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2918400" cy="21945600"/>
  <p:notesSz cx="6858000" cy="9144000"/>
  <p:defaultTextStyle>
    <a:defPPr>
      <a:defRPr lang="en-US"/>
    </a:defPPr>
    <a:lvl1pPr marL="0" algn="l" defTabSz="3134710" rtl="0" eaLnBrk="1" latinLnBrk="0" hangingPunct="1">
      <a:defRPr sz="6142" kern="1200">
        <a:solidFill>
          <a:schemeClr val="tx1"/>
        </a:solidFill>
        <a:latin typeface="+mn-lt"/>
        <a:ea typeface="+mn-ea"/>
        <a:cs typeface="+mn-cs"/>
      </a:defRPr>
    </a:lvl1pPr>
    <a:lvl2pPr marL="1567355" algn="l" defTabSz="3134710" rtl="0" eaLnBrk="1" latinLnBrk="0" hangingPunct="1">
      <a:defRPr sz="6142" kern="1200">
        <a:solidFill>
          <a:schemeClr val="tx1"/>
        </a:solidFill>
        <a:latin typeface="+mn-lt"/>
        <a:ea typeface="+mn-ea"/>
        <a:cs typeface="+mn-cs"/>
      </a:defRPr>
    </a:lvl2pPr>
    <a:lvl3pPr marL="3134710" algn="l" defTabSz="3134710" rtl="0" eaLnBrk="1" latinLnBrk="0" hangingPunct="1">
      <a:defRPr sz="6142" kern="1200">
        <a:solidFill>
          <a:schemeClr val="tx1"/>
        </a:solidFill>
        <a:latin typeface="+mn-lt"/>
        <a:ea typeface="+mn-ea"/>
        <a:cs typeface="+mn-cs"/>
      </a:defRPr>
    </a:lvl3pPr>
    <a:lvl4pPr marL="4702064" algn="l" defTabSz="3134710" rtl="0" eaLnBrk="1" latinLnBrk="0" hangingPunct="1">
      <a:defRPr sz="6142" kern="1200">
        <a:solidFill>
          <a:schemeClr val="tx1"/>
        </a:solidFill>
        <a:latin typeface="+mn-lt"/>
        <a:ea typeface="+mn-ea"/>
        <a:cs typeface="+mn-cs"/>
      </a:defRPr>
    </a:lvl4pPr>
    <a:lvl5pPr marL="6269419" algn="l" defTabSz="3134710" rtl="0" eaLnBrk="1" latinLnBrk="0" hangingPunct="1">
      <a:defRPr sz="6142" kern="1200">
        <a:solidFill>
          <a:schemeClr val="tx1"/>
        </a:solidFill>
        <a:latin typeface="+mn-lt"/>
        <a:ea typeface="+mn-ea"/>
        <a:cs typeface="+mn-cs"/>
      </a:defRPr>
    </a:lvl5pPr>
    <a:lvl6pPr marL="7836774" algn="l" defTabSz="3134710" rtl="0" eaLnBrk="1" latinLnBrk="0" hangingPunct="1">
      <a:defRPr sz="6142" kern="1200">
        <a:solidFill>
          <a:schemeClr val="tx1"/>
        </a:solidFill>
        <a:latin typeface="+mn-lt"/>
        <a:ea typeface="+mn-ea"/>
        <a:cs typeface="+mn-cs"/>
      </a:defRPr>
    </a:lvl6pPr>
    <a:lvl7pPr marL="9404129" algn="l" defTabSz="3134710" rtl="0" eaLnBrk="1" latinLnBrk="0" hangingPunct="1">
      <a:defRPr sz="6142" kern="1200">
        <a:solidFill>
          <a:schemeClr val="tx1"/>
        </a:solidFill>
        <a:latin typeface="+mn-lt"/>
        <a:ea typeface="+mn-ea"/>
        <a:cs typeface="+mn-cs"/>
      </a:defRPr>
    </a:lvl7pPr>
    <a:lvl8pPr marL="10971483" algn="l" defTabSz="3134710" rtl="0" eaLnBrk="1" latinLnBrk="0" hangingPunct="1">
      <a:defRPr sz="6142" kern="1200">
        <a:solidFill>
          <a:schemeClr val="tx1"/>
        </a:solidFill>
        <a:latin typeface="+mn-lt"/>
        <a:ea typeface="+mn-ea"/>
        <a:cs typeface="+mn-cs"/>
      </a:defRPr>
    </a:lvl8pPr>
    <a:lvl9pPr marL="12538838" algn="l" defTabSz="3134710" rtl="0" eaLnBrk="1" latinLnBrk="0" hangingPunct="1">
      <a:defRPr sz="6142"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6912" userDrawn="1">
          <p15:clr>
            <a:srgbClr val="A4A3A4"/>
          </p15:clr>
        </p15:guide>
        <p15:guide id="2" pos="10368" userDrawn="1">
          <p15:clr>
            <a:srgbClr val="A4A3A4"/>
          </p15:clr>
        </p15:guide>
        <p15:guide id="3" pos="1044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B10C"/>
    <a:srgbClr val="F5D513"/>
    <a:srgbClr val="A73719"/>
    <a:srgbClr val="CF2E39"/>
    <a:srgbClr val="F9F973"/>
    <a:srgbClr val="F1F539"/>
    <a:srgbClr val="D2000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autoAdjust="0"/>
    <p:restoredTop sz="93009" autoAdjust="0"/>
  </p:normalViewPr>
  <p:slideViewPr>
    <p:cSldViewPr>
      <p:cViewPr>
        <p:scale>
          <a:sx n="39" d="100"/>
          <a:sy n="39" d="100"/>
        </p:scale>
        <p:origin x="798" y="30"/>
      </p:cViewPr>
      <p:guideLst>
        <p:guide orient="horz" pos="6912"/>
        <p:guide pos="10368"/>
        <p:guide pos="10443"/>
      </p:guideLst>
    </p:cSldViewPr>
  </p:slideViewPr>
  <p:notesTextViewPr>
    <p:cViewPr>
      <p:scale>
        <a:sx n="100" d="100"/>
        <a:sy n="100" d="100"/>
      </p:scale>
      <p:origin x="0" y="0"/>
    </p:cViewPr>
  </p:notesTextViewPr>
  <p:gridSpacing cx="457200" cy="457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EA5916D-C925-4FAD-966F-2E71CE95DF19}" type="datetimeFigureOut">
              <a:rPr lang="en-US" smtClean="0"/>
              <a:t>4/7/2022</a:t>
            </a:fld>
            <a:endParaRPr lang="en-US"/>
          </a:p>
        </p:txBody>
      </p:sp>
      <p:sp>
        <p:nvSpPr>
          <p:cNvPr id="4" name="Slide Image Placeholder 3"/>
          <p:cNvSpPr>
            <a:spLocks noGrp="1" noRot="1" noChangeAspect="1"/>
          </p:cNvSpPr>
          <p:nvPr>
            <p:ph type="sldImg" idx="2"/>
          </p:nvPr>
        </p:nvSpPr>
        <p:spPr>
          <a:xfrm>
            <a:off x="1114425" y="1143000"/>
            <a:ext cx="46291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B7E7E4-70E3-4A52-81F1-FDAA3C0DAF26}" type="slidenum">
              <a:rPr lang="en-US" smtClean="0"/>
              <a:t>‹#›</a:t>
            </a:fld>
            <a:endParaRPr lang="en-US"/>
          </a:p>
        </p:txBody>
      </p:sp>
    </p:spTree>
    <p:extLst>
      <p:ext uri="{BB962C8B-B14F-4D97-AF65-F5344CB8AC3E}">
        <p14:creationId xmlns:p14="http://schemas.microsoft.com/office/powerpoint/2010/main" val="219599639"/>
      </p:ext>
    </p:extLst>
  </p:cSld>
  <p:clrMap bg1="lt1" tx1="dk1" bg2="lt2" tx2="dk2" accent1="accent1" accent2="accent2" accent3="accent3" accent4="accent4" accent5="accent5" accent6="accent6" hlink="hlink" folHlink="folHlink"/>
  <p:notesStyle>
    <a:lvl1pPr marL="0" algn="l" defTabSz="653064" rtl="0" eaLnBrk="1" latinLnBrk="0" hangingPunct="1">
      <a:defRPr sz="857" kern="1200">
        <a:solidFill>
          <a:schemeClr val="tx1"/>
        </a:solidFill>
        <a:latin typeface="+mn-lt"/>
        <a:ea typeface="+mn-ea"/>
        <a:cs typeface="+mn-cs"/>
      </a:defRPr>
    </a:lvl1pPr>
    <a:lvl2pPr marL="326532" algn="l" defTabSz="653064" rtl="0" eaLnBrk="1" latinLnBrk="0" hangingPunct="1">
      <a:defRPr sz="857" kern="1200">
        <a:solidFill>
          <a:schemeClr val="tx1"/>
        </a:solidFill>
        <a:latin typeface="+mn-lt"/>
        <a:ea typeface="+mn-ea"/>
        <a:cs typeface="+mn-cs"/>
      </a:defRPr>
    </a:lvl2pPr>
    <a:lvl3pPr marL="653064" algn="l" defTabSz="653064" rtl="0" eaLnBrk="1" latinLnBrk="0" hangingPunct="1">
      <a:defRPr sz="857" kern="1200">
        <a:solidFill>
          <a:schemeClr val="tx1"/>
        </a:solidFill>
        <a:latin typeface="+mn-lt"/>
        <a:ea typeface="+mn-ea"/>
        <a:cs typeface="+mn-cs"/>
      </a:defRPr>
    </a:lvl3pPr>
    <a:lvl4pPr marL="979597" algn="l" defTabSz="653064" rtl="0" eaLnBrk="1" latinLnBrk="0" hangingPunct="1">
      <a:defRPr sz="857" kern="1200">
        <a:solidFill>
          <a:schemeClr val="tx1"/>
        </a:solidFill>
        <a:latin typeface="+mn-lt"/>
        <a:ea typeface="+mn-ea"/>
        <a:cs typeface="+mn-cs"/>
      </a:defRPr>
    </a:lvl4pPr>
    <a:lvl5pPr marL="1306129" algn="l" defTabSz="653064" rtl="0" eaLnBrk="1" latinLnBrk="0" hangingPunct="1">
      <a:defRPr sz="857" kern="1200">
        <a:solidFill>
          <a:schemeClr val="tx1"/>
        </a:solidFill>
        <a:latin typeface="+mn-lt"/>
        <a:ea typeface="+mn-ea"/>
        <a:cs typeface="+mn-cs"/>
      </a:defRPr>
    </a:lvl5pPr>
    <a:lvl6pPr marL="1632661" algn="l" defTabSz="653064" rtl="0" eaLnBrk="1" latinLnBrk="0" hangingPunct="1">
      <a:defRPr sz="857" kern="1200">
        <a:solidFill>
          <a:schemeClr val="tx1"/>
        </a:solidFill>
        <a:latin typeface="+mn-lt"/>
        <a:ea typeface="+mn-ea"/>
        <a:cs typeface="+mn-cs"/>
      </a:defRPr>
    </a:lvl6pPr>
    <a:lvl7pPr marL="1959193" algn="l" defTabSz="653064" rtl="0" eaLnBrk="1" latinLnBrk="0" hangingPunct="1">
      <a:defRPr sz="857" kern="1200">
        <a:solidFill>
          <a:schemeClr val="tx1"/>
        </a:solidFill>
        <a:latin typeface="+mn-lt"/>
        <a:ea typeface="+mn-ea"/>
        <a:cs typeface="+mn-cs"/>
      </a:defRPr>
    </a:lvl7pPr>
    <a:lvl8pPr marL="2285726" algn="l" defTabSz="653064" rtl="0" eaLnBrk="1" latinLnBrk="0" hangingPunct="1">
      <a:defRPr sz="857" kern="1200">
        <a:solidFill>
          <a:schemeClr val="tx1"/>
        </a:solidFill>
        <a:latin typeface="+mn-lt"/>
        <a:ea typeface="+mn-ea"/>
        <a:cs typeface="+mn-cs"/>
      </a:defRPr>
    </a:lvl8pPr>
    <a:lvl9pPr marL="2612258" algn="l" defTabSz="653064" rtl="0" eaLnBrk="1" latinLnBrk="0" hangingPunct="1">
      <a:defRPr sz="85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1143000"/>
            <a:ext cx="462915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8B7E7E4-70E3-4A52-81F1-FDAA3C0DAF26}" type="slidenum">
              <a:rPr lang="en-US" smtClean="0"/>
              <a:t>1</a:t>
            </a:fld>
            <a:endParaRPr lang="en-US"/>
          </a:p>
        </p:txBody>
      </p:sp>
    </p:spTree>
    <p:extLst>
      <p:ext uri="{BB962C8B-B14F-4D97-AF65-F5344CB8AC3E}">
        <p14:creationId xmlns:p14="http://schemas.microsoft.com/office/powerpoint/2010/main" val="35553087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6817361"/>
            <a:ext cx="27980640" cy="4704080"/>
          </a:xfrm>
        </p:spPr>
        <p:txBody>
          <a:bodyPr/>
          <a:lstStyle/>
          <a:p>
            <a:r>
              <a:rPr lang="en-US"/>
              <a:t>Click to edit Master title style</a:t>
            </a:r>
          </a:p>
        </p:txBody>
      </p:sp>
      <p:sp>
        <p:nvSpPr>
          <p:cNvPr id="3" name="Subtitle 2"/>
          <p:cNvSpPr>
            <a:spLocks noGrp="1"/>
          </p:cNvSpPr>
          <p:nvPr>
            <p:ph type="subTitle" idx="1"/>
          </p:nvPr>
        </p:nvSpPr>
        <p:spPr>
          <a:xfrm>
            <a:off x="4937760" y="12435840"/>
            <a:ext cx="23042880" cy="5608320"/>
          </a:xfrm>
        </p:spPr>
        <p:txBody>
          <a:bodyPr/>
          <a:lstStyle>
            <a:lvl1pPr marL="0" indent="0" algn="ctr">
              <a:buNone/>
              <a:defRPr>
                <a:solidFill>
                  <a:schemeClr val="tx1">
                    <a:tint val="75000"/>
                  </a:schemeClr>
                </a:solidFill>
              </a:defRPr>
            </a:lvl1pPr>
            <a:lvl2pPr marL="1463113" indent="0" algn="ctr">
              <a:buNone/>
              <a:defRPr>
                <a:solidFill>
                  <a:schemeClr val="tx1">
                    <a:tint val="75000"/>
                  </a:schemeClr>
                </a:solidFill>
              </a:defRPr>
            </a:lvl2pPr>
            <a:lvl3pPr marL="2926226" indent="0" algn="ctr">
              <a:buNone/>
              <a:defRPr>
                <a:solidFill>
                  <a:schemeClr val="tx1">
                    <a:tint val="75000"/>
                  </a:schemeClr>
                </a:solidFill>
              </a:defRPr>
            </a:lvl3pPr>
            <a:lvl4pPr marL="4389339" indent="0" algn="ctr">
              <a:buNone/>
              <a:defRPr>
                <a:solidFill>
                  <a:schemeClr val="tx1">
                    <a:tint val="75000"/>
                  </a:schemeClr>
                </a:solidFill>
              </a:defRPr>
            </a:lvl4pPr>
            <a:lvl5pPr marL="5852453" indent="0" algn="ctr">
              <a:buNone/>
              <a:defRPr>
                <a:solidFill>
                  <a:schemeClr val="tx1">
                    <a:tint val="75000"/>
                  </a:schemeClr>
                </a:solidFill>
              </a:defRPr>
            </a:lvl5pPr>
            <a:lvl6pPr marL="7315566" indent="0" algn="ctr">
              <a:buNone/>
              <a:defRPr>
                <a:solidFill>
                  <a:schemeClr val="tx1">
                    <a:tint val="75000"/>
                  </a:schemeClr>
                </a:solidFill>
              </a:defRPr>
            </a:lvl6pPr>
            <a:lvl7pPr marL="8778679" indent="0" algn="ctr">
              <a:buNone/>
              <a:defRPr>
                <a:solidFill>
                  <a:schemeClr val="tx1">
                    <a:tint val="75000"/>
                  </a:schemeClr>
                </a:solidFill>
              </a:defRPr>
            </a:lvl7pPr>
            <a:lvl8pPr marL="10241792" indent="0" algn="ctr">
              <a:buNone/>
              <a:defRPr>
                <a:solidFill>
                  <a:schemeClr val="tx1">
                    <a:tint val="75000"/>
                  </a:schemeClr>
                </a:solidFill>
              </a:defRPr>
            </a:lvl8pPr>
            <a:lvl9pPr marL="11704905"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D32FB862-634A-4022-92DC-402599C93DD8}" type="datetimeFigureOut">
              <a:rPr lang="en-US" smtClean="0"/>
              <a:pPr/>
              <a:t>4/7/2022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CBAA5B-3E85-4051-AE25-726B5BEE624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32FB862-634A-4022-92DC-402599C93DD8}" type="datetimeFigureOut">
              <a:rPr lang="en-US" smtClean="0"/>
              <a:pPr/>
              <a:t>4/7/2022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CBAA5B-3E85-4051-AE25-726B5BEE624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4557179" y="4216400"/>
            <a:ext cx="35553014" cy="89880441"/>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7898132" y="4216400"/>
            <a:ext cx="106110407" cy="8988044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32FB862-634A-4022-92DC-402599C93DD8}" type="datetimeFigureOut">
              <a:rPr lang="en-US" smtClean="0"/>
              <a:pPr/>
              <a:t>4/7/2022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CBAA5B-3E85-4051-AE25-726B5BEE624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32FB862-634A-4022-92DC-402599C93DD8}" type="datetimeFigureOut">
              <a:rPr lang="en-US" smtClean="0"/>
              <a:pPr/>
              <a:t>4/7/2022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CBAA5B-3E85-4051-AE25-726B5BEE624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6" y="14102081"/>
            <a:ext cx="27980640" cy="4358640"/>
          </a:xfrm>
        </p:spPr>
        <p:txBody>
          <a:bodyPr anchor="t"/>
          <a:lstStyle>
            <a:lvl1pPr algn="l">
              <a:defRPr sz="12801" b="1" cap="all"/>
            </a:lvl1pPr>
          </a:lstStyle>
          <a:p>
            <a:r>
              <a:rPr lang="en-US"/>
              <a:t>Click to edit Master title style</a:t>
            </a:r>
          </a:p>
        </p:txBody>
      </p:sp>
      <p:sp>
        <p:nvSpPr>
          <p:cNvPr id="3" name="Text Placeholder 2"/>
          <p:cNvSpPr>
            <a:spLocks noGrp="1"/>
          </p:cNvSpPr>
          <p:nvPr>
            <p:ph type="body" idx="1"/>
          </p:nvPr>
        </p:nvSpPr>
        <p:spPr>
          <a:xfrm>
            <a:off x="2600326" y="9301483"/>
            <a:ext cx="27980640" cy="4800599"/>
          </a:xfrm>
        </p:spPr>
        <p:txBody>
          <a:bodyPr anchor="b"/>
          <a:lstStyle>
            <a:lvl1pPr marL="0" indent="0">
              <a:buNone/>
              <a:defRPr sz="6400">
                <a:solidFill>
                  <a:schemeClr val="tx1">
                    <a:tint val="75000"/>
                  </a:schemeClr>
                </a:solidFill>
              </a:defRPr>
            </a:lvl1pPr>
            <a:lvl2pPr marL="1463113" indent="0">
              <a:buNone/>
              <a:defRPr sz="5734">
                <a:solidFill>
                  <a:schemeClr val="tx1">
                    <a:tint val="75000"/>
                  </a:schemeClr>
                </a:solidFill>
              </a:defRPr>
            </a:lvl2pPr>
            <a:lvl3pPr marL="2926226" indent="0">
              <a:buNone/>
              <a:defRPr sz="5134">
                <a:solidFill>
                  <a:schemeClr val="tx1">
                    <a:tint val="75000"/>
                  </a:schemeClr>
                </a:solidFill>
              </a:defRPr>
            </a:lvl3pPr>
            <a:lvl4pPr marL="4389339" indent="0">
              <a:buNone/>
              <a:defRPr sz="4467">
                <a:solidFill>
                  <a:schemeClr val="tx1">
                    <a:tint val="75000"/>
                  </a:schemeClr>
                </a:solidFill>
              </a:defRPr>
            </a:lvl4pPr>
            <a:lvl5pPr marL="5852453" indent="0">
              <a:buNone/>
              <a:defRPr sz="4467">
                <a:solidFill>
                  <a:schemeClr val="tx1">
                    <a:tint val="75000"/>
                  </a:schemeClr>
                </a:solidFill>
              </a:defRPr>
            </a:lvl5pPr>
            <a:lvl6pPr marL="7315566" indent="0">
              <a:buNone/>
              <a:defRPr sz="4467">
                <a:solidFill>
                  <a:schemeClr val="tx1">
                    <a:tint val="75000"/>
                  </a:schemeClr>
                </a:solidFill>
              </a:defRPr>
            </a:lvl6pPr>
            <a:lvl7pPr marL="8778679" indent="0">
              <a:buNone/>
              <a:defRPr sz="4467">
                <a:solidFill>
                  <a:schemeClr val="tx1">
                    <a:tint val="75000"/>
                  </a:schemeClr>
                </a:solidFill>
              </a:defRPr>
            </a:lvl7pPr>
            <a:lvl8pPr marL="10241792" indent="0">
              <a:buNone/>
              <a:defRPr sz="4467">
                <a:solidFill>
                  <a:schemeClr val="tx1">
                    <a:tint val="75000"/>
                  </a:schemeClr>
                </a:solidFill>
              </a:defRPr>
            </a:lvl8pPr>
            <a:lvl9pPr marL="11704905" indent="0">
              <a:buNone/>
              <a:defRPr sz="446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32FB862-634A-4022-92DC-402599C93DD8}" type="datetimeFigureOut">
              <a:rPr lang="en-US" smtClean="0"/>
              <a:pPr/>
              <a:t>4/7/2022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0CBAA5B-3E85-4051-AE25-726B5BEE624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7898132" y="24577040"/>
            <a:ext cx="70831710" cy="69519801"/>
          </a:xfrm>
        </p:spPr>
        <p:txBody>
          <a:bodyPr/>
          <a:lstStyle>
            <a:lvl1pPr>
              <a:defRPr sz="8934"/>
            </a:lvl1pPr>
            <a:lvl2pPr>
              <a:defRPr sz="7667"/>
            </a:lvl2pPr>
            <a:lvl3pPr>
              <a:defRPr sz="6400"/>
            </a:lvl3pPr>
            <a:lvl4pPr>
              <a:defRPr sz="5734"/>
            </a:lvl4pPr>
            <a:lvl5pPr>
              <a:defRPr sz="5734"/>
            </a:lvl5pPr>
            <a:lvl6pPr>
              <a:defRPr sz="5734"/>
            </a:lvl6pPr>
            <a:lvl7pPr>
              <a:defRPr sz="5734"/>
            </a:lvl7pPr>
            <a:lvl8pPr>
              <a:defRPr sz="5734"/>
            </a:lvl8pPr>
            <a:lvl9pPr>
              <a:defRPr sz="573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9278482" y="24577040"/>
            <a:ext cx="70831710" cy="69519801"/>
          </a:xfrm>
        </p:spPr>
        <p:txBody>
          <a:bodyPr/>
          <a:lstStyle>
            <a:lvl1pPr>
              <a:defRPr sz="8934"/>
            </a:lvl1pPr>
            <a:lvl2pPr>
              <a:defRPr sz="7667"/>
            </a:lvl2pPr>
            <a:lvl3pPr>
              <a:defRPr sz="6400"/>
            </a:lvl3pPr>
            <a:lvl4pPr>
              <a:defRPr sz="5734"/>
            </a:lvl4pPr>
            <a:lvl5pPr>
              <a:defRPr sz="5734"/>
            </a:lvl5pPr>
            <a:lvl6pPr>
              <a:defRPr sz="5734"/>
            </a:lvl6pPr>
            <a:lvl7pPr>
              <a:defRPr sz="5734"/>
            </a:lvl7pPr>
            <a:lvl8pPr>
              <a:defRPr sz="5734"/>
            </a:lvl8pPr>
            <a:lvl9pPr>
              <a:defRPr sz="573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D32FB862-634A-4022-92DC-402599C93DD8}" type="datetimeFigureOut">
              <a:rPr lang="en-US" smtClean="0"/>
              <a:pPr/>
              <a:t>4/7/2022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CBAA5B-3E85-4051-AE25-726B5BEE624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920" y="878841"/>
            <a:ext cx="29626560" cy="36576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45920" y="4912361"/>
            <a:ext cx="14544677" cy="2047239"/>
          </a:xfrm>
        </p:spPr>
        <p:txBody>
          <a:bodyPr anchor="b"/>
          <a:lstStyle>
            <a:lvl1pPr marL="0" indent="0">
              <a:buNone/>
              <a:defRPr sz="7667" b="1"/>
            </a:lvl1pPr>
            <a:lvl2pPr marL="1463113" indent="0">
              <a:buNone/>
              <a:defRPr sz="6400" b="1"/>
            </a:lvl2pPr>
            <a:lvl3pPr marL="2926226" indent="0">
              <a:buNone/>
              <a:defRPr sz="5734" b="1"/>
            </a:lvl3pPr>
            <a:lvl4pPr marL="4389339" indent="0">
              <a:buNone/>
              <a:defRPr sz="5134" b="1"/>
            </a:lvl4pPr>
            <a:lvl5pPr marL="5852453" indent="0">
              <a:buNone/>
              <a:defRPr sz="5134" b="1"/>
            </a:lvl5pPr>
            <a:lvl6pPr marL="7315566" indent="0">
              <a:buNone/>
              <a:defRPr sz="5134" b="1"/>
            </a:lvl6pPr>
            <a:lvl7pPr marL="8778679" indent="0">
              <a:buNone/>
              <a:defRPr sz="5134" b="1"/>
            </a:lvl7pPr>
            <a:lvl8pPr marL="10241792" indent="0">
              <a:buNone/>
              <a:defRPr sz="5134" b="1"/>
            </a:lvl8pPr>
            <a:lvl9pPr marL="11704905" indent="0">
              <a:buNone/>
              <a:defRPr sz="5134" b="1"/>
            </a:lvl9pPr>
          </a:lstStyle>
          <a:p>
            <a:pPr lvl="0"/>
            <a:r>
              <a:rPr lang="en-US"/>
              <a:t>Click to edit Master text styles</a:t>
            </a:r>
          </a:p>
        </p:txBody>
      </p:sp>
      <p:sp>
        <p:nvSpPr>
          <p:cNvPr id="4" name="Content Placeholder 3"/>
          <p:cNvSpPr>
            <a:spLocks noGrp="1"/>
          </p:cNvSpPr>
          <p:nvPr>
            <p:ph sz="half" idx="2"/>
          </p:nvPr>
        </p:nvSpPr>
        <p:spPr>
          <a:xfrm>
            <a:off x="1645920" y="6959600"/>
            <a:ext cx="14544677" cy="12644121"/>
          </a:xfrm>
        </p:spPr>
        <p:txBody>
          <a:bodyPr/>
          <a:lstStyle>
            <a:lvl1pPr>
              <a:defRPr sz="7667"/>
            </a:lvl1pPr>
            <a:lvl2pPr>
              <a:defRPr sz="6400"/>
            </a:lvl2pPr>
            <a:lvl3pPr>
              <a:defRPr sz="5734"/>
            </a:lvl3pPr>
            <a:lvl4pPr>
              <a:defRPr sz="5134"/>
            </a:lvl4pPr>
            <a:lvl5pPr>
              <a:defRPr sz="5134"/>
            </a:lvl5pPr>
            <a:lvl6pPr>
              <a:defRPr sz="5134"/>
            </a:lvl6pPr>
            <a:lvl7pPr>
              <a:defRPr sz="5134"/>
            </a:lvl7pPr>
            <a:lvl8pPr>
              <a:defRPr sz="5134"/>
            </a:lvl8pPr>
            <a:lvl9pPr>
              <a:defRPr sz="513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2092" y="4912361"/>
            <a:ext cx="14550390" cy="2047239"/>
          </a:xfrm>
        </p:spPr>
        <p:txBody>
          <a:bodyPr anchor="b"/>
          <a:lstStyle>
            <a:lvl1pPr marL="0" indent="0">
              <a:buNone/>
              <a:defRPr sz="7667" b="1"/>
            </a:lvl1pPr>
            <a:lvl2pPr marL="1463113" indent="0">
              <a:buNone/>
              <a:defRPr sz="6400" b="1"/>
            </a:lvl2pPr>
            <a:lvl3pPr marL="2926226" indent="0">
              <a:buNone/>
              <a:defRPr sz="5734" b="1"/>
            </a:lvl3pPr>
            <a:lvl4pPr marL="4389339" indent="0">
              <a:buNone/>
              <a:defRPr sz="5134" b="1"/>
            </a:lvl4pPr>
            <a:lvl5pPr marL="5852453" indent="0">
              <a:buNone/>
              <a:defRPr sz="5134" b="1"/>
            </a:lvl5pPr>
            <a:lvl6pPr marL="7315566" indent="0">
              <a:buNone/>
              <a:defRPr sz="5134" b="1"/>
            </a:lvl6pPr>
            <a:lvl7pPr marL="8778679" indent="0">
              <a:buNone/>
              <a:defRPr sz="5134" b="1"/>
            </a:lvl7pPr>
            <a:lvl8pPr marL="10241792" indent="0">
              <a:buNone/>
              <a:defRPr sz="5134" b="1"/>
            </a:lvl8pPr>
            <a:lvl9pPr marL="11704905" indent="0">
              <a:buNone/>
              <a:defRPr sz="5134" b="1"/>
            </a:lvl9pPr>
          </a:lstStyle>
          <a:p>
            <a:pPr lvl="0"/>
            <a:r>
              <a:rPr lang="en-US"/>
              <a:t>Click to edit Master text styles</a:t>
            </a:r>
          </a:p>
        </p:txBody>
      </p:sp>
      <p:sp>
        <p:nvSpPr>
          <p:cNvPr id="6" name="Content Placeholder 5"/>
          <p:cNvSpPr>
            <a:spLocks noGrp="1"/>
          </p:cNvSpPr>
          <p:nvPr>
            <p:ph sz="quarter" idx="4"/>
          </p:nvPr>
        </p:nvSpPr>
        <p:spPr>
          <a:xfrm>
            <a:off x="16722092" y="6959600"/>
            <a:ext cx="14550390" cy="12644121"/>
          </a:xfrm>
        </p:spPr>
        <p:txBody>
          <a:bodyPr/>
          <a:lstStyle>
            <a:lvl1pPr>
              <a:defRPr sz="7667"/>
            </a:lvl1pPr>
            <a:lvl2pPr>
              <a:defRPr sz="6400"/>
            </a:lvl2pPr>
            <a:lvl3pPr>
              <a:defRPr sz="5734"/>
            </a:lvl3pPr>
            <a:lvl4pPr>
              <a:defRPr sz="5134"/>
            </a:lvl4pPr>
            <a:lvl5pPr>
              <a:defRPr sz="5134"/>
            </a:lvl5pPr>
            <a:lvl6pPr>
              <a:defRPr sz="5134"/>
            </a:lvl6pPr>
            <a:lvl7pPr>
              <a:defRPr sz="5134"/>
            </a:lvl7pPr>
            <a:lvl8pPr>
              <a:defRPr sz="5134"/>
            </a:lvl8pPr>
            <a:lvl9pPr>
              <a:defRPr sz="513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D32FB862-634A-4022-92DC-402599C93DD8}" type="datetimeFigureOut">
              <a:rPr lang="en-US" smtClean="0"/>
              <a:pPr/>
              <a:t>4/7/2022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0CBAA5B-3E85-4051-AE25-726B5BEE624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D32FB862-634A-4022-92DC-402599C93DD8}" type="datetimeFigureOut">
              <a:rPr lang="en-US" smtClean="0"/>
              <a:pPr/>
              <a:t>4/7/2022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0CBAA5B-3E85-4051-AE25-726B5BEE624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2FB862-634A-4022-92DC-402599C93DD8}" type="datetimeFigureOut">
              <a:rPr lang="en-US" smtClean="0"/>
              <a:pPr/>
              <a:t>4/7/2022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0CBAA5B-3E85-4051-AE25-726B5BEE624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2" y="873760"/>
            <a:ext cx="10829927" cy="3718560"/>
          </a:xfrm>
        </p:spPr>
        <p:txBody>
          <a:bodyPr anchor="b"/>
          <a:lstStyle>
            <a:lvl1pPr algn="l">
              <a:defRPr sz="6400" b="1"/>
            </a:lvl1pPr>
          </a:lstStyle>
          <a:p>
            <a:r>
              <a:rPr lang="en-US"/>
              <a:t>Click to edit Master title style</a:t>
            </a:r>
          </a:p>
        </p:txBody>
      </p:sp>
      <p:sp>
        <p:nvSpPr>
          <p:cNvPr id="3" name="Content Placeholder 2"/>
          <p:cNvSpPr>
            <a:spLocks noGrp="1"/>
          </p:cNvSpPr>
          <p:nvPr>
            <p:ph idx="1"/>
          </p:nvPr>
        </p:nvSpPr>
        <p:spPr>
          <a:xfrm>
            <a:off x="12870180" y="873762"/>
            <a:ext cx="18402300" cy="18729961"/>
          </a:xfrm>
        </p:spPr>
        <p:txBody>
          <a:bodyPr/>
          <a:lstStyle>
            <a:lvl1pPr>
              <a:defRPr sz="10267"/>
            </a:lvl1pPr>
            <a:lvl2pPr>
              <a:defRPr sz="8934"/>
            </a:lvl2pPr>
            <a:lvl3pPr>
              <a:defRPr sz="7667"/>
            </a:lvl3pPr>
            <a:lvl4pPr>
              <a:defRPr sz="6400"/>
            </a:lvl4pPr>
            <a:lvl5pPr>
              <a:defRPr sz="6400"/>
            </a:lvl5pPr>
            <a:lvl6pPr>
              <a:defRPr sz="6400"/>
            </a:lvl6pPr>
            <a:lvl7pPr>
              <a:defRPr sz="6400"/>
            </a:lvl7pPr>
            <a:lvl8pPr>
              <a:defRPr sz="6400"/>
            </a:lvl8pPr>
            <a:lvl9pPr>
              <a:defRPr sz="6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5922" y="4592322"/>
            <a:ext cx="10829927" cy="15011401"/>
          </a:xfrm>
        </p:spPr>
        <p:txBody>
          <a:bodyPr/>
          <a:lstStyle>
            <a:lvl1pPr marL="0" indent="0">
              <a:buNone/>
              <a:defRPr sz="4467"/>
            </a:lvl1pPr>
            <a:lvl2pPr marL="1463113" indent="0">
              <a:buNone/>
              <a:defRPr sz="3867"/>
            </a:lvl2pPr>
            <a:lvl3pPr marL="2926226" indent="0">
              <a:buNone/>
              <a:defRPr sz="3200"/>
            </a:lvl3pPr>
            <a:lvl4pPr marL="4389339" indent="0">
              <a:buNone/>
              <a:defRPr sz="2867"/>
            </a:lvl4pPr>
            <a:lvl5pPr marL="5852453" indent="0">
              <a:buNone/>
              <a:defRPr sz="2867"/>
            </a:lvl5pPr>
            <a:lvl6pPr marL="7315566" indent="0">
              <a:buNone/>
              <a:defRPr sz="2867"/>
            </a:lvl6pPr>
            <a:lvl7pPr marL="8778679" indent="0">
              <a:buNone/>
              <a:defRPr sz="2867"/>
            </a:lvl7pPr>
            <a:lvl8pPr marL="10241792" indent="0">
              <a:buNone/>
              <a:defRPr sz="2867"/>
            </a:lvl8pPr>
            <a:lvl9pPr marL="11704905" indent="0">
              <a:buNone/>
              <a:defRPr sz="2867"/>
            </a:lvl9pPr>
          </a:lstStyle>
          <a:p>
            <a:pPr lvl="0"/>
            <a:r>
              <a:rPr lang="en-US"/>
              <a:t>Click to edit Master text styles</a:t>
            </a:r>
          </a:p>
        </p:txBody>
      </p:sp>
      <p:sp>
        <p:nvSpPr>
          <p:cNvPr id="5" name="Date Placeholder 4"/>
          <p:cNvSpPr>
            <a:spLocks noGrp="1"/>
          </p:cNvSpPr>
          <p:nvPr>
            <p:ph type="dt" sz="half" idx="10"/>
          </p:nvPr>
        </p:nvSpPr>
        <p:spPr/>
        <p:txBody>
          <a:bodyPr/>
          <a:lstStyle/>
          <a:p>
            <a:fld id="{D32FB862-634A-4022-92DC-402599C93DD8}" type="datetimeFigureOut">
              <a:rPr lang="en-US" smtClean="0"/>
              <a:pPr/>
              <a:t>4/7/2022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CBAA5B-3E85-4051-AE25-726B5BEE624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7" y="15361920"/>
            <a:ext cx="19751040" cy="1813561"/>
          </a:xfrm>
        </p:spPr>
        <p:txBody>
          <a:bodyPr anchor="b"/>
          <a:lstStyle>
            <a:lvl1pPr algn="l">
              <a:defRPr sz="6400" b="1"/>
            </a:lvl1pPr>
          </a:lstStyle>
          <a:p>
            <a:r>
              <a:rPr lang="en-US"/>
              <a:t>Click to edit Master title style</a:t>
            </a:r>
          </a:p>
        </p:txBody>
      </p:sp>
      <p:sp>
        <p:nvSpPr>
          <p:cNvPr id="3" name="Picture Placeholder 2"/>
          <p:cNvSpPr>
            <a:spLocks noGrp="1"/>
          </p:cNvSpPr>
          <p:nvPr>
            <p:ph type="pic" idx="1"/>
          </p:nvPr>
        </p:nvSpPr>
        <p:spPr>
          <a:xfrm>
            <a:off x="6452237" y="1960880"/>
            <a:ext cx="19751040" cy="13167360"/>
          </a:xfrm>
        </p:spPr>
        <p:txBody>
          <a:bodyPr/>
          <a:lstStyle>
            <a:lvl1pPr marL="0" indent="0">
              <a:buNone/>
              <a:defRPr sz="10267"/>
            </a:lvl1pPr>
            <a:lvl2pPr marL="1463113" indent="0">
              <a:buNone/>
              <a:defRPr sz="8934"/>
            </a:lvl2pPr>
            <a:lvl3pPr marL="2926226" indent="0">
              <a:buNone/>
              <a:defRPr sz="7667"/>
            </a:lvl3pPr>
            <a:lvl4pPr marL="4389339" indent="0">
              <a:buNone/>
              <a:defRPr sz="6400"/>
            </a:lvl4pPr>
            <a:lvl5pPr marL="5852453" indent="0">
              <a:buNone/>
              <a:defRPr sz="6400"/>
            </a:lvl5pPr>
            <a:lvl6pPr marL="7315566" indent="0">
              <a:buNone/>
              <a:defRPr sz="6400"/>
            </a:lvl6pPr>
            <a:lvl7pPr marL="8778679" indent="0">
              <a:buNone/>
              <a:defRPr sz="6400"/>
            </a:lvl7pPr>
            <a:lvl8pPr marL="10241792" indent="0">
              <a:buNone/>
              <a:defRPr sz="6400"/>
            </a:lvl8pPr>
            <a:lvl9pPr marL="11704905" indent="0">
              <a:buNone/>
              <a:defRPr sz="6400"/>
            </a:lvl9pPr>
          </a:lstStyle>
          <a:p>
            <a:endParaRPr lang="en-US"/>
          </a:p>
        </p:txBody>
      </p:sp>
      <p:sp>
        <p:nvSpPr>
          <p:cNvPr id="4" name="Text Placeholder 3"/>
          <p:cNvSpPr>
            <a:spLocks noGrp="1"/>
          </p:cNvSpPr>
          <p:nvPr>
            <p:ph type="body" sz="half" idx="2"/>
          </p:nvPr>
        </p:nvSpPr>
        <p:spPr>
          <a:xfrm>
            <a:off x="6452237" y="17175481"/>
            <a:ext cx="19751040" cy="2575559"/>
          </a:xfrm>
        </p:spPr>
        <p:txBody>
          <a:bodyPr/>
          <a:lstStyle>
            <a:lvl1pPr marL="0" indent="0">
              <a:buNone/>
              <a:defRPr sz="4467"/>
            </a:lvl1pPr>
            <a:lvl2pPr marL="1463113" indent="0">
              <a:buNone/>
              <a:defRPr sz="3867"/>
            </a:lvl2pPr>
            <a:lvl3pPr marL="2926226" indent="0">
              <a:buNone/>
              <a:defRPr sz="3200"/>
            </a:lvl3pPr>
            <a:lvl4pPr marL="4389339" indent="0">
              <a:buNone/>
              <a:defRPr sz="2867"/>
            </a:lvl4pPr>
            <a:lvl5pPr marL="5852453" indent="0">
              <a:buNone/>
              <a:defRPr sz="2867"/>
            </a:lvl5pPr>
            <a:lvl6pPr marL="7315566" indent="0">
              <a:buNone/>
              <a:defRPr sz="2867"/>
            </a:lvl6pPr>
            <a:lvl7pPr marL="8778679" indent="0">
              <a:buNone/>
              <a:defRPr sz="2867"/>
            </a:lvl7pPr>
            <a:lvl8pPr marL="10241792" indent="0">
              <a:buNone/>
              <a:defRPr sz="2867"/>
            </a:lvl8pPr>
            <a:lvl9pPr marL="11704905" indent="0">
              <a:buNone/>
              <a:defRPr sz="2867"/>
            </a:lvl9pPr>
          </a:lstStyle>
          <a:p>
            <a:pPr lvl="0"/>
            <a:r>
              <a:rPr lang="en-US"/>
              <a:t>Click to edit Master text styles</a:t>
            </a:r>
          </a:p>
        </p:txBody>
      </p:sp>
      <p:sp>
        <p:nvSpPr>
          <p:cNvPr id="5" name="Date Placeholder 4"/>
          <p:cNvSpPr>
            <a:spLocks noGrp="1"/>
          </p:cNvSpPr>
          <p:nvPr>
            <p:ph type="dt" sz="half" idx="10"/>
          </p:nvPr>
        </p:nvSpPr>
        <p:spPr/>
        <p:txBody>
          <a:bodyPr/>
          <a:lstStyle/>
          <a:p>
            <a:fld id="{D32FB862-634A-4022-92DC-402599C93DD8}" type="datetimeFigureOut">
              <a:rPr lang="en-US" smtClean="0"/>
              <a:pPr/>
              <a:t>4/7/2022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0CBAA5B-3E85-4051-AE25-726B5BEE624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45920" y="878841"/>
            <a:ext cx="29626560" cy="3657600"/>
          </a:xfrm>
          <a:prstGeom prst="rect">
            <a:avLst/>
          </a:prstGeom>
        </p:spPr>
        <p:txBody>
          <a:bodyPr vert="horz" lIns="438912" tIns="219456" rIns="438912" bIns="219456" rtlCol="0" anchor="ctr">
            <a:normAutofit/>
          </a:bodyPr>
          <a:lstStyle/>
          <a:p>
            <a:r>
              <a:rPr lang="en-US"/>
              <a:t>Click to edit Master title style</a:t>
            </a:r>
          </a:p>
        </p:txBody>
      </p:sp>
      <p:sp>
        <p:nvSpPr>
          <p:cNvPr id="3" name="Text Placeholder 2"/>
          <p:cNvSpPr>
            <a:spLocks noGrp="1"/>
          </p:cNvSpPr>
          <p:nvPr>
            <p:ph type="body" idx="1"/>
          </p:nvPr>
        </p:nvSpPr>
        <p:spPr>
          <a:xfrm>
            <a:off x="1645920" y="5120642"/>
            <a:ext cx="29626560" cy="14483081"/>
          </a:xfrm>
          <a:prstGeom prst="rect">
            <a:avLst/>
          </a:prstGeom>
        </p:spPr>
        <p:txBody>
          <a:bodyPr vert="horz" lIns="438912" tIns="219456" rIns="438912" bIns="21945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1645920" y="20340321"/>
            <a:ext cx="7680960" cy="1168400"/>
          </a:xfrm>
          <a:prstGeom prst="rect">
            <a:avLst/>
          </a:prstGeom>
        </p:spPr>
        <p:txBody>
          <a:bodyPr vert="horz" lIns="438912" tIns="219456" rIns="438912" bIns="219456" rtlCol="0" anchor="ctr"/>
          <a:lstStyle>
            <a:lvl1pPr algn="l">
              <a:defRPr sz="3867">
                <a:solidFill>
                  <a:schemeClr val="tx1">
                    <a:tint val="75000"/>
                  </a:schemeClr>
                </a:solidFill>
              </a:defRPr>
            </a:lvl1pPr>
          </a:lstStyle>
          <a:p>
            <a:fld id="{D32FB862-634A-4022-92DC-402599C93DD8}" type="datetimeFigureOut">
              <a:rPr lang="en-US" smtClean="0"/>
              <a:pPr/>
              <a:t>4/7/2022</a:t>
            </a:fld>
            <a:endParaRPr lang="en-US"/>
          </a:p>
        </p:txBody>
      </p:sp>
      <p:sp>
        <p:nvSpPr>
          <p:cNvPr id="5" name="Footer Placeholder 4"/>
          <p:cNvSpPr>
            <a:spLocks noGrp="1"/>
          </p:cNvSpPr>
          <p:nvPr>
            <p:ph type="ftr" sz="quarter" idx="3"/>
          </p:nvPr>
        </p:nvSpPr>
        <p:spPr>
          <a:xfrm>
            <a:off x="11247120" y="20340321"/>
            <a:ext cx="10424160" cy="1168400"/>
          </a:xfrm>
          <a:prstGeom prst="rect">
            <a:avLst/>
          </a:prstGeom>
        </p:spPr>
        <p:txBody>
          <a:bodyPr vert="horz" lIns="438912" tIns="219456" rIns="438912" bIns="219456" rtlCol="0" anchor="ctr"/>
          <a:lstStyle>
            <a:lvl1pPr algn="ctr">
              <a:defRPr sz="3867">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591520" y="20340321"/>
            <a:ext cx="7680960" cy="1168400"/>
          </a:xfrm>
          <a:prstGeom prst="rect">
            <a:avLst/>
          </a:prstGeom>
        </p:spPr>
        <p:txBody>
          <a:bodyPr vert="horz" lIns="438912" tIns="219456" rIns="438912" bIns="219456" rtlCol="0" anchor="ctr"/>
          <a:lstStyle>
            <a:lvl1pPr algn="r">
              <a:defRPr sz="3867">
                <a:solidFill>
                  <a:schemeClr val="tx1">
                    <a:tint val="75000"/>
                  </a:schemeClr>
                </a:solidFill>
              </a:defRPr>
            </a:lvl1pPr>
          </a:lstStyle>
          <a:p>
            <a:fld id="{D0CBAA5B-3E85-4051-AE25-726B5BEE624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926226" rtl="0" eaLnBrk="1" latinLnBrk="0" hangingPunct="1">
        <a:spcBef>
          <a:spcPct val="0"/>
        </a:spcBef>
        <a:buNone/>
        <a:defRPr sz="14067" kern="1200">
          <a:solidFill>
            <a:schemeClr val="tx1"/>
          </a:solidFill>
          <a:latin typeface="+mj-lt"/>
          <a:ea typeface="+mj-ea"/>
          <a:cs typeface="+mj-cs"/>
        </a:defRPr>
      </a:lvl1pPr>
    </p:titleStyle>
    <p:bodyStyle>
      <a:lvl1pPr marL="1097335" indent="-1097335" algn="l" defTabSz="2926226" rtl="0" eaLnBrk="1" latinLnBrk="0" hangingPunct="1">
        <a:spcBef>
          <a:spcPct val="20000"/>
        </a:spcBef>
        <a:buFont typeface="Arial" pitchFamily="34" charset="0"/>
        <a:buChar char="•"/>
        <a:defRPr sz="10267" kern="1200">
          <a:solidFill>
            <a:schemeClr val="tx1"/>
          </a:solidFill>
          <a:latin typeface="+mn-lt"/>
          <a:ea typeface="+mn-ea"/>
          <a:cs typeface="+mn-cs"/>
        </a:defRPr>
      </a:lvl1pPr>
      <a:lvl2pPr marL="2377559" indent="-914446" algn="l" defTabSz="2926226" rtl="0" eaLnBrk="1" latinLnBrk="0" hangingPunct="1">
        <a:spcBef>
          <a:spcPct val="20000"/>
        </a:spcBef>
        <a:buFont typeface="Arial" pitchFamily="34" charset="0"/>
        <a:buChar char="–"/>
        <a:defRPr sz="8934" kern="1200">
          <a:solidFill>
            <a:schemeClr val="tx1"/>
          </a:solidFill>
          <a:latin typeface="+mn-lt"/>
          <a:ea typeface="+mn-ea"/>
          <a:cs typeface="+mn-cs"/>
        </a:defRPr>
      </a:lvl2pPr>
      <a:lvl3pPr marL="3657783" indent="-731557" algn="l" defTabSz="2926226" rtl="0" eaLnBrk="1" latinLnBrk="0" hangingPunct="1">
        <a:spcBef>
          <a:spcPct val="20000"/>
        </a:spcBef>
        <a:buFont typeface="Arial" pitchFamily="34" charset="0"/>
        <a:buChar char="•"/>
        <a:defRPr sz="7667" kern="1200">
          <a:solidFill>
            <a:schemeClr val="tx1"/>
          </a:solidFill>
          <a:latin typeface="+mn-lt"/>
          <a:ea typeface="+mn-ea"/>
          <a:cs typeface="+mn-cs"/>
        </a:defRPr>
      </a:lvl3pPr>
      <a:lvl4pPr marL="5120896" indent="-731557" algn="l" defTabSz="2926226" rtl="0" eaLnBrk="1" latinLnBrk="0" hangingPunct="1">
        <a:spcBef>
          <a:spcPct val="20000"/>
        </a:spcBef>
        <a:buFont typeface="Arial" pitchFamily="34" charset="0"/>
        <a:buChar char="–"/>
        <a:defRPr sz="6400" kern="1200">
          <a:solidFill>
            <a:schemeClr val="tx1"/>
          </a:solidFill>
          <a:latin typeface="+mn-lt"/>
          <a:ea typeface="+mn-ea"/>
          <a:cs typeface="+mn-cs"/>
        </a:defRPr>
      </a:lvl4pPr>
      <a:lvl5pPr marL="6584009" indent="-731557" algn="l" defTabSz="2926226" rtl="0" eaLnBrk="1" latinLnBrk="0" hangingPunct="1">
        <a:spcBef>
          <a:spcPct val="20000"/>
        </a:spcBef>
        <a:buFont typeface="Arial" pitchFamily="34" charset="0"/>
        <a:buChar char="»"/>
        <a:defRPr sz="6400" kern="1200">
          <a:solidFill>
            <a:schemeClr val="tx1"/>
          </a:solidFill>
          <a:latin typeface="+mn-lt"/>
          <a:ea typeface="+mn-ea"/>
          <a:cs typeface="+mn-cs"/>
        </a:defRPr>
      </a:lvl5pPr>
      <a:lvl6pPr marL="8047122" indent="-731557" algn="l" defTabSz="2926226" rtl="0" eaLnBrk="1" latinLnBrk="0" hangingPunct="1">
        <a:spcBef>
          <a:spcPct val="20000"/>
        </a:spcBef>
        <a:buFont typeface="Arial" pitchFamily="34" charset="0"/>
        <a:buChar char="•"/>
        <a:defRPr sz="6400" kern="1200">
          <a:solidFill>
            <a:schemeClr val="tx1"/>
          </a:solidFill>
          <a:latin typeface="+mn-lt"/>
          <a:ea typeface="+mn-ea"/>
          <a:cs typeface="+mn-cs"/>
        </a:defRPr>
      </a:lvl6pPr>
      <a:lvl7pPr marL="9510235" indent="-731557" algn="l" defTabSz="2926226" rtl="0" eaLnBrk="1" latinLnBrk="0" hangingPunct="1">
        <a:spcBef>
          <a:spcPct val="20000"/>
        </a:spcBef>
        <a:buFont typeface="Arial" pitchFamily="34" charset="0"/>
        <a:buChar char="•"/>
        <a:defRPr sz="6400" kern="1200">
          <a:solidFill>
            <a:schemeClr val="tx1"/>
          </a:solidFill>
          <a:latin typeface="+mn-lt"/>
          <a:ea typeface="+mn-ea"/>
          <a:cs typeface="+mn-cs"/>
        </a:defRPr>
      </a:lvl7pPr>
      <a:lvl8pPr marL="10973349" indent="-731557" algn="l" defTabSz="2926226" rtl="0" eaLnBrk="1" latinLnBrk="0" hangingPunct="1">
        <a:spcBef>
          <a:spcPct val="20000"/>
        </a:spcBef>
        <a:buFont typeface="Arial" pitchFamily="34" charset="0"/>
        <a:buChar char="•"/>
        <a:defRPr sz="6400" kern="1200">
          <a:solidFill>
            <a:schemeClr val="tx1"/>
          </a:solidFill>
          <a:latin typeface="+mn-lt"/>
          <a:ea typeface="+mn-ea"/>
          <a:cs typeface="+mn-cs"/>
        </a:defRPr>
      </a:lvl8pPr>
      <a:lvl9pPr marL="12436462" indent="-731557" algn="l" defTabSz="2926226" rtl="0" eaLnBrk="1" latinLnBrk="0" hangingPunct="1">
        <a:spcBef>
          <a:spcPct val="20000"/>
        </a:spcBef>
        <a:buFont typeface="Arial" pitchFamily="34" charset="0"/>
        <a:buChar char="•"/>
        <a:defRPr sz="6400" kern="1200">
          <a:solidFill>
            <a:schemeClr val="tx1"/>
          </a:solidFill>
          <a:latin typeface="+mn-lt"/>
          <a:ea typeface="+mn-ea"/>
          <a:cs typeface="+mn-cs"/>
        </a:defRPr>
      </a:lvl9pPr>
    </p:bodyStyle>
    <p:otherStyle>
      <a:defPPr>
        <a:defRPr lang="en-US"/>
      </a:defPPr>
      <a:lvl1pPr marL="0" algn="l" defTabSz="2926226" rtl="0" eaLnBrk="1" latinLnBrk="0" hangingPunct="1">
        <a:defRPr sz="5734" kern="1200">
          <a:solidFill>
            <a:schemeClr val="tx1"/>
          </a:solidFill>
          <a:latin typeface="+mn-lt"/>
          <a:ea typeface="+mn-ea"/>
          <a:cs typeface="+mn-cs"/>
        </a:defRPr>
      </a:lvl1pPr>
      <a:lvl2pPr marL="1463113" algn="l" defTabSz="2926226" rtl="0" eaLnBrk="1" latinLnBrk="0" hangingPunct="1">
        <a:defRPr sz="5734" kern="1200">
          <a:solidFill>
            <a:schemeClr val="tx1"/>
          </a:solidFill>
          <a:latin typeface="+mn-lt"/>
          <a:ea typeface="+mn-ea"/>
          <a:cs typeface="+mn-cs"/>
        </a:defRPr>
      </a:lvl2pPr>
      <a:lvl3pPr marL="2926226" algn="l" defTabSz="2926226" rtl="0" eaLnBrk="1" latinLnBrk="0" hangingPunct="1">
        <a:defRPr sz="5734" kern="1200">
          <a:solidFill>
            <a:schemeClr val="tx1"/>
          </a:solidFill>
          <a:latin typeface="+mn-lt"/>
          <a:ea typeface="+mn-ea"/>
          <a:cs typeface="+mn-cs"/>
        </a:defRPr>
      </a:lvl3pPr>
      <a:lvl4pPr marL="4389339" algn="l" defTabSz="2926226" rtl="0" eaLnBrk="1" latinLnBrk="0" hangingPunct="1">
        <a:defRPr sz="5734" kern="1200">
          <a:solidFill>
            <a:schemeClr val="tx1"/>
          </a:solidFill>
          <a:latin typeface="+mn-lt"/>
          <a:ea typeface="+mn-ea"/>
          <a:cs typeface="+mn-cs"/>
        </a:defRPr>
      </a:lvl4pPr>
      <a:lvl5pPr marL="5852453" algn="l" defTabSz="2926226" rtl="0" eaLnBrk="1" latinLnBrk="0" hangingPunct="1">
        <a:defRPr sz="5734" kern="1200">
          <a:solidFill>
            <a:schemeClr val="tx1"/>
          </a:solidFill>
          <a:latin typeface="+mn-lt"/>
          <a:ea typeface="+mn-ea"/>
          <a:cs typeface="+mn-cs"/>
        </a:defRPr>
      </a:lvl5pPr>
      <a:lvl6pPr marL="7315566" algn="l" defTabSz="2926226" rtl="0" eaLnBrk="1" latinLnBrk="0" hangingPunct="1">
        <a:defRPr sz="5734" kern="1200">
          <a:solidFill>
            <a:schemeClr val="tx1"/>
          </a:solidFill>
          <a:latin typeface="+mn-lt"/>
          <a:ea typeface="+mn-ea"/>
          <a:cs typeface="+mn-cs"/>
        </a:defRPr>
      </a:lvl6pPr>
      <a:lvl7pPr marL="8778679" algn="l" defTabSz="2926226" rtl="0" eaLnBrk="1" latinLnBrk="0" hangingPunct="1">
        <a:defRPr sz="5734" kern="1200">
          <a:solidFill>
            <a:schemeClr val="tx1"/>
          </a:solidFill>
          <a:latin typeface="+mn-lt"/>
          <a:ea typeface="+mn-ea"/>
          <a:cs typeface="+mn-cs"/>
        </a:defRPr>
      </a:lvl7pPr>
      <a:lvl8pPr marL="10241792" algn="l" defTabSz="2926226" rtl="0" eaLnBrk="1" latinLnBrk="0" hangingPunct="1">
        <a:defRPr sz="5734" kern="1200">
          <a:solidFill>
            <a:schemeClr val="tx1"/>
          </a:solidFill>
          <a:latin typeface="+mn-lt"/>
          <a:ea typeface="+mn-ea"/>
          <a:cs typeface="+mn-cs"/>
        </a:defRPr>
      </a:lvl8pPr>
      <a:lvl9pPr marL="11704905" algn="l" defTabSz="2926226" rtl="0" eaLnBrk="1" latinLnBrk="0" hangingPunct="1">
        <a:defRPr sz="573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doi.org/10.1044/sasd24.4.146" TargetMode="External"/><Relationship Id="rId13" Type="http://schemas.openxmlformats.org/officeDocument/2006/relationships/image" Target="../media/image1.png"/><Relationship Id="rId18" Type="http://schemas.openxmlformats.org/officeDocument/2006/relationships/image" Target="../media/image6.emf"/><Relationship Id="rId3" Type="http://schemas.openxmlformats.org/officeDocument/2006/relationships/hyperlink" Target="https://easacommunity.org/files/Medication%20Adherence%20Scale.pdf" TargetMode="External"/><Relationship Id="rId7" Type="http://schemas.openxmlformats.org/officeDocument/2006/relationships/hyperlink" Target="https://doi.org/10.1007/s004550011002" TargetMode="External"/><Relationship Id="rId12" Type="http://schemas.openxmlformats.org/officeDocument/2006/relationships/hyperlink" Target="https://doi.org/10.12968/bjcn.2013.18.Sup5.S14" TargetMode="External"/><Relationship Id="rId17" Type="http://schemas.openxmlformats.org/officeDocument/2006/relationships/image" Target="../media/image5.png"/><Relationship Id="rId2" Type="http://schemas.openxmlformats.org/officeDocument/2006/relationships/notesSlide" Target="../notesSlides/notesSlide1.xml"/><Relationship Id="rId16"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hyperlink" Target="https://doi.org/10.1007/s00455-017-9852-9" TargetMode="External"/><Relationship Id="rId11" Type="http://schemas.openxmlformats.org/officeDocument/2006/relationships/hyperlink" Target="https://doi.org/10.1044/2020_AJSLP-20-00148" TargetMode="External"/><Relationship Id="rId5" Type="http://schemas.openxmlformats.org/officeDocument/2006/relationships/hyperlink" Target="https://doi.org/10.1044/cicsd_38_S_53" TargetMode="External"/><Relationship Id="rId15" Type="http://schemas.openxmlformats.org/officeDocument/2006/relationships/image" Target="../media/image3.png"/><Relationship Id="rId10" Type="http://schemas.openxmlformats.org/officeDocument/2006/relationships/hyperlink" Target="https://dx.doi.org/10.5535%2Farm.2013.37.5.628" TargetMode="External"/><Relationship Id="rId4" Type="http://schemas.openxmlformats.org/officeDocument/2006/relationships/hyperlink" Target="https://iddsi.org/IDDSI/media/images/Complete_IDDSI_Framework_Final_31July2019.p" TargetMode="External"/><Relationship Id="rId9" Type="http://schemas.openxmlformats.org/officeDocument/2006/relationships/hyperlink" Target="https://doi.org/10.1093/ageing/afi187" TargetMode="External"/><Relationship Id="rId1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4" name="TextBox 3"/>
          <p:cNvSpPr txBox="1"/>
          <p:nvPr/>
        </p:nvSpPr>
        <p:spPr>
          <a:xfrm>
            <a:off x="2743200" y="70041"/>
            <a:ext cx="27432000" cy="2377440"/>
          </a:xfrm>
          <a:prstGeom prst="rect">
            <a:avLst/>
          </a:prstGeom>
          <a:solidFill>
            <a:schemeClr val="tx1"/>
          </a:solidFill>
          <a:ln>
            <a:noFill/>
          </a:ln>
          <a:effectLst/>
        </p:spPr>
        <p:style>
          <a:lnRef idx="1">
            <a:schemeClr val="accent2"/>
          </a:lnRef>
          <a:fillRef idx="3">
            <a:schemeClr val="accent2"/>
          </a:fillRef>
          <a:effectRef idx="2">
            <a:schemeClr val="accent2"/>
          </a:effectRef>
          <a:fontRef idx="minor">
            <a:schemeClr val="lt1"/>
          </a:fontRef>
        </p:style>
        <p:txBody>
          <a:bodyPr lIns="121920" tIns="182880" rIns="121920" bIns="182880"/>
          <a:lstStyle/>
          <a:p>
            <a:pPr algn="ctr">
              <a:lnSpc>
                <a:spcPts val="4334"/>
              </a:lnSpc>
              <a:defRPr/>
            </a:pPr>
            <a:endParaRPr lang="en-US" sz="4000" dirty="0">
              <a:solidFill>
                <a:schemeClr val="accent3"/>
              </a:solidFill>
              <a:latin typeface="+mj-lt"/>
            </a:endParaRPr>
          </a:p>
          <a:p>
            <a:pPr algn="ctr">
              <a:lnSpc>
                <a:spcPts val="4334"/>
              </a:lnSpc>
              <a:defRPr/>
            </a:pPr>
            <a:r>
              <a:rPr lang="en-US" sz="4000" b="1" dirty="0">
                <a:solidFill>
                  <a:srgbClr val="EBB10C"/>
                </a:solidFill>
              </a:rPr>
              <a:t>Factors of adherence to modified diets in individuals with dysphagia </a:t>
            </a:r>
          </a:p>
          <a:p>
            <a:pPr algn="ctr">
              <a:lnSpc>
                <a:spcPts val="4334"/>
              </a:lnSpc>
              <a:defRPr/>
            </a:pPr>
            <a:r>
              <a:rPr lang="en-US" sz="4000" dirty="0">
                <a:solidFill>
                  <a:schemeClr val="bg1"/>
                </a:solidFill>
                <a:latin typeface="+mj-lt"/>
              </a:rPr>
              <a:t>Abigail Klemm, &amp; Sharyl Samargia-Grivette, Ph.D., CCC-SLP</a:t>
            </a:r>
          </a:p>
        </p:txBody>
      </p:sp>
      <p:sp>
        <p:nvSpPr>
          <p:cNvPr id="5" name="Rectangle 682"/>
          <p:cNvSpPr>
            <a:spLocks noChangeArrowheads="1"/>
          </p:cNvSpPr>
          <p:nvPr/>
        </p:nvSpPr>
        <p:spPr bwMode="auto">
          <a:xfrm>
            <a:off x="2150981" y="2655181"/>
            <a:ext cx="9296400" cy="822960"/>
          </a:xfrm>
          <a:prstGeom prst="rect">
            <a:avLst/>
          </a:prstGeom>
          <a:solidFill>
            <a:schemeClr val="accent2">
              <a:lumMod val="75000"/>
            </a:schemeClr>
          </a:solidFill>
          <a:ln>
            <a:headEnd/>
            <a:tailEnd/>
          </a:ln>
        </p:spPr>
        <p:style>
          <a:lnRef idx="1">
            <a:schemeClr val="accent3"/>
          </a:lnRef>
          <a:fillRef idx="3">
            <a:schemeClr val="accent3"/>
          </a:fillRef>
          <a:effectRef idx="2">
            <a:schemeClr val="accent3"/>
          </a:effectRef>
          <a:fontRef idx="minor">
            <a:schemeClr val="lt1"/>
          </a:fontRef>
        </p:style>
        <p:txBody>
          <a:bodyPr wrap="none" anchor="ctr">
            <a:normAutofit/>
          </a:bodyPr>
          <a:lstStyle/>
          <a:p>
            <a:pPr algn="ctr" defTabSz="2926226">
              <a:defRPr/>
            </a:pPr>
            <a:r>
              <a:rPr lang="en-US" altLang="ko-KR" sz="2667" b="1" kern="500" spc="-67" dirty="0">
                <a:solidFill>
                  <a:schemeClr val="bg1"/>
                </a:solidFill>
                <a:ea typeface="굴림" pitchFamily="34" charset="-127"/>
              </a:rPr>
              <a:t>Introduction</a:t>
            </a:r>
            <a:r>
              <a:rPr lang="en-US" altLang="ko-KR" sz="4400" b="1" kern="500" spc="-67" dirty="0">
                <a:solidFill>
                  <a:schemeClr val="accent2"/>
                </a:solidFill>
                <a:ea typeface="굴림" pitchFamily="34" charset="-127"/>
              </a:rPr>
              <a:t> </a:t>
            </a:r>
          </a:p>
        </p:txBody>
      </p:sp>
      <p:sp>
        <p:nvSpPr>
          <p:cNvPr id="9" name="TextBox 8"/>
          <p:cNvSpPr txBox="1"/>
          <p:nvPr/>
        </p:nvSpPr>
        <p:spPr>
          <a:xfrm>
            <a:off x="2150981" y="3459409"/>
            <a:ext cx="9296400" cy="18203136"/>
          </a:xfrm>
          <a:prstGeom prst="rect">
            <a:avLst/>
          </a:prstGeom>
          <a:ln/>
        </p:spPr>
        <p:style>
          <a:lnRef idx="2">
            <a:schemeClr val="accent3"/>
          </a:lnRef>
          <a:fillRef idx="1">
            <a:schemeClr val="lt1"/>
          </a:fillRef>
          <a:effectRef idx="0">
            <a:schemeClr val="accent3"/>
          </a:effectRef>
          <a:fontRef idx="minor">
            <a:schemeClr val="dk1"/>
          </a:fontRef>
        </p:style>
        <p:txBody>
          <a:bodyPr lIns="121920" tIns="243840" rIns="121920" bIns="121920"/>
          <a:lstStyle/>
          <a:p>
            <a:r>
              <a:rPr lang="en-US" sz="2667" dirty="0"/>
              <a:t>Dysphagia is the term used to describe difficulty swallowing. Individuals with dysphagia are at high risk for respiratory illness including pneumonia leading to increased hospitalizations and even death due to laryngeal aspiration of foods and liquids (Figure 1). Speech-language pathologists provide assessment and intervention services for this population. One compensatory strategy often recommended is the implementation of a modified diet. </a:t>
            </a:r>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667" dirty="0"/>
          </a:p>
          <a:p>
            <a:endParaRPr lang="en-US" sz="2667" dirty="0"/>
          </a:p>
          <a:p>
            <a:r>
              <a:rPr lang="en-US" sz="2667" dirty="0"/>
              <a:t>The International Dysphagia Diet Standardization Initiative (IDDSI) developed a framework for the levels of modified diets (Figure 1). Past studies report adherence to modified diet range from  0% to 80%, all of which were conducted in residential facilities in which meals were prepared for the individuals. One study reported reasons for nonadherence to include: 1) denial of a swallowing problem 2) dislike of dietary modifications 3) limited education about the problem and plan, and 4) impact the new diet has on social and mental wellbeing. </a:t>
            </a:r>
          </a:p>
          <a:p>
            <a:endParaRPr lang="en-US" sz="2667"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endParaRPr lang="en-US" sz="2400" dirty="0"/>
          </a:p>
          <a:p>
            <a:r>
              <a:rPr lang="en-US" sz="2400" dirty="0"/>
              <a:t> </a:t>
            </a:r>
          </a:p>
        </p:txBody>
      </p:sp>
      <p:sp>
        <p:nvSpPr>
          <p:cNvPr id="26" name="TextBox 25"/>
          <p:cNvSpPr txBox="1"/>
          <p:nvPr/>
        </p:nvSpPr>
        <p:spPr>
          <a:xfrm>
            <a:off x="21484265" y="3284909"/>
            <a:ext cx="9296400" cy="16454663"/>
          </a:xfrm>
          <a:prstGeom prst="rect">
            <a:avLst/>
          </a:prstGeom>
          <a:ln/>
        </p:spPr>
        <p:style>
          <a:lnRef idx="2">
            <a:schemeClr val="accent3"/>
          </a:lnRef>
          <a:fillRef idx="1">
            <a:schemeClr val="lt1"/>
          </a:fillRef>
          <a:effectRef idx="0">
            <a:schemeClr val="accent3"/>
          </a:effectRef>
          <a:fontRef idx="minor">
            <a:schemeClr val="dk1"/>
          </a:fontRef>
        </p:style>
        <p:txBody>
          <a:bodyPr lIns="121920" tIns="243840" rIns="121920" bIns="121920"/>
          <a:lstStyle/>
          <a:p>
            <a:r>
              <a:rPr lang="en-US" sz="2667" dirty="0"/>
              <a:t>Seven people have consented to the survey but have not yet completed the survey. Recruitment and enrollment is ongoing. Upon completion of data collection, an ANOVA will be conducted to compare differences in adherence between diet level groups. A linear regression will be conducted to identify predictors for adherence and non-adherence to modified diets.</a:t>
            </a:r>
          </a:p>
          <a:p>
            <a:endParaRPr lang="en-US" sz="2133" dirty="0"/>
          </a:p>
          <a:p>
            <a:endParaRPr lang="en-US" sz="2133" dirty="0"/>
          </a:p>
          <a:p>
            <a:endParaRPr lang="en-US" sz="2133" dirty="0"/>
          </a:p>
          <a:p>
            <a:r>
              <a:rPr lang="en-US" sz="2667" dirty="0"/>
              <a:t>This research is significant because there is currently no research that has been done on this specific population: adults living in their private residences in the community that fill out the survey themselves. All research in adherence has targeted individuals in residential care facilities and/or caregivers and healthcare workers. There is a large population of individuals with dysphagia living in private homes in the community who have the responsibility of preparing their meals. Awareness of adherence in this population will inform the field of speech-language pathology regarding factors of non-adherence and will lead to plans to improve adherence in this population. </a:t>
            </a:r>
          </a:p>
          <a:p>
            <a:endParaRPr lang="en-US" sz="2400" dirty="0"/>
          </a:p>
          <a:p>
            <a:endParaRPr lang="en-US" sz="2400" dirty="0"/>
          </a:p>
          <a:p>
            <a:endParaRPr lang="en-US" sz="2400" dirty="0"/>
          </a:p>
          <a:p>
            <a:pPr>
              <a:lnSpc>
                <a:spcPct val="150000"/>
              </a:lnSpc>
            </a:pPr>
            <a:endPar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50000"/>
              </a:lnSpc>
            </a:pP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Centers of Excellence for Relapse Prevention. (n.d.). </a:t>
            </a:r>
            <a:r>
              <a:rPr 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Adherence rating scales. </a:t>
            </a:r>
            <a:r>
              <a:rPr lang="en-US" sz="12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hlinkClick r:id="rId3"/>
              </a:rPr>
              <a:t>https://easacommunity.org/files/Medication%20Adherence%20Scale.pdf</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pP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International Dysphagia Diet Standardization Initiative. (2019, July 31). </a:t>
            </a:r>
            <a:r>
              <a:rPr 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Complete IDDSI Framework and Detailed Definitions 2.</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2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hlinkClick r:id="rId4"/>
              </a:rPr>
              <a:t>https://iddsi.org/IDDSI/media/images/Complete_IDDSI_Framework_Final_31July2019.p</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df</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pP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King, J. M., &amp; </a:t>
            </a:r>
            <a:r>
              <a:rPr lang="en-US" sz="12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Ligman</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K. (2011). Patient Noncompliance With Swallowing Recommendations: Reports From Speech-Language Pathologists. </a:t>
            </a:r>
            <a:r>
              <a:rPr 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Contemporary Issues In Communication Science and Disorders, 38</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53-60. </a:t>
            </a:r>
            <a:r>
              <a:rPr lang="en-US" sz="12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hlinkClick r:id="rId5"/>
              </a:rPr>
              <a:t>https://doi.org/10.1044/cicsd_38_S_53</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pPr>
            <a:r>
              <a:rPr lang="en-US" sz="12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Krekeler</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B. N., </a:t>
            </a:r>
            <a:r>
              <a:rPr lang="en-US" sz="12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Broadfoot</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C. K., Johnson, S., Connor, N. P., &amp; </a:t>
            </a:r>
            <a:r>
              <a:rPr lang="en-US" sz="12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Rogus-Pulia</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N. (2018). Patient Adherence to Dysphagia Recommendations: A Systematic Review. </a:t>
            </a:r>
            <a:r>
              <a:rPr 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Dysphagia, 33</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173-184. </a:t>
            </a:r>
            <a:r>
              <a:rPr lang="en-US" sz="1200" u="sng" dirty="0">
                <a:solidFill>
                  <a:srgbClr val="1155CC"/>
                </a:solidFill>
                <a:latin typeface="Times New Roman" panose="02020603050405020304" pitchFamily="18" charset="0"/>
                <a:ea typeface="Times New Roman" panose="02020603050405020304" pitchFamily="18" charset="0"/>
                <a:cs typeface="Times New Roman" panose="02020603050405020304" pitchFamily="18" charset="0"/>
                <a:hlinkClick r:id="rId6"/>
              </a:rPr>
              <a:t>https://doi.org/10.1007/s00455-017-9852-9</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pP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Leiter A, Windsor J. (1996). Compliance of geriatric dysphagic patients with safe-swallowing instructions. </a:t>
            </a:r>
            <a:r>
              <a:rPr 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Journal of Medical Speech Language Pathology,</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4, 289-299</a:t>
            </a:r>
            <a:r>
              <a:rPr 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pP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Low, J., </a:t>
            </a:r>
            <a:r>
              <a:rPr lang="en-US" sz="12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Wyles</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C., Wilkinson, T., &amp; Sainsbury, R. (2001). The effect of compliance on clinical outcomes for patients with dysphagia on </a:t>
            </a:r>
            <a:r>
              <a:rPr lang="en-US" sz="12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videofluoroscopy</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Dysphagia</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16(2), 123-127.</a:t>
            </a:r>
            <a:r>
              <a:rPr lang="en-US" sz="12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hlinkClick r:id="rId7"/>
              </a:rPr>
              <a:t>10.1007/s004550011002</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pPr>
            <a:r>
              <a:rPr lang="en-US" sz="12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Rogus-Pulia</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N., &amp; Hind, Jacqueline. (2015). Patient-Centered Dysphagia Therapy -The Critical Impact of Self-Efficacy. </a:t>
            </a:r>
            <a:r>
              <a:rPr 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Perspectives on Swallowing and Swallowing Disorders (Dysphagia), 24,</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146-154. </a:t>
            </a:r>
            <a:r>
              <a:rPr lang="en-US" sz="12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hlinkClick r:id="rId8"/>
              </a:rPr>
              <a:t>https://doi.org/10.1044/sasd24.4.146</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pPr>
            <a:r>
              <a:rPr lang="en-US" sz="12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Rosenvinge</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S. K., &amp; Starke, I. D. (2005). Improving care for patients with dysphagia. </a:t>
            </a:r>
            <a:r>
              <a:rPr 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Age and Aging, 34</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(6), 587-593. </a:t>
            </a:r>
            <a:r>
              <a:rPr lang="en-US" sz="12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hlinkClick r:id="rId9"/>
              </a:rPr>
              <a:t>https://doi.org/10.1093/ageing/afi187</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pP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Shim, J. S., Oh, BM., &amp; Han, T. R. (2013). Factors Associated With Compliance With Viscosity-Modified Diet Among Dysphagic Patients. </a:t>
            </a:r>
            <a:r>
              <a:rPr 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Annals of Rehabilitation Medicine, </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37(5), 628-632. </a:t>
            </a:r>
            <a:r>
              <a:rPr lang="en-US" sz="12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hlinkClick r:id="rId10"/>
              </a:rPr>
              <a:t>10.5535/arm.2013.37.5.628</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pPr>
            <a:r>
              <a:rPr lang="en-US" sz="12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Shune</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S. E., Resnick, B., </a:t>
            </a:r>
            <a:r>
              <a:rPr lang="en-US" sz="12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Zarit</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S. H., &amp; </a:t>
            </a:r>
            <a:r>
              <a:rPr lang="en-US" sz="1200"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Namasivayam</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-MacDonald, A. M. (2020) Creation and Initial Validation of the Caregiver Analysis of Reported Experiences with Swallowing Disorders (CARES) Screening Tool. </a:t>
            </a:r>
            <a:r>
              <a:rPr 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American Journal of Speech-Language Pathology, 29</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(4), 1-14. </a:t>
            </a:r>
            <a:r>
              <a:rPr lang="en-US" sz="12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hlinkClick r:id="rId11"/>
              </a:rPr>
              <a:t>https://doi.org/10.1044/2020_AJSLP-20-00148</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pPr>
              <a:lnSpc>
                <a:spcPct val="150000"/>
              </a:lnSpc>
              <a:spcAft>
                <a:spcPts val="533"/>
              </a:spcAft>
            </a:pP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Vesey, S. (2013). Dysphagia and quality of life. </a:t>
            </a:r>
            <a:r>
              <a:rPr lang="en-US" sz="1200"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British Journal of Community Nursing, 18</a:t>
            </a:r>
            <a:r>
              <a:rPr lang="en-US" sz="12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(5),14-19. </a:t>
            </a:r>
            <a:r>
              <a:rPr lang="en-US" sz="1200"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hlinkClick r:id="rId12"/>
              </a:rPr>
              <a:t>https://doi.org/10.12968/bjcn.2013.18.Sup5.S14</a:t>
            </a:r>
            <a:endParaRPr lang="en-US" sz="1200" dirty="0">
              <a:latin typeface="Calibri" panose="020F0502020204030204" pitchFamily="34" charset="0"/>
              <a:ea typeface="Calibri" panose="020F0502020204030204" pitchFamily="34" charset="0"/>
              <a:cs typeface="Times New Roman" panose="02020603050405020304" pitchFamily="18" charset="0"/>
            </a:endParaRPr>
          </a:p>
          <a:p>
            <a:endParaRPr lang="en-US" sz="2400" dirty="0"/>
          </a:p>
        </p:txBody>
      </p:sp>
      <p:sp>
        <p:nvSpPr>
          <p:cNvPr id="38" name="Rectangle 682"/>
          <p:cNvSpPr>
            <a:spLocks noChangeArrowheads="1"/>
          </p:cNvSpPr>
          <p:nvPr/>
        </p:nvSpPr>
        <p:spPr bwMode="auto">
          <a:xfrm>
            <a:off x="21481217" y="2663031"/>
            <a:ext cx="9302496" cy="821371"/>
          </a:xfrm>
          <a:prstGeom prst="rect">
            <a:avLst/>
          </a:prstGeom>
          <a:solidFill>
            <a:schemeClr val="accent2">
              <a:lumMod val="75000"/>
            </a:schemeClr>
          </a:solidFill>
          <a:ln>
            <a:headEnd/>
            <a:tailEnd/>
          </a:ln>
        </p:spPr>
        <p:style>
          <a:lnRef idx="1">
            <a:schemeClr val="accent3"/>
          </a:lnRef>
          <a:fillRef idx="3">
            <a:schemeClr val="accent3"/>
          </a:fillRef>
          <a:effectRef idx="2">
            <a:schemeClr val="accent3"/>
          </a:effectRef>
          <a:fontRef idx="minor">
            <a:schemeClr val="lt1"/>
          </a:fontRef>
        </p:style>
        <p:txBody>
          <a:bodyPr wrap="none" anchor="ctr">
            <a:normAutofit/>
          </a:bodyPr>
          <a:lstStyle/>
          <a:p>
            <a:pPr algn="ctr" defTabSz="2926226">
              <a:defRPr/>
            </a:pPr>
            <a:r>
              <a:rPr lang="en-US" altLang="ko-KR" sz="2667" b="1" kern="500" spc="-67" dirty="0">
                <a:solidFill>
                  <a:schemeClr val="bg1"/>
                </a:solidFill>
                <a:ea typeface="굴림" pitchFamily="34" charset="-127"/>
              </a:rPr>
              <a:t>Results</a:t>
            </a:r>
            <a:r>
              <a:rPr lang="en-US" altLang="ko-KR" sz="4400" b="1" kern="500" spc="-67" dirty="0">
                <a:solidFill>
                  <a:schemeClr val="bg1"/>
                </a:solidFill>
                <a:ea typeface="굴림" pitchFamily="34" charset="-127"/>
              </a:rPr>
              <a:t> </a:t>
            </a:r>
          </a:p>
        </p:txBody>
      </p:sp>
      <p:sp>
        <p:nvSpPr>
          <p:cNvPr id="33" name="Rectangle 682"/>
          <p:cNvSpPr>
            <a:spLocks noChangeArrowheads="1"/>
          </p:cNvSpPr>
          <p:nvPr/>
        </p:nvSpPr>
        <p:spPr bwMode="auto">
          <a:xfrm>
            <a:off x="21491407" y="11628498"/>
            <a:ext cx="9296400" cy="822960"/>
          </a:xfrm>
          <a:prstGeom prst="rect">
            <a:avLst/>
          </a:prstGeom>
          <a:solidFill>
            <a:schemeClr val="accent2">
              <a:lumMod val="75000"/>
            </a:schemeClr>
          </a:solidFill>
          <a:ln>
            <a:headEnd/>
            <a:tailEnd/>
          </a:ln>
        </p:spPr>
        <p:style>
          <a:lnRef idx="1">
            <a:schemeClr val="accent3"/>
          </a:lnRef>
          <a:fillRef idx="3">
            <a:schemeClr val="accent3"/>
          </a:fillRef>
          <a:effectRef idx="2">
            <a:schemeClr val="accent3"/>
          </a:effectRef>
          <a:fontRef idx="minor">
            <a:schemeClr val="lt1"/>
          </a:fontRef>
        </p:style>
        <p:txBody>
          <a:bodyPr wrap="none" anchor="ctr">
            <a:normAutofit/>
          </a:bodyPr>
          <a:lstStyle/>
          <a:p>
            <a:pPr algn="ctr" defTabSz="2926226">
              <a:defRPr/>
            </a:pPr>
            <a:r>
              <a:rPr lang="en-US" altLang="ko-KR" sz="2667" b="1" kern="500" spc="-67" dirty="0">
                <a:solidFill>
                  <a:schemeClr val="bg1"/>
                </a:solidFill>
                <a:ea typeface="굴림" pitchFamily="34" charset="-127"/>
              </a:rPr>
              <a:t>References </a:t>
            </a:r>
          </a:p>
        </p:txBody>
      </p:sp>
      <p:sp>
        <p:nvSpPr>
          <p:cNvPr id="17" name="TextBox 16"/>
          <p:cNvSpPr txBox="1"/>
          <p:nvPr/>
        </p:nvSpPr>
        <p:spPr>
          <a:xfrm>
            <a:off x="21491407" y="20489500"/>
            <a:ext cx="9296400" cy="1173045"/>
          </a:xfrm>
          <a:prstGeom prst="rect">
            <a:avLst/>
          </a:prstGeom>
          <a:solidFill>
            <a:schemeClr val="bg1"/>
          </a:solidFill>
        </p:spPr>
        <p:txBody>
          <a:bodyPr wrap="square" rtlCol="0">
            <a:noAutofit/>
          </a:bodyPr>
          <a:lstStyle/>
          <a:p>
            <a:r>
              <a:rPr lang="en-US" sz="2667" dirty="0"/>
              <a:t>Thank you to the University of Minnesota Duluth Undergraduate Research Opportunity Program for this opportunity. </a:t>
            </a:r>
          </a:p>
          <a:p>
            <a:endParaRPr lang="en-US" sz="2400" dirty="0"/>
          </a:p>
        </p:txBody>
      </p:sp>
      <p:sp>
        <p:nvSpPr>
          <p:cNvPr id="35" name="Rectangle 682"/>
          <p:cNvSpPr>
            <a:spLocks noChangeArrowheads="1"/>
          </p:cNvSpPr>
          <p:nvPr/>
        </p:nvSpPr>
        <p:spPr bwMode="auto">
          <a:xfrm>
            <a:off x="11811000" y="2629034"/>
            <a:ext cx="9296400" cy="822960"/>
          </a:xfrm>
          <a:prstGeom prst="rect">
            <a:avLst/>
          </a:prstGeom>
          <a:solidFill>
            <a:schemeClr val="accent2">
              <a:lumMod val="75000"/>
            </a:schemeClr>
          </a:solidFill>
          <a:ln>
            <a:headEnd/>
            <a:tailEnd/>
          </a:ln>
        </p:spPr>
        <p:style>
          <a:lnRef idx="1">
            <a:schemeClr val="accent3"/>
          </a:lnRef>
          <a:fillRef idx="3">
            <a:schemeClr val="accent3"/>
          </a:fillRef>
          <a:effectRef idx="2">
            <a:schemeClr val="accent3"/>
          </a:effectRef>
          <a:fontRef idx="minor">
            <a:schemeClr val="lt1"/>
          </a:fontRef>
        </p:style>
        <p:txBody>
          <a:bodyPr wrap="none" anchor="ctr">
            <a:normAutofit/>
          </a:bodyPr>
          <a:lstStyle/>
          <a:p>
            <a:pPr algn="ctr" defTabSz="2926226">
              <a:defRPr/>
            </a:pPr>
            <a:r>
              <a:rPr lang="en-US" altLang="ko-KR" sz="2667" b="1" kern="500" spc="-67" dirty="0">
                <a:solidFill>
                  <a:schemeClr val="bg1"/>
                </a:solidFill>
                <a:ea typeface="굴림" pitchFamily="34" charset="-127"/>
              </a:rPr>
              <a:t>Purpose and Hypotheses</a:t>
            </a:r>
            <a:r>
              <a:rPr lang="en-US" altLang="ko-KR" sz="2667" b="1" kern="500" spc="-67" dirty="0">
                <a:solidFill>
                  <a:schemeClr val="accent2"/>
                </a:solidFill>
                <a:ea typeface="굴림" pitchFamily="34" charset="-127"/>
              </a:rPr>
              <a:t> </a:t>
            </a:r>
          </a:p>
        </p:txBody>
      </p:sp>
      <p:pic>
        <p:nvPicPr>
          <p:cNvPr id="30" name="Picture 29"/>
          <p:cNvPicPr/>
          <p:nvPr/>
        </p:nvPicPr>
        <p:blipFill>
          <a:blip r:embed="rId13"/>
          <a:stretch>
            <a:fillRect/>
          </a:stretch>
        </p:blipFill>
        <p:spPr>
          <a:xfrm>
            <a:off x="27739807" y="70041"/>
            <a:ext cx="3048000" cy="2377440"/>
          </a:xfrm>
          <a:prstGeom prst="rect">
            <a:avLst/>
          </a:prstGeom>
        </p:spPr>
      </p:pic>
      <p:pic>
        <p:nvPicPr>
          <p:cNvPr id="32" name="Picture 31"/>
          <p:cNvPicPr/>
          <p:nvPr/>
        </p:nvPicPr>
        <p:blipFill>
          <a:blip r:embed="rId14"/>
          <a:stretch>
            <a:fillRect/>
          </a:stretch>
        </p:blipFill>
        <p:spPr>
          <a:xfrm>
            <a:off x="2130593" y="65033"/>
            <a:ext cx="3048001" cy="2377440"/>
          </a:xfrm>
          <a:prstGeom prst="rect">
            <a:avLst/>
          </a:prstGeom>
        </p:spPr>
      </p:pic>
      <p:sp>
        <p:nvSpPr>
          <p:cNvPr id="8" name="Rectangle 682"/>
          <p:cNvSpPr>
            <a:spLocks noChangeArrowheads="1"/>
          </p:cNvSpPr>
          <p:nvPr/>
        </p:nvSpPr>
        <p:spPr bwMode="auto">
          <a:xfrm>
            <a:off x="21491407" y="6002273"/>
            <a:ext cx="9296400" cy="822960"/>
          </a:xfrm>
          <a:prstGeom prst="rect">
            <a:avLst/>
          </a:prstGeom>
          <a:solidFill>
            <a:schemeClr val="accent2">
              <a:lumMod val="75000"/>
            </a:schemeClr>
          </a:solidFill>
          <a:ln>
            <a:headEnd/>
            <a:tailEnd/>
          </a:ln>
        </p:spPr>
        <p:style>
          <a:lnRef idx="1">
            <a:schemeClr val="accent3"/>
          </a:lnRef>
          <a:fillRef idx="3">
            <a:schemeClr val="accent3"/>
          </a:fillRef>
          <a:effectRef idx="2">
            <a:schemeClr val="accent3"/>
          </a:effectRef>
          <a:fontRef idx="minor">
            <a:schemeClr val="lt1"/>
          </a:fontRef>
        </p:style>
        <p:txBody>
          <a:bodyPr wrap="none" anchor="ctr">
            <a:normAutofit/>
          </a:bodyPr>
          <a:lstStyle/>
          <a:p>
            <a:pPr algn="ctr" defTabSz="2926226">
              <a:defRPr/>
            </a:pPr>
            <a:r>
              <a:rPr lang="en-US" altLang="ko-KR" sz="2667" b="1" kern="500" spc="-67" dirty="0">
                <a:solidFill>
                  <a:schemeClr val="bg1"/>
                </a:solidFill>
                <a:ea typeface="굴림" pitchFamily="34" charset="-127"/>
              </a:rPr>
              <a:t>Clinical Significance  </a:t>
            </a:r>
          </a:p>
        </p:txBody>
      </p:sp>
      <p:pic>
        <p:nvPicPr>
          <p:cNvPr id="1028" name="Picture 4">
            <a:extLst>
              <a:ext uri="{FF2B5EF4-FFF2-40B4-BE49-F238E27FC236}">
                <a16:creationId xmlns:a16="http://schemas.microsoft.com/office/drawing/2014/main" id="{0EAF5F96-3CAB-284D-B4A1-ECFF5D251AE7}"/>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251429" y="16054269"/>
            <a:ext cx="4603532" cy="4603532"/>
          </a:xfrm>
          <a:prstGeom prst="rect">
            <a:avLst/>
          </a:prstGeom>
          <a:noFill/>
          <a:extLst>
            <a:ext uri="{909E8E84-426E-40DD-AFC4-6F175D3DCCD1}">
              <a14:hiddenFill xmlns:a14="http://schemas.microsoft.com/office/drawing/2010/main">
                <a:solidFill>
                  <a:srgbClr val="FFFFFF"/>
                </a:solidFill>
              </a14:hiddenFill>
            </a:ext>
          </a:extLst>
        </p:spPr>
      </p:pic>
      <p:sp>
        <p:nvSpPr>
          <p:cNvPr id="25" name="TextBox 24">
            <a:extLst>
              <a:ext uri="{FF2B5EF4-FFF2-40B4-BE49-F238E27FC236}">
                <a16:creationId xmlns:a16="http://schemas.microsoft.com/office/drawing/2014/main" id="{91866332-DA70-4EDB-BAB6-059274CBD40B}"/>
              </a:ext>
            </a:extLst>
          </p:cNvPr>
          <p:cNvSpPr txBox="1"/>
          <p:nvPr/>
        </p:nvSpPr>
        <p:spPr>
          <a:xfrm>
            <a:off x="11797748" y="3544760"/>
            <a:ext cx="9296400" cy="18117785"/>
          </a:xfrm>
          <a:prstGeom prst="rect">
            <a:avLst/>
          </a:prstGeom>
          <a:solidFill>
            <a:schemeClr val="bg1"/>
          </a:solidFill>
        </p:spPr>
        <p:txBody>
          <a:bodyPr wrap="square" rtlCol="0">
            <a:noAutofit/>
          </a:bodyPr>
          <a:lstStyle/>
          <a:p>
            <a:r>
              <a:rPr lang="en-US" sz="2667" i="1" dirty="0"/>
              <a:t>Purpose: </a:t>
            </a:r>
            <a:r>
              <a:rPr lang="en-US" sz="2667" dirty="0"/>
              <a:t>The purpose of this research is to identify the rate of and reasons for non-adherence to modified diets in individuals with dysphagia living in private residences in the community. A secondary purpose is to and examine the relationship between diet level and adherence. </a:t>
            </a:r>
          </a:p>
          <a:p>
            <a:r>
              <a:rPr lang="en-US" sz="2667" i="1" dirty="0"/>
              <a:t>Hypotheses: </a:t>
            </a:r>
          </a:p>
          <a:p>
            <a:r>
              <a:rPr lang="en-US" sz="2667" dirty="0"/>
              <a:t>1. Individuals living at home will report factors to non-adherence will</a:t>
            </a:r>
          </a:p>
          <a:p>
            <a:r>
              <a:rPr lang="en-US" sz="2667" dirty="0"/>
              <a:t>include environment, convenience, access to products and recipes and lack of training in the process of modification of food and liquids.</a:t>
            </a:r>
          </a:p>
          <a:p>
            <a:r>
              <a:rPr lang="en-US" sz="2667" dirty="0"/>
              <a:t>2.  There will be a statistically significantly different rate of adherence between groups with groups requiring more modification having poorer adherence.   </a:t>
            </a:r>
          </a:p>
          <a:p>
            <a:r>
              <a:rPr lang="en-US" sz="2667" dirty="0"/>
              <a:t>3. There will be a large, positive, statistically significant relationship between diet level and adherence level; as the diet level decreases (requires more modification), the poorer the adherence. </a:t>
            </a:r>
          </a:p>
          <a:p>
            <a:endParaRPr lang="en-US" sz="2400" dirty="0"/>
          </a:p>
          <a:p>
            <a:endParaRPr lang="en-US" sz="2667" i="1" dirty="0"/>
          </a:p>
          <a:p>
            <a:endParaRPr lang="en-US" sz="2667" i="1" dirty="0"/>
          </a:p>
          <a:p>
            <a:r>
              <a:rPr lang="en-US" sz="2667" i="1" dirty="0"/>
              <a:t>Participants: </a:t>
            </a:r>
            <a:r>
              <a:rPr lang="en-US" sz="2667" dirty="0"/>
              <a:t>Thirty adults over the age of 18 years that have been diagnosed with dysphagia and are on a modified diet are being recruited. As part of the survey, participants are assigned to groups based on the level of modified diet they have been prescribed. Exclusion criteria include individuals who 1) are living in a residential facility, 2) have dementia or Alzheimer’s disease, or any other neurologic condition negatively impacting their ability to provide consent and/or respond reliably to survey questions.</a:t>
            </a:r>
          </a:p>
          <a:p>
            <a:endParaRPr lang="en-US" sz="2667" dirty="0"/>
          </a:p>
          <a:p>
            <a:r>
              <a:rPr lang="en-US" sz="2667" i="1" dirty="0"/>
              <a:t>Recruitment: </a:t>
            </a:r>
            <a:r>
              <a:rPr lang="en-US" sz="2667" dirty="0"/>
              <a:t>Participants are being recruited through emailing local speech-language pathologists, posting in dysphagia support group pages on Facebook, and posting on the National Foundation of Swallowing Disorder’s social medias and support group. </a:t>
            </a:r>
          </a:p>
          <a:p>
            <a:endParaRPr lang="en-US" sz="2667" b="1" dirty="0"/>
          </a:p>
          <a:p>
            <a:r>
              <a:rPr lang="en-US" sz="2667" i="1" dirty="0"/>
              <a:t>Study Design: </a:t>
            </a:r>
            <a:r>
              <a:rPr lang="en-US" sz="2667" dirty="0"/>
              <a:t>After eligibility is confirmed and consent is obtained, participants are directed to a 46-item online survey (Table 1). </a:t>
            </a:r>
          </a:p>
        </p:txBody>
      </p:sp>
      <p:sp>
        <p:nvSpPr>
          <p:cNvPr id="6" name="TextBox 5">
            <a:extLst>
              <a:ext uri="{FF2B5EF4-FFF2-40B4-BE49-F238E27FC236}">
                <a16:creationId xmlns:a16="http://schemas.microsoft.com/office/drawing/2014/main" id="{EB147744-40F4-4A9E-8C6B-A0310046973D}"/>
              </a:ext>
            </a:extLst>
          </p:cNvPr>
          <p:cNvSpPr txBox="1"/>
          <p:nvPr/>
        </p:nvSpPr>
        <p:spPr>
          <a:xfrm>
            <a:off x="2580131" y="20784012"/>
            <a:ext cx="4074905" cy="584775"/>
          </a:xfrm>
          <a:prstGeom prst="rect">
            <a:avLst/>
          </a:prstGeom>
          <a:noFill/>
        </p:spPr>
        <p:txBody>
          <a:bodyPr wrap="square" rtlCol="0">
            <a:spAutoFit/>
          </a:bodyPr>
          <a:lstStyle/>
          <a:p>
            <a:r>
              <a:rPr lang="en-US" sz="1600" dirty="0"/>
              <a:t>Figure 2: International Dysphagia Diet Standardization Initiative (IDDSI) framework </a:t>
            </a:r>
          </a:p>
        </p:txBody>
      </p:sp>
      <p:pic>
        <p:nvPicPr>
          <p:cNvPr id="36" name="Picture 2" descr="DYSPHAGIA (DIFFICULTY SWALLOWING) | New England ENT &amp; Facial Plastic  Surgery | N. Andover, Haverhill, Ayer | Salem, NH">
            <a:extLst>
              <a:ext uri="{FF2B5EF4-FFF2-40B4-BE49-F238E27FC236}">
                <a16:creationId xmlns:a16="http://schemas.microsoft.com/office/drawing/2014/main" id="{081009B4-FDD7-4B4A-93AA-322C805CE9BD}"/>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815998" y="6982295"/>
            <a:ext cx="6077925" cy="3646755"/>
          </a:xfrm>
          <a:prstGeom prst="rect">
            <a:avLst/>
          </a:prstGeom>
          <a:noFill/>
          <a:extLst>
            <a:ext uri="{909E8E84-426E-40DD-AFC4-6F175D3DCCD1}">
              <a14:hiddenFill xmlns:a14="http://schemas.microsoft.com/office/drawing/2010/main">
                <a:solidFill>
                  <a:srgbClr val="FFFFFF"/>
                </a:solidFill>
              </a14:hiddenFill>
            </a:ext>
          </a:extLst>
        </p:spPr>
      </p:pic>
      <p:sp>
        <p:nvSpPr>
          <p:cNvPr id="39" name="TextBox 38">
            <a:extLst>
              <a:ext uri="{FF2B5EF4-FFF2-40B4-BE49-F238E27FC236}">
                <a16:creationId xmlns:a16="http://schemas.microsoft.com/office/drawing/2014/main" id="{2FCB901A-31BC-4A4E-9D65-0A296D952D17}"/>
              </a:ext>
            </a:extLst>
          </p:cNvPr>
          <p:cNvSpPr txBox="1"/>
          <p:nvPr/>
        </p:nvSpPr>
        <p:spPr>
          <a:xfrm>
            <a:off x="4267200" y="10553957"/>
            <a:ext cx="5347067" cy="584775"/>
          </a:xfrm>
          <a:prstGeom prst="rect">
            <a:avLst/>
          </a:prstGeom>
          <a:noFill/>
        </p:spPr>
        <p:txBody>
          <a:bodyPr wrap="square" rtlCol="0">
            <a:spAutoFit/>
          </a:bodyPr>
          <a:lstStyle/>
          <a:p>
            <a:r>
              <a:rPr lang="en-US" sz="1600" dirty="0"/>
              <a:t>Figure 1: Midsagittal image of oral cavity, pharynx and larynx during swallowing and aspiration. </a:t>
            </a:r>
          </a:p>
        </p:txBody>
      </p:sp>
      <p:pic>
        <p:nvPicPr>
          <p:cNvPr id="18" name="Picture 4" descr="Your Ultimate Guide to IDDSI — Roche Dietitians">
            <a:extLst>
              <a:ext uri="{FF2B5EF4-FFF2-40B4-BE49-F238E27FC236}">
                <a16:creationId xmlns:a16="http://schemas.microsoft.com/office/drawing/2014/main" id="{F296B36B-12CC-4FBE-83A3-F20D7E925098}"/>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133596" y="15036588"/>
            <a:ext cx="3965472" cy="5747425"/>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a:extLst>
              <a:ext uri="{FF2B5EF4-FFF2-40B4-BE49-F238E27FC236}">
                <a16:creationId xmlns:a16="http://schemas.microsoft.com/office/drawing/2014/main" id="{99FE7525-46DC-44B2-8D42-0E9A2EAAA586}"/>
              </a:ext>
            </a:extLst>
          </p:cNvPr>
          <p:cNvSpPr txBox="1"/>
          <p:nvPr/>
        </p:nvSpPr>
        <p:spPr>
          <a:xfrm>
            <a:off x="7133596" y="20799023"/>
            <a:ext cx="4266893" cy="584775"/>
          </a:xfrm>
          <a:prstGeom prst="rect">
            <a:avLst/>
          </a:prstGeom>
          <a:noFill/>
        </p:spPr>
        <p:txBody>
          <a:bodyPr wrap="square" rtlCol="0">
            <a:spAutoFit/>
          </a:bodyPr>
          <a:lstStyle/>
          <a:p>
            <a:r>
              <a:rPr lang="en-US" sz="1600" dirty="0"/>
              <a:t>Figure 3: Food examples using the IDDSI framework. Copyright, </a:t>
            </a:r>
            <a:r>
              <a:rPr lang="en-US" sz="1600" dirty="0" err="1"/>
              <a:t>Roch</a:t>
            </a:r>
            <a:r>
              <a:rPr lang="en-US" sz="1600" dirty="0"/>
              <a:t> Dietitians.</a:t>
            </a:r>
          </a:p>
        </p:txBody>
      </p:sp>
      <p:sp>
        <p:nvSpPr>
          <p:cNvPr id="43" name="Rectangle 682">
            <a:extLst>
              <a:ext uri="{FF2B5EF4-FFF2-40B4-BE49-F238E27FC236}">
                <a16:creationId xmlns:a16="http://schemas.microsoft.com/office/drawing/2014/main" id="{80032453-D9A4-482A-9FC9-FC335444FDD0}"/>
              </a:ext>
            </a:extLst>
          </p:cNvPr>
          <p:cNvSpPr>
            <a:spLocks noChangeArrowheads="1"/>
          </p:cNvSpPr>
          <p:nvPr/>
        </p:nvSpPr>
        <p:spPr bwMode="auto">
          <a:xfrm>
            <a:off x="11790606" y="10972800"/>
            <a:ext cx="9296400" cy="822960"/>
          </a:xfrm>
          <a:prstGeom prst="rect">
            <a:avLst/>
          </a:prstGeom>
          <a:solidFill>
            <a:schemeClr val="accent2">
              <a:lumMod val="75000"/>
            </a:schemeClr>
          </a:solidFill>
          <a:ln>
            <a:headEnd/>
            <a:tailEnd/>
          </a:ln>
        </p:spPr>
        <p:style>
          <a:lnRef idx="1">
            <a:schemeClr val="accent3"/>
          </a:lnRef>
          <a:fillRef idx="3">
            <a:schemeClr val="accent3"/>
          </a:fillRef>
          <a:effectRef idx="2">
            <a:schemeClr val="accent3"/>
          </a:effectRef>
          <a:fontRef idx="minor">
            <a:schemeClr val="lt1"/>
          </a:fontRef>
        </p:style>
        <p:txBody>
          <a:bodyPr wrap="none" anchor="ctr">
            <a:normAutofit/>
          </a:bodyPr>
          <a:lstStyle/>
          <a:p>
            <a:pPr algn="ctr" defTabSz="2926226">
              <a:defRPr/>
            </a:pPr>
            <a:r>
              <a:rPr lang="en-US" altLang="ko-KR" sz="2667" b="1" kern="500" spc="-67" dirty="0">
                <a:solidFill>
                  <a:schemeClr val="bg1"/>
                </a:solidFill>
                <a:ea typeface="굴림" pitchFamily="34" charset="-127"/>
              </a:rPr>
              <a:t>Methods</a:t>
            </a:r>
            <a:endParaRPr lang="en-US" altLang="ko-KR" sz="2667" b="1" kern="500" spc="-67" dirty="0">
              <a:solidFill>
                <a:srgbClr val="D2000E"/>
              </a:solidFill>
              <a:ea typeface="굴림" pitchFamily="34" charset="-127"/>
            </a:endParaRPr>
          </a:p>
        </p:txBody>
      </p:sp>
      <p:pic>
        <p:nvPicPr>
          <p:cNvPr id="20" name="Picture 19">
            <a:extLst>
              <a:ext uri="{FF2B5EF4-FFF2-40B4-BE49-F238E27FC236}">
                <a16:creationId xmlns:a16="http://schemas.microsoft.com/office/drawing/2014/main" id="{F605C32E-33F5-4975-8C05-0F93695B4889}"/>
              </a:ext>
            </a:extLst>
          </p:cNvPr>
          <p:cNvPicPr>
            <a:picLocks noChangeAspect="1"/>
          </p:cNvPicPr>
          <p:nvPr/>
        </p:nvPicPr>
        <p:blipFill>
          <a:blip r:embed="rId18"/>
          <a:stretch>
            <a:fillRect/>
          </a:stretch>
        </p:blipFill>
        <p:spPr>
          <a:xfrm>
            <a:off x="11882906" y="19758415"/>
            <a:ext cx="9165833" cy="2187185"/>
          </a:xfrm>
          <a:prstGeom prst="rect">
            <a:avLst/>
          </a:prstGeom>
        </p:spPr>
      </p:pic>
      <p:sp>
        <p:nvSpPr>
          <p:cNvPr id="44" name="Rectangle 682">
            <a:extLst>
              <a:ext uri="{FF2B5EF4-FFF2-40B4-BE49-F238E27FC236}">
                <a16:creationId xmlns:a16="http://schemas.microsoft.com/office/drawing/2014/main" id="{9CD133F1-9BED-4D06-8B18-BB02FC13A423}"/>
              </a:ext>
            </a:extLst>
          </p:cNvPr>
          <p:cNvSpPr>
            <a:spLocks noChangeArrowheads="1"/>
          </p:cNvSpPr>
          <p:nvPr/>
        </p:nvSpPr>
        <p:spPr bwMode="auto">
          <a:xfrm>
            <a:off x="21484265" y="19633954"/>
            <a:ext cx="9296400" cy="822960"/>
          </a:xfrm>
          <a:prstGeom prst="rect">
            <a:avLst/>
          </a:prstGeom>
          <a:solidFill>
            <a:schemeClr val="accent2">
              <a:lumMod val="75000"/>
            </a:schemeClr>
          </a:solidFill>
          <a:ln>
            <a:headEnd/>
            <a:tailEnd/>
          </a:ln>
        </p:spPr>
        <p:style>
          <a:lnRef idx="1">
            <a:schemeClr val="accent3"/>
          </a:lnRef>
          <a:fillRef idx="3">
            <a:schemeClr val="accent3"/>
          </a:fillRef>
          <a:effectRef idx="2">
            <a:schemeClr val="accent3"/>
          </a:effectRef>
          <a:fontRef idx="minor">
            <a:schemeClr val="lt1"/>
          </a:fontRef>
        </p:style>
        <p:txBody>
          <a:bodyPr wrap="none" anchor="ctr">
            <a:normAutofit/>
          </a:bodyPr>
          <a:lstStyle/>
          <a:p>
            <a:pPr algn="ctr" defTabSz="2926226">
              <a:defRPr/>
            </a:pPr>
            <a:r>
              <a:rPr lang="en-US" altLang="ko-KR" sz="2667" b="1" kern="500" spc="-67" dirty="0">
                <a:solidFill>
                  <a:schemeClr val="bg1"/>
                </a:solidFill>
                <a:ea typeface="굴림" pitchFamily="34" charset="-127"/>
              </a:rPr>
              <a:t>Acknowledgements</a:t>
            </a:r>
          </a:p>
        </p:txBody>
      </p:sp>
    </p:spTree>
  </p:cSld>
  <p:clrMapOvr>
    <a:masterClrMapping/>
  </p:clrMapOvr>
</p:sld>
</file>

<file path=ppt/theme/theme1.xml><?xml version="1.0" encoding="utf-8"?>
<a:theme xmlns:a="http://schemas.openxmlformats.org/drawingml/2006/main" name="Office Theme">
  <a:themeElements>
    <a:clrScheme name="UWRF colors">
      <a:dk1>
        <a:sysClr val="windowText" lastClr="000000"/>
      </a:dk1>
      <a:lt1>
        <a:sysClr val="window" lastClr="FFFFFF"/>
      </a:lt1>
      <a:dk2>
        <a:srgbClr val="3F3F3F"/>
      </a:dk2>
      <a:lt2>
        <a:srgbClr val="EEECE1"/>
      </a:lt2>
      <a:accent1>
        <a:srgbClr val="13346B"/>
      </a:accent1>
      <a:accent2>
        <a:srgbClr val="D2000E"/>
      </a:accent2>
      <a:accent3>
        <a:srgbClr val="D8D8D8"/>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11136</TotalTime>
  <Words>1207</Words>
  <Application>Microsoft Office PowerPoint</Application>
  <PresentationFormat>Custom</PresentationFormat>
  <Paragraphs>84</Paragraphs>
  <Slides>1</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Times New Roman</vt:lpstr>
      <vt:lpstr>Office Theme</vt:lpstr>
      <vt:lpstr>PowerPoint Presentation</vt:lpstr>
    </vt:vector>
  </TitlesOfParts>
  <Company>University of Minnesota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Foxglove</dc:creator>
  <cp:lastModifiedBy>Sharyl A Samargia-Grivette</cp:lastModifiedBy>
  <cp:revision>519</cp:revision>
  <dcterms:created xsi:type="dcterms:W3CDTF">2010-09-24T13:55:51Z</dcterms:created>
  <dcterms:modified xsi:type="dcterms:W3CDTF">2022-04-07T15:57:38Z</dcterms:modified>
</cp:coreProperties>
</file>