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43891200" cy="32918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73"/>
  </p:normalViewPr>
  <p:slideViewPr>
    <p:cSldViewPr snapToGrid="0" snapToObjects="1">
      <p:cViewPr>
        <p:scale>
          <a:sx n="36" d="100"/>
          <a:sy n="36" d="100"/>
        </p:scale>
        <p:origin x="1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496200" y="4765280"/>
            <a:ext cx="40899000" cy="13136700"/>
          </a:xfrm>
          <a:prstGeom prst="rect">
            <a:avLst/>
          </a:prstGeom>
        </p:spPr>
        <p:txBody>
          <a:bodyPr spcFirstLastPara="1" wrap="square" lIns="487600" tIns="487600" rIns="487600" bIns="487600" anchor="b" anchorCtr="0">
            <a:noAutofit/>
          </a:bodyPr>
          <a:lstStyle>
            <a:lvl1pPr lvl="0" algn="ctr">
              <a:spcBef>
                <a:spcPts val="0"/>
              </a:spcBef>
              <a:spcAft>
                <a:spcPts val="0"/>
              </a:spcAft>
              <a:buSzPts val="27700"/>
              <a:buNone/>
              <a:defRPr sz="27700"/>
            </a:lvl1pPr>
            <a:lvl2pPr lvl="1" algn="ctr">
              <a:spcBef>
                <a:spcPts val="0"/>
              </a:spcBef>
              <a:spcAft>
                <a:spcPts val="0"/>
              </a:spcAft>
              <a:buSzPts val="27700"/>
              <a:buNone/>
              <a:defRPr sz="27700"/>
            </a:lvl2pPr>
            <a:lvl3pPr lvl="2" algn="ctr">
              <a:spcBef>
                <a:spcPts val="0"/>
              </a:spcBef>
              <a:spcAft>
                <a:spcPts val="0"/>
              </a:spcAft>
              <a:buSzPts val="27700"/>
              <a:buNone/>
              <a:defRPr sz="27700"/>
            </a:lvl3pPr>
            <a:lvl4pPr lvl="3" algn="ctr">
              <a:spcBef>
                <a:spcPts val="0"/>
              </a:spcBef>
              <a:spcAft>
                <a:spcPts val="0"/>
              </a:spcAft>
              <a:buSzPts val="27700"/>
              <a:buNone/>
              <a:defRPr sz="27700"/>
            </a:lvl4pPr>
            <a:lvl5pPr lvl="4" algn="ctr">
              <a:spcBef>
                <a:spcPts val="0"/>
              </a:spcBef>
              <a:spcAft>
                <a:spcPts val="0"/>
              </a:spcAft>
              <a:buSzPts val="27700"/>
              <a:buNone/>
              <a:defRPr sz="27700"/>
            </a:lvl5pPr>
            <a:lvl6pPr lvl="5" algn="ctr">
              <a:spcBef>
                <a:spcPts val="0"/>
              </a:spcBef>
              <a:spcAft>
                <a:spcPts val="0"/>
              </a:spcAft>
              <a:buSzPts val="27700"/>
              <a:buNone/>
              <a:defRPr sz="27700"/>
            </a:lvl6pPr>
            <a:lvl7pPr lvl="6" algn="ctr">
              <a:spcBef>
                <a:spcPts val="0"/>
              </a:spcBef>
              <a:spcAft>
                <a:spcPts val="0"/>
              </a:spcAft>
              <a:buSzPts val="27700"/>
              <a:buNone/>
              <a:defRPr sz="27700"/>
            </a:lvl7pPr>
            <a:lvl8pPr lvl="7" algn="ctr">
              <a:spcBef>
                <a:spcPts val="0"/>
              </a:spcBef>
              <a:spcAft>
                <a:spcPts val="0"/>
              </a:spcAft>
              <a:buSzPts val="27700"/>
              <a:buNone/>
              <a:defRPr sz="27700"/>
            </a:lvl8pPr>
            <a:lvl9pPr lvl="8" algn="ctr">
              <a:spcBef>
                <a:spcPts val="0"/>
              </a:spcBef>
              <a:spcAft>
                <a:spcPts val="0"/>
              </a:spcAft>
              <a:buSzPts val="27700"/>
              <a:buNone/>
              <a:defRPr sz="27700"/>
            </a:lvl9pPr>
          </a:lstStyle>
          <a:p>
            <a:endParaRPr/>
          </a:p>
        </p:txBody>
      </p:sp>
      <p:sp>
        <p:nvSpPr>
          <p:cNvPr id="11" name="Google Shape;11;p2"/>
          <p:cNvSpPr txBox="1">
            <a:spLocks noGrp="1"/>
          </p:cNvSpPr>
          <p:nvPr>
            <p:ph type="subTitle" idx="1"/>
          </p:nvPr>
        </p:nvSpPr>
        <p:spPr>
          <a:xfrm>
            <a:off x="1496160" y="18138400"/>
            <a:ext cx="40899000" cy="5072700"/>
          </a:xfrm>
          <a:prstGeom prst="rect">
            <a:avLst/>
          </a:prstGeom>
        </p:spPr>
        <p:txBody>
          <a:bodyPr spcFirstLastPara="1" wrap="square" lIns="487600" tIns="487600" rIns="487600" bIns="487600" anchor="t" anchorCtr="0">
            <a:noAutofit/>
          </a:bodyPr>
          <a:lstStyle>
            <a:lvl1pPr lvl="0" algn="ctr">
              <a:lnSpc>
                <a:spcPct val="100000"/>
              </a:lnSpc>
              <a:spcBef>
                <a:spcPts val="0"/>
              </a:spcBef>
              <a:spcAft>
                <a:spcPts val="0"/>
              </a:spcAft>
              <a:buSzPts val="14900"/>
              <a:buNone/>
              <a:defRPr sz="14900"/>
            </a:lvl1pPr>
            <a:lvl2pPr lvl="1" algn="ctr">
              <a:lnSpc>
                <a:spcPct val="100000"/>
              </a:lnSpc>
              <a:spcBef>
                <a:spcPts val="0"/>
              </a:spcBef>
              <a:spcAft>
                <a:spcPts val="0"/>
              </a:spcAft>
              <a:buSzPts val="14900"/>
              <a:buNone/>
              <a:defRPr sz="14900"/>
            </a:lvl2pPr>
            <a:lvl3pPr lvl="2" algn="ctr">
              <a:lnSpc>
                <a:spcPct val="100000"/>
              </a:lnSpc>
              <a:spcBef>
                <a:spcPts val="0"/>
              </a:spcBef>
              <a:spcAft>
                <a:spcPts val="0"/>
              </a:spcAft>
              <a:buSzPts val="14900"/>
              <a:buNone/>
              <a:defRPr sz="14900"/>
            </a:lvl3pPr>
            <a:lvl4pPr lvl="3" algn="ctr">
              <a:lnSpc>
                <a:spcPct val="100000"/>
              </a:lnSpc>
              <a:spcBef>
                <a:spcPts val="0"/>
              </a:spcBef>
              <a:spcAft>
                <a:spcPts val="0"/>
              </a:spcAft>
              <a:buSzPts val="14900"/>
              <a:buNone/>
              <a:defRPr sz="14900"/>
            </a:lvl4pPr>
            <a:lvl5pPr lvl="4" algn="ctr">
              <a:lnSpc>
                <a:spcPct val="100000"/>
              </a:lnSpc>
              <a:spcBef>
                <a:spcPts val="0"/>
              </a:spcBef>
              <a:spcAft>
                <a:spcPts val="0"/>
              </a:spcAft>
              <a:buSzPts val="14900"/>
              <a:buNone/>
              <a:defRPr sz="14900"/>
            </a:lvl5pPr>
            <a:lvl6pPr lvl="5" algn="ctr">
              <a:lnSpc>
                <a:spcPct val="100000"/>
              </a:lnSpc>
              <a:spcBef>
                <a:spcPts val="0"/>
              </a:spcBef>
              <a:spcAft>
                <a:spcPts val="0"/>
              </a:spcAft>
              <a:buSzPts val="14900"/>
              <a:buNone/>
              <a:defRPr sz="14900"/>
            </a:lvl6pPr>
            <a:lvl7pPr lvl="6" algn="ctr">
              <a:lnSpc>
                <a:spcPct val="100000"/>
              </a:lnSpc>
              <a:spcBef>
                <a:spcPts val="0"/>
              </a:spcBef>
              <a:spcAft>
                <a:spcPts val="0"/>
              </a:spcAft>
              <a:buSzPts val="14900"/>
              <a:buNone/>
              <a:defRPr sz="14900"/>
            </a:lvl7pPr>
            <a:lvl8pPr lvl="7" algn="ctr">
              <a:lnSpc>
                <a:spcPct val="100000"/>
              </a:lnSpc>
              <a:spcBef>
                <a:spcPts val="0"/>
              </a:spcBef>
              <a:spcAft>
                <a:spcPts val="0"/>
              </a:spcAft>
              <a:buSzPts val="14900"/>
              <a:buNone/>
              <a:defRPr sz="14900"/>
            </a:lvl8pPr>
            <a:lvl9pPr lvl="8" algn="ctr">
              <a:lnSpc>
                <a:spcPct val="100000"/>
              </a:lnSpc>
              <a:spcBef>
                <a:spcPts val="0"/>
              </a:spcBef>
              <a:spcAft>
                <a:spcPts val="0"/>
              </a:spcAft>
              <a:buSzPts val="14900"/>
              <a:buNone/>
              <a:defRPr sz="14900"/>
            </a:lvl9pPr>
          </a:lstStyle>
          <a:p>
            <a:endParaRPr/>
          </a:p>
        </p:txBody>
      </p:sp>
      <p:sp>
        <p:nvSpPr>
          <p:cNvPr id="12" name="Google Shape;12;p2"/>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1496160" y="7079200"/>
            <a:ext cx="40899000" cy="12566400"/>
          </a:xfrm>
          <a:prstGeom prst="rect">
            <a:avLst/>
          </a:prstGeom>
        </p:spPr>
        <p:txBody>
          <a:bodyPr spcFirstLastPara="1" wrap="square" lIns="487600" tIns="487600" rIns="487600" bIns="487600" anchor="b" anchorCtr="0">
            <a:noAutofit/>
          </a:bodyPr>
          <a:lstStyle>
            <a:lvl1pPr lvl="0" algn="ctr">
              <a:spcBef>
                <a:spcPts val="0"/>
              </a:spcBef>
              <a:spcAft>
                <a:spcPts val="0"/>
              </a:spcAft>
              <a:buSzPts val="64000"/>
              <a:buNone/>
              <a:defRPr sz="64000"/>
            </a:lvl1pPr>
            <a:lvl2pPr lvl="1" algn="ctr">
              <a:spcBef>
                <a:spcPts val="0"/>
              </a:spcBef>
              <a:spcAft>
                <a:spcPts val="0"/>
              </a:spcAft>
              <a:buSzPts val="64000"/>
              <a:buNone/>
              <a:defRPr sz="64000"/>
            </a:lvl2pPr>
            <a:lvl3pPr lvl="2" algn="ctr">
              <a:spcBef>
                <a:spcPts val="0"/>
              </a:spcBef>
              <a:spcAft>
                <a:spcPts val="0"/>
              </a:spcAft>
              <a:buSzPts val="64000"/>
              <a:buNone/>
              <a:defRPr sz="64000"/>
            </a:lvl3pPr>
            <a:lvl4pPr lvl="3" algn="ctr">
              <a:spcBef>
                <a:spcPts val="0"/>
              </a:spcBef>
              <a:spcAft>
                <a:spcPts val="0"/>
              </a:spcAft>
              <a:buSzPts val="64000"/>
              <a:buNone/>
              <a:defRPr sz="64000"/>
            </a:lvl4pPr>
            <a:lvl5pPr lvl="4" algn="ctr">
              <a:spcBef>
                <a:spcPts val="0"/>
              </a:spcBef>
              <a:spcAft>
                <a:spcPts val="0"/>
              </a:spcAft>
              <a:buSzPts val="64000"/>
              <a:buNone/>
              <a:defRPr sz="64000"/>
            </a:lvl5pPr>
            <a:lvl6pPr lvl="5" algn="ctr">
              <a:spcBef>
                <a:spcPts val="0"/>
              </a:spcBef>
              <a:spcAft>
                <a:spcPts val="0"/>
              </a:spcAft>
              <a:buSzPts val="64000"/>
              <a:buNone/>
              <a:defRPr sz="64000"/>
            </a:lvl6pPr>
            <a:lvl7pPr lvl="6" algn="ctr">
              <a:spcBef>
                <a:spcPts val="0"/>
              </a:spcBef>
              <a:spcAft>
                <a:spcPts val="0"/>
              </a:spcAft>
              <a:buSzPts val="64000"/>
              <a:buNone/>
              <a:defRPr sz="64000"/>
            </a:lvl7pPr>
            <a:lvl8pPr lvl="7" algn="ctr">
              <a:spcBef>
                <a:spcPts val="0"/>
              </a:spcBef>
              <a:spcAft>
                <a:spcPts val="0"/>
              </a:spcAft>
              <a:buSzPts val="64000"/>
              <a:buNone/>
              <a:defRPr sz="64000"/>
            </a:lvl8pPr>
            <a:lvl9pPr lvl="8" algn="ctr">
              <a:spcBef>
                <a:spcPts val="0"/>
              </a:spcBef>
              <a:spcAft>
                <a:spcPts val="0"/>
              </a:spcAft>
              <a:buSzPts val="64000"/>
              <a:buNone/>
              <a:defRPr sz="64000"/>
            </a:lvl9pPr>
          </a:lstStyle>
          <a:p>
            <a:r>
              <a:t>xx%</a:t>
            </a:r>
          </a:p>
        </p:txBody>
      </p:sp>
      <p:sp>
        <p:nvSpPr>
          <p:cNvPr id="46" name="Google Shape;46;p11"/>
          <p:cNvSpPr txBox="1">
            <a:spLocks noGrp="1"/>
          </p:cNvSpPr>
          <p:nvPr>
            <p:ph type="body" idx="1"/>
          </p:nvPr>
        </p:nvSpPr>
        <p:spPr>
          <a:xfrm>
            <a:off x="1496160" y="20174240"/>
            <a:ext cx="40899000" cy="8325000"/>
          </a:xfrm>
          <a:prstGeom prst="rect">
            <a:avLst/>
          </a:prstGeom>
        </p:spPr>
        <p:txBody>
          <a:bodyPr spcFirstLastPara="1" wrap="square" lIns="487600" tIns="487600" rIns="487600" bIns="487600" anchor="t" anchorCtr="0">
            <a:noAutofit/>
          </a:bodyPr>
          <a:lstStyle>
            <a:lvl1pPr marL="457200" lvl="0" indent="-838200" algn="ctr">
              <a:spcBef>
                <a:spcPts val="0"/>
              </a:spcBef>
              <a:spcAft>
                <a:spcPts val="0"/>
              </a:spcAft>
              <a:buSzPts val="9600"/>
              <a:buChar char="●"/>
              <a:defRPr/>
            </a:lvl1pPr>
            <a:lvl2pPr marL="914400" lvl="1" indent="-704850" algn="ctr">
              <a:spcBef>
                <a:spcPts val="8500"/>
              </a:spcBef>
              <a:spcAft>
                <a:spcPts val="0"/>
              </a:spcAft>
              <a:buSzPts val="7500"/>
              <a:buChar char="○"/>
              <a:defRPr/>
            </a:lvl2pPr>
            <a:lvl3pPr marL="1371600" lvl="2" indent="-704850" algn="ctr">
              <a:spcBef>
                <a:spcPts val="8500"/>
              </a:spcBef>
              <a:spcAft>
                <a:spcPts val="0"/>
              </a:spcAft>
              <a:buSzPts val="7500"/>
              <a:buChar char="■"/>
              <a:defRPr/>
            </a:lvl3pPr>
            <a:lvl4pPr marL="1828800" lvl="3" indent="-704850" algn="ctr">
              <a:spcBef>
                <a:spcPts val="8500"/>
              </a:spcBef>
              <a:spcAft>
                <a:spcPts val="0"/>
              </a:spcAft>
              <a:buSzPts val="7500"/>
              <a:buChar char="●"/>
              <a:defRPr/>
            </a:lvl4pPr>
            <a:lvl5pPr marL="2286000" lvl="4" indent="-704850" algn="ctr">
              <a:spcBef>
                <a:spcPts val="8500"/>
              </a:spcBef>
              <a:spcAft>
                <a:spcPts val="0"/>
              </a:spcAft>
              <a:buSzPts val="7500"/>
              <a:buChar char="○"/>
              <a:defRPr/>
            </a:lvl5pPr>
            <a:lvl6pPr marL="2743200" lvl="5" indent="-704850" algn="ctr">
              <a:spcBef>
                <a:spcPts val="8500"/>
              </a:spcBef>
              <a:spcAft>
                <a:spcPts val="0"/>
              </a:spcAft>
              <a:buSzPts val="7500"/>
              <a:buChar char="■"/>
              <a:defRPr/>
            </a:lvl6pPr>
            <a:lvl7pPr marL="3200400" lvl="6" indent="-704850" algn="ctr">
              <a:spcBef>
                <a:spcPts val="8500"/>
              </a:spcBef>
              <a:spcAft>
                <a:spcPts val="0"/>
              </a:spcAft>
              <a:buSzPts val="7500"/>
              <a:buChar char="●"/>
              <a:defRPr/>
            </a:lvl7pPr>
            <a:lvl8pPr marL="3657600" lvl="7" indent="-704850" algn="ctr">
              <a:spcBef>
                <a:spcPts val="8500"/>
              </a:spcBef>
              <a:spcAft>
                <a:spcPts val="0"/>
              </a:spcAft>
              <a:buSzPts val="7500"/>
              <a:buChar char="○"/>
              <a:defRPr/>
            </a:lvl8pPr>
            <a:lvl9pPr marL="4114800" lvl="8" indent="-704850" algn="ctr">
              <a:spcBef>
                <a:spcPts val="8500"/>
              </a:spcBef>
              <a:spcAft>
                <a:spcPts val="8500"/>
              </a:spcAft>
              <a:buSzPts val="7500"/>
              <a:buChar char="■"/>
              <a:defRPr/>
            </a:lvl9pPr>
          </a:lstStyle>
          <a:p>
            <a:endParaRPr/>
          </a:p>
        </p:txBody>
      </p:sp>
      <p:sp>
        <p:nvSpPr>
          <p:cNvPr id="47" name="Google Shape;47;p11"/>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1496160" y="13765440"/>
            <a:ext cx="40899000" cy="5387400"/>
          </a:xfrm>
          <a:prstGeom prst="rect">
            <a:avLst/>
          </a:prstGeom>
        </p:spPr>
        <p:txBody>
          <a:bodyPr spcFirstLastPara="1" wrap="square" lIns="487600" tIns="487600" rIns="487600" bIns="487600" anchor="ctr" anchorCtr="0">
            <a:noAutofit/>
          </a:bodyPr>
          <a:lstStyle>
            <a:lvl1pPr lvl="0" algn="ctr">
              <a:spcBef>
                <a:spcPts val="0"/>
              </a:spcBef>
              <a:spcAft>
                <a:spcPts val="0"/>
              </a:spcAft>
              <a:buSzPts val="19200"/>
              <a:buNone/>
              <a:defRPr sz="19200"/>
            </a:lvl1pPr>
            <a:lvl2pPr lvl="1" algn="ctr">
              <a:spcBef>
                <a:spcPts val="0"/>
              </a:spcBef>
              <a:spcAft>
                <a:spcPts val="0"/>
              </a:spcAft>
              <a:buSzPts val="19200"/>
              <a:buNone/>
              <a:defRPr sz="19200"/>
            </a:lvl2pPr>
            <a:lvl3pPr lvl="2" algn="ctr">
              <a:spcBef>
                <a:spcPts val="0"/>
              </a:spcBef>
              <a:spcAft>
                <a:spcPts val="0"/>
              </a:spcAft>
              <a:buSzPts val="19200"/>
              <a:buNone/>
              <a:defRPr sz="19200"/>
            </a:lvl3pPr>
            <a:lvl4pPr lvl="3" algn="ctr">
              <a:spcBef>
                <a:spcPts val="0"/>
              </a:spcBef>
              <a:spcAft>
                <a:spcPts val="0"/>
              </a:spcAft>
              <a:buSzPts val="19200"/>
              <a:buNone/>
              <a:defRPr sz="19200"/>
            </a:lvl4pPr>
            <a:lvl5pPr lvl="4" algn="ctr">
              <a:spcBef>
                <a:spcPts val="0"/>
              </a:spcBef>
              <a:spcAft>
                <a:spcPts val="0"/>
              </a:spcAft>
              <a:buSzPts val="19200"/>
              <a:buNone/>
              <a:defRPr sz="19200"/>
            </a:lvl5pPr>
            <a:lvl6pPr lvl="5" algn="ctr">
              <a:spcBef>
                <a:spcPts val="0"/>
              </a:spcBef>
              <a:spcAft>
                <a:spcPts val="0"/>
              </a:spcAft>
              <a:buSzPts val="19200"/>
              <a:buNone/>
              <a:defRPr sz="19200"/>
            </a:lvl6pPr>
            <a:lvl7pPr lvl="6" algn="ctr">
              <a:spcBef>
                <a:spcPts val="0"/>
              </a:spcBef>
              <a:spcAft>
                <a:spcPts val="0"/>
              </a:spcAft>
              <a:buSzPts val="19200"/>
              <a:buNone/>
              <a:defRPr sz="19200"/>
            </a:lvl7pPr>
            <a:lvl8pPr lvl="7" algn="ctr">
              <a:spcBef>
                <a:spcPts val="0"/>
              </a:spcBef>
              <a:spcAft>
                <a:spcPts val="0"/>
              </a:spcAft>
              <a:buSzPts val="19200"/>
              <a:buNone/>
              <a:defRPr sz="19200"/>
            </a:lvl8pPr>
            <a:lvl9pPr lvl="8" algn="ctr">
              <a:spcBef>
                <a:spcPts val="0"/>
              </a:spcBef>
              <a:spcAft>
                <a:spcPts val="0"/>
              </a:spcAft>
              <a:buSzPts val="19200"/>
              <a:buNone/>
              <a:defRPr sz="19200"/>
            </a:lvl9pPr>
          </a:lstStyle>
          <a:p>
            <a:endParaRPr/>
          </a:p>
        </p:txBody>
      </p:sp>
      <p:sp>
        <p:nvSpPr>
          <p:cNvPr id="15" name="Google Shape;15;p3"/>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1496160" y="2848160"/>
            <a:ext cx="40899000" cy="3665400"/>
          </a:xfrm>
          <a:prstGeom prst="rect">
            <a:avLst/>
          </a:prstGeom>
        </p:spPr>
        <p:txBody>
          <a:bodyPr spcFirstLastPara="1" wrap="square" lIns="487600" tIns="487600" rIns="487600" bIns="487600" anchor="t" anchorCtr="0">
            <a:noAutofit/>
          </a:bodyPr>
          <a:lstStyle>
            <a:lvl1pPr lvl="0">
              <a:spcBef>
                <a:spcPts val="0"/>
              </a:spcBef>
              <a:spcAft>
                <a:spcPts val="0"/>
              </a:spcAft>
              <a:buSzPts val="14900"/>
              <a:buNone/>
              <a:defRPr/>
            </a:lvl1pPr>
            <a:lvl2pPr lvl="1">
              <a:spcBef>
                <a:spcPts val="0"/>
              </a:spcBef>
              <a:spcAft>
                <a:spcPts val="0"/>
              </a:spcAft>
              <a:buSzPts val="14900"/>
              <a:buNone/>
              <a:defRPr/>
            </a:lvl2pPr>
            <a:lvl3pPr lvl="2">
              <a:spcBef>
                <a:spcPts val="0"/>
              </a:spcBef>
              <a:spcAft>
                <a:spcPts val="0"/>
              </a:spcAft>
              <a:buSzPts val="14900"/>
              <a:buNone/>
              <a:defRPr/>
            </a:lvl3pPr>
            <a:lvl4pPr lvl="3">
              <a:spcBef>
                <a:spcPts val="0"/>
              </a:spcBef>
              <a:spcAft>
                <a:spcPts val="0"/>
              </a:spcAft>
              <a:buSzPts val="14900"/>
              <a:buNone/>
              <a:defRPr/>
            </a:lvl4pPr>
            <a:lvl5pPr lvl="4">
              <a:spcBef>
                <a:spcPts val="0"/>
              </a:spcBef>
              <a:spcAft>
                <a:spcPts val="0"/>
              </a:spcAft>
              <a:buSzPts val="14900"/>
              <a:buNone/>
              <a:defRPr/>
            </a:lvl5pPr>
            <a:lvl6pPr lvl="5">
              <a:spcBef>
                <a:spcPts val="0"/>
              </a:spcBef>
              <a:spcAft>
                <a:spcPts val="0"/>
              </a:spcAft>
              <a:buSzPts val="14900"/>
              <a:buNone/>
              <a:defRPr/>
            </a:lvl6pPr>
            <a:lvl7pPr lvl="6">
              <a:spcBef>
                <a:spcPts val="0"/>
              </a:spcBef>
              <a:spcAft>
                <a:spcPts val="0"/>
              </a:spcAft>
              <a:buSzPts val="14900"/>
              <a:buNone/>
              <a:defRPr/>
            </a:lvl7pPr>
            <a:lvl8pPr lvl="7">
              <a:spcBef>
                <a:spcPts val="0"/>
              </a:spcBef>
              <a:spcAft>
                <a:spcPts val="0"/>
              </a:spcAft>
              <a:buSzPts val="14900"/>
              <a:buNone/>
              <a:defRPr/>
            </a:lvl8pPr>
            <a:lvl9pPr lvl="8">
              <a:spcBef>
                <a:spcPts val="0"/>
              </a:spcBef>
              <a:spcAft>
                <a:spcPts val="0"/>
              </a:spcAft>
              <a:buSzPts val="14900"/>
              <a:buNone/>
              <a:defRPr/>
            </a:lvl9pPr>
          </a:lstStyle>
          <a:p>
            <a:endParaRPr/>
          </a:p>
        </p:txBody>
      </p:sp>
      <p:sp>
        <p:nvSpPr>
          <p:cNvPr id="18" name="Google Shape;18;p4"/>
          <p:cNvSpPr txBox="1">
            <a:spLocks noGrp="1"/>
          </p:cNvSpPr>
          <p:nvPr>
            <p:ph type="body" idx="1"/>
          </p:nvPr>
        </p:nvSpPr>
        <p:spPr>
          <a:xfrm>
            <a:off x="1496160" y="7375840"/>
            <a:ext cx="40899000" cy="21864900"/>
          </a:xfrm>
          <a:prstGeom prst="rect">
            <a:avLst/>
          </a:prstGeom>
        </p:spPr>
        <p:txBody>
          <a:bodyPr spcFirstLastPara="1" wrap="square" lIns="487600" tIns="487600" rIns="487600" bIns="487600" anchor="t" anchorCtr="0">
            <a:noAutofit/>
          </a:bodyPr>
          <a:lstStyle>
            <a:lvl1pPr marL="457200" lvl="0" indent="-838200">
              <a:spcBef>
                <a:spcPts val="0"/>
              </a:spcBef>
              <a:spcAft>
                <a:spcPts val="0"/>
              </a:spcAft>
              <a:buSzPts val="9600"/>
              <a:buChar char="●"/>
              <a:defRPr/>
            </a:lvl1pPr>
            <a:lvl2pPr marL="914400" lvl="1" indent="-704850">
              <a:spcBef>
                <a:spcPts val="8500"/>
              </a:spcBef>
              <a:spcAft>
                <a:spcPts val="0"/>
              </a:spcAft>
              <a:buSzPts val="7500"/>
              <a:buChar char="○"/>
              <a:defRPr/>
            </a:lvl2pPr>
            <a:lvl3pPr marL="1371600" lvl="2" indent="-704850">
              <a:spcBef>
                <a:spcPts val="8500"/>
              </a:spcBef>
              <a:spcAft>
                <a:spcPts val="0"/>
              </a:spcAft>
              <a:buSzPts val="7500"/>
              <a:buChar char="■"/>
              <a:defRPr/>
            </a:lvl3pPr>
            <a:lvl4pPr marL="1828800" lvl="3" indent="-704850">
              <a:spcBef>
                <a:spcPts val="8500"/>
              </a:spcBef>
              <a:spcAft>
                <a:spcPts val="0"/>
              </a:spcAft>
              <a:buSzPts val="7500"/>
              <a:buChar char="●"/>
              <a:defRPr/>
            </a:lvl4pPr>
            <a:lvl5pPr marL="2286000" lvl="4" indent="-704850">
              <a:spcBef>
                <a:spcPts val="8500"/>
              </a:spcBef>
              <a:spcAft>
                <a:spcPts val="0"/>
              </a:spcAft>
              <a:buSzPts val="7500"/>
              <a:buChar char="○"/>
              <a:defRPr/>
            </a:lvl5pPr>
            <a:lvl6pPr marL="2743200" lvl="5" indent="-704850">
              <a:spcBef>
                <a:spcPts val="8500"/>
              </a:spcBef>
              <a:spcAft>
                <a:spcPts val="0"/>
              </a:spcAft>
              <a:buSzPts val="7500"/>
              <a:buChar char="■"/>
              <a:defRPr/>
            </a:lvl6pPr>
            <a:lvl7pPr marL="3200400" lvl="6" indent="-704850">
              <a:spcBef>
                <a:spcPts val="8500"/>
              </a:spcBef>
              <a:spcAft>
                <a:spcPts val="0"/>
              </a:spcAft>
              <a:buSzPts val="7500"/>
              <a:buChar char="●"/>
              <a:defRPr/>
            </a:lvl7pPr>
            <a:lvl8pPr marL="3657600" lvl="7" indent="-704850">
              <a:spcBef>
                <a:spcPts val="8500"/>
              </a:spcBef>
              <a:spcAft>
                <a:spcPts val="0"/>
              </a:spcAft>
              <a:buSzPts val="7500"/>
              <a:buChar char="○"/>
              <a:defRPr/>
            </a:lvl8pPr>
            <a:lvl9pPr marL="4114800" lvl="8" indent="-704850">
              <a:spcBef>
                <a:spcPts val="8500"/>
              </a:spcBef>
              <a:spcAft>
                <a:spcPts val="8500"/>
              </a:spcAft>
              <a:buSzPts val="7500"/>
              <a:buChar char="■"/>
              <a:defRPr/>
            </a:lvl9pPr>
          </a:lstStyle>
          <a:p>
            <a:endParaRPr/>
          </a:p>
        </p:txBody>
      </p:sp>
      <p:sp>
        <p:nvSpPr>
          <p:cNvPr id="19" name="Google Shape;19;p4"/>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1496160" y="2848160"/>
            <a:ext cx="40899000" cy="3665400"/>
          </a:xfrm>
          <a:prstGeom prst="rect">
            <a:avLst/>
          </a:prstGeom>
        </p:spPr>
        <p:txBody>
          <a:bodyPr spcFirstLastPara="1" wrap="square" lIns="487600" tIns="487600" rIns="487600" bIns="487600" anchor="t" anchorCtr="0">
            <a:noAutofit/>
          </a:bodyPr>
          <a:lstStyle>
            <a:lvl1pPr lvl="0">
              <a:spcBef>
                <a:spcPts val="0"/>
              </a:spcBef>
              <a:spcAft>
                <a:spcPts val="0"/>
              </a:spcAft>
              <a:buSzPts val="14900"/>
              <a:buNone/>
              <a:defRPr/>
            </a:lvl1pPr>
            <a:lvl2pPr lvl="1">
              <a:spcBef>
                <a:spcPts val="0"/>
              </a:spcBef>
              <a:spcAft>
                <a:spcPts val="0"/>
              </a:spcAft>
              <a:buSzPts val="14900"/>
              <a:buNone/>
              <a:defRPr/>
            </a:lvl2pPr>
            <a:lvl3pPr lvl="2">
              <a:spcBef>
                <a:spcPts val="0"/>
              </a:spcBef>
              <a:spcAft>
                <a:spcPts val="0"/>
              </a:spcAft>
              <a:buSzPts val="14900"/>
              <a:buNone/>
              <a:defRPr/>
            </a:lvl3pPr>
            <a:lvl4pPr lvl="3">
              <a:spcBef>
                <a:spcPts val="0"/>
              </a:spcBef>
              <a:spcAft>
                <a:spcPts val="0"/>
              </a:spcAft>
              <a:buSzPts val="14900"/>
              <a:buNone/>
              <a:defRPr/>
            </a:lvl4pPr>
            <a:lvl5pPr lvl="4">
              <a:spcBef>
                <a:spcPts val="0"/>
              </a:spcBef>
              <a:spcAft>
                <a:spcPts val="0"/>
              </a:spcAft>
              <a:buSzPts val="14900"/>
              <a:buNone/>
              <a:defRPr/>
            </a:lvl5pPr>
            <a:lvl6pPr lvl="5">
              <a:spcBef>
                <a:spcPts val="0"/>
              </a:spcBef>
              <a:spcAft>
                <a:spcPts val="0"/>
              </a:spcAft>
              <a:buSzPts val="14900"/>
              <a:buNone/>
              <a:defRPr/>
            </a:lvl6pPr>
            <a:lvl7pPr lvl="6">
              <a:spcBef>
                <a:spcPts val="0"/>
              </a:spcBef>
              <a:spcAft>
                <a:spcPts val="0"/>
              </a:spcAft>
              <a:buSzPts val="14900"/>
              <a:buNone/>
              <a:defRPr/>
            </a:lvl7pPr>
            <a:lvl8pPr lvl="7">
              <a:spcBef>
                <a:spcPts val="0"/>
              </a:spcBef>
              <a:spcAft>
                <a:spcPts val="0"/>
              </a:spcAft>
              <a:buSzPts val="14900"/>
              <a:buNone/>
              <a:defRPr/>
            </a:lvl8pPr>
            <a:lvl9pPr lvl="8">
              <a:spcBef>
                <a:spcPts val="0"/>
              </a:spcBef>
              <a:spcAft>
                <a:spcPts val="0"/>
              </a:spcAft>
              <a:buSzPts val="14900"/>
              <a:buNone/>
              <a:defRPr/>
            </a:lvl9pPr>
          </a:lstStyle>
          <a:p>
            <a:endParaRPr/>
          </a:p>
        </p:txBody>
      </p:sp>
      <p:sp>
        <p:nvSpPr>
          <p:cNvPr id="22" name="Google Shape;22;p5"/>
          <p:cNvSpPr txBox="1">
            <a:spLocks noGrp="1"/>
          </p:cNvSpPr>
          <p:nvPr>
            <p:ph type="body" idx="1"/>
          </p:nvPr>
        </p:nvSpPr>
        <p:spPr>
          <a:xfrm>
            <a:off x="1496160" y="7375840"/>
            <a:ext cx="19199400" cy="21864900"/>
          </a:xfrm>
          <a:prstGeom prst="rect">
            <a:avLst/>
          </a:prstGeom>
        </p:spPr>
        <p:txBody>
          <a:bodyPr spcFirstLastPara="1" wrap="square" lIns="487600" tIns="487600" rIns="487600" bIns="487600" anchor="t" anchorCtr="0">
            <a:noAutofit/>
          </a:bodyPr>
          <a:lstStyle>
            <a:lvl1pPr marL="457200" lvl="0" indent="-704850">
              <a:spcBef>
                <a:spcPts val="0"/>
              </a:spcBef>
              <a:spcAft>
                <a:spcPts val="0"/>
              </a:spcAft>
              <a:buSzPts val="7500"/>
              <a:buChar char="●"/>
              <a:defRPr sz="7500"/>
            </a:lvl1pPr>
            <a:lvl2pPr marL="914400" lvl="1" indent="-635000">
              <a:spcBef>
                <a:spcPts val="8500"/>
              </a:spcBef>
              <a:spcAft>
                <a:spcPts val="0"/>
              </a:spcAft>
              <a:buSzPts val="6400"/>
              <a:buChar char="○"/>
              <a:defRPr sz="6400"/>
            </a:lvl2pPr>
            <a:lvl3pPr marL="1371600" lvl="2" indent="-635000">
              <a:spcBef>
                <a:spcPts val="8500"/>
              </a:spcBef>
              <a:spcAft>
                <a:spcPts val="0"/>
              </a:spcAft>
              <a:buSzPts val="6400"/>
              <a:buChar char="■"/>
              <a:defRPr sz="6400"/>
            </a:lvl3pPr>
            <a:lvl4pPr marL="1828800" lvl="3" indent="-635000">
              <a:spcBef>
                <a:spcPts val="8500"/>
              </a:spcBef>
              <a:spcAft>
                <a:spcPts val="0"/>
              </a:spcAft>
              <a:buSzPts val="6400"/>
              <a:buChar char="●"/>
              <a:defRPr sz="6400"/>
            </a:lvl4pPr>
            <a:lvl5pPr marL="2286000" lvl="4" indent="-635000">
              <a:spcBef>
                <a:spcPts val="8500"/>
              </a:spcBef>
              <a:spcAft>
                <a:spcPts val="0"/>
              </a:spcAft>
              <a:buSzPts val="6400"/>
              <a:buChar char="○"/>
              <a:defRPr sz="6400"/>
            </a:lvl5pPr>
            <a:lvl6pPr marL="2743200" lvl="5" indent="-635000">
              <a:spcBef>
                <a:spcPts val="8500"/>
              </a:spcBef>
              <a:spcAft>
                <a:spcPts val="0"/>
              </a:spcAft>
              <a:buSzPts val="6400"/>
              <a:buChar char="■"/>
              <a:defRPr sz="6400"/>
            </a:lvl6pPr>
            <a:lvl7pPr marL="3200400" lvl="6" indent="-635000">
              <a:spcBef>
                <a:spcPts val="8500"/>
              </a:spcBef>
              <a:spcAft>
                <a:spcPts val="0"/>
              </a:spcAft>
              <a:buSzPts val="6400"/>
              <a:buChar char="●"/>
              <a:defRPr sz="6400"/>
            </a:lvl7pPr>
            <a:lvl8pPr marL="3657600" lvl="7" indent="-635000">
              <a:spcBef>
                <a:spcPts val="8500"/>
              </a:spcBef>
              <a:spcAft>
                <a:spcPts val="0"/>
              </a:spcAft>
              <a:buSzPts val="6400"/>
              <a:buChar char="○"/>
              <a:defRPr sz="6400"/>
            </a:lvl8pPr>
            <a:lvl9pPr marL="4114800" lvl="8" indent="-635000">
              <a:spcBef>
                <a:spcPts val="8500"/>
              </a:spcBef>
              <a:spcAft>
                <a:spcPts val="8500"/>
              </a:spcAft>
              <a:buSzPts val="6400"/>
              <a:buChar char="■"/>
              <a:defRPr sz="6400"/>
            </a:lvl9pPr>
          </a:lstStyle>
          <a:p>
            <a:endParaRPr/>
          </a:p>
        </p:txBody>
      </p:sp>
      <p:sp>
        <p:nvSpPr>
          <p:cNvPr id="23" name="Google Shape;23;p5"/>
          <p:cNvSpPr txBox="1">
            <a:spLocks noGrp="1"/>
          </p:cNvSpPr>
          <p:nvPr>
            <p:ph type="body" idx="2"/>
          </p:nvPr>
        </p:nvSpPr>
        <p:spPr>
          <a:xfrm>
            <a:off x="23195520" y="7375840"/>
            <a:ext cx="19199400" cy="21864900"/>
          </a:xfrm>
          <a:prstGeom prst="rect">
            <a:avLst/>
          </a:prstGeom>
        </p:spPr>
        <p:txBody>
          <a:bodyPr spcFirstLastPara="1" wrap="square" lIns="487600" tIns="487600" rIns="487600" bIns="487600" anchor="t" anchorCtr="0">
            <a:noAutofit/>
          </a:bodyPr>
          <a:lstStyle>
            <a:lvl1pPr marL="457200" lvl="0" indent="-704850">
              <a:spcBef>
                <a:spcPts val="0"/>
              </a:spcBef>
              <a:spcAft>
                <a:spcPts val="0"/>
              </a:spcAft>
              <a:buSzPts val="7500"/>
              <a:buChar char="●"/>
              <a:defRPr sz="7500"/>
            </a:lvl1pPr>
            <a:lvl2pPr marL="914400" lvl="1" indent="-635000">
              <a:spcBef>
                <a:spcPts val="8500"/>
              </a:spcBef>
              <a:spcAft>
                <a:spcPts val="0"/>
              </a:spcAft>
              <a:buSzPts val="6400"/>
              <a:buChar char="○"/>
              <a:defRPr sz="6400"/>
            </a:lvl2pPr>
            <a:lvl3pPr marL="1371600" lvl="2" indent="-635000">
              <a:spcBef>
                <a:spcPts val="8500"/>
              </a:spcBef>
              <a:spcAft>
                <a:spcPts val="0"/>
              </a:spcAft>
              <a:buSzPts val="6400"/>
              <a:buChar char="■"/>
              <a:defRPr sz="6400"/>
            </a:lvl3pPr>
            <a:lvl4pPr marL="1828800" lvl="3" indent="-635000">
              <a:spcBef>
                <a:spcPts val="8500"/>
              </a:spcBef>
              <a:spcAft>
                <a:spcPts val="0"/>
              </a:spcAft>
              <a:buSzPts val="6400"/>
              <a:buChar char="●"/>
              <a:defRPr sz="6400"/>
            </a:lvl4pPr>
            <a:lvl5pPr marL="2286000" lvl="4" indent="-635000">
              <a:spcBef>
                <a:spcPts val="8500"/>
              </a:spcBef>
              <a:spcAft>
                <a:spcPts val="0"/>
              </a:spcAft>
              <a:buSzPts val="6400"/>
              <a:buChar char="○"/>
              <a:defRPr sz="6400"/>
            </a:lvl5pPr>
            <a:lvl6pPr marL="2743200" lvl="5" indent="-635000">
              <a:spcBef>
                <a:spcPts val="8500"/>
              </a:spcBef>
              <a:spcAft>
                <a:spcPts val="0"/>
              </a:spcAft>
              <a:buSzPts val="6400"/>
              <a:buChar char="■"/>
              <a:defRPr sz="6400"/>
            </a:lvl6pPr>
            <a:lvl7pPr marL="3200400" lvl="6" indent="-635000">
              <a:spcBef>
                <a:spcPts val="8500"/>
              </a:spcBef>
              <a:spcAft>
                <a:spcPts val="0"/>
              </a:spcAft>
              <a:buSzPts val="6400"/>
              <a:buChar char="●"/>
              <a:defRPr sz="6400"/>
            </a:lvl7pPr>
            <a:lvl8pPr marL="3657600" lvl="7" indent="-635000">
              <a:spcBef>
                <a:spcPts val="8500"/>
              </a:spcBef>
              <a:spcAft>
                <a:spcPts val="0"/>
              </a:spcAft>
              <a:buSzPts val="6400"/>
              <a:buChar char="○"/>
              <a:defRPr sz="6400"/>
            </a:lvl8pPr>
            <a:lvl9pPr marL="4114800" lvl="8" indent="-635000">
              <a:spcBef>
                <a:spcPts val="8500"/>
              </a:spcBef>
              <a:spcAft>
                <a:spcPts val="8500"/>
              </a:spcAft>
              <a:buSzPts val="6400"/>
              <a:buChar char="■"/>
              <a:defRPr sz="6400"/>
            </a:lvl9pPr>
          </a:lstStyle>
          <a:p>
            <a:endParaRPr/>
          </a:p>
        </p:txBody>
      </p:sp>
      <p:sp>
        <p:nvSpPr>
          <p:cNvPr id="24" name="Google Shape;24;p5"/>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1496160" y="2848160"/>
            <a:ext cx="40899000" cy="3665400"/>
          </a:xfrm>
          <a:prstGeom prst="rect">
            <a:avLst/>
          </a:prstGeom>
        </p:spPr>
        <p:txBody>
          <a:bodyPr spcFirstLastPara="1" wrap="square" lIns="487600" tIns="487600" rIns="487600" bIns="487600" anchor="t" anchorCtr="0">
            <a:noAutofit/>
          </a:bodyPr>
          <a:lstStyle>
            <a:lvl1pPr lvl="0">
              <a:spcBef>
                <a:spcPts val="0"/>
              </a:spcBef>
              <a:spcAft>
                <a:spcPts val="0"/>
              </a:spcAft>
              <a:buSzPts val="14900"/>
              <a:buNone/>
              <a:defRPr/>
            </a:lvl1pPr>
            <a:lvl2pPr lvl="1">
              <a:spcBef>
                <a:spcPts val="0"/>
              </a:spcBef>
              <a:spcAft>
                <a:spcPts val="0"/>
              </a:spcAft>
              <a:buSzPts val="14900"/>
              <a:buNone/>
              <a:defRPr/>
            </a:lvl2pPr>
            <a:lvl3pPr lvl="2">
              <a:spcBef>
                <a:spcPts val="0"/>
              </a:spcBef>
              <a:spcAft>
                <a:spcPts val="0"/>
              </a:spcAft>
              <a:buSzPts val="14900"/>
              <a:buNone/>
              <a:defRPr/>
            </a:lvl3pPr>
            <a:lvl4pPr lvl="3">
              <a:spcBef>
                <a:spcPts val="0"/>
              </a:spcBef>
              <a:spcAft>
                <a:spcPts val="0"/>
              </a:spcAft>
              <a:buSzPts val="14900"/>
              <a:buNone/>
              <a:defRPr/>
            </a:lvl4pPr>
            <a:lvl5pPr lvl="4">
              <a:spcBef>
                <a:spcPts val="0"/>
              </a:spcBef>
              <a:spcAft>
                <a:spcPts val="0"/>
              </a:spcAft>
              <a:buSzPts val="14900"/>
              <a:buNone/>
              <a:defRPr/>
            </a:lvl5pPr>
            <a:lvl6pPr lvl="5">
              <a:spcBef>
                <a:spcPts val="0"/>
              </a:spcBef>
              <a:spcAft>
                <a:spcPts val="0"/>
              </a:spcAft>
              <a:buSzPts val="14900"/>
              <a:buNone/>
              <a:defRPr/>
            </a:lvl6pPr>
            <a:lvl7pPr lvl="6">
              <a:spcBef>
                <a:spcPts val="0"/>
              </a:spcBef>
              <a:spcAft>
                <a:spcPts val="0"/>
              </a:spcAft>
              <a:buSzPts val="14900"/>
              <a:buNone/>
              <a:defRPr/>
            </a:lvl7pPr>
            <a:lvl8pPr lvl="7">
              <a:spcBef>
                <a:spcPts val="0"/>
              </a:spcBef>
              <a:spcAft>
                <a:spcPts val="0"/>
              </a:spcAft>
              <a:buSzPts val="14900"/>
              <a:buNone/>
              <a:defRPr/>
            </a:lvl8pPr>
            <a:lvl9pPr lvl="8">
              <a:spcBef>
                <a:spcPts val="0"/>
              </a:spcBef>
              <a:spcAft>
                <a:spcPts val="0"/>
              </a:spcAft>
              <a:buSzPts val="14900"/>
              <a:buNone/>
              <a:defRPr/>
            </a:lvl9pPr>
          </a:lstStyle>
          <a:p>
            <a:endParaRPr/>
          </a:p>
        </p:txBody>
      </p:sp>
      <p:sp>
        <p:nvSpPr>
          <p:cNvPr id="27" name="Google Shape;27;p6"/>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1496160" y="3555840"/>
            <a:ext cx="13478400" cy="4836600"/>
          </a:xfrm>
          <a:prstGeom prst="rect">
            <a:avLst/>
          </a:prstGeom>
        </p:spPr>
        <p:txBody>
          <a:bodyPr spcFirstLastPara="1" wrap="square" lIns="487600" tIns="487600" rIns="487600" bIns="487600" anchor="b" anchorCtr="0">
            <a:noAutofit/>
          </a:bodyPr>
          <a:lstStyle>
            <a:lvl1pPr lvl="0">
              <a:spcBef>
                <a:spcPts val="0"/>
              </a:spcBef>
              <a:spcAft>
                <a:spcPts val="0"/>
              </a:spcAft>
              <a:buSzPts val="12800"/>
              <a:buNone/>
              <a:defRPr sz="12800"/>
            </a:lvl1pPr>
            <a:lvl2pPr lvl="1">
              <a:spcBef>
                <a:spcPts val="0"/>
              </a:spcBef>
              <a:spcAft>
                <a:spcPts val="0"/>
              </a:spcAft>
              <a:buSzPts val="12800"/>
              <a:buNone/>
              <a:defRPr sz="12800"/>
            </a:lvl2pPr>
            <a:lvl3pPr lvl="2">
              <a:spcBef>
                <a:spcPts val="0"/>
              </a:spcBef>
              <a:spcAft>
                <a:spcPts val="0"/>
              </a:spcAft>
              <a:buSzPts val="12800"/>
              <a:buNone/>
              <a:defRPr sz="12800"/>
            </a:lvl3pPr>
            <a:lvl4pPr lvl="3">
              <a:spcBef>
                <a:spcPts val="0"/>
              </a:spcBef>
              <a:spcAft>
                <a:spcPts val="0"/>
              </a:spcAft>
              <a:buSzPts val="12800"/>
              <a:buNone/>
              <a:defRPr sz="12800"/>
            </a:lvl4pPr>
            <a:lvl5pPr lvl="4">
              <a:spcBef>
                <a:spcPts val="0"/>
              </a:spcBef>
              <a:spcAft>
                <a:spcPts val="0"/>
              </a:spcAft>
              <a:buSzPts val="12800"/>
              <a:buNone/>
              <a:defRPr sz="12800"/>
            </a:lvl5pPr>
            <a:lvl6pPr lvl="5">
              <a:spcBef>
                <a:spcPts val="0"/>
              </a:spcBef>
              <a:spcAft>
                <a:spcPts val="0"/>
              </a:spcAft>
              <a:buSzPts val="12800"/>
              <a:buNone/>
              <a:defRPr sz="12800"/>
            </a:lvl6pPr>
            <a:lvl7pPr lvl="6">
              <a:spcBef>
                <a:spcPts val="0"/>
              </a:spcBef>
              <a:spcAft>
                <a:spcPts val="0"/>
              </a:spcAft>
              <a:buSzPts val="12800"/>
              <a:buNone/>
              <a:defRPr sz="12800"/>
            </a:lvl7pPr>
            <a:lvl8pPr lvl="7">
              <a:spcBef>
                <a:spcPts val="0"/>
              </a:spcBef>
              <a:spcAft>
                <a:spcPts val="0"/>
              </a:spcAft>
              <a:buSzPts val="12800"/>
              <a:buNone/>
              <a:defRPr sz="12800"/>
            </a:lvl8pPr>
            <a:lvl9pPr lvl="8">
              <a:spcBef>
                <a:spcPts val="0"/>
              </a:spcBef>
              <a:spcAft>
                <a:spcPts val="0"/>
              </a:spcAft>
              <a:buSzPts val="12800"/>
              <a:buNone/>
              <a:defRPr sz="12800"/>
            </a:lvl9pPr>
          </a:lstStyle>
          <a:p>
            <a:endParaRPr/>
          </a:p>
        </p:txBody>
      </p:sp>
      <p:sp>
        <p:nvSpPr>
          <p:cNvPr id="30" name="Google Shape;30;p7"/>
          <p:cNvSpPr txBox="1">
            <a:spLocks noGrp="1"/>
          </p:cNvSpPr>
          <p:nvPr>
            <p:ph type="body" idx="1"/>
          </p:nvPr>
        </p:nvSpPr>
        <p:spPr>
          <a:xfrm>
            <a:off x="1496160" y="8893440"/>
            <a:ext cx="13478400" cy="20348100"/>
          </a:xfrm>
          <a:prstGeom prst="rect">
            <a:avLst/>
          </a:prstGeom>
        </p:spPr>
        <p:txBody>
          <a:bodyPr spcFirstLastPara="1" wrap="square" lIns="487600" tIns="487600" rIns="487600" bIns="487600" anchor="t" anchorCtr="0">
            <a:noAutofit/>
          </a:bodyPr>
          <a:lstStyle>
            <a:lvl1pPr marL="457200" lvl="0" indent="-635000">
              <a:spcBef>
                <a:spcPts val="0"/>
              </a:spcBef>
              <a:spcAft>
                <a:spcPts val="0"/>
              </a:spcAft>
              <a:buSzPts val="6400"/>
              <a:buChar char="●"/>
              <a:defRPr sz="6400"/>
            </a:lvl1pPr>
            <a:lvl2pPr marL="914400" lvl="1" indent="-635000">
              <a:spcBef>
                <a:spcPts val="8500"/>
              </a:spcBef>
              <a:spcAft>
                <a:spcPts val="0"/>
              </a:spcAft>
              <a:buSzPts val="6400"/>
              <a:buChar char="○"/>
              <a:defRPr sz="6400"/>
            </a:lvl2pPr>
            <a:lvl3pPr marL="1371600" lvl="2" indent="-635000">
              <a:spcBef>
                <a:spcPts val="8500"/>
              </a:spcBef>
              <a:spcAft>
                <a:spcPts val="0"/>
              </a:spcAft>
              <a:buSzPts val="6400"/>
              <a:buChar char="■"/>
              <a:defRPr sz="6400"/>
            </a:lvl3pPr>
            <a:lvl4pPr marL="1828800" lvl="3" indent="-635000">
              <a:spcBef>
                <a:spcPts val="8500"/>
              </a:spcBef>
              <a:spcAft>
                <a:spcPts val="0"/>
              </a:spcAft>
              <a:buSzPts val="6400"/>
              <a:buChar char="●"/>
              <a:defRPr sz="6400"/>
            </a:lvl4pPr>
            <a:lvl5pPr marL="2286000" lvl="4" indent="-635000">
              <a:spcBef>
                <a:spcPts val="8500"/>
              </a:spcBef>
              <a:spcAft>
                <a:spcPts val="0"/>
              </a:spcAft>
              <a:buSzPts val="6400"/>
              <a:buChar char="○"/>
              <a:defRPr sz="6400"/>
            </a:lvl5pPr>
            <a:lvl6pPr marL="2743200" lvl="5" indent="-635000">
              <a:spcBef>
                <a:spcPts val="8500"/>
              </a:spcBef>
              <a:spcAft>
                <a:spcPts val="0"/>
              </a:spcAft>
              <a:buSzPts val="6400"/>
              <a:buChar char="■"/>
              <a:defRPr sz="6400"/>
            </a:lvl6pPr>
            <a:lvl7pPr marL="3200400" lvl="6" indent="-635000">
              <a:spcBef>
                <a:spcPts val="8500"/>
              </a:spcBef>
              <a:spcAft>
                <a:spcPts val="0"/>
              </a:spcAft>
              <a:buSzPts val="6400"/>
              <a:buChar char="●"/>
              <a:defRPr sz="6400"/>
            </a:lvl7pPr>
            <a:lvl8pPr marL="3657600" lvl="7" indent="-635000">
              <a:spcBef>
                <a:spcPts val="8500"/>
              </a:spcBef>
              <a:spcAft>
                <a:spcPts val="0"/>
              </a:spcAft>
              <a:buSzPts val="6400"/>
              <a:buChar char="○"/>
              <a:defRPr sz="6400"/>
            </a:lvl8pPr>
            <a:lvl9pPr marL="4114800" lvl="8" indent="-635000">
              <a:spcBef>
                <a:spcPts val="8500"/>
              </a:spcBef>
              <a:spcAft>
                <a:spcPts val="8500"/>
              </a:spcAft>
              <a:buSzPts val="6400"/>
              <a:buChar char="■"/>
              <a:defRPr sz="6400"/>
            </a:lvl9pPr>
          </a:lstStyle>
          <a:p>
            <a:endParaRPr/>
          </a:p>
        </p:txBody>
      </p:sp>
      <p:sp>
        <p:nvSpPr>
          <p:cNvPr id="31" name="Google Shape;31;p7"/>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2353200" y="2880960"/>
            <a:ext cx="30565500" cy="26181000"/>
          </a:xfrm>
          <a:prstGeom prst="rect">
            <a:avLst/>
          </a:prstGeom>
        </p:spPr>
        <p:txBody>
          <a:bodyPr spcFirstLastPara="1" wrap="square" lIns="487600" tIns="487600" rIns="487600" bIns="487600" anchor="ctr" anchorCtr="0">
            <a:noAutofit/>
          </a:bodyPr>
          <a:lstStyle>
            <a:lvl1pPr lvl="0">
              <a:spcBef>
                <a:spcPts val="0"/>
              </a:spcBef>
              <a:spcAft>
                <a:spcPts val="0"/>
              </a:spcAft>
              <a:buSzPts val="25600"/>
              <a:buNone/>
              <a:defRPr sz="25600"/>
            </a:lvl1pPr>
            <a:lvl2pPr lvl="1">
              <a:spcBef>
                <a:spcPts val="0"/>
              </a:spcBef>
              <a:spcAft>
                <a:spcPts val="0"/>
              </a:spcAft>
              <a:buSzPts val="25600"/>
              <a:buNone/>
              <a:defRPr sz="25600"/>
            </a:lvl2pPr>
            <a:lvl3pPr lvl="2">
              <a:spcBef>
                <a:spcPts val="0"/>
              </a:spcBef>
              <a:spcAft>
                <a:spcPts val="0"/>
              </a:spcAft>
              <a:buSzPts val="25600"/>
              <a:buNone/>
              <a:defRPr sz="25600"/>
            </a:lvl3pPr>
            <a:lvl4pPr lvl="3">
              <a:spcBef>
                <a:spcPts val="0"/>
              </a:spcBef>
              <a:spcAft>
                <a:spcPts val="0"/>
              </a:spcAft>
              <a:buSzPts val="25600"/>
              <a:buNone/>
              <a:defRPr sz="25600"/>
            </a:lvl4pPr>
            <a:lvl5pPr lvl="4">
              <a:spcBef>
                <a:spcPts val="0"/>
              </a:spcBef>
              <a:spcAft>
                <a:spcPts val="0"/>
              </a:spcAft>
              <a:buSzPts val="25600"/>
              <a:buNone/>
              <a:defRPr sz="25600"/>
            </a:lvl5pPr>
            <a:lvl6pPr lvl="5">
              <a:spcBef>
                <a:spcPts val="0"/>
              </a:spcBef>
              <a:spcAft>
                <a:spcPts val="0"/>
              </a:spcAft>
              <a:buSzPts val="25600"/>
              <a:buNone/>
              <a:defRPr sz="25600"/>
            </a:lvl6pPr>
            <a:lvl7pPr lvl="6">
              <a:spcBef>
                <a:spcPts val="0"/>
              </a:spcBef>
              <a:spcAft>
                <a:spcPts val="0"/>
              </a:spcAft>
              <a:buSzPts val="25600"/>
              <a:buNone/>
              <a:defRPr sz="25600"/>
            </a:lvl7pPr>
            <a:lvl8pPr lvl="7">
              <a:spcBef>
                <a:spcPts val="0"/>
              </a:spcBef>
              <a:spcAft>
                <a:spcPts val="0"/>
              </a:spcAft>
              <a:buSzPts val="25600"/>
              <a:buNone/>
              <a:defRPr sz="25600"/>
            </a:lvl8pPr>
            <a:lvl9pPr lvl="8">
              <a:spcBef>
                <a:spcPts val="0"/>
              </a:spcBef>
              <a:spcAft>
                <a:spcPts val="0"/>
              </a:spcAft>
              <a:buSzPts val="25600"/>
              <a:buNone/>
              <a:defRPr sz="25600"/>
            </a:lvl9pPr>
          </a:lstStyle>
          <a:p>
            <a:endParaRPr/>
          </a:p>
        </p:txBody>
      </p:sp>
      <p:sp>
        <p:nvSpPr>
          <p:cNvPr id="34" name="Google Shape;34;p8"/>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21945600" y="-800"/>
            <a:ext cx="21945600" cy="32918400"/>
          </a:xfrm>
          <a:prstGeom prst="rect">
            <a:avLst/>
          </a:prstGeom>
          <a:solidFill>
            <a:schemeClr val="lt2"/>
          </a:solidFill>
          <a:ln>
            <a:noFill/>
          </a:ln>
        </p:spPr>
        <p:txBody>
          <a:bodyPr spcFirstLastPara="1" wrap="square" lIns="487600" tIns="487600" rIns="487600" bIns="487600"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1274400" y="7892320"/>
            <a:ext cx="19416900" cy="9486600"/>
          </a:xfrm>
          <a:prstGeom prst="rect">
            <a:avLst/>
          </a:prstGeom>
        </p:spPr>
        <p:txBody>
          <a:bodyPr spcFirstLastPara="1" wrap="square" lIns="487600" tIns="487600" rIns="487600" bIns="487600" anchor="b" anchorCtr="0">
            <a:noAutofit/>
          </a:bodyPr>
          <a:lstStyle>
            <a:lvl1pPr lvl="0" algn="ctr">
              <a:spcBef>
                <a:spcPts val="0"/>
              </a:spcBef>
              <a:spcAft>
                <a:spcPts val="0"/>
              </a:spcAft>
              <a:buSzPts val="22400"/>
              <a:buNone/>
              <a:defRPr sz="22400"/>
            </a:lvl1pPr>
            <a:lvl2pPr lvl="1" algn="ctr">
              <a:spcBef>
                <a:spcPts val="0"/>
              </a:spcBef>
              <a:spcAft>
                <a:spcPts val="0"/>
              </a:spcAft>
              <a:buSzPts val="22400"/>
              <a:buNone/>
              <a:defRPr sz="22400"/>
            </a:lvl2pPr>
            <a:lvl3pPr lvl="2" algn="ctr">
              <a:spcBef>
                <a:spcPts val="0"/>
              </a:spcBef>
              <a:spcAft>
                <a:spcPts val="0"/>
              </a:spcAft>
              <a:buSzPts val="22400"/>
              <a:buNone/>
              <a:defRPr sz="22400"/>
            </a:lvl3pPr>
            <a:lvl4pPr lvl="3" algn="ctr">
              <a:spcBef>
                <a:spcPts val="0"/>
              </a:spcBef>
              <a:spcAft>
                <a:spcPts val="0"/>
              </a:spcAft>
              <a:buSzPts val="22400"/>
              <a:buNone/>
              <a:defRPr sz="22400"/>
            </a:lvl4pPr>
            <a:lvl5pPr lvl="4" algn="ctr">
              <a:spcBef>
                <a:spcPts val="0"/>
              </a:spcBef>
              <a:spcAft>
                <a:spcPts val="0"/>
              </a:spcAft>
              <a:buSzPts val="22400"/>
              <a:buNone/>
              <a:defRPr sz="22400"/>
            </a:lvl5pPr>
            <a:lvl6pPr lvl="5" algn="ctr">
              <a:spcBef>
                <a:spcPts val="0"/>
              </a:spcBef>
              <a:spcAft>
                <a:spcPts val="0"/>
              </a:spcAft>
              <a:buSzPts val="22400"/>
              <a:buNone/>
              <a:defRPr sz="22400"/>
            </a:lvl6pPr>
            <a:lvl7pPr lvl="6" algn="ctr">
              <a:spcBef>
                <a:spcPts val="0"/>
              </a:spcBef>
              <a:spcAft>
                <a:spcPts val="0"/>
              </a:spcAft>
              <a:buSzPts val="22400"/>
              <a:buNone/>
              <a:defRPr sz="22400"/>
            </a:lvl7pPr>
            <a:lvl8pPr lvl="7" algn="ctr">
              <a:spcBef>
                <a:spcPts val="0"/>
              </a:spcBef>
              <a:spcAft>
                <a:spcPts val="0"/>
              </a:spcAft>
              <a:buSzPts val="22400"/>
              <a:buNone/>
              <a:defRPr sz="22400"/>
            </a:lvl8pPr>
            <a:lvl9pPr lvl="8" algn="ctr">
              <a:spcBef>
                <a:spcPts val="0"/>
              </a:spcBef>
              <a:spcAft>
                <a:spcPts val="0"/>
              </a:spcAft>
              <a:buSzPts val="22400"/>
              <a:buNone/>
              <a:defRPr sz="22400"/>
            </a:lvl9pPr>
          </a:lstStyle>
          <a:p>
            <a:endParaRPr/>
          </a:p>
        </p:txBody>
      </p:sp>
      <p:sp>
        <p:nvSpPr>
          <p:cNvPr id="38" name="Google Shape;38;p9"/>
          <p:cNvSpPr txBox="1">
            <a:spLocks noGrp="1"/>
          </p:cNvSpPr>
          <p:nvPr>
            <p:ph type="subTitle" idx="1"/>
          </p:nvPr>
        </p:nvSpPr>
        <p:spPr>
          <a:xfrm>
            <a:off x="1274400" y="17939680"/>
            <a:ext cx="19416900" cy="7904700"/>
          </a:xfrm>
          <a:prstGeom prst="rect">
            <a:avLst/>
          </a:prstGeom>
        </p:spPr>
        <p:txBody>
          <a:bodyPr spcFirstLastPara="1" wrap="square" lIns="487600" tIns="487600" rIns="487600" bIns="487600" anchor="t" anchorCtr="0">
            <a:noAutofit/>
          </a:bodyPr>
          <a:lstStyle>
            <a:lvl1pPr lvl="0" algn="ctr">
              <a:lnSpc>
                <a:spcPct val="100000"/>
              </a:lnSpc>
              <a:spcBef>
                <a:spcPts val="0"/>
              </a:spcBef>
              <a:spcAft>
                <a:spcPts val="0"/>
              </a:spcAft>
              <a:buSzPts val="11200"/>
              <a:buNone/>
              <a:defRPr sz="11200"/>
            </a:lvl1pPr>
            <a:lvl2pPr lvl="1" algn="ctr">
              <a:lnSpc>
                <a:spcPct val="100000"/>
              </a:lnSpc>
              <a:spcBef>
                <a:spcPts val="0"/>
              </a:spcBef>
              <a:spcAft>
                <a:spcPts val="0"/>
              </a:spcAft>
              <a:buSzPts val="11200"/>
              <a:buNone/>
              <a:defRPr sz="11200"/>
            </a:lvl2pPr>
            <a:lvl3pPr lvl="2" algn="ctr">
              <a:lnSpc>
                <a:spcPct val="100000"/>
              </a:lnSpc>
              <a:spcBef>
                <a:spcPts val="0"/>
              </a:spcBef>
              <a:spcAft>
                <a:spcPts val="0"/>
              </a:spcAft>
              <a:buSzPts val="11200"/>
              <a:buNone/>
              <a:defRPr sz="11200"/>
            </a:lvl3pPr>
            <a:lvl4pPr lvl="3" algn="ctr">
              <a:lnSpc>
                <a:spcPct val="100000"/>
              </a:lnSpc>
              <a:spcBef>
                <a:spcPts val="0"/>
              </a:spcBef>
              <a:spcAft>
                <a:spcPts val="0"/>
              </a:spcAft>
              <a:buSzPts val="11200"/>
              <a:buNone/>
              <a:defRPr sz="11200"/>
            </a:lvl4pPr>
            <a:lvl5pPr lvl="4" algn="ctr">
              <a:lnSpc>
                <a:spcPct val="100000"/>
              </a:lnSpc>
              <a:spcBef>
                <a:spcPts val="0"/>
              </a:spcBef>
              <a:spcAft>
                <a:spcPts val="0"/>
              </a:spcAft>
              <a:buSzPts val="11200"/>
              <a:buNone/>
              <a:defRPr sz="11200"/>
            </a:lvl5pPr>
            <a:lvl6pPr lvl="5" algn="ctr">
              <a:lnSpc>
                <a:spcPct val="100000"/>
              </a:lnSpc>
              <a:spcBef>
                <a:spcPts val="0"/>
              </a:spcBef>
              <a:spcAft>
                <a:spcPts val="0"/>
              </a:spcAft>
              <a:buSzPts val="11200"/>
              <a:buNone/>
              <a:defRPr sz="11200"/>
            </a:lvl6pPr>
            <a:lvl7pPr lvl="6" algn="ctr">
              <a:lnSpc>
                <a:spcPct val="100000"/>
              </a:lnSpc>
              <a:spcBef>
                <a:spcPts val="0"/>
              </a:spcBef>
              <a:spcAft>
                <a:spcPts val="0"/>
              </a:spcAft>
              <a:buSzPts val="11200"/>
              <a:buNone/>
              <a:defRPr sz="11200"/>
            </a:lvl7pPr>
            <a:lvl8pPr lvl="7" algn="ctr">
              <a:lnSpc>
                <a:spcPct val="100000"/>
              </a:lnSpc>
              <a:spcBef>
                <a:spcPts val="0"/>
              </a:spcBef>
              <a:spcAft>
                <a:spcPts val="0"/>
              </a:spcAft>
              <a:buSzPts val="11200"/>
              <a:buNone/>
              <a:defRPr sz="11200"/>
            </a:lvl8pPr>
            <a:lvl9pPr lvl="8" algn="ctr">
              <a:lnSpc>
                <a:spcPct val="100000"/>
              </a:lnSpc>
              <a:spcBef>
                <a:spcPts val="0"/>
              </a:spcBef>
              <a:spcAft>
                <a:spcPts val="0"/>
              </a:spcAft>
              <a:buSzPts val="11200"/>
              <a:buNone/>
              <a:defRPr sz="11200"/>
            </a:lvl9pPr>
          </a:lstStyle>
          <a:p>
            <a:endParaRPr/>
          </a:p>
        </p:txBody>
      </p:sp>
      <p:sp>
        <p:nvSpPr>
          <p:cNvPr id="39" name="Google Shape;39;p9"/>
          <p:cNvSpPr txBox="1">
            <a:spLocks noGrp="1"/>
          </p:cNvSpPr>
          <p:nvPr>
            <p:ph type="body" idx="2"/>
          </p:nvPr>
        </p:nvSpPr>
        <p:spPr>
          <a:xfrm>
            <a:off x="23709600" y="4634080"/>
            <a:ext cx="18417600" cy="23648700"/>
          </a:xfrm>
          <a:prstGeom prst="rect">
            <a:avLst/>
          </a:prstGeom>
        </p:spPr>
        <p:txBody>
          <a:bodyPr spcFirstLastPara="1" wrap="square" lIns="487600" tIns="487600" rIns="487600" bIns="487600" anchor="ctr" anchorCtr="0">
            <a:noAutofit/>
          </a:bodyPr>
          <a:lstStyle>
            <a:lvl1pPr marL="457200" lvl="0" indent="-838200">
              <a:spcBef>
                <a:spcPts val="0"/>
              </a:spcBef>
              <a:spcAft>
                <a:spcPts val="0"/>
              </a:spcAft>
              <a:buSzPts val="9600"/>
              <a:buChar char="●"/>
              <a:defRPr/>
            </a:lvl1pPr>
            <a:lvl2pPr marL="914400" lvl="1" indent="-704850">
              <a:spcBef>
                <a:spcPts val="8500"/>
              </a:spcBef>
              <a:spcAft>
                <a:spcPts val="0"/>
              </a:spcAft>
              <a:buSzPts val="7500"/>
              <a:buChar char="○"/>
              <a:defRPr/>
            </a:lvl2pPr>
            <a:lvl3pPr marL="1371600" lvl="2" indent="-704850">
              <a:spcBef>
                <a:spcPts val="8500"/>
              </a:spcBef>
              <a:spcAft>
                <a:spcPts val="0"/>
              </a:spcAft>
              <a:buSzPts val="7500"/>
              <a:buChar char="■"/>
              <a:defRPr/>
            </a:lvl3pPr>
            <a:lvl4pPr marL="1828800" lvl="3" indent="-704850">
              <a:spcBef>
                <a:spcPts val="8500"/>
              </a:spcBef>
              <a:spcAft>
                <a:spcPts val="0"/>
              </a:spcAft>
              <a:buSzPts val="7500"/>
              <a:buChar char="●"/>
              <a:defRPr/>
            </a:lvl4pPr>
            <a:lvl5pPr marL="2286000" lvl="4" indent="-704850">
              <a:spcBef>
                <a:spcPts val="8500"/>
              </a:spcBef>
              <a:spcAft>
                <a:spcPts val="0"/>
              </a:spcAft>
              <a:buSzPts val="7500"/>
              <a:buChar char="○"/>
              <a:defRPr/>
            </a:lvl5pPr>
            <a:lvl6pPr marL="2743200" lvl="5" indent="-704850">
              <a:spcBef>
                <a:spcPts val="8500"/>
              </a:spcBef>
              <a:spcAft>
                <a:spcPts val="0"/>
              </a:spcAft>
              <a:buSzPts val="7500"/>
              <a:buChar char="■"/>
              <a:defRPr/>
            </a:lvl6pPr>
            <a:lvl7pPr marL="3200400" lvl="6" indent="-704850">
              <a:spcBef>
                <a:spcPts val="8500"/>
              </a:spcBef>
              <a:spcAft>
                <a:spcPts val="0"/>
              </a:spcAft>
              <a:buSzPts val="7500"/>
              <a:buChar char="●"/>
              <a:defRPr/>
            </a:lvl7pPr>
            <a:lvl8pPr marL="3657600" lvl="7" indent="-704850">
              <a:spcBef>
                <a:spcPts val="8500"/>
              </a:spcBef>
              <a:spcAft>
                <a:spcPts val="0"/>
              </a:spcAft>
              <a:buSzPts val="7500"/>
              <a:buChar char="○"/>
              <a:defRPr/>
            </a:lvl8pPr>
            <a:lvl9pPr marL="4114800" lvl="8" indent="-704850">
              <a:spcBef>
                <a:spcPts val="8500"/>
              </a:spcBef>
              <a:spcAft>
                <a:spcPts val="8500"/>
              </a:spcAft>
              <a:buSzPts val="7500"/>
              <a:buChar char="■"/>
              <a:defRPr/>
            </a:lvl9pPr>
          </a:lstStyle>
          <a:p>
            <a:endParaRPr/>
          </a:p>
        </p:txBody>
      </p:sp>
      <p:sp>
        <p:nvSpPr>
          <p:cNvPr id="40" name="Google Shape;40;p9"/>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1496160" y="27075680"/>
            <a:ext cx="28794300" cy="3872700"/>
          </a:xfrm>
          <a:prstGeom prst="rect">
            <a:avLst/>
          </a:prstGeom>
        </p:spPr>
        <p:txBody>
          <a:bodyPr spcFirstLastPara="1" wrap="square" lIns="487600" tIns="487600" rIns="487600" bIns="487600" anchor="ctr" anchorCtr="0">
            <a:noAutofit/>
          </a:bodyPr>
          <a:lstStyle>
            <a:lvl1pPr marL="457200" lvl="0" indent="-228600">
              <a:lnSpc>
                <a:spcPct val="100000"/>
              </a:lnSpc>
              <a:spcBef>
                <a:spcPts val="0"/>
              </a:spcBef>
              <a:spcAft>
                <a:spcPts val="0"/>
              </a:spcAft>
              <a:buSzPts val="9600"/>
              <a:buNone/>
              <a:defRPr/>
            </a:lvl1pPr>
          </a:lstStyle>
          <a:p>
            <a:endParaRPr/>
          </a:p>
        </p:txBody>
      </p:sp>
      <p:sp>
        <p:nvSpPr>
          <p:cNvPr id="43" name="Google Shape;43;p10"/>
          <p:cNvSpPr txBox="1">
            <a:spLocks noGrp="1"/>
          </p:cNvSpPr>
          <p:nvPr>
            <p:ph type="sldNum" idx="12"/>
          </p:nvPr>
        </p:nvSpPr>
        <p:spPr>
          <a:xfrm>
            <a:off x="40667798" y="29844588"/>
            <a:ext cx="2633700" cy="2519100"/>
          </a:xfrm>
          <a:prstGeom prst="rect">
            <a:avLst/>
          </a:prstGeom>
        </p:spPr>
        <p:txBody>
          <a:bodyPr spcFirstLastPara="1" wrap="square" lIns="487600" tIns="487600" rIns="487600" bIns="48760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496160" y="2848160"/>
            <a:ext cx="40899000" cy="3665400"/>
          </a:xfrm>
          <a:prstGeom prst="rect">
            <a:avLst/>
          </a:prstGeom>
          <a:noFill/>
          <a:ln>
            <a:noFill/>
          </a:ln>
        </p:spPr>
        <p:txBody>
          <a:bodyPr spcFirstLastPara="1" wrap="square" lIns="487600" tIns="487600" rIns="487600" bIns="487600" anchor="t" anchorCtr="0">
            <a:noAutofit/>
          </a:bodyPr>
          <a:lstStyle>
            <a:lvl1pPr lvl="0">
              <a:spcBef>
                <a:spcPts val="0"/>
              </a:spcBef>
              <a:spcAft>
                <a:spcPts val="0"/>
              </a:spcAft>
              <a:buClr>
                <a:schemeClr val="dk1"/>
              </a:buClr>
              <a:buSzPts val="14900"/>
              <a:buNone/>
              <a:defRPr sz="14900">
                <a:solidFill>
                  <a:schemeClr val="dk1"/>
                </a:solidFill>
              </a:defRPr>
            </a:lvl1pPr>
            <a:lvl2pPr lvl="1">
              <a:spcBef>
                <a:spcPts val="0"/>
              </a:spcBef>
              <a:spcAft>
                <a:spcPts val="0"/>
              </a:spcAft>
              <a:buClr>
                <a:schemeClr val="dk1"/>
              </a:buClr>
              <a:buSzPts val="14900"/>
              <a:buNone/>
              <a:defRPr sz="14900">
                <a:solidFill>
                  <a:schemeClr val="dk1"/>
                </a:solidFill>
              </a:defRPr>
            </a:lvl2pPr>
            <a:lvl3pPr lvl="2">
              <a:spcBef>
                <a:spcPts val="0"/>
              </a:spcBef>
              <a:spcAft>
                <a:spcPts val="0"/>
              </a:spcAft>
              <a:buClr>
                <a:schemeClr val="dk1"/>
              </a:buClr>
              <a:buSzPts val="14900"/>
              <a:buNone/>
              <a:defRPr sz="14900">
                <a:solidFill>
                  <a:schemeClr val="dk1"/>
                </a:solidFill>
              </a:defRPr>
            </a:lvl3pPr>
            <a:lvl4pPr lvl="3">
              <a:spcBef>
                <a:spcPts val="0"/>
              </a:spcBef>
              <a:spcAft>
                <a:spcPts val="0"/>
              </a:spcAft>
              <a:buClr>
                <a:schemeClr val="dk1"/>
              </a:buClr>
              <a:buSzPts val="14900"/>
              <a:buNone/>
              <a:defRPr sz="14900">
                <a:solidFill>
                  <a:schemeClr val="dk1"/>
                </a:solidFill>
              </a:defRPr>
            </a:lvl4pPr>
            <a:lvl5pPr lvl="4">
              <a:spcBef>
                <a:spcPts val="0"/>
              </a:spcBef>
              <a:spcAft>
                <a:spcPts val="0"/>
              </a:spcAft>
              <a:buClr>
                <a:schemeClr val="dk1"/>
              </a:buClr>
              <a:buSzPts val="14900"/>
              <a:buNone/>
              <a:defRPr sz="14900">
                <a:solidFill>
                  <a:schemeClr val="dk1"/>
                </a:solidFill>
              </a:defRPr>
            </a:lvl5pPr>
            <a:lvl6pPr lvl="5">
              <a:spcBef>
                <a:spcPts val="0"/>
              </a:spcBef>
              <a:spcAft>
                <a:spcPts val="0"/>
              </a:spcAft>
              <a:buClr>
                <a:schemeClr val="dk1"/>
              </a:buClr>
              <a:buSzPts val="14900"/>
              <a:buNone/>
              <a:defRPr sz="14900">
                <a:solidFill>
                  <a:schemeClr val="dk1"/>
                </a:solidFill>
              </a:defRPr>
            </a:lvl6pPr>
            <a:lvl7pPr lvl="6">
              <a:spcBef>
                <a:spcPts val="0"/>
              </a:spcBef>
              <a:spcAft>
                <a:spcPts val="0"/>
              </a:spcAft>
              <a:buClr>
                <a:schemeClr val="dk1"/>
              </a:buClr>
              <a:buSzPts val="14900"/>
              <a:buNone/>
              <a:defRPr sz="14900">
                <a:solidFill>
                  <a:schemeClr val="dk1"/>
                </a:solidFill>
              </a:defRPr>
            </a:lvl7pPr>
            <a:lvl8pPr lvl="7">
              <a:spcBef>
                <a:spcPts val="0"/>
              </a:spcBef>
              <a:spcAft>
                <a:spcPts val="0"/>
              </a:spcAft>
              <a:buClr>
                <a:schemeClr val="dk1"/>
              </a:buClr>
              <a:buSzPts val="14900"/>
              <a:buNone/>
              <a:defRPr sz="14900">
                <a:solidFill>
                  <a:schemeClr val="dk1"/>
                </a:solidFill>
              </a:defRPr>
            </a:lvl8pPr>
            <a:lvl9pPr lvl="8">
              <a:spcBef>
                <a:spcPts val="0"/>
              </a:spcBef>
              <a:spcAft>
                <a:spcPts val="0"/>
              </a:spcAft>
              <a:buClr>
                <a:schemeClr val="dk1"/>
              </a:buClr>
              <a:buSzPts val="14900"/>
              <a:buNone/>
              <a:defRPr sz="14900">
                <a:solidFill>
                  <a:schemeClr val="dk1"/>
                </a:solidFill>
              </a:defRPr>
            </a:lvl9pPr>
          </a:lstStyle>
          <a:p>
            <a:endParaRPr/>
          </a:p>
        </p:txBody>
      </p:sp>
      <p:sp>
        <p:nvSpPr>
          <p:cNvPr id="7" name="Google Shape;7;p1"/>
          <p:cNvSpPr txBox="1">
            <a:spLocks noGrp="1"/>
          </p:cNvSpPr>
          <p:nvPr>
            <p:ph type="body" idx="1"/>
          </p:nvPr>
        </p:nvSpPr>
        <p:spPr>
          <a:xfrm>
            <a:off x="1496160" y="7375840"/>
            <a:ext cx="40899000" cy="21864900"/>
          </a:xfrm>
          <a:prstGeom prst="rect">
            <a:avLst/>
          </a:prstGeom>
          <a:noFill/>
          <a:ln>
            <a:noFill/>
          </a:ln>
        </p:spPr>
        <p:txBody>
          <a:bodyPr spcFirstLastPara="1" wrap="square" lIns="487600" tIns="487600" rIns="487600" bIns="487600" anchor="t" anchorCtr="0">
            <a:noAutofit/>
          </a:bodyPr>
          <a:lstStyle>
            <a:lvl1pPr marL="457200" lvl="0" indent="-838200">
              <a:lnSpc>
                <a:spcPct val="115000"/>
              </a:lnSpc>
              <a:spcBef>
                <a:spcPts val="0"/>
              </a:spcBef>
              <a:spcAft>
                <a:spcPts val="0"/>
              </a:spcAft>
              <a:buClr>
                <a:schemeClr val="dk2"/>
              </a:buClr>
              <a:buSzPts val="9600"/>
              <a:buChar char="●"/>
              <a:defRPr sz="9600">
                <a:solidFill>
                  <a:schemeClr val="dk2"/>
                </a:solidFill>
              </a:defRPr>
            </a:lvl1pPr>
            <a:lvl2pPr marL="914400" lvl="1" indent="-704850">
              <a:lnSpc>
                <a:spcPct val="115000"/>
              </a:lnSpc>
              <a:spcBef>
                <a:spcPts val="8500"/>
              </a:spcBef>
              <a:spcAft>
                <a:spcPts val="0"/>
              </a:spcAft>
              <a:buClr>
                <a:schemeClr val="dk2"/>
              </a:buClr>
              <a:buSzPts val="7500"/>
              <a:buChar char="○"/>
              <a:defRPr sz="7500">
                <a:solidFill>
                  <a:schemeClr val="dk2"/>
                </a:solidFill>
              </a:defRPr>
            </a:lvl2pPr>
            <a:lvl3pPr marL="1371600" lvl="2" indent="-704850">
              <a:lnSpc>
                <a:spcPct val="115000"/>
              </a:lnSpc>
              <a:spcBef>
                <a:spcPts val="8500"/>
              </a:spcBef>
              <a:spcAft>
                <a:spcPts val="0"/>
              </a:spcAft>
              <a:buClr>
                <a:schemeClr val="dk2"/>
              </a:buClr>
              <a:buSzPts val="7500"/>
              <a:buChar char="■"/>
              <a:defRPr sz="7500">
                <a:solidFill>
                  <a:schemeClr val="dk2"/>
                </a:solidFill>
              </a:defRPr>
            </a:lvl3pPr>
            <a:lvl4pPr marL="1828800" lvl="3" indent="-704850">
              <a:lnSpc>
                <a:spcPct val="115000"/>
              </a:lnSpc>
              <a:spcBef>
                <a:spcPts val="8500"/>
              </a:spcBef>
              <a:spcAft>
                <a:spcPts val="0"/>
              </a:spcAft>
              <a:buClr>
                <a:schemeClr val="dk2"/>
              </a:buClr>
              <a:buSzPts val="7500"/>
              <a:buChar char="●"/>
              <a:defRPr sz="7500">
                <a:solidFill>
                  <a:schemeClr val="dk2"/>
                </a:solidFill>
              </a:defRPr>
            </a:lvl4pPr>
            <a:lvl5pPr marL="2286000" lvl="4" indent="-704850">
              <a:lnSpc>
                <a:spcPct val="115000"/>
              </a:lnSpc>
              <a:spcBef>
                <a:spcPts val="8500"/>
              </a:spcBef>
              <a:spcAft>
                <a:spcPts val="0"/>
              </a:spcAft>
              <a:buClr>
                <a:schemeClr val="dk2"/>
              </a:buClr>
              <a:buSzPts val="7500"/>
              <a:buChar char="○"/>
              <a:defRPr sz="7500">
                <a:solidFill>
                  <a:schemeClr val="dk2"/>
                </a:solidFill>
              </a:defRPr>
            </a:lvl5pPr>
            <a:lvl6pPr marL="2743200" lvl="5" indent="-704850">
              <a:lnSpc>
                <a:spcPct val="115000"/>
              </a:lnSpc>
              <a:spcBef>
                <a:spcPts val="8500"/>
              </a:spcBef>
              <a:spcAft>
                <a:spcPts val="0"/>
              </a:spcAft>
              <a:buClr>
                <a:schemeClr val="dk2"/>
              </a:buClr>
              <a:buSzPts val="7500"/>
              <a:buChar char="■"/>
              <a:defRPr sz="7500">
                <a:solidFill>
                  <a:schemeClr val="dk2"/>
                </a:solidFill>
              </a:defRPr>
            </a:lvl6pPr>
            <a:lvl7pPr marL="3200400" lvl="6" indent="-704850">
              <a:lnSpc>
                <a:spcPct val="115000"/>
              </a:lnSpc>
              <a:spcBef>
                <a:spcPts val="8500"/>
              </a:spcBef>
              <a:spcAft>
                <a:spcPts val="0"/>
              </a:spcAft>
              <a:buClr>
                <a:schemeClr val="dk2"/>
              </a:buClr>
              <a:buSzPts val="7500"/>
              <a:buChar char="●"/>
              <a:defRPr sz="7500">
                <a:solidFill>
                  <a:schemeClr val="dk2"/>
                </a:solidFill>
              </a:defRPr>
            </a:lvl7pPr>
            <a:lvl8pPr marL="3657600" lvl="7" indent="-704850">
              <a:lnSpc>
                <a:spcPct val="115000"/>
              </a:lnSpc>
              <a:spcBef>
                <a:spcPts val="8500"/>
              </a:spcBef>
              <a:spcAft>
                <a:spcPts val="0"/>
              </a:spcAft>
              <a:buClr>
                <a:schemeClr val="dk2"/>
              </a:buClr>
              <a:buSzPts val="7500"/>
              <a:buChar char="○"/>
              <a:defRPr sz="7500">
                <a:solidFill>
                  <a:schemeClr val="dk2"/>
                </a:solidFill>
              </a:defRPr>
            </a:lvl8pPr>
            <a:lvl9pPr marL="4114800" lvl="8" indent="-704850">
              <a:lnSpc>
                <a:spcPct val="115000"/>
              </a:lnSpc>
              <a:spcBef>
                <a:spcPts val="8500"/>
              </a:spcBef>
              <a:spcAft>
                <a:spcPts val="8500"/>
              </a:spcAft>
              <a:buClr>
                <a:schemeClr val="dk2"/>
              </a:buClr>
              <a:buSzPts val="7500"/>
              <a:buChar char="■"/>
              <a:defRPr sz="7500">
                <a:solidFill>
                  <a:schemeClr val="dk2"/>
                </a:solidFill>
              </a:defRPr>
            </a:lvl9pPr>
          </a:lstStyle>
          <a:p>
            <a:endParaRPr/>
          </a:p>
        </p:txBody>
      </p:sp>
      <p:sp>
        <p:nvSpPr>
          <p:cNvPr id="8" name="Google Shape;8;p1"/>
          <p:cNvSpPr txBox="1">
            <a:spLocks noGrp="1"/>
          </p:cNvSpPr>
          <p:nvPr>
            <p:ph type="sldNum" idx="12"/>
          </p:nvPr>
        </p:nvSpPr>
        <p:spPr>
          <a:xfrm>
            <a:off x="40667798" y="29844588"/>
            <a:ext cx="2633700" cy="2519100"/>
          </a:xfrm>
          <a:prstGeom prst="rect">
            <a:avLst/>
          </a:prstGeom>
          <a:noFill/>
          <a:ln>
            <a:noFill/>
          </a:ln>
        </p:spPr>
        <p:txBody>
          <a:bodyPr spcFirstLastPara="1" wrap="square" lIns="487600" tIns="487600" rIns="487600" bIns="487600" anchor="ctr" anchorCtr="0">
            <a:noAutofit/>
          </a:bodyPr>
          <a:lstStyle>
            <a:lvl1pPr lvl="0" algn="r">
              <a:buNone/>
              <a:defRPr sz="5300">
                <a:solidFill>
                  <a:schemeClr val="dk2"/>
                </a:solidFill>
              </a:defRPr>
            </a:lvl1pPr>
            <a:lvl2pPr lvl="1" algn="r">
              <a:buNone/>
              <a:defRPr sz="5300">
                <a:solidFill>
                  <a:schemeClr val="dk2"/>
                </a:solidFill>
              </a:defRPr>
            </a:lvl2pPr>
            <a:lvl3pPr lvl="2" algn="r">
              <a:buNone/>
              <a:defRPr sz="5300">
                <a:solidFill>
                  <a:schemeClr val="dk2"/>
                </a:solidFill>
              </a:defRPr>
            </a:lvl3pPr>
            <a:lvl4pPr lvl="3" algn="r">
              <a:buNone/>
              <a:defRPr sz="5300">
                <a:solidFill>
                  <a:schemeClr val="dk2"/>
                </a:solidFill>
              </a:defRPr>
            </a:lvl4pPr>
            <a:lvl5pPr lvl="4" algn="r">
              <a:buNone/>
              <a:defRPr sz="5300">
                <a:solidFill>
                  <a:schemeClr val="dk2"/>
                </a:solidFill>
              </a:defRPr>
            </a:lvl5pPr>
            <a:lvl6pPr lvl="5" algn="r">
              <a:buNone/>
              <a:defRPr sz="5300">
                <a:solidFill>
                  <a:schemeClr val="dk2"/>
                </a:solidFill>
              </a:defRPr>
            </a:lvl6pPr>
            <a:lvl7pPr lvl="6" algn="r">
              <a:buNone/>
              <a:defRPr sz="5300">
                <a:solidFill>
                  <a:schemeClr val="dk2"/>
                </a:solidFill>
              </a:defRPr>
            </a:lvl7pPr>
            <a:lvl8pPr lvl="7" algn="r">
              <a:buNone/>
              <a:defRPr sz="5300">
                <a:solidFill>
                  <a:schemeClr val="dk2"/>
                </a:solidFill>
              </a:defRPr>
            </a:lvl8pPr>
            <a:lvl9pPr lvl="8" algn="r">
              <a:buNone/>
              <a:defRPr sz="53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259500" y="206625"/>
            <a:ext cx="43409100" cy="5230500"/>
          </a:xfrm>
          <a:prstGeom prst="rect">
            <a:avLst/>
          </a:prstGeom>
          <a:solidFill>
            <a:srgbClr val="48ADBD"/>
          </a:solidFill>
          <a:ln>
            <a:noFill/>
          </a:ln>
          <a:effectLst>
            <a:outerShdw blurRad="57150" dist="19050" dir="5400000" algn="bl" rotWithShape="0">
              <a:srgbClr val="000000">
                <a:alpha val="50000"/>
              </a:srgb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10500" dirty="0"/>
              <a:t>Facilitators of Educational Attainment in American Indian Young Adults</a:t>
            </a:r>
            <a:endParaRPr sz="10500" dirty="0"/>
          </a:p>
          <a:p>
            <a:pPr lvl="0" algn="ctr"/>
            <a:r>
              <a:rPr lang="en" sz="6500" dirty="0"/>
              <a:t>Brynn M. </a:t>
            </a:r>
            <a:r>
              <a:rPr lang="en" sz="6500" dirty="0" err="1"/>
              <a:t>Bohan</a:t>
            </a:r>
            <a:r>
              <a:rPr lang="en" sz="6500" baseline="30000" dirty="0" err="1"/>
              <a:t>a</a:t>
            </a:r>
            <a:r>
              <a:rPr lang="en" sz="6500" dirty="0"/>
              <a:t>, Melissa L. </a:t>
            </a:r>
            <a:r>
              <a:rPr lang="en" sz="6500" dirty="0" err="1"/>
              <a:t>Walls</a:t>
            </a:r>
            <a:r>
              <a:rPr lang="en" sz="6500" baseline="30000" dirty="0" err="1"/>
              <a:t>b</a:t>
            </a:r>
            <a:r>
              <a:rPr lang="en" sz="6500" dirty="0"/>
              <a:t>, Dane S. </a:t>
            </a:r>
            <a:r>
              <a:rPr lang="en" sz="6500" dirty="0" err="1"/>
              <a:t>Hautala</a:t>
            </a:r>
            <a:r>
              <a:rPr lang="en" sz="6500" baseline="30000" dirty="0" err="1"/>
              <a:t>b</a:t>
            </a:r>
            <a:r>
              <a:rPr lang="en" sz="6500" dirty="0"/>
              <a:t>, Healing Pathways Team*</a:t>
            </a:r>
            <a:endParaRPr sz="6500" dirty="0"/>
          </a:p>
          <a:p>
            <a:pPr lvl="0" algn="ctr"/>
            <a:r>
              <a:rPr lang="en" sz="5200" baseline="30000" dirty="0" err="1"/>
              <a:t>a</a:t>
            </a:r>
            <a:r>
              <a:rPr lang="en" sz="5200" dirty="0" err="1"/>
              <a:t>University</a:t>
            </a:r>
            <a:r>
              <a:rPr lang="en" sz="5200" dirty="0"/>
              <a:t> of Minnesota- Duluth, </a:t>
            </a:r>
          </a:p>
          <a:p>
            <a:pPr lvl="0" algn="ctr"/>
            <a:r>
              <a:rPr lang="en" sz="5400" baseline="30000" dirty="0" err="1"/>
              <a:t>b</a:t>
            </a:r>
            <a:r>
              <a:rPr lang="en" sz="5200" dirty="0" err="1"/>
              <a:t>Johns</a:t>
            </a:r>
            <a:r>
              <a:rPr lang="en" sz="5200" dirty="0"/>
              <a:t> Hopkins Bloomberg School of Public Health, Center for American Indian Health</a:t>
            </a:r>
            <a:endParaRPr sz="5200" dirty="0"/>
          </a:p>
        </p:txBody>
      </p:sp>
      <p:sp>
        <p:nvSpPr>
          <p:cNvPr id="55" name="Google Shape;55;p13"/>
          <p:cNvSpPr/>
          <p:nvPr/>
        </p:nvSpPr>
        <p:spPr>
          <a:xfrm>
            <a:off x="605400" y="5618500"/>
            <a:ext cx="12788700" cy="268458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30572700" y="5618600"/>
            <a:ext cx="12788700" cy="268458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13753850" y="5618600"/>
            <a:ext cx="16430700" cy="26845800"/>
          </a:xfrm>
          <a:prstGeom prst="rect">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txBox="1"/>
          <p:nvPr/>
        </p:nvSpPr>
        <p:spPr>
          <a:xfrm>
            <a:off x="577000" y="5608050"/>
            <a:ext cx="12788700" cy="1091700"/>
          </a:xfrm>
          <a:prstGeom prst="rect">
            <a:avLst/>
          </a:prstGeom>
          <a:solidFill>
            <a:srgbClr val="5A1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6800">
                <a:solidFill>
                  <a:srgbClr val="FFFFFF"/>
                </a:solidFill>
              </a:rPr>
              <a:t>Introduction </a:t>
            </a:r>
            <a:endParaRPr sz="6800">
              <a:solidFill>
                <a:srgbClr val="FFFFFF"/>
              </a:solidFill>
            </a:endParaRPr>
          </a:p>
        </p:txBody>
      </p:sp>
      <p:sp>
        <p:nvSpPr>
          <p:cNvPr id="59" name="Google Shape;59;p13"/>
          <p:cNvSpPr txBox="1"/>
          <p:nvPr/>
        </p:nvSpPr>
        <p:spPr>
          <a:xfrm>
            <a:off x="636725" y="18812025"/>
            <a:ext cx="12788700" cy="1091700"/>
          </a:xfrm>
          <a:prstGeom prst="rect">
            <a:avLst/>
          </a:prstGeom>
          <a:solidFill>
            <a:srgbClr val="5A1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6800">
                <a:solidFill>
                  <a:srgbClr val="FFFFFF"/>
                </a:solidFill>
              </a:rPr>
              <a:t>Methods</a:t>
            </a:r>
            <a:r>
              <a:rPr lang="en" sz="4800"/>
              <a:t> </a:t>
            </a:r>
            <a:endParaRPr sz="4800"/>
          </a:p>
        </p:txBody>
      </p:sp>
      <p:sp>
        <p:nvSpPr>
          <p:cNvPr id="60" name="Google Shape;60;p13"/>
          <p:cNvSpPr txBox="1"/>
          <p:nvPr/>
        </p:nvSpPr>
        <p:spPr>
          <a:xfrm>
            <a:off x="13768050" y="5608050"/>
            <a:ext cx="16430700" cy="1091700"/>
          </a:xfrm>
          <a:prstGeom prst="rect">
            <a:avLst/>
          </a:prstGeom>
          <a:solidFill>
            <a:srgbClr val="5A1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6800">
                <a:solidFill>
                  <a:srgbClr val="FFFFFF"/>
                </a:solidFill>
              </a:rPr>
              <a:t>Results</a:t>
            </a:r>
            <a:r>
              <a:rPr lang="en" sz="7200">
                <a:solidFill>
                  <a:srgbClr val="FFFFFF"/>
                </a:solidFill>
              </a:rPr>
              <a:t> </a:t>
            </a:r>
            <a:endParaRPr sz="7200">
              <a:solidFill>
                <a:srgbClr val="FFFFFF"/>
              </a:solidFill>
            </a:endParaRPr>
          </a:p>
        </p:txBody>
      </p:sp>
      <p:sp>
        <p:nvSpPr>
          <p:cNvPr id="61" name="Google Shape;61;p13"/>
          <p:cNvSpPr txBox="1"/>
          <p:nvPr/>
        </p:nvSpPr>
        <p:spPr>
          <a:xfrm>
            <a:off x="819900" y="6614675"/>
            <a:ext cx="12500400" cy="12197400"/>
          </a:xfrm>
          <a:prstGeom prst="rect">
            <a:avLst/>
          </a:prstGeom>
          <a:noFill/>
          <a:ln>
            <a:noFill/>
          </a:ln>
        </p:spPr>
        <p:txBody>
          <a:bodyPr spcFirstLastPara="1" wrap="square" lIns="91425" tIns="91425" rIns="91425" bIns="91425" anchor="t" anchorCtr="0">
            <a:noAutofit/>
          </a:bodyPr>
          <a:lstStyle/>
          <a:p>
            <a:pPr marL="457200" lvl="0" indent="-438150" algn="l" rtl="0">
              <a:spcBef>
                <a:spcPts val="0"/>
              </a:spcBef>
              <a:spcAft>
                <a:spcPts val="0"/>
              </a:spcAft>
              <a:buSzPts val="3300"/>
              <a:buChar char="●"/>
            </a:pPr>
            <a:r>
              <a:rPr lang="en" sz="3300" b="1">
                <a:solidFill>
                  <a:schemeClr val="dk1"/>
                </a:solidFill>
              </a:rPr>
              <a:t>American Indian (AI) </a:t>
            </a:r>
            <a:r>
              <a:rPr lang="en" sz="3300">
                <a:solidFill>
                  <a:schemeClr val="dk1"/>
                </a:solidFill>
              </a:rPr>
              <a:t>students experience major inequities in educational attainment compared to non-Native people</a:t>
            </a:r>
            <a:endParaRPr sz="3300">
              <a:solidFill>
                <a:schemeClr val="dk1"/>
              </a:solidFill>
            </a:endParaRPr>
          </a:p>
          <a:p>
            <a:pPr marL="914400" lvl="1" indent="-438150" algn="l" rtl="0">
              <a:spcBef>
                <a:spcPts val="0"/>
              </a:spcBef>
              <a:spcAft>
                <a:spcPts val="0"/>
              </a:spcAft>
              <a:buClr>
                <a:schemeClr val="dk1"/>
              </a:buClr>
              <a:buSzPts val="3300"/>
              <a:buChar char="○"/>
            </a:pPr>
            <a:r>
              <a:rPr lang="en" sz="3300">
                <a:solidFill>
                  <a:schemeClr val="dk1"/>
                </a:solidFill>
              </a:rPr>
              <a:t>In Minnesota, the high school graduation rate for AI students was 50.7% in 2017. The graduation rate of the total student population was 82.7% (4).</a:t>
            </a:r>
            <a:endParaRPr sz="3300">
              <a:solidFill>
                <a:schemeClr val="dk1"/>
              </a:solidFill>
            </a:endParaRPr>
          </a:p>
          <a:p>
            <a:pPr marL="457200" lvl="0" indent="-438150" algn="l" rtl="0">
              <a:spcBef>
                <a:spcPts val="0"/>
              </a:spcBef>
              <a:spcAft>
                <a:spcPts val="0"/>
              </a:spcAft>
              <a:buClr>
                <a:schemeClr val="dk1"/>
              </a:buClr>
              <a:buSzPts val="3300"/>
              <a:buChar char="●"/>
            </a:pPr>
            <a:r>
              <a:rPr lang="en" sz="3300">
                <a:solidFill>
                  <a:schemeClr val="dk1"/>
                </a:solidFill>
              </a:rPr>
              <a:t>Most research focuses on </a:t>
            </a:r>
            <a:r>
              <a:rPr lang="en" sz="3300" b="1">
                <a:solidFill>
                  <a:schemeClr val="dk1"/>
                </a:solidFill>
              </a:rPr>
              <a:t>barriers</a:t>
            </a:r>
            <a:r>
              <a:rPr lang="en" sz="3300">
                <a:solidFill>
                  <a:schemeClr val="dk1"/>
                </a:solidFill>
              </a:rPr>
              <a:t> to educational attainment, which have been shown to include:</a:t>
            </a:r>
            <a:endParaRPr sz="3300"/>
          </a:p>
          <a:p>
            <a:pPr marL="914400" lvl="1" indent="-438150" algn="l" rtl="0">
              <a:spcBef>
                <a:spcPts val="0"/>
              </a:spcBef>
              <a:spcAft>
                <a:spcPts val="0"/>
              </a:spcAft>
              <a:buSzPts val="3300"/>
              <a:buChar char="○"/>
            </a:pPr>
            <a:r>
              <a:rPr lang="en" sz="3300">
                <a:solidFill>
                  <a:schemeClr val="dk1"/>
                </a:solidFill>
              </a:rPr>
              <a:t>Being male, negative personal experiences at school, characteristics of the school itself, having a parent that dropped out, and socioeconomic status</a:t>
            </a:r>
            <a:r>
              <a:rPr lang="en" sz="3300"/>
              <a:t> (1,2,3,7) </a:t>
            </a:r>
            <a:endParaRPr sz="3300"/>
          </a:p>
          <a:p>
            <a:pPr marL="457200" lvl="0" indent="-438150" algn="l" rtl="0">
              <a:spcBef>
                <a:spcPts val="0"/>
              </a:spcBef>
              <a:spcAft>
                <a:spcPts val="0"/>
              </a:spcAft>
              <a:buSzPts val="3300"/>
              <a:buChar char="●"/>
            </a:pPr>
            <a:r>
              <a:rPr lang="en" sz="3300"/>
              <a:t>There are also known </a:t>
            </a:r>
            <a:r>
              <a:rPr lang="en" sz="3300" b="1"/>
              <a:t>facilitators</a:t>
            </a:r>
            <a:r>
              <a:rPr lang="en" sz="3300"/>
              <a:t> to educational attainment: </a:t>
            </a:r>
            <a:endParaRPr sz="3300"/>
          </a:p>
          <a:p>
            <a:pPr marL="914400" lvl="1" indent="-438150" algn="l" rtl="0">
              <a:spcBef>
                <a:spcPts val="0"/>
              </a:spcBef>
              <a:spcAft>
                <a:spcPts val="0"/>
              </a:spcAft>
              <a:buSzPts val="3300"/>
              <a:buChar char="○"/>
            </a:pPr>
            <a:r>
              <a:rPr lang="en" sz="3300"/>
              <a:t>Enculturation, parental support, parental level of education, and engagement (1,5,6) </a:t>
            </a:r>
            <a:endParaRPr sz="3300"/>
          </a:p>
          <a:p>
            <a:pPr marL="457200" lvl="0" indent="-438150" algn="l" rtl="0">
              <a:spcBef>
                <a:spcPts val="0"/>
              </a:spcBef>
              <a:spcAft>
                <a:spcPts val="0"/>
              </a:spcAft>
              <a:buSzPts val="3300"/>
              <a:buChar char="●"/>
            </a:pPr>
            <a:r>
              <a:rPr lang="en" sz="3300">
                <a:solidFill>
                  <a:schemeClr val="dk1"/>
                </a:solidFill>
              </a:rPr>
              <a:t>Benevolent Childhood Experiences(BCEs) measure the positive aspects of the participant’s childhood support, but have not been investigated in terms of influences on educational attainment.</a:t>
            </a:r>
            <a:endParaRPr sz="3300" b="1"/>
          </a:p>
          <a:p>
            <a:pPr marL="0" lvl="0" indent="0" algn="l" rtl="0">
              <a:spcBef>
                <a:spcPts val="0"/>
              </a:spcBef>
              <a:spcAft>
                <a:spcPts val="0"/>
              </a:spcAft>
              <a:buNone/>
            </a:pPr>
            <a:r>
              <a:rPr lang="en" sz="3300" b="1"/>
              <a:t>Research Questions:</a:t>
            </a:r>
            <a:r>
              <a:rPr lang="en" sz="3300"/>
              <a:t> </a:t>
            </a:r>
            <a:endParaRPr sz="3300"/>
          </a:p>
          <a:p>
            <a:pPr marL="457200" lvl="0" indent="-438150" algn="l" rtl="0">
              <a:lnSpc>
                <a:spcPct val="115000"/>
              </a:lnSpc>
              <a:spcBef>
                <a:spcPts val="0"/>
              </a:spcBef>
              <a:spcAft>
                <a:spcPts val="0"/>
              </a:spcAft>
              <a:buClr>
                <a:schemeClr val="dk1"/>
              </a:buClr>
              <a:buSzPts val="3300"/>
              <a:buAutoNum type="arabicPeriod"/>
            </a:pPr>
            <a:r>
              <a:rPr lang="en" sz="3300">
                <a:solidFill>
                  <a:schemeClr val="dk1"/>
                </a:solidFill>
              </a:rPr>
              <a:t>What is the educational attainment status of early adult AIs? </a:t>
            </a:r>
            <a:endParaRPr sz="3300">
              <a:solidFill>
                <a:schemeClr val="dk1"/>
              </a:solidFill>
            </a:endParaRPr>
          </a:p>
          <a:p>
            <a:pPr marL="457200" lvl="0" indent="-438150" algn="l" rtl="0">
              <a:lnSpc>
                <a:spcPct val="115000"/>
              </a:lnSpc>
              <a:spcBef>
                <a:spcPts val="0"/>
              </a:spcBef>
              <a:spcAft>
                <a:spcPts val="0"/>
              </a:spcAft>
              <a:buClr>
                <a:schemeClr val="dk1"/>
              </a:buClr>
              <a:buSzPts val="3300"/>
              <a:buAutoNum type="arabicPeriod"/>
            </a:pPr>
            <a:r>
              <a:rPr lang="en" sz="3300">
                <a:solidFill>
                  <a:schemeClr val="dk1"/>
                </a:solidFill>
              </a:rPr>
              <a:t>How does early adult educational attainment compare to adolescent educational goals for AI participants? </a:t>
            </a:r>
            <a:endParaRPr sz="3300">
              <a:solidFill>
                <a:schemeClr val="dk1"/>
              </a:solidFill>
            </a:endParaRPr>
          </a:p>
          <a:p>
            <a:pPr marL="457200" lvl="0" indent="-438150" algn="l" rtl="0">
              <a:lnSpc>
                <a:spcPct val="115000"/>
              </a:lnSpc>
              <a:spcBef>
                <a:spcPts val="0"/>
              </a:spcBef>
              <a:spcAft>
                <a:spcPts val="0"/>
              </a:spcAft>
              <a:buClr>
                <a:schemeClr val="dk1"/>
              </a:buClr>
              <a:buSzPts val="3300"/>
              <a:buAutoNum type="arabicPeriod"/>
            </a:pPr>
            <a:r>
              <a:rPr lang="en" sz="3300">
                <a:solidFill>
                  <a:schemeClr val="dk1"/>
                </a:solidFill>
              </a:rPr>
              <a:t>What are persistence factors to attaining educational goals among AIs over the early life course?</a:t>
            </a:r>
            <a:endParaRPr sz="3300"/>
          </a:p>
        </p:txBody>
      </p:sp>
      <p:sp>
        <p:nvSpPr>
          <p:cNvPr id="62" name="Google Shape;62;p13"/>
          <p:cNvSpPr txBox="1"/>
          <p:nvPr/>
        </p:nvSpPr>
        <p:spPr>
          <a:xfrm>
            <a:off x="819900" y="19752625"/>
            <a:ext cx="12114300" cy="338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300"/>
              <a:t>Participants are from the </a:t>
            </a:r>
            <a:r>
              <a:rPr lang="en" sz="3300" b="1"/>
              <a:t>Healing Pathways Project,</a:t>
            </a:r>
            <a:r>
              <a:rPr lang="en" sz="3300"/>
              <a:t> a longitudinal community-based participatory research (CBPR) project involving eight reservations and reserves and a university research team. The goals of the study are to understand and determine various health risk and protective factors among AIs in the upper-Midwest of the US and Canada. . </a:t>
            </a:r>
            <a:r>
              <a:rPr lang="en" sz="3600"/>
              <a:t> </a:t>
            </a:r>
            <a:endParaRPr sz="3600"/>
          </a:p>
        </p:txBody>
      </p:sp>
      <p:pic>
        <p:nvPicPr>
          <p:cNvPr id="63" name="Google Shape;63;p13"/>
          <p:cNvPicPr preferRelativeResize="0"/>
          <p:nvPr/>
        </p:nvPicPr>
        <p:blipFill rotWithShape="1">
          <a:blip r:embed="rId3">
            <a:alphaModFix/>
          </a:blip>
          <a:srcRect t="17471" b="6465"/>
          <a:stretch/>
        </p:blipFill>
        <p:spPr>
          <a:xfrm>
            <a:off x="1287000" y="23526750"/>
            <a:ext cx="11455199" cy="4229100"/>
          </a:xfrm>
          <a:prstGeom prst="rect">
            <a:avLst/>
          </a:prstGeom>
          <a:noFill/>
          <a:ln>
            <a:noFill/>
          </a:ln>
        </p:spPr>
      </p:pic>
      <p:sp>
        <p:nvSpPr>
          <p:cNvPr id="64" name="Google Shape;64;p13"/>
          <p:cNvSpPr txBox="1"/>
          <p:nvPr/>
        </p:nvSpPr>
        <p:spPr>
          <a:xfrm>
            <a:off x="1085850" y="22936625"/>
            <a:ext cx="11582400" cy="552000"/>
          </a:xfrm>
          <a:prstGeom prst="rect">
            <a:avLst/>
          </a:prstGeom>
          <a:solidFill>
            <a:srgbClr val="B12C1B"/>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3000">
                <a:solidFill>
                  <a:srgbClr val="FFFFFF"/>
                </a:solidFill>
              </a:rPr>
              <a:t>Figure 1. Healing Pathways Project Interview Timeline </a:t>
            </a:r>
            <a:endParaRPr sz="3000">
              <a:solidFill>
                <a:srgbClr val="FFFFFF"/>
              </a:solidFill>
            </a:endParaRPr>
          </a:p>
        </p:txBody>
      </p:sp>
      <p:sp>
        <p:nvSpPr>
          <p:cNvPr id="65" name="Google Shape;65;p13"/>
          <p:cNvSpPr txBox="1"/>
          <p:nvPr/>
        </p:nvSpPr>
        <p:spPr>
          <a:xfrm>
            <a:off x="1085850" y="27717775"/>
            <a:ext cx="12006000" cy="4763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3000" b="1">
                <a:solidFill>
                  <a:schemeClr val="dk1"/>
                </a:solidFill>
              </a:rPr>
              <a:t>Measures</a:t>
            </a:r>
            <a:r>
              <a:rPr lang="en" sz="3000">
                <a:solidFill>
                  <a:schemeClr val="dk1"/>
                </a:solidFill>
              </a:rPr>
              <a:t> were taken from the survey and coded using SPSS</a:t>
            </a:r>
            <a:endParaRPr sz="3000">
              <a:solidFill>
                <a:schemeClr val="dk1"/>
              </a:solidFill>
            </a:endParaRPr>
          </a:p>
          <a:p>
            <a:pPr marL="457200" lvl="0" indent="-419100" algn="l" rtl="0">
              <a:lnSpc>
                <a:spcPct val="115000"/>
              </a:lnSpc>
              <a:spcBef>
                <a:spcPts val="0"/>
              </a:spcBef>
              <a:spcAft>
                <a:spcPts val="0"/>
              </a:spcAft>
              <a:buClr>
                <a:schemeClr val="dk1"/>
              </a:buClr>
              <a:buSzPts val="3000"/>
              <a:buChar char="●"/>
            </a:pPr>
            <a:r>
              <a:rPr lang="en" sz="3000">
                <a:solidFill>
                  <a:schemeClr val="dk1"/>
                </a:solidFill>
              </a:rPr>
              <a:t>Highest level of education participants hoped to receive from W1-W8 </a:t>
            </a:r>
            <a:endParaRPr sz="3000">
              <a:solidFill>
                <a:schemeClr val="dk1"/>
              </a:solidFill>
            </a:endParaRPr>
          </a:p>
          <a:p>
            <a:pPr marL="457200" lvl="0" indent="-419100" algn="l" rtl="0">
              <a:lnSpc>
                <a:spcPct val="115000"/>
              </a:lnSpc>
              <a:spcBef>
                <a:spcPts val="0"/>
              </a:spcBef>
              <a:spcAft>
                <a:spcPts val="0"/>
              </a:spcAft>
              <a:buClr>
                <a:schemeClr val="dk1"/>
              </a:buClr>
              <a:buSzPts val="3000"/>
              <a:buChar char="●"/>
            </a:pPr>
            <a:r>
              <a:rPr lang="en" sz="3000">
                <a:solidFill>
                  <a:schemeClr val="dk1"/>
                </a:solidFill>
              </a:rPr>
              <a:t>Educational attainment at W9 </a:t>
            </a:r>
            <a:endParaRPr sz="3000">
              <a:solidFill>
                <a:schemeClr val="dk1"/>
              </a:solidFill>
            </a:endParaRPr>
          </a:p>
          <a:p>
            <a:pPr marL="457200" lvl="0" indent="-419100" algn="l" rtl="0">
              <a:lnSpc>
                <a:spcPct val="115000"/>
              </a:lnSpc>
              <a:spcBef>
                <a:spcPts val="0"/>
              </a:spcBef>
              <a:spcAft>
                <a:spcPts val="0"/>
              </a:spcAft>
              <a:buClr>
                <a:schemeClr val="dk1"/>
              </a:buClr>
              <a:buSzPts val="3000"/>
              <a:buChar char="●"/>
            </a:pPr>
            <a:r>
              <a:rPr lang="en" sz="3000">
                <a:solidFill>
                  <a:schemeClr val="dk1"/>
                </a:solidFill>
              </a:rPr>
              <a:t>Meeting educational goals at W9 </a:t>
            </a:r>
            <a:endParaRPr sz="3000">
              <a:solidFill>
                <a:schemeClr val="dk1"/>
              </a:solidFill>
            </a:endParaRPr>
          </a:p>
          <a:p>
            <a:pPr marL="457200" lvl="0" indent="-419100" algn="l" rtl="0">
              <a:lnSpc>
                <a:spcPct val="115000"/>
              </a:lnSpc>
              <a:spcBef>
                <a:spcPts val="0"/>
              </a:spcBef>
              <a:spcAft>
                <a:spcPts val="0"/>
              </a:spcAft>
              <a:buClr>
                <a:schemeClr val="dk1"/>
              </a:buClr>
              <a:buSzPts val="3000"/>
              <a:buChar char="●"/>
            </a:pPr>
            <a:r>
              <a:rPr lang="en" sz="3000">
                <a:solidFill>
                  <a:schemeClr val="dk1"/>
                </a:solidFill>
              </a:rPr>
              <a:t>Parent/ caregiver education level was coded from the highest level parents reported at all the waves that they were asked </a:t>
            </a:r>
            <a:endParaRPr sz="3000">
              <a:solidFill>
                <a:schemeClr val="dk1"/>
              </a:solidFill>
            </a:endParaRPr>
          </a:p>
          <a:p>
            <a:pPr marL="457200" lvl="0" indent="-419100" algn="l" rtl="0">
              <a:lnSpc>
                <a:spcPct val="115000"/>
              </a:lnSpc>
              <a:spcBef>
                <a:spcPts val="0"/>
              </a:spcBef>
              <a:spcAft>
                <a:spcPts val="0"/>
              </a:spcAft>
              <a:buClr>
                <a:schemeClr val="dk1"/>
              </a:buClr>
              <a:buSzPts val="3000"/>
              <a:buChar char="●"/>
            </a:pPr>
            <a:r>
              <a:rPr lang="en" sz="3000">
                <a:solidFill>
                  <a:schemeClr val="dk1"/>
                </a:solidFill>
              </a:rPr>
              <a:t>BCEs were summed with a larger values meaning higher number of BCEs (range 0-7)</a:t>
            </a:r>
            <a:endParaRPr sz="3000"/>
          </a:p>
        </p:txBody>
      </p:sp>
      <p:sp>
        <p:nvSpPr>
          <p:cNvPr id="66" name="Google Shape;66;p13"/>
          <p:cNvSpPr txBox="1"/>
          <p:nvPr/>
        </p:nvSpPr>
        <p:spPr>
          <a:xfrm>
            <a:off x="30572700" y="5608050"/>
            <a:ext cx="12788700" cy="1091700"/>
          </a:xfrm>
          <a:prstGeom prst="rect">
            <a:avLst/>
          </a:prstGeom>
          <a:solidFill>
            <a:srgbClr val="5A1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6800">
                <a:solidFill>
                  <a:srgbClr val="FFFFFF"/>
                </a:solidFill>
              </a:rPr>
              <a:t>Discussion</a:t>
            </a:r>
            <a:endParaRPr sz="6800">
              <a:solidFill>
                <a:srgbClr val="FFFFFF"/>
              </a:solidFill>
            </a:endParaRPr>
          </a:p>
        </p:txBody>
      </p:sp>
      <p:sp>
        <p:nvSpPr>
          <p:cNvPr id="67" name="Google Shape;67;p13"/>
          <p:cNvSpPr txBox="1"/>
          <p:nvPr/>
        </p:nvSpPr>
        <p:spPr>
          <a:xfrm>
            <a:off x="14249400" y="27176025"/>
            <a:ext cx="15458700" cy="4763700"/>
          </a:xfrm>
          <a:prstGeom prst="rect">
            <a:avLst/>
          </a:prstGeom>
          <a:noFill/>
          <a:ln>
            <a:noFill/>
          </a:ln>
        </p:spPr>
        <p:txBody>
          <a:bodyPr spcFirstLastPara="1" wrap="square" lIns="91425" tIns="91425" rIns="91425" bIns="91425" anchor="t" anchorCtr="0">
            <a:noAutofit/>
          </a:bodyPr>
          <a:lstStyle/>
          <a:p>
            <a:pPr marL="457200" lvl="0" indent="-444500" algn="l" rtl="0">
              <a:lnSpc>
                <a:spcPct val="150000"/>
              </a:lnSpc>
              <a:spcBef>
                <a:spcPts val="0"/>
              </a:spcBef>
              <a:spcAft>
                <a:spcPts val="0"/>
              </a:spcAft>
              <a:buSzPts val="3400"/>
              <a:buChar char="●"/>
            </a:pPr>
            <a:r>
              <a:rPr lang="en" sz="3400">
                <a:solidFill>
                  <a:schemeClr val="dk1"/>
                </a:solidFill>
              </a:rPr>
              <a:t>Participants were more likely to meet their educational goals when they had higher levels of BCEs (p=0.005) and when their caretakers had higher levels of education (p=0.029, Table 2).</a:t>
            </a:r>
            <a:endParaRPr sz="3400">
              <a:solidFill>
                <a:schemeClr val="dk1"/>
              </a:solidFill>
            </a:endParaRPr>
          </a:p>
          <a:p>
            <a:pPr marL="457200" lvl="0" indent="-444500" algn="l" rtl="0">
              <a:lnSpc>
                <a:spcPct val="150000"/>
              </a:lnSpc>
              <a:spcBef>
                <a:spcPts val="0"/>
              </a:spcBef>
              <a:spcAft>
                <a:spcPts val="0"/>
              </a:spcAft>
              <a:buClr>
                <a:schemeClr val="dk1"/>
              </a:buClr>
              <a:buSzPts val="3400"/>
              <a:buChar char="●"/>
            </a:pPr>
            <a:r>
              <a:rPr lang="en" sz="3400">
                <a:solidFill>
                  <a:schemeClr val="dk1"/>
                </a:solidFill>
              </a:rPr>
              <a:t>Participants were more likely to have higher levels of education when they had higher levels of BCEs (p=0.010) and when their caretakers had higher levels of education (p=0.003, Table 2). </a:t>
            </a:r>
            <a:endParaRPr sz="3400">
              <a:solidFill>
                <a:schemeClr val="dk1"/>
              </a:solidFill>
            </a:endParaRPr>
          </a:p>
        </p:txBody>
      </p:sp>
      <p:sp>
        <p:nvSpPr>
          <p:cNvPr id="68" name="Google Shape;68;p13"/>
          <p:cNvSpPr txBox="1"/>
          <p:nvPr/>
        </p:nvSpPr>
        <p:spPr>
          <a:xfrm>
            <a:off x="22840950" y="8011725"/>
            <a:ext cx="6953400" cy="10335900"/>
          </a:xfrm>
          <a:prstGeom prst="rect">
            <a:avLst/>
          </a:prstGeom>
          <a:noFill/>
          <a:ln>
            <a:noFill/>
          </a:ln>
        </p:spPr>
        <p:txBody>
          <a:bodyPr spcFirstLastPara="1" wrap="square" lIns="91425" tIns="91425" rIns="91425" bIns="91425" anchor="t" anchorCtr="0">
            <a:noAutofit/>
          </a:bodyPr>
          <a:lstStyle/>
          <a:p>
            <a:pPr marL="457200" lvl="0" indent="-457200" algn="l" rtl="0">
              <a:spcBef>
                <a:spcPts val="0"/>
              </a:spcBef>
              <a:spcAft>
                <a:spcPts val="0"/>
              </a:spcAft>
              <a:buSzPts val="3600"/>
              <a:buChar char="●"/>
            </a:pPr>
            <a:r>
              <a:rPr lang="en" sz="3600"/>
              <a:t>Most of the young adults had at least a high school diploma or GED (72%, Table 1) </a:t>
            </a:r>
            <a:endParaRPr sz="3600"/>
          </a:p>
          <a:p>
            <a:pPr marL="457200" lvl="0" indent="-457200" algn="l" rtl="0">
              <a:spcBef>
                <a:spcPts val="0"/>
              </a:spcBef>
              <a:spcAft>
                <a:spcPts val="0"/>
              </a:spcAft>
              <a:buSzPts val="3600"/>
              <a:buChar char="●"/>
            </a:pPr>
            <a:r>
              <a:rPr lang="en" sz="3600"/>
              <a:t>Highest level of education attained by participants was most commonly high school or GED (40%, Table 1) </a:t>
            </a:r>
            <a:endParaRPr sz="3600"/>
          </a:p>
          <a:p>
            <a:pPr marL="457200" lvl="0" indent="-457200" algn="l" rtl="0">
              <a:spcBef>
                <a:spcPts val="0"/>
              </a:spcBef>
              <a:spcAft>
                <a:spcPts val="0"/>
              </a:spcAft>
              <a:buSzPts val="3600"/>
              <a:buChar char="●"/>
            </a:pPr>
            <a:r>
              <a:rPr lang="en" sz="3600"/>
              <a:t>89% of participants stated that they would like to obtain higher levels of education than they currently have. </a:t>
            </a:r>
            <a:endParaRPr sz="3600"/>
          </a:p>
          <a:p>
            <a:pPr marL="457200" lvl="0" indent="-457200" algn="l" rtl="0">
              <a:spcBef>
                <a:spcPts val="0"/>
              </a:spcBef>
              <a:spcAft>
                <a:spcPts val="0"/>
              </a:spcAft>
              <a:buSzPts val="3600"/>
              <a:buChar char="●"/>
            </a:pPr>
            <a:r>
              <a:rPr lang="en" sz="3600"/>
              <a:t>40% of participants would like to have a Bachelor’s or Advanced degree (Table 1). </a:t>
            </a:r>
            <a:endParaRPr sz="3600"/>
          </a:p>
          <a:p>
            <a:pPr marL="457200" lvl="0" indent="-457200" algn="l" rtl="0">
              <a:spcBef>
                <a:spcPts val="0"/>
              </a:spcBef>
              <a:spcAft>
                <a:spcPts val="0"/>
              </a:spcAft>
              <a:buClr>
                <a:srgbClr val="B12C1B"/>
              </a:buClr>
              <a:buSzPts val="3600"/>
              <a:buChar char="●"/>
            </a:pPr>
            <a:r>
              <a:rPr lang="en" sz="3600">
                <a:solidFill>
                  <a:srgbClr val="B12C1B"/>
                </a:solidFill>
              </a:rPr>
              <a:t>Overall, 12% of the sample had met their educational goals (Table 1.)</a:t>
            </a:r>
            <a:endParaRPr sz="3600">
              <a:solidFill>
                <a:srgbClr val="B12C1B"/>
              </a:solidFill>
            </a:endParaRPr>
          </a:p>
        </p:txBody>
      </p:sp>
      <p:sp>
        <p:nvSpPr>
          <p:cNvPr id="69" name="Google Shape;69;p13"/>
          <p:cNvSpPr txBox="1"/>
          <p:nvPr/>
        </p:nvSpPr>
        <p:spPr>
          <a:xfrm>
            <a:off x="14058900" y="20108475"/>
            <a:ext cx="15668100" cy="166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3600"/>
              <a:buFont typeface="Arial"/>
              <a:buNone/>
            </a:pPr>
            <a:r>
              <a:rPr lang="en" sz="3600">
                <a:solidFill>
                  <a:schemeClr val="dk1"/>
                </a:solidFill>
              </a:rPr>
              <a:t>Among the 12% of people that met their educational goals, two factors were found to facilitate meeting educational goals (</a:t>
            </a:r>
            <a:r>
              <a:rPr lang="en" sz="3600" b="1">
                <a:solidFill>
                  <a:schemeClr val="dk1"/>
                </a:solidFill>
              </a:rPr>
              <a:t>high levels of BCEs, and high levels of parental/caretaker education</a:t>
            </a:r>
            <a:r>
              <a:rPr lang="en" sz="3600">
                <a:solidFill>
                  <a:schemeClr val="dk1"/>
                </a:solidFill>
              </a:rPr>
              <a:t>. Table 2).</a:t>
            </a:r>
            <a:endParaRPr sz="3600"/>
          </a:p>
        </p:txBody>
      </p:sp>
      <p:sp>
        <p:nvSpPr>
          <p:cNvPr id="70" name="Google Shape;70;p13"/>
          <p:cNvSpPr txBox="1"/>
          <p:nvPr/>
        </p:nvSpPr>
        <p:spPr>
          <a:xfrm>
            <a:off x="30572700" y="13956450"/>
            <a:ext cx="12788700" cy="1214100"/>
          </a:xfrm>
          <a:prstGeom prst="rect">
            <a:avLst/>
          </a:prstGeom>
          <a:solidFill>
            <a:srgbClr val="5A1000"/>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6800">
                <a:solidFill>
                  <a:srgbClr val="FFFFFF"/>
                </a:solidFill>
              </a:rPr>
              <a:t>Future Directions</a:t>
            </a:r>
            <a:endParaRPr sz="6800">
              <a:solidFill>
                <a:srgbClr val="FFFFFF"/>
              </a:solidFill>
            </a:endParaRPr>
          </a:p>
        </p:txBody>
      </p:sp>
      <p:sp>
        <p:nvSpPr>
          <p:cNvPr id="71" name="Google Shape;71;p13"/>
          <p:cNvSpPr txBox="1"/>
          <p:nvPr/>
        </p:nvSpPr>
        <p:spPr>
          <a:xfrm>
            <a:off x="30620500" y="22156407"/>
            <a:ext cx="12788700" cy="2306400"/>
          </a:xfrm>
          <a:prstGeom prst="rect">
            <a:avLst/>
          </a:prstGeom>
          <a:solidFill>
            <a:srgbClr val="5A1000"/>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6800">
                <a:solidFill>
                  <a:srgbClr val="FFFFFF"/>
                </a:solidFill>
              </a:rPr>
              <a:t>References and Acknowledgements </a:t>
            </a:r>
            <a:endParaRPr sz="6800">
              <a:solidFill>
                <a:srgbClr val="FFFFFF"/>
              </a:solidFill>
            </a:endParaRPr>
          </a:p>
        </p:txBody>
      </p:sp>
      <p:sp>
        <p:nvSpPr>
          <p:cNvPr id="72" name="Google Shape;72;p13"/>
          <p:cNvSpPr txBox="1"/>
          <p:nvPr/>
        </p:nvSpPr>
        <p:spPr>
          <a:xfrm>
            <a:off x="31013400" y="24386600"/>
            <a:ext cx="12114300" cy="7971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50" b="1" dirty="0">
                <a:solidFill>
                  <a:schemeClr val="dk1"/>
                </a:solidFill>
                <a:latin typeface="Calibri"/>
                <a:ea typeface="Calibri"/>
                <a:cs typeface="Calibri"/>
                <a:sym typeface="Calibri"/>
              </a:rPr>
              <a:t>References</a:t>
            </a:r>
            <a:endParaRPr sz="2000" dirty="0">
              <a:solidFill>
                <a:srgbClr val="222222"/>
              </a:solidFill>
              <a:highlight>
                <a:srgbClr val="FFFFFF"/>
              </a:highlight>
            </a:endParaRPr>
          </a:p>
          <a:p>
            <a:pPr marL="457200" lvl="0" indent="-330200" algn="l" rtl="0">
              <a:spcBef>
                <a:spcPts val="0"/>
              </a:spcBef>
              <a:spcAft>
                <a:spcPts val="0"/>
              </a:spcAft>
              <a:buClr>
                <a:srgbClr val="222222"/>
              </a:buClr>
              <a:buSzPts val="1600"/>
              <a:buAutoNum type="arabicPeriod"/>
            </a:pPr>
            <a:r>
              <a:rPr lang="en" sz="1600" dirty="0">
                <a:solidFill>
                  <a:srgbClr val="222222"/>
                </a:solidFill>
                <a:highlight>
                  <a:srgbClr val="FFFFFF"/>
                </a:highlight>
              </a:rPr>
              <a:t>Guillory, R. M., &amp; </a:t>
            </a:r>
            <a:r>
              <a:rPr lang="en" sz="1600" dirty="0" err="1">
                <a:solidFill>
                  <a:srgbClr val="222222"/>
                </a:solidFill>
                <a:highlight>
                  <a:srgbClr val="FFFFFF"/>
                </a:highlight>
              </a:rPr>
              <a:t>Wolverton</a:t>
            </a:r>
            <a:r>
              <a:rPr lang="en" sz="1600" dirty="0">
                <a:solidFill>
                  <a:srgbClr val="222222"/>
                </a:solidFill>
                <a:highlight>
                  <a:srgbClr val="FFFFFF"/>
                </a:highlight>
              </a:rPr>
              <a:t>, M. (2008). It's about family: Native American student persistence in higher education. </a:t>
            </a:r>
            <a:r>
              <a:rPr lang="en" sz="1600" i="1" dirty="0">
                <a:solidFill>
                  <a:srgbClr val="222222"/>
                </a:solidFill>
                <a:highlight>
                  <a:srgbClr val="FFFFFF"/>
                </a:highlight>
              </a:rPr>
              <a:t>The Journal of Higher Education</a:t>
            </a:r>
            <a:r>
              <a:rPr lang="en" sz="1600" dirty="0">
                <a:solidFill>
                  <a:srgbClr val="222222"/>
                </a:solidFill>
                <a:highlight>
                  <a:srgbClr val="FFFFFF"/>
                </a:highlight>
              </a:rPr>
              <a:t>, </a:t>
            </a:r>
            <a:r>
              <a:rPr lang="en" sz="1600" i="1" dirty="0">
                <a:solidFill>
                  <a:srgbClr val="222222"/>
                </a:solidFill>
                <a:highlight>
                  <a:srgbClr val="FFFFFF"/>
                </a:highlight>
              </a:rPr>
              <a:t>79</a:t>
            </a:r>
            <a:r>
              <a:rPr lang="en" sz="1600" dirty="0">
                <a:solidFill>
                  <a:srgbClr val="222222"/>
                </a:solidFill>
                <a:highlight>
                  <a:srgbClr val="FFFFFF"/>
                </a:highlight>
              </a:rPr>
              <a:t>(1), 58-87.</a:t>
            </a:r>
            <a:endParaRPr sz="1600" dirty="0">
              <a:solidFill>
                <a:schemeClr val="dk1"/>
              </a:solidFill>
            </a:endParaRPr>
          </a:p>
          <a:p>
            <a:pPr marL="457200" lvl="0" indent="-330200" algn="l" rtl="0">
              <a:spcBef>
                <a:spcPts val="0"/>
              </a:spcBef>
              <a:spcAft>
                <a:spcPts val="0"/>
              </a:spcAft>
              <a:buClr>
                <a:srgbClr val="222222"/>
              </a:buClr>
              <a:buSzPts val="1600"/>
              <a:buAutoNum type="arabicPeriod"/>
            </a:pPr>
            <a:r>
              <a:rPr lang="en" sz="1600" dirty="0">
                <a:solidFill>
                  <a:schemeClr val="dk1"/>
                </a:solidFill>
              </a:rPr>
              <a:t>Kao, G., &amp; Tienda, M. (1998). Educational Aspirations of Minority Youth. </a:t>
            </a:r>
            <a:r>
              <a:rPr lang="en" sz="1600" i="1" dirty="0">
                <a:solidFill>
                  <a:schemeClr val="dk1"/>
                </a:solidFill>
              </a:rPr>
              <a:t>American Journal of Education,106</a:t>
            </a:r>
            <a:r>
              <a:rPr lang="en" sz="1600" dirty="0">
                <a:solidFill>
                  <a:schemeClr val="dk1"/>
                </a:solidFill>
              </a:rPr>
              <a:t>(3), 349-384. doi:10.1086/44418.</a:t>
            </a:r>
            <a:endParaRPr sz="1600" dirty="0">
              <a:solidFill>
                <a:schemeClr val="dk1"/>
              </a:solidFill>
            </a:endParaRPr>
          </a:p>
          <a:p>
            <a:pPr marL="457200" lvl="0" indent="-330200" algn="l" rtl="0">
              <a:spcBef>
                <a:spcPts val="0"/>
              </a:spcBef>
              <a:spcAft>
                <a:spcPts val="0"/>
              </a:spcAft>
              <a:buClr>
                <a:srgbClr val="222222"/>
              </a:buClr>
              <a:buSzPts val="1600"/>
              <a:buAutoNum type="arabicPeriod"/>
            </a:pPr>
            <a:r>
              <a:rPr lang="en" sz="1600" dirty="0" err="1">
                <a:solidFill>
                  <a:schemeClr val="dk1"/>
                </a:solidFill>
              </a:rPr>
              <a:t>Machamer</a:t>
            </a:r>
            <a:r>
              <a:rPr lang="en" sz="1600" dirty="0">
                <a:solidFill>
                  <a:schemeClr val="dk1"/>
                </a:solidFill>
              </a:rPr>
              <a:t>, A. M., &amp; Gruber, E. (1998). Secondary School, Family, and Educational Risk: Comparing American Indian Adolescents and Their Peers. </a:t>
            </a:r>
            <a:r>
              <a:rPr lang="en" sz="1600" i="1" dirty="0">
                <a:solidFill>
                  <a:schemeClr val="dk1"/>
                </a:solidFill>
              </a:rPr>
              <a:t>The Journal of Educational Research,91</a:t>
            </a:r>
            <a:r>
              <a:rPr lang="en" sz="1600" dirty="0">
                <a:solidFill>
                  <a:schemeClr val="dk1"/>
                </a:solidFill>
              </a:rPr>
              <a:t>(6), 357-369. doi:10.1080/00220679809597565</a:t>
            </a:r>
            <a:endParaRPr sz="1600" dirty="0">
              <a:solidFill>
                <a:schemeClr val="dk1"/>
              </a:solidFill>
            </a:endParaRPr>
          </a:p>
          <a:p>
            <a:pPr marL="457200" lvl="0" indent="-330200" algn="l" rtl="0">
              <a:lnSpc>
                <a:spcPct val="115000"/>
              </a:lnSpc>
              <a:spcBef>
                <a:spcPts val="0"/>
              </a:spcBef>
              <a:spcAft>
                <a:spcPts val="0"/>
              </a:spcAft>
              <a:buClr>
                <a:schemeClr val="dk1"/>
              </a:buClr>
              <a:buSzPts val="1600"/>
              <a:buAutoNum type="arabicPeriod"/>
            </a:pPr>
            <a:r>
              <a:rPr lang="en" sz="1600" dirty="0">
                <a:solidFill>
                  <a:schemeClr val="tx1"/>
                </a:solidFill>
              </a:rPr>
              <a:t>Minnesota Report Card. (2018). </a:t>
            </a:r>
            <a:r>
              <a:rPr lang="en" sz="1600" i="1" dirty="0">
                <a:solidFill>
                  <a:schemeClr val="tx1"/>
                </a:solidFill>
              </a:rPr>
              <a:t>Minnesota Department of Education.</a:t>
            </a:r>
            <a:r>
              <a:rPr lang="en" sz="1600" dirty="0">
                <a:solidFill>
                  <a:schemeClr val="tx1"/>
                </a:solidFill>
              </a:rPr>
              <a:t> Retrieved from https://rc.education.state.mn.us/#graduation/orgId--999999000000__groupType--state__graduationYearRate--4__categories--amIndian__p--7 </a:t>
            </a:r>
            <a:endParaRPr sz="1600" dirty="0">
              <a:solidFill>
                <a:schemeClr val="tx1"/>
              </a:solidFill>
            </a:endParaRPr>
          </a:p>
          <a:p>
            <a:pPr marL="457200" lvl="0" indent="-330200" algn="l" rtl="0">
              <a:spcBef>
                <a:spcPts val="0"/>
              </a:spcBef>
              <a:spcAft>
                <a:spcPts val="0"/>
              </a:spcAft>
              <a:buClr>
                <a:srgbClr val="222222"/>
              </a:buClr>
              <a:buSzPts val="1600"/>
              <a:buAutoNum type="arabicPeriod"/>
            </a:pPr>
            <a:r>
              <a:rPr lang="en" sz="1600" dirty="0" err="1">
                <a:solidFill>
                  <a:schemeClr val="tx1"/>
                </a:solidFill>
              </a:rPr>
              <a:t>Nitardy</a:t>
            </a:r>
            <a:r>
              <a:rPr lang="en" sz="1600" dirty="0">
                <a:solidFill>
                  <a:schemeClr val="tx1"/>
                </a:solidFill>
              </a:rPr>
              <a:t>, C. M., Duke, N. N., </a:t>
            </a:r>
            <a:r>
              <a:rPr lang="en" sz="1600" dirty="0" err="1">
                <a:solidFill>
                  <a:schemeClr val="tx1"/>
                </a:solidFill>
              </a:rPr>
              <a:t>Pettingell</a:t>
            </a:r>
            <a:r>
              <a:rPr lang="en" sz="1600" dirty="0">
                <a:solidFill>
                  <a:schemeClr val="tx1"/>
                </a:solidFill>
              </a:rPr>
              <a:t>, S. L., &amp; </a:t>
            </a:r>
            <a:r>
              <a:rPr lang="en" sz="1600" dirty="0" err="1">
                <a:solidFill>
                  <a:schemeClr val="tx1"/>
                </a:solidFill>
              </a:rPr>
              <a:t>Borowsky</a:t>
            </a:r>
            <a:r>
              <a:rPr lang="en" sz="1600" dirty="0">
                <a:solidFill>
                  <a:schemeClr val="tx1"/>
                </a:solidFill>
              </a:rPr>
              <a:t>, I. W. (2014). Racial and Ethnic Disparities in Educational Achievement and Aspirations: Findings from a Statewide Survey from 1998 to 2010. </a:t>
            </a:r>
            <a:r>
              <a:rPr lang="en" sz="1600" i="1" dirty="0">
                <a:solidFill>
                  <a:schemeClr val="tx1"/>
                </a:solidFill>
              </a:rPr>
              <a:t>Maternal and Child Health Journal,19</a:t>
            </a:r>
            <a:r>
              <a:rPr lang="en" sz="1600" dirty="0">
                <a:solidFill>
                  <a:schemeClr val="tx1"/>
                </a:solidFill>
              </a:rPr>
              <a:t>(1), 58-66. doi:10.1007/s10995-014-1495-y</a:t>
            </a:r>
            <a:endParaRPr sz="1600" dirty="0">
              <a:solidFill>
                <a:schemeClr val="tx1"/>
              </a:solidFill>
            </a:endParaRPr>
          </a:p>
          <a:p>
            <a:pPr marL="457200" lvl="0" indent="-330200" algn="l" rtl="0">
              <a:spcBef>
                <a:spcPts val="0"/>
              </a:spcBef>
              <a:spcAft>
                <a:spcPts val="0"/>
              </a:spcAft>
              <a:buClr>
                <a:srgbClr val="222222"/>
              </a:buClr>
              <a:buSzPts val="1600"/>
              <a:buAutoNum type="arabicPeriod"/>
            </a:pPr>
            <a:r>
              <a:rPr lang="en" sz="1600" dirty="0">
                <a:solidFill>
                  <a:schemeClr val="tx1"/>
                </a:solidFill>
              </a:rPr>
              <a:t>Runner-</a:t>
            </a:r>
            <a:r>
              <a:rPr lang="en" sz="1600" dirty="0" err="1">
                <a:solidFill>
                  <a:schemeClr val="tx1"/>
                </a:solidFill>
              </a:rPr>
              <a:t>Rioux</a:t>
            </a:r>
            <a:r>
              <a:rPr lang="en" sz="1600" dirty="0">
                <a:solidFill>
                  <a:schemeClr val="tx1"/>
                </a:solidFill>
              </a:rPr>
              <a:t>, A. H., O’Reilly, F. L., &amp; Matt, J. (2018). The Influence of Persistence Factors on American Indian Graduate Students. </a:t>
            </a:r>
            <a:r>
              <a:rPr lang="en" sz="1600" i="1" dirty="0">
                <a:solidFill>
                  <a:schemeClr val="tx1"/>
                </a:solidFill>
              </a:rPr>
              <a:t>Journal of Education and Learning,7</a:t>
            </a:r>
            <a:r>
              <a:rPr lang="en" sz="1600" dirty="0">
                <a:solidFill>
                  <a:schemeClr val="tx1"/>
                </a:solidFill>
              </a:rPr>
              <a:t>(4), 32. doi:10.5539/jel.v7n4p32.</a:t>
            </a:r>
            <a:endParaRPr sz="1600" dirty="0">
              <a:solidFill>
                <a:schemeClr val="tx1"/>
              </a:solidFill>
            </a:endParaRPr>
          </a:p>
          <a:p>
            <a:pPr marL="457200" lvl="0" indent="-330200" algn="l" rtl="0">
              <a:spcBef>
                <a:spcPts val="0"/>
              </a:spcBef>
              <a:spcAft>
                <a:spcPts val="0"/>
              </a:spcAft>
              <a:buClr>
                <a:srgbClr val="222222"/>
              </a:buClr>
              <a:buSzPts val="1600"/>
              <a:buAutoNum type="arabicPeriod"/>
            </a:pPr>
            <a:r>
              <a:rPr lang="en" sz="1600" dirty="0">
                <a:solidFill>
                  <a:schemeClr val="tx1"/>
                </a:solidFill>
                <a:highlight>
                  <a:srgbClr val="FFFFFF"/>
                </a:highlight>
              </a:rPr>
              <a:t>Stout, K. E., &amp; Christenson, S. L. (2009). Staying on track for high school graduation: Promoting student engagement. </a:t>
            </a:r>
            <a:r>
              <a:rPr lang="en" sz="1600" i="1" dirty="0">
                <a:solidFill>
                  <a:schemeClr val="tx1"/>
                </a:solidFill>
                <a:highlight>
                  <a:srgbClr val="FFFFFF"/>
                </a:highlight>
              </a:rPr>
              <a:t>The prevention researcher</a:t>
            </a:r>
            <a:r>
              <a:rPr lang="en" sz="1600" dirty="0">
                <a:solidFill>
                  <a:schemeClr val="tx1"/>
                </a:solidFill>
                <a:highlight>
                  <a:srgbClr val="FFFFFF"/>
                </a:highlight>
              </a:rPr>
              <a:t>, </a:t>
            </a:r>
            <a:r>
              <a:rPr lang="en" sz="1600" i="1" dirty="0">
                <a:solidFill>
                  <a:schemeClr val="tx1"/>
                </a:solidFill>
                <a:highlight>
                  <a:srgbClr val="FFFFFF"/>
                </a:highlight>
              </a:rPr>
              <a:t>16</a:t>
            </a:r>
            <a:r>
              <a:rPr lang="en" sz="1600" dirty="0">
                <a:solidFill>
                  <a:schemeClr val="tx1"/>
                </a:solidFill>
                <a:highlight>
                  <a:srgbClr val="FFFFFF"/>
                </a:highlight>
              </a:rPr>
              <a:t>(3), 17-21.</a:t>
            </a:r>
            <a:endParaRPr sz="1600" dirty="0">
              <a:solidFill>
                <a:schemeClr val="tx1"/>
              </a:solidFill>
            </a:endParaRPr>
          </a:p>
          <a:p>
            <a:pPr marL="0" lvl="0" indent="0" algn="l" rtl="0">
              <a:spcBef>
                <a:spcPts val="0"/>
              </a:spcBef>
              <a:spcAft>
                <a:spcPts val="0"/>
              </a:spcAft>
              <a:buNone/>
            </a:pPr>
            <a:r>
              <a:rPr lang="en" sz="1800" dirty="0">
                <a:solidFill>
                  <a:schemeClr val="tx1"/>
                </a:solidFill>
              </a:rPr>
              <a:t>The authors would like to thank the Community Research Council members and Interviewers of the Healing Pathways team*: David </a:t>
            </a:r>
            <a:r>
              <a:rPr lang="en" sz="1800" dirty="0" err="1">
                <a:solidFill>
                  <a:schemeClr val="tx1"/>
                </a:solidFill>
              </a:rPr>
              <a:t>Bruyere</a:t>
            </a:r>
            <a:r>
              <a:rPr lang="en" sz="1800" dirty="0">
                <a:solidFill>
                  <a:schemeClr val="tx1"/>
                </a:solidFill>
              </a:rPr>
              <a:t>, Laura </a:t>
            </a:r>
            <a:r>
              <a:rPr lang="en" sz="1800" dirty="0" err="1">
                <a:solidFill>
                  <a:schemeClr val="tx1"/>
                </a:solidFill>
              </a:rPr>
              <a:t>Bruyere</a:t>
            </a:r>
            <a:r>
              <a:rPr lang="en" sz="1800" dirty="0">
                <a:solidFill>
                  <a:schemeClr val="tx1"/>
                </a:solidFill>
              </a:rPr>
              <a:t>, Annabelle </a:t>
            </a:r>
            <a:r>
              <a:rPr lang="en" sz="1800" dirty="0">
                <a:solidFill>
                  <a:schemeClr val="dk1"/>
                </a:solidFill>
              </a:rPr>
              <a:t>Jourdain, Priscilla Simard, Trisha </a:t>
            </a:r>
            <a:r>
              <a:rPr lang="en" sz="1800" dirty="0" err="1">
                <a:solidFill>
                  <a:schemeClr val="dk1"/>
                </a:solidFill>
              </a:rPr>
              <a:t>Bruyere</a:t>
            </a:r>
            <a:r>
              <a:rPr lang="en" sz="1800" dirty="0">
                <a:solidFill>
                  <a:schemeClr val="dk1"/>
                </a:solidFill>
              </a:rPr>
              <a:t>, Jake Becker, Laureen </a:t>
            </a:r>
            <a:r>
              <a:rPr lang="en" sz="1800" dirty="0" err="1">
                <a:solidFill>
                  <a:schemeClr val="dk1"/>
                </a:solidFill>
              </a:rPr>
              <a:t>Bruyere</a:t>
            </a:r>
            <a:r>
              <a:rPr lang="en" sz="1800" dirty="0">
                <a:solidFill>
                  <a:schemeClr val="dk1"/>
                </a:solidFill>
              </a:rPr>
              <a:t>, Frances Whitfield, </a:t>
            </a:r>
            <a:r>
              <a:rPr lang="en" sz="1800" dirty="0" err="1">
                <a:solidFill>
                  <a:schemeClr val="dk1"/>
                </a:solidFill>
              </a:rPr>
              <a:t>GayeAnn</a:t>
            </a:r>
            <a:r>
              <a:rPr lang="en" sz="1800" dirty="0">
                <a:solidFill>
                  <a:schemeClr val="dk1"/>
                </a:solidFill>
              </a:rPr>
              <a:t> Allen, Tina </a:t>
            </a:r>
            <a:r>
              <a:rPr lang="en" sz="1800" dirty="0" err="1">
                <a:solidFill>
                  <a:schemeClr val="dk1"/>
                </a:solidFill>
              </a:rPr>
              <a:t>Handeland</a:t>
            </a:r>
            <a:r>
              <a:rPr lang="en" sz="1800" dirty="0">
                <a:solidFill>
                  <a:schemeClr val="dk1"/>
                </a:solidFill>
              </a:rPr>
              <a:t>, Victoria </a:t>
            </a:r>
            <a:r>
              <a:rPr lang="en" sz="1800" dirty="0" err="1">
                <a:solidFill>
                  <a:schemeClr val="dk1"/>
                </a:solidFill>
              </a:rPr>
              <a:t>Soulier</a:t>
            </a:r>
            <a:r>
              <a:rPr lang="en" sz="1800" dirty="0">
                <a:solidFill>
                  <a:schemeClr val="dk1"/>
                </a:solidFill>
              </a:rPr>
              <a:t>, </a:t>
            </a:r>
            <a:r>
              <a:rPr lang="en" sz="1800" dirty="0" err="1">
                <a:solidFill>
                  <a:schemeClr val="dk1"/>
                </a:solidFill>
              </a:rPr>
              <a:t>Bagwajikwe</a:t>
            </a:r>
            <a:r>
              <a:rPr lang="en" sz="1800" dirty="0">
                <a:solidFill>
                  <a:schemeClr val="dk1"/>
                </a:solidFill>
              </a:rPr>
              <a:t> </a:t>
            </a:r>
            <a:r>
              <a:rPr lang="en" sz="1800" dirty="0" err="1">
                <a:solidFill>
                  <a:schemeClr val="dk1"/>
                </a:solidFill>
              </a:rPr>
              <a:t>Madosh</a:t>
            </a:r>
            <a:r>
              <a:rPr lang="en" sz="1800" dirty="0">
                <a:solidFill>
                  <a:schemeClr val="dk1"/>
                </a:solidFill>
              </a:rPr>
              <a:t>, Betty Jo </a:t>
            </a:r>
            <a:r>
              <a:rPr lang="en" sz="1800" dirty="0" err="1">
                <a:solidFill>
                  <a:schemeClr val="dk1"/>
                </a:solidFill>
              </a:rPr>
              <a:t>Graveen</a:t>
            </a:r>
            <a:r>
              <a:rPr lang="en" sz="1800" dirty="0">
                <a:solidFill>
                  <a:schemeClr val="dk1"/>
                </a:solidFill>
              </a:rPr>
              <a:t>, Clinton </a:t>
            </a:r>
            <a:r>
              <a:rPr lang="en" sz="1800" dirty="0" err="1">
                <a:solidFill>
                  <a:schemeClr val="dk1"/>
                </a:solidFill>
              </a:rPr>
              <a:t>Isham</a:t>
            </a:r>
            <a:r>
              <a:rPr lang="en" sz="1800" dirty="0">
                <a:solidFill>
                  <a:schemeClr val="dk1"/>
                </a:solidFill>
              </a:rPr>
              <a:t>, Carol Jenkins, Bill Butcher Jr., Delores Fairbanks, Devin </a:t>
            </a:r>
            <a:r>
              <a:rPr lang="en" sz="1800" dirty="0" err="1">
                <a:solidFill>
                  <a:schemeClr val="dk1"/>
                </a:solidFill>
              </a:rPr>
              <a:t>Fineday</a:t>
            </a:r>
            <a:r>
              <a:rPr lang="en" sz="1800" dirty="0">
                <a:solidFill>
                  <a:schemeClr val="dk1"/>
                </a:solidFill>
              </a:rPr>
              <a:t>, Bernadette </a:t>
            </a:r>
            <a:r>
              <a:rPr lang="en" sz="1800" dirty="0" err="1">
                <a:solidFill>
                  <a:schemeClr val="dk1"/>
                </a:solidFill>
              </a:rPr>
              <a:t>Gotchie</a:t>
            </a:r>
            <a:r>
              <a:rPr lang="en" sz="1800" dirty="0">
                <a:solidFill>
                  <a:schemeClr val="dk1"/>
                </a:solidFill>
              </a:rPr>
              <a:t>, Gloria </a:t>
            </a:r>
            <a:r>
              <a:rPr lang="en" sz="1800" dirty="0" err="1">
                <a:solidFill>
                  <a:schemeClr val="dk1"/>
                </a:solidFill>
              </a:rPr>
              <a:t>Mellado</a:t>
            </a:r>
            <a:r>
              <a:rPr lang="en" sz="1800" dirty="0">
                <a:solidFill>
                  <a:schemeClr val="dk1"/>
                </a:solidFill>
              </a:rPr>
              <a:t>, Christina Howard, Marilyn Bowstring, Gary </a:t>
            </a:r>
            <a:r>
              <a:rPr lang="en" sz="1800" dirty="0" err="1">
                <a:solidFill>
                  <a:schemeClr val="dk1"/>
                </a:solidFill>
              </a:rPr>
              <a:t>Charwood</a:t>
            </a:r>
            <a:r>
              <a:rPr lang="en" sz="1800" dirty="0">
                <a:solidFill>
                  <a:schemeClr val="dk1"/>
                </a:solidFill>
              </a:rPr>
              <a:t>, Gina </a:t>
            </a:r>
            <a:r>
              <a:rPr lang="en" sz="1800" dirty="0" err="1">
                <a:solidFill>
                  <a:schemeClr val="dk1"/>
                </a:solidFill>
              </a:rPr>
              <a:t>Stender</a:t>
            </a:r>
            <a:r>
              <a:rPr lang="en" sz="1800" dirty="0">
                <a:solidFill>
                  <a:schemeClr val="dk1"/>
                </a:solidFill>
              </a:rPr>
              <a:t>, Roberta </a:t>
            </a:r>
            <a:r>
              <a:rPr lang="en" sz="1800" dirty="0" err="1">
                <a:solidFill>
                  <a:schemeClr val="dk1"/>
                </a:solidFill>
              </a:rPr>
              <a:t>Roybal</a:t>
            </a:r>
            <a:r>
              <a:rPr lang="en" sz="1800" dirty="0">
                <a:solidFill>
                  <a:schemeClr val="dk1"/>
                </a:solidFill>
              </a:rPr>
              <a:t>, Jim </a:t>
            </a:r>
            <a:r>
              <a:rPr lang="en" sz="1800" dirty="0" err="1">
                <a:solidFill>
                  <a:schemeClr val="dk1"/>
                </a:solidFill>
              </a:rPr>
              <a:t>Bedeau</a:t>
            </a:r>
            <a:r>
              <a:rPr lang="en" sz="1800" dirty="0">
                <a:solidFill>
                  <a:schemeClr val="dk1"/>
                </a:solidFill>
              </a:rPr>
              <a:t>, Kathy Dudley, Geraldine Brun, June Holstein, Frances Miller, Brenna Pemberton, Ed Strong, Barbara Thomas, Charity Prentice-Pemberton, </a:t>
            </a:r>
            <a:r>
              <a:rPr lang="en" sz="1800" dirty="0" err="1">
                <a:solidFill>
                  <a:schemeClr val="dk1"/>
                </a:solidFill>
              </a:rPr>
              <a:t>FaLeisha</a:t>
            </a:r>
            <a:r>
              <a:rPr lang="en" sz="1800" dirty="0">
                <a:solidFill>
                  <a:schemeClr val="dk1"/>
                </a:solidFill>
              </a:rPr>
              <a:t> Jourdain, Penny King, Valerie King, Linda Perkins, Christie Prentice, Gabe Henry, Howard </a:t>
            </a:r>
            <a:r>
              <a:rPr lang="en" sz="1800" dirty="0" err="1">
                <a:solidFill>
                  <a:schemeClr val="dk1"/>
                </a:solidFill>
              </a:rPr>
              <a:t>Kabestra</a:t>
            </a:r>
            <a:r>
              <a:rPr lang="en" sz="1800" dirty="0">
                <a:solidFill>
                  <a:schemeClr val="dk1"/>
                </a:solidFill>
              </a:rPr>
              <a:t>, Dallas Medicine, Glenn Cameron, Jackie Cameron, </a:t>
            </a:r>
            <a:r>
              <a:rPr lang="en" sz="1800" dirty="0" err="1">
                <a:solidFill>
                  <a:schemeClr val="dk1"/>
                </a:solidFill>
              </a:rPr>
              <a:t>Gerilyn</a:t>
            </a:r>
            <a:r>
              <a:rPr lang="en" sz="1800" dirty="0">
                <a:solidFill>
                  <a:schemeClr val="dk1"/>
                </a:solidFill>
              </a:rPr>
              <a:t> Fisher, Virginia </a:t>
            </a:r>
            <a:r>
              <a:rPr lang="en" sz="1800" dirty="0" err="1">
                <a:solidFill>
                  <a:schemeClr val="dk1"/>
                </a:solidFill>
              </a:rPr>
              <a:t>Pateman</a:t>
            </a:r>
            <a:r>
              <a:rPr lang="en" sz="1800" dirty="0">
                <a:solidFill>
                  <a:schemeClr val="dk1"/>
                </a:solidFill>
              </a:rPr>
              <a:t>, Irene Scott, Cindy McDougall, Whitney </a:t>
            </a:r>
            <a:r>
              <a:rPr lang="en" sz="1800" dirty="0" err="1">
                <a:solidFill>
                  <a:schemeClr val="dk1"/>
                </a:solidFill>
              </a:rPr>
              <a:t>Accobee</a:t>
            </a:r>
            <a:r>
              <a:rPr lang="en" sz="1800" dirty="0">
                <a:solidFill>
                  <a:schemeClr val="dk1"/>
                </a:solidFill>
              </a:rPr>
              <a:t>, Celeste Cloud, Pat Moran, Stephanie Williams, Natalie Bergstrom, Bonnie </a:t>
            </a:r>
            <a:r>
              <a:rPr lang="en" sz="1800" dirty="0" err="1">
                <a:solidFill>
                  <a:schemeClr val="dk1"/>
                </a:solidFill>
              </a:rPr>
              <a:t>Badboy</a:t>
            </a:r>
            <a:r>
              <a:rPr lang="en" sz="1800" dirty="0">
                <a:solidFill>
                  <a:schemeClr val="dk1"/>
                </a:solidFill>
              </a:rPr>
              <a:t>, Elizabeth Kent, Sue </a:t>
            </a:r>
            <a:r>
              <a:rPr lang="en" sz="1800" dirty="0" err="1">
                <a:solidFill>
                  <a:schemeClr val="dk1"/>
                </a:solidFill>
              </a:rPr>
              <a:t>Trnka</a:t>
            </a:r>
            <a:r>
              <a:rPr lang="en" sz="1800" dirty="0">
                <a:solidFill>
                  <a:schemeClr val="dk1"/>
                </a:solidFill>
              </a:rPr>
              <a:t>, and Laurie Vilas. Research reported in this presentation is supported by the National Institute on Drug Abuse of the National Institutes of Health under award number DA039912 (M. Walls, PI). The content is solely the responsibility of the authors and does not necessarily represent the official views of the National Institutes of Health.</a:t>
            </a:r>
            <a:endParaRPr sz="1800" dirty="0"/>
          </a:p>
          <a:p>
            <a:pPr marL="0" lvl="0" indent="0" algn="l" rtl="0">
              <a:spcBef>
                <a:spcPts val="0"/>
              </a:spcBef>
              <a:spcAft>
                <a:spcPts val="0"/>
              </a:spcAft>
              <a:buNone/>
            </a:pPr>
            <a:endParaRPr sz="1800" dirty="0"/>
          </a:p>
        </p:txBody>
      </p:sp>
      <p:sp>
        <p:nvSpPr>
          <p:cNvPr id="73" name="Google Shape;73;p13"/>
          <p:cNvSpPr txBox="1"/>
          <p:nvPr/>
        </p:nvSpPr>
        <p:spPr>
          <a:xfrm>
            <a:off x="30784800" y="7315200"/>
            <a:ext cx="12342900" cy="6269400"/>
          </a:xfrm>
          <a:prstGeom prst="rect">
            <a:avLst/>
          </a:prstGeom>
          <a:noFill/>
          <a:ln>
            <a:noFill/>
          </a:ln>
        </p:spPr>
        <p:txBody>
          <a:bodyPr spcFirstLastPara="1" wrap="square" lIns="91425" tIns="91425" rIns="91425" bIns="91425" anchor="t" anchorCtr="0">
            <a:noAutofit/>
          </a:bodyPr>
          <a:lstStyle/>
          <a:p>
            <a:pPr marL="457200" lvl="0" indent="-457200" algn="l" rtl="0">
              <a:spcBef>
                <a:spcPts val="0"/>
              </a:spcBef>
              <a:spcAft>
                <a:spcPts val="0"/>
              </a:spcAft>
              <a:buClr>
                <a:schemeClr val="dk1"/>
              </a:buClr>
              <a:buSzPts val="3600"/>
              <a:buChar char="●"/>
            </a:pPr>
            <a:r>
              <a:rPr lang="en" sz="3600">
                <a:solidFill>
                  <a:schemeClr val="dk1"/>
                </a:solidFill>
              </a:rPr>
              <a:t>By understanding the facilitators of educational attainment we can identify  </a:t>
            </a:r>
            <a:r>
              <a:rPr lang="en" sz="3600" b="1">
                <a:solidFill>
                  <a:schemeClr val="dk1"/>
                </a:solidFill>
              </a:rPr>
              <a:t>intervention</a:t>
            </a:r>
            <a:r>
              <a:rPr lang="en" sz="3600">
                <a:solidFill>
                  <a:schemeClr val="dk1"/>
                </a:solidFill>
              </a:rPr>
              <a:t> opportunities </a:t>
            </a:r>
            <a:endParaRPr sz="3600">
              <a:solidFill>
                <a:schemeClr val="dk1"/>
              </a:solidFill>
            </a:endParaRPr>
          </a:p>
          <a:p>
            <a:pPr marL="914400" lvl="1" indent="-457200" algn="l" rtl="0">
              <a:spcBef>
                <a:spcPts val="0"/>
              </a:spcBef>
              <a:spcAft>
                <a:spcPts val="0"/>
              </a:spcAft>
              <a:buClr>
                <a:schemeClr val="dk1"/>
              </a:buClr>
              <a:buSzPts val="3600"/>
              <a:buChar char="○"/>
            </a:pPr>
            <a:r>
              <a:rPr lang="en" sz="3600">
                <a:solidFill>
                  <a:schemeClr val="dk1"/>
                </a:solidFill>
              </a:rPr>
              <a:t>Tribes, Public Health Programs, Schools and Head Start programs could implement strategies and policies that promote BCEs. Specifically, programs should encourage student exposure to: </a:t>
            </a:r>
            <a:endParaRPr>
              <a:solidFill>
                <a:schemeClr val="dk1"/>
              </a:solidFill>
            </a:endParaRPr>
          </a:p>
          <a:p>
            <a:pPr marL="1371600" lvl="2" indent="-457200" algn="l" rtl="0">
              <a:spcBef>
                <a:spcPts val="0"/>
              </a:spcBef>
              <a:spcAft>
                <a:spcPts val="0"/>
              </a:spcAft>
              <a:buClr>
                <a:schemeClr val="dk1"/>
              </a:buClr>
              <a:buSzPts val="3600"/>
              <a:buChar char="■"/>
            </a:pPr>
            <a:r>
              <a:rPr lang="en" sz="3600">
                <a:solidFill>
                  <a:schemeClr val="dk1"/>
                </a:solidFill>
              </a:rPr>
              <a:t>A caretaker the student feels safe with, a good friend, comforting beliefs, a teacher that cares about them, good neighbors, opportunities to have a good time, building self identity, implementing the importance of routine  </a:t>
            </a:r>
            <a:endParaRPr sz="3600"/>
          </a:p>
        </p:txBody>
      </p:sp>
      <p:sp>
        <p:nvSpPr>
          <p:cNvPr id="74" name="Google Shape;74;p13"/>
          <p:cNvSpPr txBox="1"/>
          <p:nvPr/>
        </p:nvSpPr>
        <p:spPr>
          <a:xfrm>
            <a:off x="30822900" y="15299525"/>
            <a:ext cx="12342900" cy="6628200"/>
          </a:xfrm>
          <a:prstGeom prst="rect">
            <a:avLst/>
          </a:prstGeom>
          <a:noFill/>
          <a:ln>
            <a:noFill/>
          </a:ln>
        </p:spPr>
        <p:txBody>
          <a:bodyPr spcFirstLastPara="1" wrap="square" lIns="91425" tIns="91425" rIns="91425" bIns="91425" anchor="t" anchorCtr="0">
            <a:noAutofit/>
          </a:bodyPr>
          <a:lstStyle/>
          <a:p>
            <a:pPr marL="457200" lvl="0" indent="-438150" algn="l" rtl="0">
              <a:spcBef>
                <a:spcPts val="0"/>
              </a:spcBef>
              <a:spcAft>
                <a:spcPts val="0"/>
              </a:spcAft>
              <a:buSzPts val="3300"/>
              <a:buChar char="●"/>
            </a:pPr>
            <a:r>
              <a:rPr lang="en" sz="3300" dirty="0"/>
              <a:t>Understand the role of enculturation in relation to educational attainment and achievement.</a:t>
            </a:r>
            <a:endParaRPr sz="3300" dirty="0"/>
          </a:p>
          <a:p>
            <a:pPr marL="457200" lvl="0" indent="-438150" algn="l" rtl="0">
              <a:spcBef>
                <a:spcPts val="0"/>
              </a:spcBef>
              <a:spcAft>
                <a:spcPts val="0"/>
              </a:spcAft>
              <a:buSzPts val="3300"/>
              <a:buChar char="●"/>
            </a:pPr>
            <a:r>
              <a:rPr lang="en" sz="3300" dirty="0"/>
              <a:t>Look at social support systems (family support, community support)</a:t>
            </a:r>
            <a:endParaRPr sz="3300" dirty="0"/>
          </a:p>
          <a:p>
            <a:pPr marL="457200" lvl="0" indent="-438150" algn="l" rtl="0">
              <a:spcBef>
                <a:spcPts val="0"/>
              </a:spcBef>
              <a:spcAft>
                <a:spcPts val="0"/>
              </a:spcAft>
              <a:buSzPts val="3300"/>
              <a:buChar char="●"/>
            </a:pPr>
            <a:r>
              <a:rPr lang="en" sz="3300" dirty="0"/>
              <a:t>Understand how the barriers to educational attainment interact with the facilitators in order to get the full story </a:t>
            </a:r>
            <a:endParaRPr sz="3300" dirty="0"/>
          </a:p>
          <a:p>
            <a:pPr marL="457200" lvl="0" indent="-438150" algn="l" rtl="0">
              <a:spcBef>
                <a:spcPts val="0"/>
              </a:spcBef>
              <a:spcAft>
                <a:spcPts val="0"/>
              </a:spcAft>
              <a:buSzPts val="3300"/>
              <a:buChar char="●"/>
            </a:pPr>
            <a:r>
              <a:rPr lang="en" sz="3300" b="1" dirty="0"/>
              <a:t>Limitations</a:t>
            </a:r>
            <a:endParaRPr sz="3300" b="1" dirty="0"/>
          </a:p>
          <a:p>
            <a:pPr marL="914400" lvl="1" indent="-438150" algn="l" rtl="0">
              <a:spcBef>
                <a:spcPts val="0"/>
              </a:spcBef>
              <a:spcAft>
                <a:spcPts val="0"/>
              </a:spcAft>
              <a:buSzPts val="3300"/>
              <a:buChar char="○"/>
            </a:pPr>
            <a:r>
              <a:rPr lang="en" sz="3300" dirty="0"/>
              <a:t>Surveys were self reported which could lead to social desirability bias of reporting higher </a:t>
            </a:r>
            <a:r>
              <a:rPr lang="en" sz="3300"/>
              <a:t>educational goals</a:t>
            </a:r>
          </a:p>
          <a:p>
            <a:pPr marL="914400" lvl="1" indent="-438150" algn="l" rtl="0">
              <a:spcBef>
                <a:spcPts val="0"/>
              </a:spcBef>
              <a:spcAft>
                <a:spcPts val="0"/>
              </a:spcAft>
              <a:buSzPts val="3300"/>
              <a:buChar char="○"/>
            </a:pPr>
            <a:r>
              <a:rPr lang="en" sz="3300"/>
              <a:t>Results </a:t>
            </a:r>
            <a:r>
              <a:rPr lang="en" sz="3300" dirty="0"/>
              <a:t>are simplistic bivariate associations </a:t>
            </a:r>
            <a:endParaRPr sz="3300" dirty="0"/>
          </a:p>
          <a:p>
            <a:pPr marL="1371600" lvl="2" indent="-438150" algn="l" rtl="0">
              <a:spcBef>
                <a:spcPts val="0"/>
              </a:spcBef>
              <a:spcAft>
                <a:spcPts val="0"/>
              </a:spcAft>
              <a:buSzPts val="3300"/>
              <a:buChar char="■"/>
            </a:pPr>
            <a:r>
              <a:rPr lang="en" sz="3300" dirty="0"/>
              <a:t>In the future we will need to control for various demographic factors that could influence findings</a:t>
            </a:r>
            <a:endParaRPr sz="3300" dirty="0"/>
          </a:p>
          <a:p>
            <a:pPr marL="0" lvl="0" indent="0" algn="l" rtl="0">
              <a:spcBef>
                <a:spcPts val="0"/>
              </a:spcBef>
              <a:spcAft>
                <a:spcPts val="0"/>
              </a:spcAft>
              <a:buNone/>
            </a:pPr>
            <a:endParaRPr sz="3000" dirty="0"/>
          </a:p>
        </p:txBody>
      </p:sp>
      <p:pic>
        <p:nvPicPr>
          <p:cNvPr id="75" name="Google Shape;75;p13"/>
          <p:cNvPicPr preferRelativeResize="0"/>
          <p:nvPr/>
        </p:nvPicPr>
        <p:blipFill>
          <a:blip r:embed="rId4">
            <a:alphaModFix/>
          </a:blip>
          <a:stretch>
            <a:fillRect/>
          </a:stretch>
        </p:blipFill>
        <p:spPr>
          <a:xfrm>
            <a:off x="38075325" y="2004813"/>
            <a:ext cx="2495550" cy="3381375"/>
          </a:xfrm>
          <a:prstGeom prst="rect">
            <a:avLst/>
          </a:prstGeom>
          <a:noFill/>
          <a:ln>
            <a:noFill/>
          </a:ln>
        </p:spPr>
      </p:pic>
      <p:pic>
        <p:nvPicPr>
          <p:cNvPr id="76" name="Google Shape;76;p13"/>
          <p:cNvPicPr preferRelativeResize="0"/>
          <p:nvPr/>
        </p:nvPicPr>
        <p:blipFill>
          <a:blip r:embed="rId5">
            <a:alphaModFix/>
          </a:blip>
          <a:stretch>
            <a:fillRect/>
          </a:stretch>
        </p:blipFill>
        <p:spPr>
          <a:xfrm>
            <a:off x="2533075" y="1938525"/>
            <a:ext cx="3101199" cy="3101199"/>
          </a:xfrm>
          <a:prstGeom prst="rect">
            <a:avLst/>
          </a:prstGeom>
          <a:noFill/>
          <a:ln>
            <a:noFill/>
          </a:ln>
        </p:spPr>
      </p:pic>
      <p:pic>
        <p:nvPicPr>
          <p:cNvPr id="77" name="Google Shape;77;p13"/>
          <p:cNvPicPr preferRelativeResize="0"/>
          <p:nvPr/>
        </p:nvPicPr>
        <p:blipFill rotWithShape="1">
          <a:blip r:embed="rId6">
            <a:alphaModFix/>
          </a:blip>
          <a:srcRect l="1218" t="4620" r="2060" b="7528"/>
          <a:stretch/>
        </p:blipFill>
        <p:spPr>
          <a:xfrm>
            <a:off x="14149350" y="22166817"/>
            <a:ext cx="15668101" cy="4925171"/>
          </a:xfrm>
          <a:prstGeom prst="rect">
            <a:avLst/>
          </a:prstGeom>
          <a:noFill/>
          <a:ln>
            <a:noFill/>
          </a:ln>
        </p:spPr>
      </p:pic>
      <p:pic>
        <p:nvPicPr>
          <p:cNvPr id="78" name="Google Shape;78;p13"/>
          <p:cNvPicPr preferRelativeResize="0"/>
          <p:nvPr/>
        </p:nvPicPr>
        <p:blipFill>
          <a:blip r:embed="rId7">
            <a:alphaModFix/>
          </a:blip>
          <a:stretch>
            <a:fillRect/>
          </a:stretch>
        </p:blipFill>
        <p:spPr>
          <a:xfrm>
            <a:off x="14058900" y="7315200"/>
            <a:ext cx="8436302" cy="118657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1301</Words>
  <Application>Microsoft Macintosh PowerPoint</Application>
  <PresentationFormat>Custom</PresentationFormat>
  <Paragraphs>56</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Simple Light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3</cp:revision>
  <dcterms:modified xsi:type="dcterms:W3CDTF">2020-05-03T23:06:42Z</dcterms:modified>
</cp:coreProperties>
</file>