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5.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6.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0" r:id="rId5"/>
    <p:sldMasterId id="2147483696" r:id="rId6"/>
    <p:sldMasterId id="2147483721" r:id="rId7"/>
    <p:sldMasterId id="2147483738" r:id="rId8"/>
    <p:sldMasterId id="2147483754" r:id="rId9"/>
    <p:sldMasterId id="2147483772" r:id="rId10"/>
  </p:sldMasterIdLst>
  <p:notesMasterIdLst>
    <p:notesMasterId r:id="rId24"/>
  </p:notesMasterIdLst>
  <p:sldIdLst>
    <p:sldId id="2147375592" r:id="rId11"/>
    <p:sldId id="802" r:id="rId12"/>
    <p:sldId id="2147375377" r:id="rId13"/>
    <p:sldId id="2147376458" r:id="rId14"/>
    <p:sldId id="2147376456" r:id="rId15"/>
    <p:sldId id="2147375266" r:id="rId16"/>
    <p:sldId id="2147375256" r:id="rId17"/>
    <p:sldId id="2147478325" r:id="rId18"/>
    <p:sldId id="2147478326" r:id="rId19"/>
    <p:sldId id="2147375495" r:id="rId20"/>
    <p:sldId id="2147375393" r:id="rId21"/>
    <p:sldId id="2147472529" r:id="rId22"/>
    <p:sldId id="214747832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k Amland" initials="NA" lastIdx="25" clrIdx="0">
    <p:extLst>
      <p:ext uri="{19B8F6BF-5375-455C-9EA6-DF929625EA0E}">
        <p15:presenceInfo xmlns:p15="http://schemas.microsoft.com/office/powerpoint/2012/main" userId="9375ef0e39e08667" providerId="Windows Live"/>
      </p:ext>
    </p:extLst>
  </p:cmAuthor>
  <p:cmAuthor id="2" name="namland@prevagroup.com" initials="n" lastIdx="15" clrIdx="1">
    <p:extLst>
      <p:ext uri="{19B8F6BF-5375-455C-9EA6-DF929625EA0E}">
        <p15:presenceInfo xmlns:p15="http://schemas.microsoft.com/office/powerpoint/2012/main" userId="namland@prevagroup.com" providerId="None"/>
      </p:ext>
    </p:extLst>
  </p:cmAuthor>
  <p:cmAuthor id="3" name="Nick Amland" initials="NA [2]" lastIdx="4" clrIdx="2">
    <p:extLst>
      <p:ext uri="{19B8F6BF-5375-455C-9EA6-DF929625EA0E}">
        <p15:presenceInfo xmlns:p15="http://schemas.microsoft.com/office/powerpoint/2012/main" userId="Nick Amland" providerId="None"/>
      </p:ext>
    </p:extLst>
  </p:cmAuthor>
  <p:cmAuthor id="4" name="Amrit" initials="Am" lastIdx="1" clrIdx="3">
    <p:extLst>
      <p:ext uri="{19B8F6BF-5375-455C-9EA6-DF929625EA0E}">
        <p15:presenceInfo xmlns:p15="http://schemas.microsoft.com/office/powerpoint/2012/main" userId="S::asingh@prevagroup.com::c472c0fb-2b5d-406b-b099-c0f62c4b09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9788"/>
    <a:srgbClr val="CCFF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641663-C105-4AFB-97FA-3F2B2FACE30C}" v="8" dt="2023-07-12T15:38:12.811"/>
  </p1510:revLst>
</p1510:revInfo>
</file>

<file path=ppt/tableStyles.xml><?xml version="1.0" encoding="utf-8"?>
<a:tblStyleLst xmlns:a="http://schemas.openxmlformats.org/drawingml/2006/main" def="{5C22544A-7EE6-4342-B048-85BDC9FD1C3A}">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89"/>
    <p:restoredTop sz="93725" autoAdjust="0"/>
  </p:normalViewPr>
  <p:slideViewPr>
    <p:cSldViewPr snapToGrid="0">
      <p:cViewPr varScale="1">
        <p:scale>
          <a:sx n="125" d="100"/>
          <a:sy n="125" d="100"/>
        </p:scale>
        <p:origin x="126"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ley Farley" userId="79ca94d4-7c90-4213-89ea-d3006c37adce" providerId="ADAL" clId="{72641663-C105-4AFB-97FA-3F2B2FACE30C}"/>
    <pc:docChg chg="undo custSel addSld delSld modSld sldOrd">
      <pc:chgData name="Ashley Farley" userId="79ca94d4-7c90-4213-89ea-d3006c37adce" providerId="ADAL" clId="{72641663-C105-4AFB-97FA-3F2B2FACE30C}" dt="2023-07-12T15:38:23.994" v="1310" actId="478"/>
      <pc:docMkLst>
        <pc:docMk/>
      </pc:docMkLst>
      <pc:sldChg chg="del">
        <pc:chgData name="Ashley Farley" userId="79ca94d4-7c90-4213-89ea-d3006c37adce" providerId="ADAL" clId="{72641663-C105-4AFB-97FA-3F2B2FACE30C}" dt="2023-07-06T03:30:29.675" v="42" actId="47"/>
        <pc:sldMkLst>
          <pc:docMk/>
          <pc:sldMk cId="874221845" sldId="2147375139"/>
        </pc:sldMkLst>
      </pc:sldChg>
      <pc:sldChg chg="modSp mod ord">
        <pc:chgData name="Ashley Farley" userId="79ca94d4-7c90-4213-89ea-d3006c37adce" providerId="ADAL" clId="{72641663-C105-4AFB-97FA-3F2B2FACE30C}" dt="2023-07-12T15:14:02.954" v="1158"/>
        <pc:sldMkLst>
          <pc:docMk/>
          <pc:sldMk cId="413010469" sldId="2147375256"/>
        </pc:sldMkLst>
        <pc:spChg chg="mod">
          <ac:chgData name="Ashley Farley" userId="79ca94d4-7c90-4213-89ea-d3006c37adce" providerId="ADAL" clId="{72641663-C105-4AFB-97FA-3F2B2FACE30C}" dt="2023-07-07T20:23:33.135" v="1151" actId="404"/>
          <ac:spMkLst>
            <pc:docMk/>
            <pc:sldMk cId="413010469" sldId="2147375256"/>
            <ac:spMk id="119" creationId="{00000000-0000-0000-0000-000000000000}"/>
          </ac:spMkLst>
        </pc:spChg>
      </pc:sldChg>
      <pc:sldChg chg="modSp mod ord">
        <pc:chgData name="Ashley Farley" userId="79ca94d4-7c90-4213-89ea-d3006c37adce" providerId="ADAL" clId="{72641663-C105-4AFB-97FA-3F2B2FACE30C}" dt="2023-07-06T03:49:32.820" v="387"/>
        <pc:sldMkLst>
          <pc:docMk/>
          <pc:sldMk cId="4272810664" sldId="2147375266"/>
        </pc:sldMkLst>
        <pc:spChg chg="mod">
          <ac:chgData name="Ashley Farley" userId="79ca94d4-7c90-4213-89ea-d3006c37adce" providerId="ADAL" clId="{72641663-C105-4AFB-97FA-3F2B2FACE30C}" dt="2023-07-06T03:29:45.234" v="37" actId="404"/>
          <ac:spMkLst>
            <pc:docMk/>
            <pc:sldMk cId="4272810664" sldId="2147375266"/>
            <ac:spMk id="420" creationId="{00000000-0000-0000-0000-000000000000}"/>
          </ac:spMkLst>
        </pc:spChg>
        <pc:spChg chg="mod">
          <ac:chgData name="Ashley Farley" userId="79ca94d4-7c90-4213-89ea-d3006c37adce" providerId="ADAL" clId="{72641663-C105-4AFB-97FA-3F2B2FACE30C}" dt="2023-07-06T03:30:06.045" v="39" actId="20577"/>
          <ac:spMkLst>
            <pc:docMk/>
            <pc:sldMk cId="4272810664" sldId="2147375266"/>
            <ac:spMk id="445" creationId="{00000000-0000-0000-0000-000000000000}"/>
          </ac:spMkLst>
        </pc:spChg>
      </pc:sldChg>
      <pc:sldChg chg="del">
        <pc:chgData name="Ashley Farley" userId="79ca94d4-7c90-4213-89ea-d3006c37adce" providerId="ADAL" clId="{72641663-C105-4AFB-97FA-3F2B2FACE30C}" dt="2023-07-06T02:51:33.317" v="0" actId="47"/>
        <pc:sldMkLst>
          <pc:docMk/>
          <pc:sldMk cId="1764820248" sldId="2147375268"/>
        </pc:sldMkLst>
      </pc:sldChg>
      <pc:sldChg chg="delSp modSp mod ord">
        <pc:chgData name="Ashley Farley" userId="79ca94d4-7c90-4213-89ea-d3006c37adce" providerId="ADAL" clId="{72641663-C105-4AFB-97FA-3F2B2FACE30C}" dt="2023-07-12T15:38:23.994" v="1310" actId="478"/>
        <pc:sldMkLst>
          <pc:docMk/>
          <pc:sldMk cId="3738488054" sldId="2147375377"/>
        </pc:sldMkLst>
        <pc:spChg chg="mod">
          <ac:chgData name="Ashley Farley" userId="79ca94d4-7c90-4213-89ea-d3006c37adce" providerId="ADAL" clId="{72641663-C105-4AFB-97FA-3F2B2FACE30C}" dt="2023-07-06T03:49:19.407" v="383" actId="20577"/>
          <ac:spMkLst>
            <pc:docMk/>
            <pc:sldMk cId="3738488054" sldId="2147375377"/>
            <ac:spMk id="2" creationId="{93A87245-978C-47F4-BDFF-32C6D524B693}"/>
          </ac:spMkLst>
        </pc:spChg>
        <pc:spChg chg="del">
          <ac:chgData name="Ashley Farley" userId="79ca94d4-7c90-4213-89ea-d3006c37adce" providerId="ADAL" clId="{72641663-C105-4AFB-97FA-3F2B2FACE30C}" dt="2023-07-12T15:38:23.994" v="1310" actId="478"/>
          <ac:spMkLst>
            <pc:docMk/>
            <pc:sldMk cId="3738488054" sldId="2147375377"/>
            <ac:spMk id="3" creationId="{0310166C-F69E-4C96-AD11-013FE7E6558B}"/>
          </ac:spMkLst>
        </pc:spChg>
        <pc:spChg chg="mod">
          <ac:chgData name="Ashley Farley" userId="79ca94d4-7c90-4213-89ea-d3006c37adce" providerId="ADAL" clId="{72641663-C105-4AFB-97FA-3F2B2FACE30C}" dt="2023-07-06T03:48:38.414" v="350" actId="1076"/>
          <ac:spMkLst>
            <pc:docMk/>
            <pc:sldMk cId="3738488054" sldId="2147375377"/>
            <ac:spMk id="6" creationId="{B74DF6CF-825C-4B42-BD05-768BDAC4F511}"/>
          </ac:spMkLst>
        </pc:spChg>
        <pc:spChg chg="mod">
          <ac:chgData name="Ashley Farley" userId="79ca94d4-7c90-4213-89ea-d3006c37adce" providerId="ADAL" clId="{72641663-C105-4AFB-97FA-3F2B2FACE30C}" dt="2023-07-06T03:48:50.274" v="353" actId="13822"/>
          <ac:spMkLst>
            <pc:docMk/>
            <pc:sldMk cId="3738488054" sldId="2147375377"/>
            <ac:spMk id="20" creationId="{6D208FE0-9786-4CEB-B123-7D6601A9828D}"/>
          </ac:spMkLst>
        </pc:spChg>
        <pc:spChg chg="mod">
          <ac:chgData name="Ashley Farley" userId="79ca94d4-7c90-4213-89ea-d3006c37adce" providerId="ADAL" clId="{72641663-C105-4AFB-97FA-3F2B2FACE30C}" dt="2023-07-06T03:48:57.414" v="355" actId="13822"/>
          <ac:spMkLst>
            <pc:docMk/>
            <pc:sldMk cId="3738488054" sldId="2147375377"/>
            <ac:spMk id="21" creationId="{4878643E-6AC0-463F-AF62-7377EC54C58C}"/>
          </ac:spMkLst>
        </pc:spChg>
      </pc:sldChg>
      <pc:sldChg chg="modSp mod">
        <pc:chgData name="Ashley Farley" userId="79ca94d4-7c90-4213-89ea-d3006c37adce" providerId="ADAL" clId="{72641663-C105-4AFB-97FA-3F2B2FACE30C}" dt="2023-07-07T20:23:55.145" v="1156" actId="404"/>
        <pc:sldMkLst>
          <pc:docMk/>
          <pc:sldMk cId="105865336" sldId="2147375393"/>
        </pc:sldMkLst>
        <pc:spChg chg="mod">
          <ac:chgData name="Ashley Farley" userId="79ca94d4-7c90-4213-89ea-d3006c37adce" providerId="ADAL" clId="{72641663-C105-4AFB-97FA-3F2B2FACE30C}" dt="2023-07-07T20:23:55.145" v="1156" actId="404"/>
          <ac:spMkLst>
            <pc:docMk/>
            <pc:sldMk cId="105865336" sldId="2147375393"/>
            <ac:spMk id="6" creationId="{32361479-2CE0-1D4D-8875-C3F0F23CB53F}"/>
          </ac:spMkLst>
        </pc:spChg>
      </pc:sldChg>
      <pc:sldChg chg="del">
        <pc:chgData name="Ashley Farley" userId="79ca94d4-7c90-4213-89ea-d3006c37adce" providerId="ADAL" clId="{72641663-C105-4AFB-97FA-3F2B2FACE30C}" dt="2023-07-06T03:31:44.898" v="48" actId="47"/>
        <pc:sldMkLst>
          <pc:docMk/>
          <pc:sldMk cId="1117919622" sldId="2147375489"/>
        </pc:sldMkLst>
      </pc:sldChg>
      <pc:sldChg chg="modSp mod">
        <pc:chgData name="Ashley Farley" userId="79ca94d4-7c90-4213-89ea-d3006c37adce" providerId="ADAL" clId="{72641663-C105-4AFB-97FA-3F2B2FACE30C}" dt="2023-07-07T20:23:45.182" v="1153" actId="404"/>
        <pc:sldMkLst>
          <pc:docMk/>
          <pc:sldMk cId="3315571325" sldId="2147375495"/>
        </pc:sldMkLst>
        <pc:spChg chg="mod">
          <ac:chgData name="Ashley Farley" userId="79ca94d4-7c90-4213-89ea-d3006c37adce" providerId="ADAL" clId="{72641663-C105-4AFB-97FA-3F2B2FACE30C}" dt="2023-07-07T20:23:45.182" v="1153" actId="404"/>
          <ac:spMkLst>
            <pc:docMk/>
            <pc:sldMk cId="3315571325" sldId="2147375495"/>
            <ac:spMk id="6" creationId="{08042349-6F87-4554-AA8D-74407BA5112D}"/>
          </ac:spMkLst>
        </pc:spChg>
      </pc:sldChg>
      <pc:sldChg chg="del">
        <pc:chgData name="Ashley Farley" userId="79ca94d4-7c90-4213-89ea-d3006c37adce" providerId="ADAL" clId="{72641663-C105-4AFB-97FA-3F2B2FACE30C}" dt="2023-07-06T03:31:04.939" v="44" actId="47"/>
        <pc:sldMkLst>
          <pc:docMk/>
          <pc:sldMk cId="4105565702" sldId="2147375542"/>
        </pc:sldMkLst>
      </pc:sldChg>
      <pc:sldChg chg="addSp delSp modSp mod">
        <pc:chgData name="Ashley Farley" userId="79ca94d4-7c90-4213-89ea-d3006c37adce" providerId="ADAL" clId="{72641663-C105-4AFB-97FA-3F2B2FACE30C}" dt="2023-07-06T03:29:28.978" v="36" actId="478"/>
        <pc:sldMkLst>
          <pc:docMk/>
          <pc:sldMk cId="4194290788" sldId="2147375592"/>
        </pc:sldMkLst>
        <pc:spChg chg="mod">
          <ac:chgData name="Ashley Farley" userId="79ca94d4-7c90-4213-89ea-d3006c37adce" providerId="ADAL" clId="{72641663-C105-4AFB-97FA-3F2B2FACE30C}" dt="2023-07-06T03:29:09.549" v="1"/>
          <ac:spMkLst>
            <pc:docMk/>
            <pc:sldMk cId="4194290788" sldId="2147375592"/>
            <ac:spMk id="2" creationId="{5187F468-ED0D-4E0E-A9E2-316BCEF05F75}"/>
          </ac:spMkLst>
        </pc:spChg>
        <pc:spChg chg="mod">
          <ac:chgData name="Ashley Farley" userId="79ca94d4-7c90-4213-89ea-d3006c37adce" providerId="ADAL" clId="{72641663-C105-4AFB-97FA-3F2B2FACE30C}" dt="2023-07-06T03:29:17.621" v="33" actId="20577"/>
          <ac:spMkLst>
            <pc:docMk/>
            <pc:sldMk cId="4194290788" sldId="2147375592"/>
            <ac:spMk id="3" creationId="{5FDCF92E-4171-4E99-8DD1-2AEFD34F4C2C}"/>
          </ac:spMkLst>
        </pc:spChg>
        <pc:spChg chg="del">
          <ac:chgData name="Ashley Farley" userId="79ca94d4-7c90-4213-89ea-d3006c37adce" providerId="ADAL" clId="{72641663-C105-4AFB-97FA-3F2B2FACE30C}" dt="2023-07-06T03:29:23.315" v="34" actId="478"/>
          <ac:spMkLst>
            <pc:docMk/>
            <pc:sldMk cId="4194290788" sldId="2147375592"/>
            <ac:spMk id="4" creationId="{B3BDA630-0CA5-4DD4-9FDC-29ADC2CE9D3B}"/>
          </ac:spMkLst>
        </pc:spChg>
        <pc:spChg chg="del">
          <ac:chgData name="Ashley Farley" userId="79ca94d4-7c90-4213-89ea-d3006c37adce" providerId="ADAL" clId="{72641663-C105-4AFB-97FA-3F2B2FACE30C}" dt="2023-07-06T03:29:28.978" v="36" actId="478"/>
          <ac:spMkLst>
            <pc:docMk/>
            <pc:sldMk cId="4194290788" sldId="2147375592"/>
            <ac:spMk id="5" creationId="{7A7F88B2-CAA8-41F5-9C26-94E8D5E4A747}"/>
          </ac:spMkLst>
        </pc:spChg>
        <pc:spChg chg="add del mod">
          <ac:chgData name="Ashley Farley" userId="79ca94d4-7c90-4213-89ea-d3006c37adce" providerId="ADAL" clId="{72641663-C105-4AFB-97FA-3F2B2FACE30C}" dt="2023-07-06T03:29:26.422" v="35" actId="478"/>
          <ac:spMkLst>
            <pc:docMk/>
            <pc:sldMk cId="4194290788" sldId="2147375592"/>
            <ac:spMk id="7" creationId="{BDCD5488-B462-B0CD-9845-854081361737}"/>
          </ac:spMkLst>
        </pc:spChg>
      </pc:sldChg>
      <pc:sldChg chg="del">
        <pc:chgData name="Ashley Farley" userId="79ca94d4-7c90-4213-89ea-d3006c37adce" providerId="ADAL" clId="{72641663-C105-4AFB-97FA-3F2B2FACE30C}" dt="2023-07-06T03:30:35.878" v="43" actId="47"/>
        <pc:sldMkLst>
          <pc:docMk/>
          <pc:sldMk cId="2379901221" sldId="2147375678"/>
        </pc:sldMkLst>
      </pc:sldChg>
      <pc:sldChg chg="del">
        <pc:chgData name="Ashley Farley" userId="79ca94d4-7c90-4213-89ea-d3006c37adce" providerId="ADAL" clId="{72641663-C105-4AFB-97FA-3F2B2FACE30C}" dt="2023-07-06T03:31:32.211" v="45" actId="47"/>
        <pc:sldMkLst>
          <pc:docMk/>
          <pc:sldMk cId="1427224609" sldId="2147375679"/>
        </pc:sldMkLst>
      </pc:sldChg>
      <pc:sldChg chg="del">
        <pc:chgData name="Ashley Farley" userId="79ca94d4-7c90-4213-89ea-d3006c37adce" providerId="ADAL" clId="{72641663-C105-4AFB-97FA-3F2B2FACE30C}" dt="2023-07-06T03:31:33.922" v="46" actId="47"/>
        <pc:sldMkLst>
          <pc:docMk/>
          <pc:sldMk cId="1314534265" sldId="2147375680"/>
        </pc:sldMkLst>
      </pc:sldChg>
      <pc:sldChg chg="del">
        <pc:chgData name="Ashley Farley" userId="79ca94d4-7c90-4213-89ea-d3006c37adce" providerId="ADAL" clId="{72641663-C105-4AFB-97FA-3F2B2FACE30C}" dt="2023-07-06T03:31:35.039" v="47" actId="47"/>
        <pc:sldMkLst>
          <pc:docMk/>
          <pc:sldMk cId="1732903630" sldId="2147375681"/>
        </pc:sldMkLst>
      </pc:sldChg>
      <pc:sldChg chg="addSp delSp modSp new mod">
        <pc:chgData name="Ashley Farley" userId="79ca94d4-7c90-4213-89ea-d3006c37adce" providerId="ADAL" clId="{72641663-C105-4AFB-97FA-3F2B2FACE30C}" dt="2023-07-07T20:23:04.002" v="1129" actId="1076"/>
        <pc:sldMkLst>
          <pc:docMk/>
          <pc:sldMk cId="483686576" sldId="2147478325"/>
        </pc:sldMkLst>
        <pc:spChg chg="del mod">
          <ac:chgData name="Ashley Farley" userId="79ca94d4-7c90-4213-89ea-d3006c37adce" providerId="ADAL" clId="{72641663-C105-4AFB-97FA-3F2B2FACE30C}" dt="2023-07-06T03:44:49.081" v="63" actId="478"/>
          <ac:spMkLst>
            <pc:docMk/>
            <pc:sldMk cId="483686576" sldId="2147478325"/>
            <ac:spMk id="4" creationId="{93C52C52-A7A9-EDFD-BB10-3979F2758831}"/>
          </ac:spMkLst>
        </pc:spChg>
        <pc:spChg chg="mod">
          <ac:chgData name="Ashley Farley" userId="79ca94d4-7c90-4213-89ea-d3006c37adce" providerId="ADAL" clId="{72641663-C105-4AFB-97FA-3F2B2FACE30C}" dt="2023-07-06T03:44:07.431" v="58" actId="404"/>
          <ac:spMkLst>
            <pc:docMk/>
            <pc:sldMk cId="483686576" sldId="2147478325"/>
            <ac:spMk id="5" creationId="{A6535E5A-20AA-A092-135E-1B81A2038D40}"/>
          </ac:spMkLst>
        </pc:spChg>
        <pc:spChg chg="add del mod">
          <ac:chgData name="Ashley Farley" userId="79ca94d4-7c90-4213-89ea-d3006c37adce" providerId="ADAL" clId="{72641663-C105-4AFB-97FA-3F2B2FACE30C}" dt="2023-07-06T03:47:14.306" v="335" actId="478"/>
          <ac:spMkLst>
            <pc:docMk/>
            <pc:sldMk cId="483686576" sldId="2147478325"/>
            <ac:spMk id="7" creationId="{F6C48CF1-AD55-A21E-3038-42457FE5F5E9}"/>
          </ac:spMkLst>
        </pc:spChg>
        <pc:spChg chg="add mod">
          <ac:chgData name="Ashley Farley" userId="79ca94d4-7c90-4213-89ea-d3006c37adce" providerId="ADAL" clId="{72641663-C105-4AFB-97FA-3F2B2FACE30C}" dt="2023-07-07T20:23:04.002" v="1129" actId="1076"/>
          <ac:spMkLst>
            <pc:docMk/>
            <pc:sldMk cId="483686576" sldId="2147478325"/>
            <ac:spMk id="8" creationId="{893945B1-9834-235A-FCE4-123AA003C9B6}"/>
          </ac:spMkLst>
        </pc:spChg>
        <pc:graphicFrameChg chg="add mod modGraphic">
          <ac:chgData name="Ashley Farley" userId="79ca94d4-7c90-4213-89ea-d3006c37adce" providerId="ADAL" clId="{72641663-C105-4AFB-97FA-3F2B2FACE30C}" dt="2023-07-06T04:00:51.173" v="1128" actId="20577"/>
          <ac:graphicFrameMkLst>
            <pc:docMk/>
            <pc:sldMk cId="483686576" sldId="2147478325"/>
            <ac:graphicFrameMk id="6" creationId="{33CCFCC9-F83D-A46E-E26B-3DDACB30E993}"/>
          </ac:graphicFrameMkLst>
        </pc:graphicFrameChg>
      </pc:sldChg>
      <pc:sldChg chg="addSp delSp modSp add mod modClrScheme chgLayout">
        <pc:chgData name="Ashley Farley" userId="79ca94d4-7c90-4213-89ea-d3006c37adce" providerId="ADAL" clId="{72641663-C105-4AFB-97FA-3F2B2FACE30C}" dt="2023-07-12T15:16:13.736" v="1309" actId="14100"/>
        <pc:sldMkLst>
          <pc:docMk/>
          <pc:sldMk cId="1977539557" sldId="2147478326"/>
        </pc:sldMkLst>
        <pc:spChg chg="mod">
          <ac:chgData name="Ashley Farley" userId="79ca94d4-7c90-4213-89ea-d3006c37adce" providerId="ADAL" clId="{72641663-C105-4AFB-97FA-3F2B2FACE30C}" dt="2023-07-12T15:14:46.499" v="1163" actId="26606"/>
          <ac:spMkLst>
            <pc:docMk/>
            <pc:sldMk cId="1977539557" sldId="2147478326"/>
            <ac:spMk id="2" creationId="{80DA587B-F2BD-1EDF-8AC2-6C580343A5A4}"/>
          </ac:spMkLst>
        </pc:spChg>
        <pc:spChg chg="mod">
          <ac:chgData name="Ashley Farley" userId="79ca94d4-7c90-4213-89ea-d3006c37adce" providerId="ADAL" clId="{72641663-C105-4AFB-97FA-3F2B2FACE30C}" dt="2023-07-12T15:14:46.499" v="1163" actId="26606"/>
          <ac:spMkLst>
            <pc:docMk/>
            <pc:sldMk cId="1977539557" sldId="2147478326"/>
            <ac:spMk id="3" creationId="{AFCBB2F0-02C3-DCA7-A0EC-1D7517D0D892}"/>
          </ac:spMkLst>
        </pc:spChg>
        <pc:spChg chg="mod">
          <ac:chgData name="Ashley Farley" userId="79ca94d4-7c90-4213-89ea-d3006c37adce" providerId="ADAL" clId="{72641663-C105-4AFB-97FA-3F2B2FACE30C}" dt="2023-07-12T15:15:03.936" v="1193" actId="20577"/>
          <ac:spMkLst>
            <pc:docMk/>
            <pc:sldMk cId="1977539557" sldId="2147478326"/>
            <ac:spMk id="5" creationId="{A6535E5A-20AA-A092-135E-1B81A2038D40}"/>
          </ac:spMkLst>
        </pc:spChg>
        <pc:spChg chg="mod ord">
          <ac:chgData name="Ashley Farley" userId="79ca94d4-7c90-4213-89ea-d3006c37adce" providerId="ADAL" clId="{72641663-C105-4AFB-97FA-3F2B2FACE30C}" dt="2023-07-12T15:16:04.932" v="1307" actId="20577"/>
          <ac:spMkLst>
            <pc:docMk/>
            <pc:sldMk cId="1977539557" sldId="2147478326"/>
            <ac:spMk id="8" creationId="{893945B1-9834-235A-FCE4-123AA003C9B6}"/>
          </ac:spMkLst>
        </pc:spChg>
        <pc:graphicFrameChg chg="del">
          <ac:chgData name="Ashley Farley" userId="79ca94d4-7c90-4213-89ea-d3006c37adce" providerId="ADAL" clId="{72641663-C105-4AFB-97FA-3F2B2FACE30C}" dt="2023-07-12T15:14:28.982" v="1160" actId="478"/>
          <ac:graphicFrameMkLst>
            <pc:docMk/>
            <pc:sldMk cId="1977539557" sldId="2147478326"/>
            <ac:graphicFrameMk id="6" creationId="{33CCFCC9-F83D-A46E-E26B-3DDACB30E993}"/>
          </ac:graphicFrameMkLst>
        </pc:graphicFrameChg>
        <pc:picChg chg="add mod">
          <ac:chgData name="Ashley Farley" userId="79ca94d4-7c90-4213-89ea-d3006c37adce" providerId="ADAL" clId="{72641663-C105-4AFB-97FA-3F2B2FACE30C}" dt="2023-07-12T15:16:13.736" v="1309" actId="14100"/>
          <ac:picMkLst>
            <pc:docMk/>
            <pc:sldMk cId="1977539557" sldId="2147478326"/>
            <ac:picMk id="7" creationId="{1893E7EB-E68B-C84B-D3C4-FD5543B3602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D137F2-212E-4769-ADE0-F547C5B9E93A}" type="datetimeFigureOut">
              <a:rPr lang="en-US" smtClean="0"/>
              <a:t>7/5/2023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FC88A2-10A4-4457-87B6-B655893907E1}" type="slidenum">
              <a:rPr lang="en-US" smtClean="0"/>
              <a:t>‹#›</a:t>
            </a:fld>
            <a:endParaRPr lang="en-US"/>
          </a:p>
        </p:txBody>
      </p:sp>
    </p:spTree>
    <p:extLst>
      <p:ext uri="{BB962C8B-B14F-4D97-AF65-F5344CB8AC3E}">
        <p14:creationId xmlns:p14="http://schemas.microsoft.com/office/powerpoint/2010/main" val="3677137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a:t>We work across a broad range of issues, but all of them focus on removing the barriers that prevent people from living healthy, productive lives.</a:t>
            </a:r>
          </a:p>
          <a:p>
            <a:r>
              <a:rPr lang="en-US" sz="800"/>
              <a:t>For more than 20 years we have learned several valuable lessons about how to tackle inequity as a foundation, and our approach continues to evolve, based on new evidence and changing circumstances facing the world. </a:t>
            </a:r>
          </a:p>
          <a:p>
            <a:endParaRPr lang="en-US" sz="800" b="1"/>
          </a:p>
          <a:p>
            <a:pPr lvl="0"/>
            <a:r>
              <a:rPr lang="en-US" sz="800" b="1"/>
              <a:t>For the year ended December 31, 2020 </a:t>
            </a:r>
            <a:r>
              <a:rPr lang="en-US" sz="800" b="0"/>
              <a:t>(left to right, top to bottom):</a:t>
            </a:r>
          </a:p>
          <a:p>
            <a:pPr marL="170781" indent="-170781">
              <a:buFont typeface="Arial" panose="020B0604020202020204" pitchFamily="34" charset="0"/>
              <a:buChar char="•"/>
            </a:pPr>
            <a:r>
              <a:rPr lang="en-US" sz="800"/>
              <a:t>Program Strategies = 41</a:t>
            </a:r>
            <a:br>
              <a:rPr lang="en-US" sz="800"/>
            </a:br>
            <a:r>
              <a:rPr lang="en-US"/>
              <a:t>The current number of co-chair approved strategies as of 12/31 that the foundation is pursuing </a:t>
            </a:r>
            <a:r>
              <a:rPr lang="en-US" sz="800" i="1"/>
              <a:t>(Source: </a:t>
            </a:r>
            <a:r>
              <a:rPr lang="en-US" i="1"/>
              <a:t>Foundation Strategy Office)</a:t>
            </a:r>
            <a:br>
              <a:rPr lang="en-US" i="1"/>
            </a:br>
            <a:r>
              <a:rPr lang="en-US" b="0" i="0"/>
              <a:t>In 2020: Institute for Disease Modeling (IDM) and USP Data were added.</a:t>
            </a:r>
            <a:endParaRPr lang="en-US" sz="800" b="0" i="0"/>
          </a:p>
          <a:p>
            <a:pPr marL="170781" indent="-170781">
              <a:buFont typeface="Arial" panose="020B0604020202020204" pitchFamily="34" charset="0"/>
              <a:buChar char="•"/>
            </a:pPr>
            <a:endParaRPr lang="en-US" sz="800" i="1"/>
          </a:p>
          <a:p>
            <a:pPr marL="170781" indent="-170781">
              <a:buFont typeface="Arial" panose="020B0604020202020204" pitchFamily="34" charset="0"/>
              <a:buChar char="•"/>
            </a:pPr>
            <a:r>
              <a:rPr lang="en-US" sz="800"/>
              <a:t>Direct Grantee Support= $5.8 billion</a:t>
            </a:r>
            <a:br>
              <a:rPr lang="en-US" sz="800"/>
            </a:br>
            <a:r>
              <a:rPr lang="en-US"/>
              <a:t>The value of grant payments made in the fiscal year </a:t>
            </a:r>
            <a:r>
              <a:rPr lang="en-US" sz="800" i="1"/>
              <a:t>(Source: 2020 Annual Report)</a:t>
            </a:r>
          </a:p>
          <a:p>
            <a:pPr marL="170781" indent="-170781">
              <a:buFont typeface="Arial" panose="020B0604020202020204" pitchFamily="34" charset="0"/>
              <a:buChar char="•"/>
            </a:pPr>
            <a:endParaRPr lang="en-US" sz="800"/>
          </a:p>
          <a:p>
            <a:pPr marL="170781" indent="-170781">
              <a:buFont typeface="Arial" panose="020B0604020202020204" pitchFamily="34" charset="0"/>
              <a:buChar char="•"/>
            </a:pPr>
            <a:r>
              <a:rPr lang="en-US" sz="800"/>
              <a:t>Countries served = 134 </a:t>
            </a:r>
            <a:br>
              <a:rPr lang="en-US" sz="800"/>
            </a:br>
            <a:r>
              <a:rPr lang="en-US"/>
              <a:t>Number of countries we have awarded grants to by Location of Work or Geography Served in the fiscal year </a:t>
            </a:r>
            <a:r>
              <a:rPr lang="en-US" sz="800" i="1"/>
              <a:t>(Source: Investments By Geography Tool – Committed Investment Detail)</a:t>
            </a:r>
            <a:br>
              <a:rPr lang="en-US" sz="800" i="1"/>
            </a:br>
            <a:r>
              <a:rPr lang="en-US" sz="800"/>
              <a:t>9 New in 2020 (compared to 2019): Djibouti, Seychelles, Timor-Leste, Puerto Rico, Iceland, Kazakhstan, Maldives, Tajikistan, Tunisia.  </a:t>
            </a:r>
            <a:br>
              <a:rPr lang="en-US" sz="800"/>
            </a:br>
            <a:r>
              <a:rPr lang="en-US" sz="800"/>
              <a:t>10 Countries in 2019 and not in 2020: Bahrain, Cuba, Fiji, Greece, Paraguay, Qatar, Russian Federation, Samoa, Trinidad and Tobago, Venezuela, Bolivarian Republic of.</a:t>
            </a:r>
            <a:br>
              <a:rPr lang="en-US" sz="800"/>
            </a:br>
            <a:endParaRPr lang="en-US" sz="800"/>
          </a:p>
          <a:p>
            <a:pPr marL="170781" indent="-170781" defTabSz="910834">
              <a:spcAft>
                <a:spcPts val="598"/>
              </a:spcAft>
              <a:buFont typeface="Arial" panose="020B0604020202020204" pitchFamily="34" charset="0"/>
              <a:buChar char="•"/>
              <a:defRPr/>
            </a:pPr>
            <a:r>
              <a:rPr lang="x-none" sz="800"/>
              <a:t>Number of full-time </a:t>
            </a:r>
            <a:r>
              <a:rPr lang="en-US" sz="800"/>
              <a:t>employees worldwide = 1,763</a:t>
            </a:r>
            <a:br>
              <a:rPr lang="en-US" sz="800"/>
            </a:br>
            <a:r>
              <a:rPr lang="en-US"/>
              <a:t>Active headcount as of 12/31</a:t>
            </a:r>
            <a:br>
              <a:rPr lang="en-US" sz="800"/>
            </a:br>
            <a:endParaRPr lang="en-US" sz="800"/>
          </a:p>
          <a:p>
            <a:pPr marL="170781" indent="-170781">
              <a:buFont typeface="Arial" panose="020B0604020202020204" pitchFamily="34" charset="0"/>
              <a:buChar char="•"/>
            </a:pPr>
            <a:r>
              <a:rPr lang="en-US" sz="800"/>
              <a:t>Number of grantees =</a:t>
            </a:r>
            <a:r>
              <a:rPr lang="x-none" sz="800"/>
              <a:t> </a:t>
            </a:r>
            <a:r>
              <a:rPr lang="en-US" sz="800"/>
              <a:t>1,357</a:t>
            </a:r>
            <a:br>
              <a:rPr lang="en-US" sz="800"/>
            </a:br>
            <a:r>
              <a:rPr lang="en-US"/>
              <a:t>The count of grantees awarded to in the fiscal year </a:t>
            </a:r>
            <a:r>
              <a:rPr lang="en-US" sz="800" i="1"/>
              <a:t>(Source: Data &amp; Reporting)</a:t>
            </a:r>
            <a:br>
              <a:rPr lang="en-US" sz="800"/>
            </a:br>
            <a:endParaRPr lang="en-US" sz="800"/>
          </a:p>
          <a:p>
            <a:pPr marL="170781" indent="-170781">
              <a:buFont typeface="Arial" panose="020B0604020202020204" pitchFamily="34" charset="0"/>
              <a:buChar char="•"/>
            </a:pPr>
            <a:r>
              <a:rPr lang="en-US" sz="800"/>
              <a:t>Number of grants awarded = 2,136 </a:t>
            </a:r>
            <a:br>
              <a:rPr lang="en-US" sz="800"/>
            </a:br>
            <a:r>
              <a:rPr lang="en-US"/>
              <a:t>Total number of new grants awarded in the fiscal year </a:t>
            </a:r>
            <a:r>
              <a:rPr lang="en-US" sz="800" i="1"/>
              <a:t>(Source: Data &amp; Reporting)</a:t>
            </a:r>
            <a:br>
              <a:rPr lang="en-US" sz="800"/>
            </a:br>
            <a:r>
              <a:rPr lang="en-US" sz="800"/>
              <a:t> </a:t>
            </a:r>
          </a:p>
          <a:p>
            <a:pPr marL="170781" indent="-170781">
              <a:buFont typeface="Arial" panose="020B0604020202020204" pitchFamily="34" charset="0"/>
              <a:buChar char="•"/>
            </a:pPr>
            <a:r>
              <a:rPr lang="en-US" sz="800"/>
              <a:t>U.S. states served = 49</a:t>
            </a:r>
            <a:br>
              <a:rPr lang="en-US" sz="800"/>
            </a:br>
            <a:r>
              <a:rPr lang="en-US"/>
              <a:t>Number of states in the US we have awarded grants to by Location of Work or Geography Served in the fiscal year </a:t>
            </a:r>
            <a:r>
              <a:rPr lang="en-US" sz="800" i="1"/>
              <a:t>(Source: Data &amp; Reporting)</a:t>
            </a:r>
            <a:br>
              <a:rPr lang="en-US" sz="800" i="1"/>
            </a:br>
            <a:r>
              <a:rPr lang="en-US" sz="800" i="0"/>
              <a:t>No specific grants were awarded for work to performed directly in or to serve the people of Maine in 2020.</a:t>
            </a:r>
            <a:br>
              <a:rPr lang="en-US" sz="800" i="1"/>
            </a:br>
            <a:endParaRPr lang="en-US" sz="800" i="1"/>
          </a:p>
          <a:p>
            <a:pPr marL="170781" indent="-170781">
              <a:buFont typeface="Arial" panose="020B0604020202020204" pitchFamily="34" charset="0"/>
              <a:buChar char="•"/>
            </a:pPr>
            <a:r>
              <a:rPr lang="en-US" sz="800"/>
              <a:t>Number of employee alumni = 1,814 </a:t>
            </a:r>
            <a:br>
              <a:rPr lang="en-US" sz="800"/>
            </a:br>
            <a:r>
              <a:rPr lang="en-US"/>
              <a:t>Alumni Network as of 12/31 </a:t>
            </a:r>
            <a:r>
              <a:rPr lang="en-US" sz="800" i="1"/>
              <a:t>(Source: Alumni Network/Andrea Voytko)</a:t>
            </a:r>
          </a:p>
          <a:p>
            <a:endParaRPr lang="en-US" sz="800"/>
          </a:p>
          <a:p>
            <a:endParaRPr lang="en-US" sz="80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itchFamily="34" charset="0"/>
                <a:ea typeface="+mn-ea"/>
                <a:cs typeface="Arial" pitchFamily="34" charset="0"/>
              </a:rPr>
              <a:t>© Bill &amp; Melinda Gates Foundation</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A5C9E8-9674-4350-989A-CBF182CF309F}" type="slidenum">
              <a:rPr kumimoji="0" lang="en-US" sz="9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30364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a:latin typeface="Calibri" panose="020F0502020204030204" pitchFamily="34" charset="0"/>
                <a:cs typeface="Calibri" panose="020F0502020204030204" pitchFamily="34" charset="0"/>
              </a:rPr>
              <a:t>Generated </a:t>
            </a:r>
            <a:r>
              <a:rPr lang="en-US" sz="1800">
                <a:latin typeface="Calibri" panose="020F0502020204030204" pitchFamily="34" charset="0"/>
                <a:cs typeface="Calibri" panose="020F0502020204030204" pitchFamily="34" charset="0"/>
              </a:rPr>
              <a:t>: </a:t>
            </a:r>
            <a:r>
              <a:rPr lang="en-US" sz="1800" b="0" i="0">
                <a:solidFill>
                  <a:srgbClr val="000000"/>
                </a:solidFill>
                <a:effectLst/>
                <a:latin typeface="Calibri" panose="020F0502020204030204" pitchFamily="34" charset="0"/>
                <a:cs typeface="Calibri" panose="020F0502020204030204" pitchFamily="34" charset="0"/>
              </a:rPr>
              <a:t>Data generated through our internal systems and projects as part of doing the business of the foundation. Most g</a:t>
            </a:r>
            <a:r>
              <a:rPr lang="en-US" sz="1800">
                <a:solidFill>
                  <a:srgbClr val="000000"/>
                </a:solidFill>
                <a:latin typeface="Calibri" panose="020F0502020204030204" pitchFamily="34" charset="0"/>
                <a:cs typeface="Calibri" panose="020F0502020204030204" pitchFamily="34" charset="0"/>
              </a:rPr>
              <a:t>enerated data is operational data. Some of it, esp. HR data can be sensitive. (e.g., INVEST data powering EBI and KM)</a:t>
            </a:r>
          </a:p>
          <a:p>
            <a:r>
              <a:rPr lang="en-US" sz="1800" b="1">
                <a:solidFill>
                  <a:srgbClr val="000000"/>
                </a:solidFill>
                <a:latin typeface="Calibri" panose="020F0502020204030204" pitchFamily="34" charset="0"/>
                <a:cs typeface="Calibri" panose="020F0502020204030204" pitchFamily="34" charset="0"/>
              </a:rPr>
              <a:t>Acquired/Accessed: </a:t>
            </a:r>
            <a:r>
              <a:rPr lang="en-US" sz="1800">
                <a:solidFill>
                  <a:srgbClr val="000000"/>
                </a:solidFill>
                <a:latin typeface="Calibri" panose="020F0502020204030204" pitchFamily="34" charset="0"/>
                <a:cs typeface="Calibri" panose="020F0502020204030204" pitchFamily="34" charset="0"/>
              </a:rPr>
              <a:t>Data acquired from external sources providing core information into our systems or as an input to PST data science. (e.g., CANDID partner data into INVEST, USP loads public data into </a:t>
            </a:r>
            <a:r>
              <a:rPr lang="en-US" sz="1800" err="1">
                <a:solidFill>
                  <a:srgbClr val="000000"/>
                </a:solidFill>
                <a:latin typeface="Calibri" panose="020F0502020204030204" pitchFamily="34" charset="0"/>
                <a:cs typeface="Calibri" panose="020F0502020204030204" pitchFamily="34" charset="0"/>
              </a:rPr>
              <a:t>GDx</a:t>
            </a:r>
            <a:r>
              <a:rPr lang="en-US" sz="1800">
                <a:solidFill>
                  <a:srgbClr val="000000"/>
                </a:solidFill>
                <a:latin typeface="Calibri" panose="020F0502020204030204" pitchFamily="34" charset="0"/>
                <a:cs typeface="Calibri" panose="020F0502020204030204" pitchFamily="34" charset="0"/>
              </a:rPr>
              <a:t>, QS external access to Optum RWD)</a:t>
            </a:r>
          </a:p>
          <a:p>
            <a:r>
              <a:rPr lang="en-US" sz="1800" b="1">
                <a:solidFill>
                  <a:srgbClr val="000000"/>
                </a:solidFill>
                <a:latin typeface="Calibri" panose="020F0502020204030204" pitchFamily="34" charset="0"/>
                <a:cs typeface="Calibri" panose="020F0502020204030204" pitchFamily="34" charset="0"/>
              </a:rPr>
              <a:t>Funded: </a:t>
            </a:r>
            <a:r>
              <a:rPr lang="en-US" sz="1800" b="0" i="0">
                <a:solidFill>
                  <a:srgbClr val="000000"/>
                </a:solidFill>
                <a:effectLst/>
                <a:latin typeface="Calibri" panose="020F0502020204030204" pitchFamily="34" charset="0"/>
              </a:rPr>
              <a:t>Data that is an investment output and that has value to the field and/or the foundation as an input to analysis, evidence generation, and/or digital tools. </a:t>
            </a:r>
            <a:r>
              <a:rPr lang="en-US" sz="1800">
                <a:solidFill>
                  <a:srgbClr val="000000"/>
                </a:solidFill>
                <a:latin typeface="Calibri" panose="020F0502020204030204" pitchFamily="34" charset="0"/>
              </a:rPr>
              <a:t>(e.g., data from research grants)</a:t>
            </a:r>
          </a:p>
          <a:p>
            <a:r>
              <a:rPr lang="en-US" sz="1800" b="1">
                <a:solidFill>
                  <a:srgbClr val="000000"/>
                </a:solidFill>
                <a:latin typeface="Calibri" panose="020F0502020204030204" pitchFamily="34" charset="0"/>
                <a:cs typeface="Calibri" panose="020F0502020204030204" pitchFamily="34" charset="0"/>
              </a:rPr>
              <a:t>Influenced</a:t>
            </a:r>
            <a:r>
              <a:rPr lang="en-US" sz="1800">
                <a:solidFill>
                  <a:srgbClr val="000000"/>
                </a:solidFill>
                <a:latin typeface="Calibri" panose="020F0502020204030204" pitchFamily="34" charset="0"/>
                <a:cs typeface="Calibri" panose="020F0502020204030204" pitchFamily="34" charset="0"/>
              </a:rPr>
              <a:t>: </a:t>
            </a:r>
            <a:r>
              <a:rPr lang="en-US" sz="1800" b="0" i="0">
                <a:solidFill>
                  <a:srgbClr val="000000"/>
                </a:solidFill>
                <a:effectLst/>
                <a:latin typeface="Calibri" panose="020F0502020204030204" pitchFamily="34" charset="0"/>
              </a:rPr>
              <a:t>Data that is critical to the success of a program strategy or investment but is not the output of the grant. These usually have complex strategic challenges related to governance, business model, incentives and equity. They also more frequently involve global tech capabilities (big tech) and/or emerging technologies. </a:t>
            </a:r>
          </a:p>
          <a:p>
            <a:r>
              <a:rPr lang="en-US" sz="1800" b="1">
                <a:solidFill>
                  <a:srgbClr val="000000"/>
                </a:solidFill>
                <a:latin typeface="Calibri" panose="020F0502020204030204" pitchFamily="34" charset="0"/>
                <a:cs typeface="Calibri" panose="020F0502020204030204" pitchFamily="34" charset="0"/>
              </a:rPr>
              <a:t>Sensitive Data: </a:t>
            </a:r>
            <a:r>
              <a:rPr lang="en-US" sz="1800">
                <a:solidFill>
                  <a:srgbClr val="000000"/>
                </a:solidFill>
                <a:latin typeface="Calibri" panose="020F0502020204030204" pitchFamily="34" charset="0"/>
                <a:cs typeface="Calibri" panose="020F0502020204030204" pitchFamily="34" charset="0"/>
              </a:rPr>
              <a:t>data that has specific access and use restrictions, regulatory compliance requirements, and/or ethical implications. This can be due to privacy, proprietary issues, and others. (e.g., subject level data in USP and GH, confidential biotech financial information)</a:t>
            </a:r>
            <a:endParaRPr lang="en-US" sz="1800" b="1">
              <a:solidFill>
                <a:srgbClr val="000000"/>
              </a:solidFill>
              <a:latin typeface="Calibri" panose="020F0502020204030204" pitchFamily="34" charset="0"/>
              <a:cs typeface="Calibri" panose="020F0502020204030204" pitchFamily="34" charset="0"/>
            </a:endParaRP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9E0ECF-6A0D-4FBB-BB21-B7C1998B18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7545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Notes on Pain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a:ln>
                  <a:noFill/>
                </a:ln>
                <a:solidFill>
                  <a:schemeClr val="accent4"/>
                </a:solidFill>
                <a:effectLst/>
                <a:uLnTx/>
                <a:uFillTx/>
                <a:latin typeface="Calibri" panose="020F0502020204030204" pitchFamily="34" charset="0"/>
                <a:ea typeface="+mn-ea"/>
                <a:cs typeface="Calibri" panose="020F0502020204030204" pitchFamily="34" charset="0"/>
              </a:rPr>
              <a:t>A PO’s access to funded data is limited to their personal network</a:t>
            </a:r>
            <a:r>
              <a:rPr kumimoji="0" lang="en-US" sz="1200" b="1" i="0" u="none" strike="noStrike" kern="1200" cap="none" spc="0" normalizeH="0" baseline="0" noProof="0">
                <a:ln>
                  <a:noFill/>
                </a:ln>
                <a:solidFill>
                  <a:schemeClr val="accent4"/>
                </a:solidFill>
                <a:effectLst/>
                <a:uLnTx/>
                <a:uFillTx/>
                <a:latin typeface="Calibri" panose="020F0502020204030204" pitchFamily="34" charset="0"/>
                <a:ea typeface="+mn-ea"/>
                <a:cs typeface="Calibri" panose="020F0502020204030204" pitchFamily="34" charset="0"/>
              </a:rPr>
              <a:t> </a:t>
            </a:r>
            <a:r>
              <a:rPr kumimoji="0" lang="en-US" sz="1200" b="0" i="0" u="none" strike="noStrike" kern="1200" cap="none" spc="0" normalizeH="0" baseline="0" noProof="0">
                <a:ln>
                  <a:noFill/>
                </a:ln>
                <a:solidFill>
                  <a:schemeClr val="accent4"/>
                </a:solidFill>
                <a:effectLst/>
                <a:uLnTx/>
                <a:uFillTx/>
                <a:latin typeface="Calibri" panose="020F0502020204030204" pitchFamily="34" charset="0"/>
                <a:ea typeface="+mn-ea"/>
                <a:cs typeface="Calibri" panose="020F0502020204030204" pitchFamily="34" charset="0"/>
              </a:rPr>
              <a:t> </a:t>
            </a:r>
            <a:endParaRPr lang="en-US"/>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a:solidFill>
                  <a:schemeClr val="accent4"/>
                </a:solidFill>
                <a:latin typeface="Calibri" panose="020F0502020204030204" pitchFamily="34" charset="0"/>
                <a:cs typeface="Calibri" panose="020F0502020204030204" pitchFamily="34" charset="0"/>
              </a:rPr>
              <a:t>Output discoverability is limited </a:t>
            </a:r>
            <a:r>
              <a:rPr kumimoji="0" lang="en-US" sz="1200" b="0" i="0" u="none" strike="noStrike" kern="1200" cap="none" spc="0" normalizeH="0" baseline="0" noProof="0">
                <a:ln>
                  <a:noFill/>
                </a:ln>
                <a:solidFill>
                  <a:schemeClr val="accent4"/>
                </a:solidFill>
                <a:effectLst/>
                <a:uLnTx/>
                <a:uFillTx/>
                <a:latin typeface="Calibri" panose="020F0502020204030204" pitchFamily="34" charset="0"/>
                <a:ea typeface="+mn-ea"/>
                <a:cs typeface="Calibri" panose="020F0502020204030204" pitchFamily="34" charset="0"/>
              </a:rPr>
              <a:t>to those familiar with it and is lost if they leave BMGF</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a:solidFill>
                  <a:schemeClr val="accent4"/>
                </a:solidFill>
                <a:latin typeface="Calibri" panose="020F0502020204030204" pitchFamily="34" charset="0"/>
                <a:cs typeface="Calibri" panose="020F0502020204030204" pitchFamily="34" charset="0"/>
              </a:rPr>
              <a:t>PO leverage to access funded data drops sharply after the grant is made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a:solidFill>
                  <a:schemeClr val="accent4"/>
                </a:solidFill>
                <a:latin typeface="Calibri" panose="020F0502020204030204" pitchFamily="34" charset="0"/>
                <a:cs typeface="Calibri" panose="020F0502020204030204" pitchFamily="34" charset="0"/>
              </a:rPr>
              <a:t>Negotiating data access agreements and resolving data sharing challenges is significantly more time-consuming and less effective post-grant than upfront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a:solidFill>
                  <a:schemeClr val="accent4"/>
                </a:solidFill>
                <a:latin typeface="Calibri" panose="020F0502020204030204" pitchFamily="34" charset="0"/>
                <a:cs typeface="Calibri" panose="020F0502020204030204" pitchFamily="34" charset="0"/>
              </a:rPr>
              <a:t>After a lengthy process, the funded data is still only accessible to 1 PO (and their network)</a:t>
            </a:r>
          </a:p>
          <a:p>
            <a:pPr marL="228600" indent="-228600">
              <a:buFont typeface="+mj-lt"/>
              <a:buAutoNum type="arabicPeriod"/>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7882BC-B799-9948-84A2-D116D84784C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6622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7882BC-B799-9948-84A2-D116D84784C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8964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18" name="Google Shape;418;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513715" indent="-513715">
              <a:spcAft>
                <a:spcPts val="2400"/>
              </a:spcAft>
              <a:buAutoNum type="arabicPeriod"/>
            </a:pPr>
            <a:r>
              <a:rPr lang="en-US" b="1"/>
              <a:t>Improve Implementation of the Open Access Policy (</a:t>
            </a:r>
            <a:r>
              <a:rPr lang="en-US" b="1" i="1"/>
              <a:t>Underlying Data</a:t>
            </a:r>
            <a:r>
              <a:rPr lang="en-US" b="1"/>
              <a:t>): </a:t>
            </a:r>
            <a:r>
              <a:rPr lang="en-US"/>
              <a:t>Support design and review of policy language, guidance and grantee &amp; Program Officer supports to improve discoverability and reuse of underlying data.  </a:t>
            </a:r>
          </a:p>
          <a:p>
            <a:pPr marL="513715" indent="-513715">
              <a:lnSpc>
                <a:spcPct val="107000"/>
              </a:lnSpc>
              <a:spcAft>
                <a:spcPts val="1707"/>
              </a:spcAft>
              <a:buAutoNum type="arabicPeriod"/>
            </a:pPr>
            <a:r>
              <a:rPr lang="en-US" b="1"/>
              <a:t>Establish a Data Sharing Community of Practice: </a:t>
            </a:r>
            <a:endParaRPr lang="en-US"/>
          </a:p>
          <a:p>
            <a:pPr marL="970915" lvl="1" indent="-513715">
              <a:lnSpc>
                <a:spcPct val="107000"/>
              </a:lnSpc>
              <a:spcAft>
                <a:spcPts val="600"/>
              </a:spcAft>
              <a:buFont typeface="Arial"/>
              <a:buChar char="•"/>
            </a:pPr>
            <a:r>
              <a:rPr lang="en-US"/>
              <a:t>Identify common data sharing challenges and share current approaches and solutions to address them among peers (e.g. implementing data sharing plans as part of the grantmaking process). </a:t>
            </a:r>
          </a:p>
          <a:p>
            <a:pPr marL="970915" lvl="1" indent="-513715">
              <a:lnSpc>
                <a:spcPct val="107000"/>
              </a:lnSpc>
              <a:spcAft>
                <a:spcPts val="2400"/>
              </a:spcAft>
              <a:buFont typeface="Arial"/>
              <a:buChar char="•"/>
            </a:pPr>
            <a:r>
              <a:rPr lang="en-US"/>
              <a:t>Adapt, apply, and scale data sharing solutions that are currently being designed or implemented by specific PSTs (e.g. data privacy protection technologies).  </a:t>
            </a:r>
          </a:p>
          <a:p>
            <a:pPr marL="513715" indent="-513715">
              <a:lnSpc>
                <a:spcPct val="107000"/>
              </a:lnSpc>
              <a:spcAft>
                <a:spcPts val="1707"/>
              </a:spcAft>
              <a:buAutoNum type="arabicPeriod"/>
            </a:pPr>
            <a:r>
              <a:rPr lang="en-US" b="1"/>
              <a:t>Recommend Opportunities for Organizational Improvement: </a:t>
            </a:r>
            <a:r>
              <a:rPr lang="en-US"/>
              <a:t>Influence data sharing behaviors and outcomes at scale by: </a:t>
            </a:r>
          </a:p>
          <a:p>
            <a:pPr marL="970915" lvl="1" indent="-513715">
              <a:lnSpc>
                <a:spcPct val="107000"/>
              </a:lnSpc>
              <a:spcAft>
                <a:spcPts val="600"/>
              </a:spcAft>
              <a:buFont typeface="Arial"/>
              <a:buChar char="•"/>
            </a:pPr>
            <a:r>
              <a:rPr lang="en-US"/>
              <a:t>Proposing key changes to enterprise data policies and related business processes &amp; data systems, and</a:t>
            </a:r>
          </a:p>
          <a:p>
            <a:pPr marL="970915" lvl="1" indent="-513715">
              <a:lnSpc>
                <a:spcPct val="107000"/>
              </a:lnSpc>
              <a:spcAft>
                <a:spcPts val="600"/>
              </a:spcAft>
              <a:buFont typeface="Arial"/>
              <a:buChar char="•"/>
            </a:pPr>
            <a:r>
              <a:rPr lang="en-US"/>
              <a:t>Recommending the use of ELT voice and advocacy power to move the field and strategic partners.   </a:t>
            </a:r>
          </a:p>
          <a:p>
            <a:pPr>
              <a:spcBef>
                <a:spcPts val="600"/>
              </a:spcBef>
            </a:pPr>
            <a:endParaRPr lang="en-US"/>
          </a:p>
          <a:p>
            <a:pPr marL="457200" marR="0" lvl="0" indent="-228600" algn="l">
              <a:lnSpc>
                <a:spcPct val="117999"/>
              </a:lnSpc>
              <a:spcBef>
                <a:spcPts val="0"/>
              </a:spcBef>
              <a:spcAft>
                <a:spcPts val="0"/>
              </a:spcAft>
              <a:buSzPts val="1400"/>
              <a:buNone/>
            </a:pPr>
            <a:endParaRPr lang="en-US">
              <a:cs typeface="Calibri"/>
            </a:endParaRPr>
          </a:p>
        </p:txBody>
      </p:sp>
    </p:spTree>
    <p:extLst>
      <p:ext uri="{BB962C8B-B14F-4D97-AF65-F5344CB8AC3E}">
        <p14:creationId xmlns:p14="http://schemas.microsoft.com/office/powerpoint/2010/main" val="391190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r>
              <a:rPr lang="en-US"/>
              <a:t>Through our engagement with program teams around the foundation we heard three key themes:</a:t>
            </a:r>
          </a:p>
          <a:p>
            <a:pPr marL="171450" lvl="0" indent="-171450" algn="l" rtl="0">
              <a:spcBef>
                <a:spcPts val="0"/>
              </a:spcBef>
              <a:spcAft>
                <a:spcPts val="0"/>
              </a:spcAft>
              <a:buClr>
                <a:schemeClr val="dk1"/>
              </a:buClr>
              <a:buSzPts val="1200"/>
              <a:buFont typeface="Calibri"/>
              <a:buChar char="-"/>
            </a:pPr>
            <a:endParaRPr/>
          </a:p>
          <a:p>
            <a:pPr marL="171450" lvl="0" indent="-171450" algn="l" rtl="0">
              <a:spcBef>
                <a:spcPts val="0"/>
              </a:spcBef>
              <a:spcAft>
                <a:spcPts val="0"/>
              </a:spcAft>
              <a:buClr>
                <a:schemeClr val="dk1"/>
              </a:buClr>
              <a:buSzPts val="1200"/>
              <a:buFont typeface="Calibri"/>
              <a:buChar char="-"/>
            </a:pPr>
            <a:r>
              <a:rPr lang="en-US" b="1"/>
              <a:t>BMGF lacks a clear position on data sharing (values, principles and policies).</a:t>
            </a:r>
            <a:r>
              <a:rPr lang="en-US"/>
              <a:t>  This is particularly challenging when interacting with partners.</a:t>
            </a:r>
            <a:endParaRPr/>
          </a:p>
          <a:p>
            <a:pPr marL="171450" lvl="0" indent="-171450" algn="l" rtl="0">
              <a:spcBef>
                <a:spcPts val="0"/>
              </a:spcBef>
              <a:spcAft>
                <a:spcPts val="0"/>
              </a:spcAft>
              <a:buClr>
                <a:schemeClr val="dk1"/>
              </a:buClr>
              <a:buSzPts val="1200"/>
              <a:buFont typeface="Calibri"/>
              <a:buChar char="-"/>
            </a:pPr>
            <a:r>
              <a:rPr lang="en-US" b="1"/>
              <a:t>Grantmaking is a key lever for achieving desired data sharing and access outcomes, yet these are often missed opportunities.</a:t>
            </a:r>
            <a:r>
              <a:rPr lang="en-US"/>
              <a:t>  Definition of data assets and related curation, hosting and licensing are often an afterthought and discussed late in the grant lifecycle, when there is little will, budget and ability to achieve key outcomes.  </a:t>
            </a:r>
            <a:endParaRPr/>
          </a:p>
          <a:p>
            <a:pPr marL="171450" lvl="0" indent="-171450" algn="l" rtl="0">
              <a:spcBef>
                <a:spcPts val="0"/>
              </a:spcBef>
              <a:spcAft>
                <a:spcPts val="0"/>
              </a:spcAft>
              <a:buClr>
                <a:schemeClr val="dk1"/>
              </a:buClr>
              <a:buSzPts val="1200"/>
              <a:buFont typeface="Calibri"/>
              <a:buChar char="-"/>
            </a:pPr>
            <a:r>
              <a:rPr lang="en-US" b="1"/>
              <a:t>And we’re seeing a lot of change in the external data ecosystem - new regulations, new technologies, new partners</a:t>
            </a:r>
            <a:r>
              <a:rPr lang="en-US"/>
              <a:t> that our POs are struggling to navigate.  </a:t>
            </a:r>
          </a:p>
          <a:p>
            <a:pPr marL="628650" lvl="1" indent="-171450" algn="l" rtl="0">
              <a:spcBef>
                <a:spcPts val="0"/>
              </a:spcBef>
              <a:spcAft>
                <a:spcPts val="0"/>
              </a:spcAft>
              <a:buClr>
                <a:schemeClr val="dk1"/>
              </a:buClr>
              <a:buSzPts val="1200"/>
              <a:buFont typeface="Calibri"/>
              <a:buChar char="-"/>
            </a:pPr>
            <a:endParaRPr/>
          </a:p>
          <a:p>
            <a:pPr marL="0" lvl="0" indent="0" algn="l" rtl="0">
              <a:spcBef>
                <a:spcPts val="0"/>
              </a:spcBef>
              <a:spcAft>
                <a:spcPts val="0"/>
              </a:spcAft>
              <a:buClr>
                <a:schemeClr val="dk1"/>
              </a:buClr>
              <a:buSzPts val="1200"/>
              <a:buFont typeface="Calibri"/>
              <a:buNone/>
            </a:pPr>
            <a:r>
              <a:rPr lang="en-US"/>
              <a:t>Together these limit programmatic impact and increase reputational and legal risk to the foundation</a:t>
            </a:r>
            <a:endParaRPr/>
          </a:p>
        </p:txBody>
      </p:sp>
      <p:sp>
        <p:nvSpPr>
          <p:cNvPr id="112" name="Google Shape;11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9126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6800D8-5E79-4FB7-A7DB-F32449ED91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3518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29" name="Google Shape;529;p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124460" lvl="1">
              <a:buClr>
                <a:srgbClr val="5393AA"/>
              </a:buClr>
              <a:buSzPts val="2800"/>
            </a:pPr>
            <a:r>
              <a:rPr lang="en-US" sz="2400" b="1" cap="small" dirty="0">
                <a:solidFill>
                  <a:srgbClr val="5393AA"/>
                </a:solidFill>
                <a:latin typeface="Calibri"/>
                <a:ea typeface="Calibri"/>
                <a:cs typeface="Calibri"/>
                <a:sym typeface="Calibri"/>
              </a:rPr>
              <a:t>How To Treat </a:t>
            </a:r>
            <a:r>
              <a:rPr lang="en-US" sz="2400" b="1" cap="small" dirty="0">
                <a:solidFill>
                  <a:schemeClr val="accent3"/>
                </a:solidFill>
                <a:cs typeface="Arial" pitchFamily="34" charset="0"/>
                <a:sym typeface="Calibri"/>
              </a:rPr>
              <a:t>Funded Data </a:t>
            </a:r>
            <a:r>
              <a:rPr lang="en-US" sz="2400" b="1" cap="small" dirty="0">
                <a:solidFill>
                  <a:srgbClr val="5393AA"/>
                </a:solidFill>
                <a:latin typeface="Calibri"/>
                <a:ea typeface="Calibri"/>
                <a:cs typeface="Calibri"/>
                <a:sym typeface="Calibri"/>
              </a:rPr>
              <a:t>As an Asset</a:t>
            </a:r>
            <a:endParaRPr lang="en-US" sz="2400" dirty="0">
              <a:cs typeface="Calibri"/>
            </a:endParaRPr>
          </a:p>
          <a:p>
            <a:pPr marL="481965" indent="-364490">
              <a:spcBef>
                <a:spcPts val="844"/>
              </a:spcBef>
              <a:buClr>
                <a:srgbClr val="376271"/>
              </a:buClr>
              <a:buSzPts val="1980"/>
              <a:buFont typeface="Arial"/>
              <a:buAutoNum type="arabicParenR"/>
            </a:pPr>
            <a:r>
              <a:rPr lang="en-US" sz="1250" b="1" dirty="0">
                <a:solidFill>
                  <a:schemeClr val="accent6"/>
                </a:solidFill>
                <a:latin typeface="Calibri"/>
                <a:ea typeface="Calibri"/>
                <a:cs typeface="Calibri"/>
                <a:sym typeface="Calibri"/>
              </a:rPr>
              <a:t>Define High Value Data Use Scenarios:</a:t>
            </a:r>
            <a:r>
              <a:rPr lang="en-US" sz="1250" dirty="0">
                <a:solidFill>
                  <a:schemeClr val="accent6"/>
                </a:solidFill>
                <a:latin typeface="Calibri"/>
                <a:ea typeface="Calibri"/>
                <a:cs typeface="Calibri"/>
                <a:sym typeface="Calibri"/>
              </a:rPr>
              <a:t> Data to be generated through an investment should be identified at the onset of the investment lifecycle.  Program Officers should work with peers and partners to determine the potential value of data use / reuse and plan accordingly.    </a:t>
            </a:r>
            <a:endParaRPr lang="en-US" sz="1266" dirty="0">
              <a:solidFill>
                <a:schemeClr val="accent6"/>
              </a:solidFill>
              <a:cs typeface="Calibri"/>
            </a:endParaRPr>
          </a:p>
          <a:p>
            <a:pPr marL="481965" indent="-364490">
              <a:spcBef>
                <a:spcPts val="1687"/>
              </a:spcBef>
              <a:buClr>
                <a:srgbClr val="376271"/>
              </a:buClr>
              <a:buSzPts val="1980"/>
              <a:buFont typeface="Arial"/>
              <a:buAutoNum type="arabicParenR"/>
            </a:pPr>
            <a:r>
              <a:rPr lang="en-US" sz="1250" b="1" dirty="0">
                <a:solidFill>
                  <a:schemeClr val="accent6"/>
                </a:solidFill>
                <a:latin typeface="Calibri"/>
                <a:ea typeface="Calibri"/>
                <a:cs typeface="Calibri"/>
                <a:sym typeface="Calibri"/>
              </a:rPr>
              <a:t>Develop Data Management &amp; Sharing Plans:</a:t>
            </a:r>
            <a:r>
              <a:rPr lang="en-US" sz="1250" dirty="0">
                <a:solidFill>
                  <a:schemeClr val="accent6"/>
                </a:solidFill>
                <a:latin typeface="Calibri"/>
                <a:ea typeface="Calibri"/>
                <a:cs typeface="Calibri"/>
                <a:sym typeface="Calibri"/>
              </a:rPr>
              <a:t> When data generation is a primary outcome, Program Officers will often structure a grant accordingly, with clear and specific objectives and requirements related to data curation, access, transfer and licensing, etc.  When data generation and use is a secondary outcome or data-related activities are not yet clear, Program Officers may benefit from data management and sharing advisory services and planning tools to define data sharing goals, use cases and grantee requirements, as well as specific implementation approach.  This process provides an opportunity for issues, risks and resource needs to be identified and incorporated into grant activities and budget.    </a:t>
            </a:r>
            <a:endParaRPr lang="en-US" sz="1266" dirty="0">
              <a:solidFill>
                <a:schemeClr val="accent6"/>
              </a:solidFill>
              <a:cs typeface="Calibri"/>
            </a:endParaRPr>
          </a:p>
          <a:p>
            <a:pPr marL="481965" indent="-364490">
              <a:spcBef>
                <a:spcPts val="1687"/>
              </a:spcBef>
              <a:buClr>
                <a:srgbClr val="376271"/>
              </a:buClr>
              <a:buSzPts val="1980"/>
              <a:buAutoNum type="arabicParenR"/>
            </a:pPr>
            <a:r>
              <a:rPr lang="en-US" sz="1250" b="1" dirty="0">
                <a:solidFill>
                  <a:schemeClr val="accent6"/>
                </a:solidFill>
                <a:latin typeface="Calibri"/>
                <a:ea typeface="Calibri"/>
                <a:cs typeface="Calibri"/>
                <a:sym typeface="Calibri"/>
              </a:rPr>
              <a:t>Link Data Assets to Grants:</a:t>
            </a:r>
            <a:r>
              <a:rPr lang="en-US" sz="1250" dirty="0">
                <a:solidFill>
                  <a:schemeClr val="accent6"/>
                </a:solidFill>
                <a:latin typeface="Calibri"/>
                <a:ea typeface="Calibri"/>
                <a:cs typeface="Calibri"/>
                <a:sym typeface="Calibri"/>
              </a:rPr>
              <a:t> Data should be treated and categorized as an investment output or deliverable, linked to an investment, and tracked through completion (typically transferred to external data repositories).  In some cases, Program Officers may tie grant payments to successful production and transfer of data to repositories. </a:t>
            </a:r>
            <a:endParaRPr lang="en-US" sz="1250" dirty="0">
              <a:solidFill>
                <a:schemeClr val="accent6"/>
              </a:solidFill>
              <a:cs typeface="Calibri"/>
            </a:endParaRPr>
          </a:p>
          <a:p>
            <a:pPr marL="481965" indent="-364490">
              <a:spcBef>
                <a:spcPts val="1687"/>
              </a:spcBef>
              <a:buClr>
                <a:srgbClr val="376271"/>
              </a:buClr>
              <a:buSzPts val="1980"/>
              <a:buAutoNum type="arabicParenR"/>
            </a:pPr>
            <a:r>
              <a:rPr lang="en-US" sz="1250" b="1" dirty="0">
                <a:solidFill>
                  <a:schemeClr val="accent6"/>
                </a:solidFill>
                <a:latin typeface="Calibri"/>
                <a:ea typeface="Calibri"/>
                <a:cs typeface="Calibri"/>
                <a:sym typeface="Calibri"/>
              </a:rPr>
              <a:t>Make Guidance and Supports Available to Partners:</a:t>
            </a:r>
            <a:r>
              <a:rPr lang="en-US" sz="1250" dirty="0">
                <a:solidFill>
                  <a:schemeClr val="accent6"/>
                </a:solidFill>
                <a:latin typeface="Calibri"/>
                <a:ea typeface="Calibri"/>
                <a:cs typeface="Calibri"/>
                <a:sym typeface="Calibri"/>
              </a:rPr>
              <a:t> Often, LMIC partners lack access to trustworthy and affordable resources that would make data sharing easier.  The foundation can help to bridge this gap by connecting grantees to strategic partners offering data curation, anonymization and preservation services or funding institutional memberships for such services (to further reduce friction of data sharing).  </a:t>
            </a:r>
            <a:endParaRPr lang="en-US" sz="1266" dirty="0">
              <a:solidFill>
                <a:schemeClr val="accent6"/>
              </a:solidFill>
              <a:latin typeface="Calibri"/>
              <a:ea typeface="Calibri"/>
              <a:cs typeface="Calibri"/>
            </a:endParaRPr>
          </a:p>
          <a:p>
            <a:pPr marL="481965" indent="-364490">
              <a:spcBef>
                <a:spcPts val="1687"/>
              </a:spcBef>
              <a:buClr>
                <a:srgbClr val="376271"/>
              </a:buClr>
              <a:buSzPts val="1980"/>
              <a:buFont typeface="Arial"/>
              <a:buAutoNum type="arabicParenR"/>
            </a:pPr>
            <a:r>
              <a:rPr lang="en-US" sz="1266" b="1" dirty="0">
                <a:solidFill>
                  <a:schemeClr val="accent6"/>
                </a:solidFill>
                <a:latin typeface="Calibri"/>
                <a:ea typeface="Calibri"/>
                <a:cs typeface="Calibri"/>
                <a:sym typeface="Calibri"/>
              </a:rPr>
              <a:t>Preserve Data in Trusted Repositories:</a:t>
            </a:r>
            <a:r>
              <a:rPr lang="en-US" sz="1266" dirty="0">
                <a:solidFill>
                  <a:schemeClr val="accent6"/>
                </a:solidFill>
                <a:latin typeface="Calibri"/>
                <a:ea typeface="Calibri"/>
                <a:cs typeface="Calibri"/>
                <a:sym typeface="Calibri"/>
              </a:rPr>
              <a:t> Data outputs and deliverables should be preserved in discipline-specific or generalist repositories to maximize discoverability and reuse by others over time.  </a:t>
            </a:r>
            <a:endParaRPr lang="en-US" sz="1266" dirty="0">
              <a:cs typeface="Calibri"/>
            </a:endParaRPr>
          </a:p>
          <a:p>
            <a:pPr marL="481965" indent="-364490">
              <a:spcBef>
                <a:spcPts val="1687"/>
              </a:spcBef>
              <a:buClr>
                <a:srgbClr val="376271"/>
              </a:buClr>
              <a:buSzPts val="1980"/>
              <a:buAutoNum type="arabicParenR"/>
            </a:pPr>
            <a:r>
              <a:rPr lang="en-US" sz="1250" b="1" dirty="0">
                <a:solidFill>
                  <a:schemeClr val="accent6"/>
                </a:solidFill>
                <a:latin typeface="Calibri"/>
                <a:ea typeface="Calibri"/>
                <a:cs typeface="Calibri"/>
                <a:sym typeface="Calibri"/>
              </a:rPr>
              <a:t>Catalogue Data Assets:</a:t>
            </a:r>
            <a:r>
              <a:rPr lang="en-US" sz="1250" dirty="0">
                <a:solidFill>
                  <a:schemeClr val="accent6"/>
                </a:solidFill>
                <a:latin typeface="Calibri"/>
                <a:ea typeface="Calibri"/>
                <a:cs typeface="Calibri"/>
                <a:sym typeface="Calibri"/>
              </a:rPr>
              <a:t> The foundation should have the capability to catalogue its data outputs and deliverables to enable efficient discoverability by internal teams (e.g. MLE) to inform investment decision-making.  Over time, the foundation may expose this information to partners to enable research and data science activities that accelerate program strategies.   </a:t>
            </a:r>
            <a:endParaRPr lang="en-US" sz="1250" dirty="0">
              <a:solidFill>
                <a:schemeClr val="accent6"/>
              </a:solidFill>
              <a:cs typeface="Calibri"/>
            </a:endParaRPr>
          </a:p>
          <a:p>
            <a:pPr marL="0" lvl="0" indent="0" algn="l" rtl="0">
              <a:lnSpc>
                <a:spcPct val="115000"/>
              </a:lnSpc>
              <a:spcBef>
                <a:spcPts val="600"/>
              </a:spcBef>
              <a:spcAft>
                <a:spcPts val="600"/>
              </a:spcAft>
              <a:buSzPts val="1400"/>
              <a:buNone/>
            </a:pPr>
            <a:endParaRPr dirty="0"/>
          </a:p>
        </p:txBody>
      </p:sp>
    </p:spTree>
    <p:extLst>
      <p:ext uri="{BB962C8B-B14F-4D97-AF65-F5344CB8AC3E}">
        <p14:creationId xmlns:p14="http://schemas.microsoft.com/office/powerpoint/2010/main" val="3877522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pPr>
            <a:r>
              <a:rPr lang="en-US" sz="1200" b="0" i="0" cap="none">
                <a:solidFill>
                  <a:srgbClr val="1E353E"/>
                </a:solidFill>
              </a:rPr>
              <a:t>Today this work is driven with partial resourcing, inconsistent funding and too often is funded and siloed in individual grants. The FDWG has filled a void within the organization but is unable to meet growing demand for driving data access at scale without a mandate from leadership; a dedicated team and resources to organize a reliable set of service offerings, and; stronger alignment between data policies and supports for investment owners and foundation partners. </a:t>
            </a:r>
            <a:endParaRPr lang="en-US" sz="1400" b="0" i="0" cap="none">
              <a:solidFill>
                <a:srgbClr val="1E353E"/>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7882BC-B799-9948-84A2-D116D84784C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81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Customize Photo">
    <p:spTree>
      <p:nvGrpSpPr>
        <p:cNvPr id="1" name=""/>
        <p:cNvGrpSpPr/>
        <p:nvPr/>
      </p:nvGrpSpPr>
      <p:grpSpPr>
        <a:xfrm>
          <a:off x="0" y="0"/>
          <a:ext cx="0" cy="0"/>
          <a:chOff x="0" y="0"/>
          <a:chExt cx="0" cy="0"/>
        </a:xfrm>
      </p:grpSpPr>
      <p:sp>
        <p:nvSpPr>
          <p:cNvPr id="10" name="Picture Placeholder 7"/>
          <p:cNvSpPr>
            <a:spLocks noGrp="1"/>
          </p:cNvSpPr>
          <p:nvPr>
            <p:ph type="pic" sz="quarter" idx="13" hasCustomPrompt="1"/>
          </p:nvPr>
        </p:nvSpPr>
        <p:spPr>
          <a:xfrm>
            <a:off x="1" y="0"/>
            <a:ext cx="12192000" cy="6858000"/>
          </a:xfrm>
        </p:spPr>
        <p:txBody>
          <a:bodyPr lIns="4754880" tIns="1920240" rIns="0" bIns="0">
            <a:normAutofit/>
          </a:bodyPr>
          <a:lstStyle>
            <a:lvl1pPr marL="0" indent="0">
              <a:buNone/>
              <a:defRPr sz="1800">
                <a:latin typeface="Arial" panose="020B0604020202020204" pitchFamily="34" charset="0"/>
                <a:cs typeface="Arial" panose="020B0604020202020204" pitchFamily="34" charset="0"/>
              </a:defRPr>
            </a:lvl1pPr>
          </a:lstStyle>
          <a:p>
            <a:r>
              <a:rPr lang="en-US"/>
              <a:t>Click on the icon to insert a </a:t>
            </a:r>
            <a:br>
              <a:rPr lang="en-US"/>
            </a:br>
            <a:r>
              <a:rPr lang="en-US"/>
              <a:t>new photo. Detailed instructions </a:t>
            </a:r>
            <a:br>
              <a:rPr lang="en-US"/>
            </a:br>
            <a:r>
              <a:rPr lang="en-US"/>
              <a:t>can be found on the slide titled</a:t>
            </a:r>
            <a:br>
              <a:rPr lang="en-US"/>
            </a:br>
            <a:r>
              <a:rPr lang="en-US"/>
              <a:t>“CHANGING THE PHOTO ON </a:t>
            </a:r>
            <a:br>
              <a:rPr lang="en-US"/>
            </a:br>
            <a:r>
              <a:rPr lang="en-US"/>
              <a:t>YOUR TITLE SLIDE.”</a:t>
            </a:r>
          </a:p>
        </p:txBody>
      </p:sp>
      <p:sp>
        <p:nvSpPr>
          <p:cNvPr id="2" name="Title 1"/>
          <p:cNvSpPr>
            <a:spLocks noGrp="1"/>
          </p:cNvSpPr>
          <p:nvPr>
            <p:ph type="ctrTitle" hasCustomPrompt="1"/>
          </p:nvPr>
        </p:nvSpPr>
        <p:spPr>
          <a:xfrm>
            <a:off x="486834" y="2459702"/>
            <a:ext cx="5520266" cy="1130065"/>
          </a:xfrm>
        </p:spPr>
        <p:txBody>
          <a:bodyPr/>
          <a:lstStyle>
            <a:lvl1pPr>
              <a:defRPr b="0" baseline="0">
                <a:solidFill>
                  <a:schemeClr val="bg1"/>
                </a:solidFill>
              </a:defRPr>
            </a:lvl1pPr>
          </a:lstStyle>
          <a:p>
            <a:r>
              <a:rPr lang="en-US"/>
              <a:t>INSERT MAIN TITLE HERE – UP TO 2 LINES (ALL CAPS)</a:t>
            </a:r>
          </a:p>
        </p:txBody>
      </p:sp>
      <p:sp>
        <p:nvSpPr>
          <p:cNvPr id="3" name="Subtitle 2"/>
          <p:cNvSpPr>
            <a:spLocks noGrp="1"/>
          </p:cNvSpPr>
          <p:nvPr>
            <p:ph type="subTitle" idx="1" hasCustomPrompt="1"/>
          </p:nvPr>
        </p:nvSpPr>
        <p:spPr>
          <a:xfrm>
            <a:off x="486836" y="3629782"/>
            <a:ext cx="5520266" cy="696686"/>
          </a:xfrm>
        </p:spPr>
        <p:txBody>
          <a:bodyPr/>
          <a:lstStyle>
            <a:lvl1pPr marL="0" indent="0" algn="l">
              <a:spcBef>
                <a:spcPts val="0"/>
              </a:spcBef>
              <a:buNone/>
              <a:defRPr sz="1400" b="0">
                <a:solidFill>
                  <a:schemeClr val="bg1"/>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6" y="5408083"/>
            <a:ext cx="5520266" cy="1014491"/>
          </a:xfrm>
        </p:spPr>
        <p:txBody>
          <a:bodyPr/>
          <a:lstStyle>
            <a:lvl1pPr marL="1588" indent="0">
              <a:lnSpc>
                <a:spcPts val="1700"/>
              </a:lnSpc>
              <a:spcBef>
                <a:spcPts val="0"/>
              </a:spcBef>
              <a:buNone/>
              <a:defRPr sz="1200">
                <a:solidFill>
                  <a:schemeClr val="bg1"/>
                </a:solidFill>
              </a:defRPr>
            </a:lvl1pPr>
            <a:lvl2pPr marL="1588" indent="0">
              <a:lnSpc>
                <a:spcPts val="1700"/>
              </a:lnSpc>
              <a:spcBef>
                <a:spcPts val="0"/>
              </a:spcBef>
              <a:buFont typeface="Arial" panose="020B0604020202020204" pitchFamily="34" charset="0"/>
              <a:buNone/>
              <a:defRPr sz="1200">
                <a:solidFill>
                  <a:schemeClr val="bg1"/>
                </a:solidFill>
              </a:defRPr>
            </a:lvl2pPr>
            <a:lvl3pPr marL="1588" indent="0">
              <a:lnSpc>
                <a:spcPts val="1700"/>
              </a:lnSpc>
              <a:spcBef>
                <a:spcPts val="0"/>
              </a:spcBef>
              <a:buNone/>
              <a:defRPr sz="1200">
                <a:solidFill>
                  <a:schemeClr val="bg1"/>
                </a:solidFill>
              </a:defRPr>
            </a:lvl3pPr>
            <a:lvl4pPr marL="1588" indent="0">
              <a:lnSpc>
                <a:spcPts val="1700"/>
              </a:lnSpc>
              <a:spcBef>
                <a:spcPts val="0"/>
              </a:spcBef>
              <a:buNone/>
              <a:defRPr sz="1200">
                <a:solidFill>
                  <a:schemeClr val="bg1"/>
                </a:solidFill>
              </a:defRPr>
            </a:lvl4pPr>
            <a:lvl5pPr marL="1588" indent="0">
              <a:lnSpc>
                <a:spcPts val="1700"/>
              </a:lnSpc>
              <a:spcBef>
                <a:spcPts val="0"/>
              </a:spcBef>
              <a:buNone/>
              <a:defRPr sz="1200">
                <a:solidFill>
                  <a:schemeClr val="bg1"/>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3" y="4657345"/>
            <a:ext cx="5520268" cy="366183"/>
          </a:xfrm>
          <a:prstGeom prst="rect">
            <a:avLst/>
          </a:prstGeom>
        </p:spPr>
        <p:txBody>
          <a:bodyPr vert="horz" lIns="0" tIns="0" rIns="0" bIns="0" rtlCol="0" anchor="ctr"/>
          <a:lstStyle>
            <a:lvl1pPr algn="l">
              <a:defRPr sz="1200">
                <a:solidFill>
                  <a:schemeClr val="bg1"/>
                </a:solidFill>
                <a:latin typeface="Arial" panose="020B0604020202020204" pitchFamily="34" charset="0"/>
                <a:cs typeface="Arial" panose="020B0604020202020204" pitchFamily="34" charset="0"/>
              </a:defRPr>
            </a:lvl1pPr>
          </a:lstStyle>
          <a:p>
            <a:endParaRPr lang="en-US">
              <a:solidFill>
                <a:srgbClr val="FFFFFF"/>
              </a:solidFill>
            </a:endParaRPr>
          </a:p>
        </p:txBody>
      </p:sp>
      <p:sp>
        <p:nvSpPr>
          <p:cNvPr id="8" name="Footer Placeholder 3"/>
          <p:cNvSpPr>
            <a:spLocks noGrp="1"/>
          </p:cNvSpPr>
          <p:nvPr>
            <p:ph type="ftr" sz="quarter" idx="15"/>
          </p:nvPr>
        </p:nvSpPr>
        <p:spPr>
          <a:xfrm>
            <a:off x="7755467" y="6527945"/>
            <a:ext cx="3860801" cy="207464"/>
          </a:xfrm>
        </p:spPr>
        <p:txBody>
          <a:bodyPr/>
          <a:lstStyle>
            <a:lvl1pPr>
              <a:defRPr sz="500">
                <a:solidFill>
                  <a:schemeClr val="bg1"/>
                </a:solidFill>
              </a:defRPr>
            </a:lvl1pPr>
          </a:lstStyle>
          <a:p>
            <a:pPr algn="r"/>
            <a:endParaRPr lang="en-US"/>
          </a:p>
        </p:txBody>
      </p:sp>
    </p:spTree>
    <p:extLst>
      <p:ext uri="{BB962C8B-B14F-4D97-AF65-F5344CB8AC3E}">
        <p14:creationId xmlns:p14="http://schemas.microsoft.com/office/powerpoint/2010/main" val="28725021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3 Width Head + Copy w/Full Bleed Photo">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4" y="1718733"/>
            <a:ext cx="4226984" cy="4519086"/>
          </a:xfrm>
        </p:spPr>
        <p:txBody>
          <a:bodyPr/>
          <a:lstStyle>
            <a:lvl1pPr>
              <a:spcBef>
                <a:spcPts val="600"/>
              </a:spcBef>
              <a:spcAft>
                <a:spcPts val="0"/>
              </a:spcAft>
              <a:buClr>
                <a:srgbClr val="2F85AA"/>
              </a:buClr>
              <a:defRPr sz="1400" b="0" baseline="0"/>
            </a:lvl1pPr>
            <a:lvl2pPr>
              <a:spcBef>
                <a:spcPts val="600"/>
              </a:spcBef>
              <a:spcAft>
                <a:spcPts val="0"/>
              </a:spcAft>
              <a:defRPr sz="1300" baseline="0"/>
            </a:lvl2pPr>
            <a:lvl3pPr>
              <a:spcBef>
                <a:spcPts val="600"/>
              </a:spcBef>
              <a:spcAft>
                <a:spcPts val="0"/>
              </a:spcAft>
              <a:buClr>
                <a:srgbClr val="3086AB"/>
              </a:buClr>
              <a:defRPr baseline="0"/>
            </a:lvl3pPr>
            <a:lvl4pPr marL="515911" indent="-171441">
              <a:spcBef>
                <a:spcPts val="600"/>
              </a:spcBef>
              <a:spcAft>
                <a:spcPts val="0"/>
              </a:spcAft>
              <a:buFont typeface="Arial" panose="020B0604020202020204" pitchFamily="34" charset="0"/>
              <a:buChar char="-"/>
              <a:defRPr baseline="0"/>
            </a:lvl4pPr>
            <a:lvl5pPr marL="685765" indent="-171441">
              <a:spcBef>
                <a:spcPts val="6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7" name="Picture Placeholder 6"/>
          <p:cNvSpPr>
            <a:spLocks noGrp="1"/>
          </p:cNvSpPr>
          <p:nvPr>
            <p:ph type="pic" sz="quarter" idx="14"/>
          </p:nvPr>
        </p:nvSpPr>
        <p:spPr>
          <a:xfrm>
            <a:off x="4874686" y="0"/>
            <a:ext cx="7317316" cy="6858000"/>
          </a:xfrm>
        </p:spPr>
        <p:txBody>
          <a:bodyPr tIns="822960"/>
          <a:lstStyle>
            <a:lvl1pPr marL="0" indent="0" algn="ctr">
              <a:buNone/>
              <a:defRPr baseline="0"/>
            </a:lvl1pPr>
          </a:lstStyle>
          <a:p>
            <a:r>
              <a:rPr lang="en-US"/>
              <a:t>Click icon to add picture</a:t>
            </a:r>
          </a:p>
        </p:txBody>
      </p:sp>
      <p:sp>
        <p:nvSpPr>
          <p:cNvPr id="10" name="Rectangle 9"/>
          <p:cNvSpPr/>
          <p:nvPr userDrawn="1"/>
        </p:nvSpPr>
        <p:spPr>
          <a:xfrm>
            <a:off x="0" y="669309"/>
            <a:ext cx="268224" cy="2684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FFFF"/>
              </a:solidFill>
            </a:endParaRPr>
          </a:p>
        </p:txBody>
      </p:sp>
      <p:sp>
        <p:nvSpPr>
          <p:cNvPr id="6" name="Title 5"/>
          <p:cNvSpPr>
            <a:spLocks noGrp="1"/>
          </p:cNvSpPr>
          <p:nvPr>
            <p:ph type="title" hasCustomPrompt="1"/>
          </p:nvPr>
        </p:nvSpPr>
        <p:spPr>
          <a:xfrm>
            <a:off x="486834" y="646255"/>
            <a:ext cx="4226984" cy="862194"/>
          </a:xfrm>
        </p:spPr>
        <p:txBody>
          <a:bodyPr/>
          <a:lstStyle>
            <a:lvl1pPr>
              <a:defRPr baseline="0"/>
            </a:lvl1pPr>
          </a:lstStyle>
          <a:p>
            <a:r>
              <a:rPr lang="en-US"/>
              <a:t>INSERT HEADLINE – TWO LINES ALL CAPS</a:t>
            </a:r>
          </a:p>
        </p:txBody>
      </p:sp>
    </p:spTree>
    <p:extLst>
      <p:ext uri="{BB962C8B-B14F-4D97-AF65-F5344CB8AC3E}">
        <p14:creationId xmlns:p14="http://schemas.microsoft.com/office/powerpoint/2010/main" val="13417422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Title and Subtitle">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546692"/>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atin typeface="Calibri" panose="020F0502020204030204" pitchFamily="34" charset="0"/>
              </a:defRPr>
            </a:lvl1pPr>
          </a:lstStyle>
          <a:p>
            <a:fld id="{14ABBC96-E1F8-4537-B4E3-D77D33B940D1}" type="datetime1">
              <a:rPr lang="en-US" smtClean="0"/>
              <a:pPr/>
              <a:t>7/5/2023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a:p>
        </p:txBody>
      </p:sp>
      <p:sp>
        <p:nvSpPr>
          <p:cNvPr id="6" name="Text Placeholder 5">
            <a:extLst>
              <a:ext uri="{FF2B5EF4-FFF2-40B4-BE49-F238E27FC236}">
                <a16:creationId xmlns:a16="http://schemas.microsoft.com/office/drawing/2014/main" id="{77690DDC-432D-4FF8-85CA-716B917D2DE9}"/>
              </a:ext>
            </a:extLst>
          </p:cNvPr>
          <p:cNvSpPr>
            <a:spLocks noGrp="1"/>
          </p:cNvSpPr>
          <p:nvPr>
            <p:ph type="body" sz="quarter" idx="13"/>
          </p:nvPr>
        </p:nvSpPr>
        <p:spPr>
          <a:xfrm>
            <a:off x="576263" y="1314450"/>
            <a:ext cx="11029950" cy="476250"/>
          </a:xfrm>
        </p:spPr>
        <p:txBody>
          <a:bodyPr/>
          <a:lstStyle>
            <a:lvl1pPr marL="0" indent="0">
              <a:buNone/>
              <a:defRPr/>
            </a:lvl1pPr>
            <a:lvl3pPr marL="630000" indent="0">
              <a:buNone/>
              <a:defRPr/>
            </a:lvl3pPr>
          </a:lstStyle>
          <a:p>
            <a:pPr lvl="0"/>
            <a:r>
              <a:rPr lang="en-US"/>
              <a:t>Click to edit Master text styles</a:t>
            </a:r>
          </a:p>
        </p:txBody>
      </p:sp>
    </p:spTree>
    <p:extLst>
      <p:ext uri="{BB962C8B-B14F-4D97-AF65-F5344CB8AC3E}">
        <p14:creationId xmlns:p14="http://schemas.microsoft.com/office/powerpoint/2010/main" val="276004825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Title Slide - Photo">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0"/>
            <a:ext cx="12192000" cy="6858000"/>
          </a:xfrm>
        </p:spPr>
        <p:txBody>
          <a:bodyPr bIns="914400" anchor="ctr"/>
          <a:lstStyle>
            <a:lvl1pPr algn="ctr">
              <a:defRPr/>
            </a:lvl1pPr>
          </a:lstStyle>
          <a:p>
            <a:r>
              <a:rPr lang="en-US"/>
              <a:t>Click on the icon to insert </a:t>
            </a:r>
            <a:br>
              <a:rPr lang="en-US"/>
            </a:br>
            <a:r>
              <a:rPr lang="en-US"/>
              <a:t>a new full-frame photo.</a:t>
            </a:r>
          </a:p>
        </p:txBody>
      </p:sp>
      <p:sp>
        <p:nvSpPr>
          <p:cNvPr id="11" name="Text Placeholder 18"/>
          <p:cNvSpPr txBox="1">
            <a:spLocks/>
          </p:cNvSpPr>
          <p:nvPr/>
        </p:nvSpPr>
        <p:spPr>
          <a:xfrm>
            <a:off x="7823201" y="4367583"/>
            <a:ext cx="3945684" cy="1457787"/>
          </a:xfrm>
          <a:prstGeom prst="rect">
            <a:avLst/>
          </a:prstGeom>
        </p:spPr>
        <p:txBody>
          <a:bodyPr lIns="0" tIns="0" rIns="0" bIns="0" anchor="b"/>
          <a:lstStyle>
            <a:lvl1pPr marL="0" indent="0" algn="l" defTabSz="914400" rtl="0" eaLnBrk="1" latinLnBrk="0" hangingPunct="1">
              <a:spcBef>
                <a:spcPts val="600"/>
              </a:spcBef>
              <a:buClr>
                <a:srgbClr val="2F85AA"/>
              </a:buClr>
              <a:buFont typeface="Wingdings" pitchFamily="2" charset="2"/>
              <a:buNone/>
              <a:defRPr sz="1400" kern="1200">
                <a:solidFill>
                  <a:schemeClr val="accent6"/>
                </a:solidFill>
                <a:latin typeface="Arial" pitchFamily="34" charset="0"/>
                <a:ea typeface="+mn-ea"/>
                <a:cs typeface="Arial" pitchFamily="34" charset="0"/>
              </a:defRPr>
            </a:lvl1pPr>
            <a:lvl2pPr marL="182563" indent="-182563" algn="l" defTabSz="914400"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Arial" pitchFamily="34" charset="0"/>
                <a:ea typeface="+mn-ea"/>
                <a:cs typeface="Arial" pitchFamily="34" charset="0"/>
              </a:defRPr>
            </a:lvl2pPr>
            <a:lvl3pPr marL="344488" indent="-149225" algn="l" defTabSz="914400" rtl="0" eaLnBrk="1" latinLnBrk="0" hangingPunct="1">
              <a:spcBef>
                <a:spcPts val="600"/>
              </a:spcBef>
              <a:buClr>
                <a:schemeClr val="accent3">
                  <a:lumMod val="75000"/>
                </a:schemeClr>
              </a:buClr>
              <a:buFont typeface="Arial" pitchFamily="34" charset="0"/>
              <a:buChar char="•"/>
              <a:tabLst>
                <a:tab pos="400050" algn="l"/>
              </a:tabLst>
              <a:defRPr sz="1200" kern="1200">
                <a:solidFill>
                  <a:schemeClr val="accent6"/>
                </a:solidFill>
                <a:latin typeface="Arial" pitchFamily="34" charset="0"/>
                <a:ea typeface="+mn-ea"/>
                <a:cs typeface="Arial" pitchFamily="34" charset="0"/>
              </a:defRPr>
            </a:lvl3pPr>
            <a:lvl4pPr marL="514350" indent="-171450" algn="l" defTabSz="914400"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Arial" pitchFamily="34" charset="0"/>
                <a:ea typeface="+mn-ea"/>
                <a:cs typeface="Arial" pitchFamily="34" charset="0"/>
              </a:defRPr>
            </a:lvl4pPr>
            <a:lvl5pPr marL="685800" indent="-171450" algn="l" defTabSz="914400"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spcBef>
                <a:spcPts val="0"/>
              </a:spcBef>
              <a:spcAft>
                <a:spcPts val="800"/>
              </a:spcAft>
            </a:pPr>
            <a:r>
              <a:rPr lang="en-US" sz="1600">
                <a:solidFill>
                  <a:schemeClr val="bg1"/>
                </a:solidFill>
              </a:rPr>
              <a:t>Presenter Name 1      </a:t>
            </a:r>
          </a:p>
          <a:p>
            <a:pPr algn="r">
              <a:spcBef>
                <a:spcPts val="0"/>
              </a:spcBef>
              <a:spcAft>
                <a:spcPts val="800"/>
              </a:spcAft>
            </a:pPr>
            <a:r>
              <a:rPr lang="en-US" sz="1600">
                <a:solidFill>
                  <a:schemeClr val="bg1"/>
                </a:solidFill>
              </a:rPr>
              <a:t>Presenter Name 2     </a:t>
            </a:r>
          </a:p>
          <a:p>
            <a:pPr algn="r">
              <a:spcBef>
                <a:spcPts val="0"/>
              </a:spcBef>
              <a:spcAft>
                <a:spcPts val="800"/>
              </a:spcAft>
            </a:pPr>
            <a:r>
              <a:rPr lang="en-US" sz="1600">
                <a:solidFill>
                  <a:schemeClr val="bg1"/>
                </a:solidFill>
              </a:rPr>
              <a:t>Presenter Name 3</a:t>
            </a:r>
          </a:p>
        </p:txBody>
      </p:sp>
      <p:sp>
        <p:nvSpPr>
          <p:cNvPr id="12" name="Date Placeholder 5"/>
          <p:cNvSpPr txBox="1">
            <a:spLocks/>
          </p:cNvSpPr>
          <p:nvPr/>
        </p:nvSpPr>
        <p:spPr>
          <a:xfrm>
            <a:off x="9794942" y="6375799"/>
            <a:ext cx="1973943" cy="418012"/>
          </a:xfrm>
          <a:prstGeom prst="rect">
            <a:avLst/>
          </a:prstGeom>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solidFill>
                  <a:schemeClr val="bg1">
                    <a:lumMod val="85000"/>
                  </a:schemeClr>
                </a:solidFill>
              </a:rPr>
              <a:t>Month DD, YYYY</a:t>
            </a:r>
          </a:p>
        </p:txBody>
      </p:sp>
      <p:sp>
        <p:nvSpPr>
          <p:cNvPr id="6" name="Text Placeholder 18">
            <a:extLst>
              <a:ext uri="{FF2B5EF4-FFF2-40B4-BE49-F238E27FC236}">
                <a16:creationId xmlns:a16="http://schemas.microsoft.com/office/drawing/2014/main" id="{00E37A07-885F-4090-8538-1B77E2D0DD0D}"/>
              </a:ext>
            </a:extLst>
          </p:cNvPr>
          <p:cNvSpPr txBox="1">
            <a:spLocks/>
          </p:cNvSpPr>
          <p:nvPr userDrawn="1"/>
        </p:nvSpPr>
        <p:spPr>
          <a:xfrm>
            <a:off x="7823201" y="4367583"/>
            <a:ext cx="3945684" cy="1457787"/>
          </a:xfrm>
          <a:prstGeom prst="rect">
            <a:avLst/>
          </a:prstGeom>
        </p:spPr>
        <p:txBody>
          <a:bodyPr lIns="0" tIns="0" rIns="0" bIns="0" anchor="b"/>
          <a:lstStyle>
            <a:lvl1pPr marL="0" indent="0" algn="l" defTabSz="914400" rtl="0" eaLnBrk="1" latinLnBrk="0" hangingPunct="1">
              <a:spcBef>
                <a:spcPts val="600"/>
              </a:spcBef>
              <a:buClr>
                <a:srgbClr val="2F85AA"/>
              </a:buClr>
              <a:buFont typeface="Wingdings" pitchFamily="2" charset="2"/>
              <a:buNone/>
              <a:defRPr sz="1400" kern="1200">
                <a:solidFill>
                  <a:schemeClr val="accent6"/>
                </a:solidFill>
                <a:latin typeface="Arial" pitchFamily="34" charset="0"/>
                <a:ea typeface="+mn-ea"/>
                <a:cs typeface="Arial" pitchFamily="34" charset="0"/>
              </a:defRPr>
            </a:lvl1pPr>
            <a:lvl2pPr marL="182563" indent="-182563" algn="l" defTabSz="914400"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Arial" pitchFamily="34" charset="0"/>
                <a:ea typeface="+mn-ea"/>
                <a:cs typeface="Arial" pitchFamily="34" charset="0"/>
              </a:defRPr>
            </a:lvl2pPr>
            <a:lvl3pPr marL="344488" indent="-149225" algn="l" defTabSz="914400" rtl="0" eaLnBrk="1" latinLnBrk="0" hangingPunct="1">
              <a:spcBef>
                <a:spcPts val="600"/>
              </a:spcBef>
              <a:buClr>
                <a:schemeClr val="accent3">
                  <a:lumMod val="75000"/>
                </a:schemeClr>
              </a:buClr>
              <a:buFont typeface="Arial" pitchFamily="34" charset="0"/>
              <a:buChar char="•"/>
              <a:tabLst>
                <a:tab pos="400050" algn="l"/>
              </a:tabLst>
              <a:defRPr sz="1200" kern="1200">
                <a:solidFill>
                  <a:schemeClr val="accent6"/>
                </a:solidFill>
                <a:latin typeface="Arial" pitchFamily="34" charset="0"/>
                <a:ea typeface="+mn-ea"/>
                <a:cs typeface="Arial" pitchFamily="34" charset="0"/>
              </a:defRPr>
            </a:lvl3pPr>
            <a:lvl4pPr marL="514350" indent="-171450" algn="l" defTabSz="914400"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Arial" pitchFamily="34" charset="0"/>
                <a:ea typeface="+mn-ea"/>
                <a:cs typeface="Arial" pitchFamily="34" charset="0"/>
              </a:defRPr>
            </a:lvl4pPr>
            <a:lvl5pPr marL="685800" indent="-171450" algn="l" defTabSz="914400"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spcBef>
                <a:spcPts val="0"/>
              </a:spcBef>
              <a:spcAft>
                <a:spcPts val="800"/>
              </a:spcAft>
            </a:pPr>
            <a:r>
              <a:rPr lang="en-US" sz="1600">
                <a:solidFill>
                  <a:schemeClr val="bg1"/>
                </a:solidFill>
              </a:rPr>
              <a:t>Presenter Name 1      </a:t>
            </a:r>
          </a:p>
          <a:p>
            <a:pPr algn="r">
              <a:spcBef>
                <a:spcPts val="0"/>
              </a:spcBef>
              <a:spcAft>
                <a:spcPts val="800"/>
              </a:spcAft>
            </a:pPr>
            <a:r>
              <a:rPr lang="en-US" sz="1600">
                <a:solidFill>
                  <a:schemeClr val="bg1"/>
                </a:solidFill>
              </a:rPr>
              <a:t>Presenter Name 2     </a:t>
            </a:r>
          </a:p>
          <a:p>
            <a:pPr algn="r">
              <a:spcBef>
                <a:spcPts val="0"/>
              </a:spcBef>
              <a:spcAft>
                <a:spcPts val="800"/>
              </a:spcAft>
            </a:pPr>
            <a:r>
              <a:rPr lang="en-US" sz="1600">
                <a:solidFill>
                  <a:schemeClr val="bg1"/>
                </a:solidFill>
              </a:rPr>
              <a:t>Presenter Name 3</a:t>
            </a:r>
          </a:p>
        </p:txBody>
      </p:sp>
      <p:sp>
        <p:nvSpPr>
          <p:cNvPr id="7" name="Date Placeholder 5">
            <a:extLst>
              <a:ext uri="{FF2B5EF4-FFF2-40B4-BE49-F238E27FC236}">
                <a16:creationId xmlns:a16="http://schemas.microsoft.com/office/drawing/2014/main" id="{3C1852BE-D5CD-4A8E-9964-E1C58E40F6B3}"/>
              </a:ext>
            </a:extLst>
          </p:cNvPr>
          <p:cNvSpPr txBox="1">
            <a:spLocks/>
          </p:cNvSpPr>
          <p:nvPr userDrawn="1"/>
        </p:nvSpPr>
        <p:spPr>
          <a:xfrm>
            <a:off x="9794942" y="6375799"/>
            <a:ext cx="1973943" cy="418012"/>
          </a:xfrm>
          <a:prstGeom prst="rect">
            <a:avLst/>
          </a:prstGeom>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solidFill>
                  <a:schemeClr val="bg1">
                    <a:lumMod val="85000"/>
                  </a:schemeClr>
                </a:solidFill>
              </a:rPr>
              <a:t>Month DD, YYYY</a:t>
            </a:r>
          </a:p>
        </p:txBody>
      </p:sp>
    </p:spTree>
    <p:extLst>
      <p:ext uri="{BB962C8B-B14F-4D97-AF65-F5344CB8AC3E}">
        <p14:creationId xmlns:p14="http://schemas.microsoft.com/office/powerpoint/2010/main" val="4188144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p:cSld name="Title Slide - Text Only">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0"/>
            <a:ext cx="12192000" cy="6858000"/>
          </a:xfrm>
        </p:spPr>
        <p:txBody>
          <a:bodyPr bIns="914400" anchor="ctr"/>
          <a:lstStyle>
            <a:lvl1pPr algn="ctr">
              <a:defRPr/>
            </a:lvl1pPr>
          </a:lstStyle>
          <a:p>
            <a:r>
              <a:rPr lang="en-US"/>
              <a:t>Click on the icon to insert </a:t>
            </a:r>
            <a:br>
              <a:rPr lang="en-US"/>
            </a:br>
            <a:r>
              <a:rPr lang="en-US"/>
              <a:t>a new full-frame photo.</a:t>
            </a:r>
          </a:p>
        </p:txBody>
      </p:sp>
      <p:sp>
        <p:nvSpPr>
          <p:cNvPr id="12" name="Text Placeholder 18"/>
          <p:cNvSpPr txBox="1">
            <a:spLocks/>
          </p:cNvSpPr>
          <p:nvPr/>
        </p:nvSpPr>
        <p:spPr>
          <a:xfrm>
            <a:off x="9653079" y="1975286"/>
            <a:ext cx="2185136" cy="1077311"/>
          </a:xfrm>
          <a:prstGeom prst="rect">
            <a:avLst/>
          </a:prstGeom>
        </p:spPr>
        <p:txBody>
          <a:bodyPr lIns="0" tIns="0" rIns="0" bIns="0" anchor="b"/>
          <a:lstStyle>
            <a:lvl1pPr marL="0" indent="0" algn="l" defTabSz="914400" rtl="0" eaLnBrk="1" latinLnBrk="0" hangingPunct="1">
              <a:spcBef>
                <a:spcPts val="600"/>
              </a:spcBef>
              <a:buClr>
                <a:srgbClr val="2F85AA"/>
              </a:buClr>
              <a:buFont typeface="Wingdings" pitchFamily="2" charset="2"/>
              <a:buNone/>
              <a:defRPr sz="1400" kern="1200">
                <a:solidFill>
                  <a:schemeClr val="accent6"/>
                </a:solidFill>
                <a:latin typeface="Arial" pitchFamily="34" charset="0"/>
                <a:ea typeface="+mn-ea"/>
                <a:cs typeface="Arial" pitchFamily="34" charset="0"/>
              </a:defRPr>
            </a:lvl1pPr>
            <a:lvl2pPr marL="182563" indent="-182563" algn="l" defTabSz="914400"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Arial" pitchFamily="34" charset="0"/>
                <a:ea typeface="+mn-ea"/>
                <a:cs typeface="Arial" pitchFamily="34" charset="0"/>
              </a:defRPr>
            </a:lvl2pPr>
            <a:lvl3pPr marL="344488" indent="-149225" algn="l" defTabSz="914400" rtl="0" eaLnBrk="1" latinLnBrk="0" hangingPunct="1">
              <a:spcBef>
                <a:spcPts val="600"/>
              </a:spcBef>
              <a:buClr>
                <a:schemeClr val="accent3">
                  <a:lumMod val="75000"/>
                </a:schemeClr>
              </a:buClr>
              <a:buFont typeface="Arial" pitchFamily="34" charset="0"/>
              <a:buChar char="•"/>
              <a:tabLst>
                <a:tab pos="400050" algn="l"/>
              </a:tabLst>
              <a:defRPr sz="1200" kern="1200">
                <a:solidFill>
                  <a:schemeClr val="accent6"/>
                </a:solidFill>
                <a:latin typeface="Arial" pitchFamily="34" charset="0"/>
                <a:ea typeface="+mn-ea"/>
                <a:cs typeface="Arial" pitchFamily="34" charset="0"/>
              </a:defRPr>
            </a:lvl3pPr>
            <a:lvl4pPr marL="514350" indent="-171450" algn="l" defTabSz="914400"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Arial" pitchFamily="34" charset="0"/>
                <a:ea typeface="+mn-ea"/>
                <a:cs typeface="Arial" pitchFamily="34" charset="0"/>
              </a:defRPr>
            </a:lvl4pPr>
            <a:lvl5pPr marL="685800" indent="-171450" algn="l" defTabSz="914400"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spcBef>
                <a:spcPts val="0"/>
              </a:spcBef>
              <a:spcAft>
                <a:spcPts val="800"/>
              </a:spcAft>
            </a:pPr>
            <a:r>
              <a:rPr lang="en-US" sz="1600">
                <a:solidFill>
                  <a:schemeClr val="bg1">
                    <a:lumMod val="50000"/>
                  </a:schemeClr>
                </a:solidFill>
              </a:rPr>
              <a:t>Presenter Name 1      </a:t>
            </a:r>
          </a:p>
          <a:p>
            <a:pPr algn="r">
              <a:spcBef>
                <a:spcPts val="0"/>
              </a:spcBef>
              <a:spcAft>
                <a:spcPts val="800"/>
              </a:spcAft>
            </a:pPr>
            <a:r>
              <a:rPr lang="en-US" sz="1600">
                <a:solidFill>
                  <a:schemeClr val="bg1">
                    <a:lumMod val="50000"/>
                  </a:schemeClr>
                </a:solidFill>
              </a:rPr>
              <a:t>Presenter Name 2     </a:t>
            </a:r>
          </a:p>
          <a:p>
            <a:pPr algn="r">
              <a:spcBef>
                <a:spcPts val="0"/>
              </a:spcBef>
              <a:spcAft>
                <a:spcPts val="800"/>
              </a:spcAft>
            </a:pPr>
            <a:r>
              <a:rPr lang="en-US" sz="1600">
                <a:solidFill>
                  <a:schemeClr val="bg1">
                    <a:lumMod val="50000"/>
                  </a:schemeClr>
                </a:solidFill>
              </a:rPr>
              <a:t>Presenter Name 3</a:t>
            </a:r>
          </a:p>
        </p:txBody>
      </p:sp>
      <p:sp>
        <p:nvSpPr>
          <p:cNvPr id="13" name="Date Placeholder 5"/>
          <p:cNvSpPr txBox="1">
            <a:spLocks/>
          </p:cNvSpPr>
          <p:nvPr/>
        </p:nvSpPr>
        <p:spPr>
          <a:xfrm>
            <a:off x="9864273" y="3271358"/>
            <a:ext cx="1973943" cy="418012"/>
          </a:xfrm>
          <a:prstGeom prst="rect">
            <a:avLst/>
          </a:prstGeom>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solidFill>
                  <a:schemeClr val="bg1">
                    <a:lumMod val="50000"/>
                  </a:schemeClr>
                </a:solidFill>
              </a:rPr>
              <a:t>Month DD, YYYY</a:t>
            </a:r>
          </a:p>
        </p:txBody>
      </p:sp>
      <p:sp>
        <p:nvSpPr>
          <p:cNvPr id="6" name="Text Placeholder 18">
            <a:extLst>
              <a:ext uri="{FF2B5EF4-FFF2-40B4-BE49-F238E27FC236}">
                <a16:creationId xmlns:a16="http://schemas.microsoft.com/office/drawing/2014/main" id="{0060B409-4A80-4C02-A998-DA8B4650B78A}"/>
              </a:ext>
            </a:extLst>
          </p:cNvPr>
          <p:cNvSpPr txBox="1">
            <a:spLocks/>
          </p:cNvSpPr>
          <p:nvPr userDrawn="1"/>
        </p:nvSpPr>
        <p:spPr>
          <a:xfrm>
            <a:off x="9653079" y="1975286"/>
            <a:ext cx="2185136" cy="1077311"/>
          </a:xfrm>
          <a:prstGeom prst="rect">
            <a:avLst/>
          </a:prstGeom>
        </p:spPr>
        <p:txBody>
          <a:bodyPr lIns="0" tIns="0" rIns="0" bIns="0" anchor="b"/>
          <a:lstStyle>
            <a:lvl1pPr marL="0" indent="0" algn="l" defTabSz="914400" rtl="0" eaLnBrk="1" latinLnBrk="0" hangingPunct="1">
              <a:spcBef>
                <a:spcPts val="600"/>
              </a:spcBef>
              <a:buClr>
                <a:srgbClr val="2F85AA"/>
              </a:buClr>
              <a:buFont typeface="Wingdings" pitchFamily="2" charset="2"/>
              <a:buNone/>
              <a:defRPr sz="1400" kern="1200">
                <a:solidFill>
                  <a:schemeClr val="accent6"/>
                </a:solidFill>
                <a:latin typeface="Arial" pitchFamily="34" charset="0"/>
                <a:ea typeface="+mn-ea"/>
                <a:cs typeface="Arial" pitchFamily="34" charset="0"/>
              </a:defRPr>
            </a:lvl1pPr>
            <a:lvl2pPr marL="182563" indent="-182563" algn="l" defTabSz="914400"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Arial" pitchFamily="34" charset="0"/>
                <a:ea typeface="+mn-ea"/>
                <a:cs typeface="Arial" pitchFamily="34" charset="0"/>
              </a:defRPr>
            </a:lvl2pPr>
            <a:lvl3pPr marL="344488" indent="-149225" algn="l" defTabSz="914400" rtl="0" eaLnBrk="1" latinLnBrk="0" hangingPunct="1">
              <a:spcBef>
                <a:spcPts val="600"/>
              </a:spcBef>
              <a:buClr>
                <a:schemeClr val="accent3">
                  <a:lumMod val="75000"/>
                </a:schemeClr>
              </a:buClr>
              <a:buFont typeface="Arial" pitchFamily="34" charset="0"/>
              <a:buChar char="•"/>
              <a:tabLst>
                <a:tab pos="400050" algn="l"/>
              </a:tabLst>
              <a:defRPr sz="1200" kern="1200">
                <a:solidFill>
                  <a:schemeClr val="accent6"/>
                </a:solidFill>
                <a:latin typeface="Arial" pitchFamily="34" charset="0"/>
                <a:ea typeface="+mn-ea"/>
                <a:cs typeface="Arial" pitchFamily="34" charset="0"/>
              </a:defRPr>
            </a:lvl3pPr>
            <a:lvl4pPr marL="514350" indent="-171450" algn="l" defTabSz="914400"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Arial" pitchFamily="34" charset="0"/>
                <a:ea typeface="+mn-ea"/>
                <a:cs typeface="Arial" pitchFamily="34" charset="0"/>
              </a:defRPr>
            </a:lvl4pPr>
            <a:lvl5pPr marL="685800" indent="-171450" algn="l" defTabSz="914400"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spcBef>
                <a:spcPts val="0"/>
              </a:spcBef>
              <a:spcAft>
                <a:spcPts val="800"/>
              </a:spcAft>
            </a:pPr>
            <a:r>
              <a:rPr lang="en-US" sz="1600">
                <a:solidFill>
                  <a:schemeClr val="bg1">
                    <a:lumMod val="50000"/>
                  </a:schemeClr>
                </a:solidFill>
              </a:rPr>
              <a:t>Presenter Name 1      </a:t>
            </a:r>
          </a:p>
          <a:p>
            <a:pPr algn="r">
              <a:spcBef>
                <a:spcPts val="0"/>
              </a:spcBef>
              <a:spcAft>
                <a:spcPts val="800"/>
              </a:spcAft>
            </a:pPr>
            <a:r>
              <a:rPr lang="en-US" sz="1600">
                <a:solidFill>
                  <a:schemeClr val="bg1">
                    <a:lumMod val="50000"/>
                  </a:schemeClr>
                </a:solidFill>
              </a:rPr>
              <a:t>Presenter Name 2     </a:t>
            </a:r>
          </a:p>
          <a:p>
            <a:pPr algn="r">
              <a:spcBef>
                <a:spcPts val="0"/>
              </a:spcBef>
              <a:spcAft>
                <a:spcPts val="800"/>
              </a:spcAft>
            </a:pPr>
            <a:r>
              <a:rPr lang="en-US" sz="1600">
                <a:solidFill>
                  <a:schemeClr val="bg1">
                    <a:lumMod val="50000"/>
                  </a:schemeClr>
                </a:solidFill>
              </a:rPr>
              <a:t>Presenter Name 3</a:t>
            </a:r>
          </a:p>
        </p:txBody>
      </p:sp>
      <p:sp>
        <p:nvSpPr>
          <p:cNvPr id="7" name="Date Placeholder 5">
            <a:extLst>
              <a:ext uri="{FF2B5EF4-FFF2-40B4-BE49-F238E27FC236}">
                <a16:creationId xmlns:a16="http://schemas.microsoft.com/office/drawing/2014/main" id="{5846DE70-9D8B-4EC6-A826-0F8AE78F644C}"/>
              </a:ext>
            </a:extLst>
          </p:cNvPr>
          <p:cNvSpPr txBox="1">
            <a:spLocks/>
          </p:cNvSpPr>
          <p:nvPr userDrawn="1"/>
        </p:nvSpPr>
        <p:spPr>
          <a:xfrm>
            <a:off x="9864273" y="3271358"/>
            <a:ext cx="1973943" cy="418012"/>
          </a:xfrm>
          <a:prstGeom prst="rect">
            <a:avLst/>
          </a:prstGeom>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solidFill>
                  <a:schemeClr val="bg1">
                    <a:lumMod val="50000"/>
                  </a:schemeClr>
                </a:solidFill>
              </a:rPr>
              <a:t>Month DD, YYYY</a:t>
            </a:r>
          </a:p>
        </p:txBody>
      </p:sp>
    </p:spTree>
    <p:extLst>
      <p:ext uri="{BB962C8B-B14F-4D97-AF65-F5344CB8AC3E}">
        <p14:creationId xmlns:p14="http://schemas.microsoft.com/office/powerpoint/2010/main" val="2114207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p:cSld name="Text-Only Transition Slide">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0" y="0"/>
            <a:ext cx="12192000" cy="6858000"/>
          </a:xfrm>
          <a:solidFill>
            <a:schemeClr val="accent6"/>
          </a:solidFill>
        </p:spPr>
        <p:txBody>
          <a:bodyPr lIns="365760" tIns="685800" rIns="365760" bIns="1828800"/>
          <a:lstStyle>
            <a:lvl1pPr marL="0" indent="0">
              <a:lnSpc>
                <a:spcPts val="4533"/>
              </a:lnSpc>
              <a:spcBef>
                <a:spcPts val="1600"/>
              </a:spcBef>
              <a:buNone/>
              <a:defRPr lang="en-US" sz="4000" kern="1200" cap="all" baseline="0" smtClean="0">
                <a:solidFill>
                  <a:schemeClr val="bg1"/>
                </a:solidFill>
                <a:latin typeface="Arial" pitchFamily="34" charset="0"/>
                <a:ea typeface="+mn-ea"/>
                <a:cs typeface="Arial" pitchFamily="34" charset="0"/>
              </a:defRPr>
            </a:lvl1pPr>
            <a:lvl2pPr marL="0" indent="0">
              <a:buFont typeface="Arial" pitchFamily="34" charset="0"/>
              <a:buNone/>
              <a:defRPr lang="en-US" sz="4800" kern="1200" smtClean="0">
                <a:solidFill>
                  <a:schemeClr val="accent3">
                    <a:lumMod val="75000"/>
                  </a:schemeClr>
                </a:solidFill>
                <a:latin typeface="Arial" pitchFamily="34" charset="0"/>
                <a:ea typeface="+mn-ea"/>
                <a:cs typeface="Arial" pitchFamily="34" charset="0"/>
              </a:defRPr>
            </a:lvl2pPr>
            <a:lvl3pPr marL="0" indent="0">
              <a:buNone/>
              <a:defRPr lang="en-US" sz="4800" kern="1200" smtClean="0">
                <a:solidFill>
                  <a:schemeClr val="accent3">
                    <a:lumMod val="75000"/>
                  </a:schemeClr>
                </a:solidFill>
                <a:latin typeface="Arial" pitchFamily="34" charset="0"/>
                <a:ea typeface="+mn-ea"/>
                <a:cs typeface="Arial" pitchFamily="34" charset="0"/>
              </a:defRPr>
            </a:lvl3pPr>
            <a:lvl4pPr marL="0" indent="0">
              <a:buNone/>
              <a:defRPr lang="en-US" sz="4800" kern="1200" smtClean="0">
                <a:solidFill>
                  <a:schemeClr val="accent3">
                    <a:lumMod val="75000"/>
                  </a:schemeClr>
                </a:solidFill>
                <a:latin typeface="Arial" pitchFamily="34" charset="0"/>
                <a:ea typeface="+mn-ea"/>
                <a:cs typeface="Arial" pitchFamily="34" charset="0"/>
              </a:defRPr>
            </a:lvl4pPr>
            <a:lvl5pPr marL="0" indent="0">
              <a:buNone/>
              <a:defRPr lang="en-US" sz="4800" kern="1200">
                <a:solidFill>
                  <a:schemeClr val="accent3">
                    <a:lumMod val="75000"/>
                  </a:schemeClr>
                </a:solidFill>
                <a:latin typeface="Arial" pitchFamily="34" charset="0"/>
                <a:ea typeface="+mn-ea"/>
                <a:cs typeface="Arial" pitchFamily="34" charset="0"/>
              </a:defRPr>
            </a:lvl5pPr>
          </a:lstStyle>
          <a:p>
            <a:pPr lvl="0"/>
            <a:r>
              <a:rPr lang="en-US"/>
              <a:t>CLICK TO EDIT TEXT</a:t>
            </a:r>
          </a:p>
        </p:txBody>
      </p:sp>
    </p:spTree>
    <p:extLst>
      <p:ext uri="{BB962C8B-B14F-4D97-AF65-F5344CB8AC3E}">
        <p14:creationId xmlns:p14="http://schemas.microsoft.com/office/powerpoint/2010/main" val="136935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p:cSld name="Customizeable Photo Slide (Full Frame)">
    <p:spTree>
      <p:nvGrpSpPr>
        <p:cNvPr id="1" name=""/>
        <p:cNvGrpSpPr/>
        <p:nvPr/>
      </p:nvGrpSpPr>
      <p:grpSpPr>
        <a:xfrm>
          <a:off x="0" y="0"/>
          <a:ext cx="0" cy="0"/>
          <a:chOff x="0" y="0"/>
          <a:chExt cx="0" cy="0"/>
        </a:xfrm>
      </p:grpSpPr>
      <p:sp>
        <p:nvSpPr>
          <p:cNvPr id="6" name="Picture Placeholder 5"/>
          <p:cNvSpPr>
            <a:spLocks noGrp="1"/>
          </p:cNvSpPr>
          <p:nvPr>
            <p:ph type="pic" sz="quarter" idx="13" hasCustomPrompt="1"/>
          </p:nvPr>
        </p:nvSpPr>
        <p:spPr>
          <a:xfrm>
            <a:off x="0" y="0"/>
            <a:ext cx="12192000" cy="6858000"/>
          </a:xfrm>
        </p:spPr>
        <p:txBody>
          <a:bodyPr lIns="182880" tIns="1828800"/>
          <a:lstStyle>
            <a:lvl1pPr marL="0" indent="0" algn="ctr">
              <a:buFontTx/>
              <a:buNone/>
              <a:defRPr baseline="0"/>
            </a:lvl1pPr>
          </a:lstStyle>
          <a:p>
            <a:r>
              <a:rPr lang="en-US"/>
              <a:t>Click on the icon to insert </a:t>
            </a:r>
            <a:br>
              <a:rPr lang="en-US"/>
            </a:br>
            <a:r>
              <a:rPr lang="en-US"/>
              <a:t>a new full-frame photo.</a:t>
            </a:r>
          </a:p>
        </p:txBody>
      </p:sp>
    </p:spTree>
    <p:extLst>
      <p:ext uri="{BB962C8B-B14F-4D97-AF65-F5344CB8AC3E}">
        <p14:creationId xmlns:p14="http://schemas.microsoft.com/office/powerpoint/2010/main" val="2532619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800"/>
              </a:spcBef>
              <a:spcAft>
                <a:spcPts val="0"/>
              </a:spcAft>
              <a:defRPr sz="1867" b="0" baseline="0"/>
            </a:lvl1pPr>
            <a:lvl2pPr marL="228594" indent="-228594">
              <a:spcBef>
                <a:spcPts val="800"/>
              </a:spcBef>
              <a:spcAft>
                <a:spcPts val="0"/>
              </a:spcAft>
              <a:buClr>
                <a:schemeClr val="accent3">
                  <a:lumMod val="75000"/>
                </a:schemeClr>
              </a:buClr>
              <a:buFont typeface="Wingdings" panose="05000000000000000000" pitchFamily="2" charset="2"/>
              <a:buChar char="§"/>
              <a:defRPr sz="1733"/>
            </a:lvl2pPr>
            <a:lvl3pPr marL="457189" indent="-228594">
              <a:spcBef>
                <a:spcPts val="800"/>
              </a:spcBef>
              <a:spcAft>
                <a:spcPts val="0"/>
              </a:spcAft>
              <a:buClr>
                <a:srgbClr val="3086AB"/>
              </a:buClr>
              <a:buFont typeface="Arial" panose="020B0604020202020204" pitchFamily="34" charset="0"/>
              <a:buChar char="•"/>
              <a:tabLst/>
              <a:defRPr baseline="0"/>
            </a:lvl3pPr>
            <a:lvl4pPr marL="687900" indent="-230712">
              <a:spcBef>
                <a:spcPts val="800"/>
              </a:spcBef>
              <a:spcAft>
                <a:spcPts val="0"/>
              </a:spcAft>
              <a:buFont typeface="Arial" panose="020B0604020202020204" pitchFamily="34" charset="0"/>
              <a:buChar char="-"/>
              <a:tabLst/>
              <a:defRPr baseline="0"/>
            </a:lvl4pPr>
            <a:lvl5pPr marL="916494" indent="-228594">
              <a:spcBef>
                <a:spcPts val="800"/>
              </a:spcBef>
              <a:spcAft>
                <a:spcPts val="0"/>
              </a:spcAft>
              <a:defRPr baseline="0"/>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218024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804">
          <p15:clr>
            <a:srgbClr val="FBAE40"/>
          </p15:clr>
        </p15:guide>
        <p15:guide id="6" orient="horz" pos="2940">
          <p15:clr>
            <a:srgbClr val="FBAE40"/>
          </p15:clr>
        </p15:guide>
        <p15:guide id="7" orient="horz" pos="444">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Full Width Head, Bold Sub + TEXT">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a:t>Insert sub-headline or explanatory copy here – 1 full-width line.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p:nvPr>
        </p:nvSpPr>
        <p:spPr>
          <a:xfrm>
            <a:off x="486834" y="2038298"/>
            <a:ext cx="11129433" cy="4221604"/>
          </a:xfrm>
        </p:spPr>
        <p:txBody>
          <a:bodyPr/>
          <a:lstStyle>
            <a:lvl1pPr>
              <a:spcBef>
                <a:spcPts val="800"/>
              </a:spcBef>
              <a:defRPr sz="1733"/>
            </a:lvl1pPr>
            <a:lvl2pPr>
              <a:spcBef>
                <a:spcPts val="800"/>
              </a:spcBef>
              <a:defRPr sz="1733"/>
            </a:lvl2pPr>
            <a:lvl3pPr>
              <a:spcBef>
                <a:spcPts val="800"/>
              </a:spcBef>
              <a:defRPr sz="1600"/>
            </a:lvl3pPr>
            <a:lvl4pPr>
              <a:spcBef>
                <a:spcPts val="800"/>
              </a:spcBef>
              <a:defRPr sz="1467"/>
            </a:lvl4pPr>
            <a:lvl5pPr>
              <a:spcBef>
                <a:spcPts val="800"/>
              </a:spcBef>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486833" y="646177"/>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357035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444">
          <p15:clr>
            <a:srgbClr val="FBAE40"/>
          </p15:clr>
        </p15:guide>
        <p15:guide id="6" orient="horz" pos="972">
          <p15:clr>
            <a:srgbClr val="FBAE40"/>
          </p15:clr>
        </p15:guide>
        <p15:guide id="7" orient="horz" pos="2964">
          <p15:clr>
            <a:srgbClr val="FBAE40"/>
          </p15:clr>
        </p15:guide>
        <p15:guide id="8" orient="horz" pos="732">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Full Width Head + Bold Subhead">
    <p:spTree>
      <p:nvGrpSpPr>
        <p:cNvPr id="1" name=""/>
        <p:cNvGrpSpPr/>
        <p:nvPr/>
      </p:nvGrpSpPr>
      <p:grpSpPr>
        <a:xfrm>
          <a:off x="0" y="0"/>
          <a:ext cx="0" cy="0"/>
          <a:chOff x="0" y="0"/>
          <a:chExt cx="0" cy="0"/>
        </a:xfrm>
      </p:grpSpPr>
      <p:sp>
        <p:nvSpPr>
          <p:cNvPr id="10" name="Content Placeholder 9"/>
          <p:cNvSpPr>
            <a:spLocks noGrp="1"/>
          </p:cNvSpPr>
          <p:nvPr>
            <p:ph sz="quarter" idx="18"/>
          </p:nvPr>
        </p:nvSpPr>
        <p:spPr>
          <a:xfrm>
            <a:off x="486832" y="2037763"/>
            <a:ext cx="11106152" cy="42064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a:t>Insert sub-headline or explanatory copy here – 1 full-width line.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727786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444">
          <p15:clr>
            <a:srgbClr val="FBAE40"/>
          </p15:clr>
        </p15:guide>
        <p15:guide id="6" orient="horz" pos="732">
          <p15:clr>
            <a:srgbClr val="FBAE40"/>
          </p15:clr>
        </p15:guide>
        <p15:guide id="7" orient="horz" pos="972">
          <p15:clr>
            <a:srgbClr val="FBAE40"/>
          </p15:clr>
        </p15:guide>
        <p15:guide id="8" orient="horz" pos="2964">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Full Width Head, Copy + Visual">
    <p:spTree>
      <p:nvGrpSpPr>
        <p:cNvPr id="1" name=""/>
        <p:cNvGrpSpPr/>
        <p:nvPr/>
      </p:nvGrpSpPr>
      <p:grpSpPr>
        <a:xfrm>
          <a:off x="0" y="0"/>
          <a:ext cx="0" cy="0"/>
          <a:chOff x="0" y="0"/>
          <a:chExt cx="0" cy="0"/>
        </a:xfrm>
      </p:grpSpPr>
      <p:sp>
        <p:nvSpPr>
          <p:cNvPr id="4" name="Footer Placeholder 3"/>
          <p:cNvSpPr>
            <a:spLocks noGrp="1"/>
          </p:cNvSpPr>
          <p:nvPr>
            <p:ph type="ftr" sz="quarter" idx="14"/>
          </p:nvPr>
        </p:nvSpPr>
        <p:spPr/>
        <p:txBody>
          <a:bodyPr/>
          <a:lstStyle/>
          <a:p>
            <a:pPr algn="r"/>
            <a:r>
              <a:rPr lang="en-US">
                <a:solidFill>
                  <a:srgbClr val="000000"/>
                </a:solidFill>
              </a:rPr>
              <a:t>© Bill &amp; Melinda Gates Foundation      |</a:t>
            </a:r>
          </a:p>
        </p:txBody>
      </p:sp>
      <p:sp>
        <p:nvSpPr>
          <p:cNvPr id="5" name="Slide Number Placeholder 4"/>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3" name="Text Placeholder 2"/>
          <p:cNvSpPr>
            <a:spLocks noGrp="1"/>
          </p:cNvSpPr>
          <p:nvPr>
            <p:ph type="body" sz="quarter" idx="16" hasCustomPrompt="1"/>
          </p:nvPr>
        </p:nvSpPr>
        <p:spPr>
          <a:xfrm>
            <a:off x="486834" y="1162281"/>
            <a:ext cx="11106151" cy="600132"/>
          </a:xfrm>
        </p:spPr>
        <p:txBody>
          <a:bodyPr/>
          <a:lstStyle>
            <a:lvl1pPr marL="0" indent="0">
              <a:buNone/>
              <a:defRPr sz="1667" baseline="0"/>
            </a:lvl1pPr>
            <a:lvl2pPr marL="0" indent="0">
              <a:buFont typeface="Arial" panose="020B0604020202020204" pitchFamily="34" charset="0"/>
              <a:buNone/>
              <a:defRPr sz="1667"/>
            </a:lvl2pPr>
            <a:lvl3pPr marL="0" indent="0">
              <a:buNone/>
              <a:defRPr sz="1667"/>
            </a:lvl3pPr>
            <a:lvl4pPr marL="0" indent="0">
              <a:buNone/>
              <a:defRPr sz="1667"/>
            </a:lvl4pPr>
            <a:lvl5pPr marL="0" indent="0">
              <a:buNone/>
              <a:defRPr sz="1667"/>
            </a:lvl5pPr>
          </a:lstStyle>
          <a:p>
            <a:pPr lvl="0"/>
            <a:r>
              <a:rPr lang="en-US"/>
              <a:t>Insert sub-headline or explanatory copy here – up to 2 full-width lines.</a:t>
            </a:r>
          </a:p>
        </p:txBody>
      </p:sp>
      <p:sp>
        <p:nvSpPr>
          <p:cNvPr id="7" name="Content Placeholder 6"/>
          <p:cNvSpPr>
            <a:spLocks noGrp="1"/>
          </p:cNvSpPr>
          <p:nvPr>
            <p:ph sz="quarter" idx="17" hasCustomPrompt="1"/>
          </p:nvPr>
        </p:nvSpPr>
        <p:spPr>
          <a:xfrm>
            <a:off x="486833" y="1949451"/>
            <a:ext cx="11106151" cy="4288367"/>
          </a:xfrm>
        </p:spPr>
        <p:txBody>
          <a:bodyPr tIns="1097280"/>
          <a:lstStyle>
            <a:lvl1pPr marL="0" indent="0" algn="ctr">
              <a:buNone/>
              <a:defRPr sz="1600" baseline="0"/>
            </a:lvl1pPr>
            <a:lvl2pPr marL="0" indent="0">
              <a:buFont typeface="Arial" panose="020B0604020202020204" pitchFamily="34" charset="0"/>
              <a:buNone/>
              <a:defRPr sz="1600"/>
            </a:lvl2pPr>
            <a:lvl3pPr marL="0" indent="0">
              <a:buNone/>
              <a:defRPr sz="1600"/>
            </a:lvl3pPr>
            <a:lvl4pPr marL="0" indent="0">
              <a:buNone/>
              <a:defRPr sz="1600"/>
            </a:lvl4pPr>
            <a:lvl5pPr marL="0" indent="0">
              <a:buNone/>
              <a:defRPr sz="1600"/>
            </a:lvl5pPr>
          </a:lstStyle>
          <a:p>
            <a:pPr lvl="0"/>
            <a:r>
              <a:rPr lang="en-US"/>
              <a:t>Click icon to insert visual element here at full-width of slide.</a:t>
            </a:r>
          </a:p>
        </p:txBody>
      </p:sp>
      <p:sp>
        <p:nvSpPr>
          <p:cNvPr id="6" name="Title 5"/>
          <p:cNvSpPr>
            <a:spLocks noGrp="1"/>
          </p:cNvSpPr>
          <p:nvPr>
            <p:ph type="title" hasCustomPrompt="1"/>
          </p:nvPr>
        </p:nvSpPr>
        <p:spPr>
          <a:xfrm>
            <a:off x="486833" y="646176"/>
            <a:ext cx="11106151" cy="509240"/>
          </a:xfrm>
        </p:spPr>
        <p:txBody>
          <a:bodyPr/>
          <a:lstStyle>
            <a:lvl1pPr>
              <a:defRPr baseline="0"/>
            </a:lvl1pPr>
          </a:lstStyle>
          <a:p>
            <a:r>
              <a:rPr lang="en-US"/>
              <a:t>INSERT HEADLINE HERE – UP TO 1 FULL-WIDTH LINE</a:t>
            </a:r>
          </a:p>
        </p:txBody>
      </p:sp>
    </p:spTree>
    <p:extLst>
      <p:ext uri="{BB962C8B-B14F-4D97-AF65-F5344CB8AC3E}">
        <p14:creationId xmlns:p14="http://schemas.microsoft.com/office/powerpoint/2010/main" val="1218286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6" orient="horz" pos="444">
          <p15:clr>
            <a:srgbClr val="FBAE40"/>
          </p15:clr>
        </p15:guide>
        <p15:guide id="7" orient="horz" pos="924">
          <p15:clr>
            <a:srgbClr val="FBAE40"/>
          </p15:clr>
        </p15:guide>
        <p15:guide id="8" orient="horz" pos="564">
          <p15:clr>
            <a:srgbClr val="FBAE40"/>
          </p15:clr>
        </p15:guide>
        <p15:guide id="9" orient="horz" pos="2940">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Full Width Head, 1/3 Copy + 2/3 Visua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874684" y="1716158"/>
            <a:ext cx="6718301" cy="4521661"/>
          </a:xfrm>
        </p:spPr>
        <p:txBody>
          <a:bodyPr/>
          <a:lstStyle>
            <a:lvl1pPr>
              <a:defRPr baseline="0"/>
            </a:lvl1pPr>
          </a:lstStyle>
          <a:p>
            <a:pPr lvl="0"/>
            <a:r>
              <a:rPr lang="en-US"/>
              <a:t>Click an icon to insert a visual here at 2/3 width of slide</a:t>
            </a:r>
          </a:p>
        </p:txBody>
      </p:sp>
      <p:sp>
        <p:nvSpPr>
          <p:cNvPr id="7" name="Text Placeholder 7"/>
          <p:cNvSpPr>
            <a:spLocks noGrp="1"/>
          </p:cNvSpPr>
          <p:nvPr>
            <p:ph type="body" sz="quarter" idx="13" hasCustomPrompt="1"/>
          </p:nvPr>
        </p:nvSpPr>
        <p:spPr>
          <a:xfrm>
            <a:off x="486833" y="1718734"/>
            <a:ext cx="4226984" cy="4519084"/>
          </a:xfrm>
        </p:spPr>
        <p:txBody>
          <a:bodyPr/>
          <a:lstStyle>
            <a:lvl1pPr>
              <a:spcBef>
                <a:spcPts val="800"/>
              </a:spcBef>
              <a:spcAft>
                <a:spcPts val="0"/>
              </a:spcAft>
              <a:defRPr sz="1867" b="0"/>
            </a:lvl1pPr>
            <a:lvl2pPr>
              <a:spcBef>
                <a:spcPts val="800"/>
              </a:spcBef>
              <a:spcAft>
                <a:spcPts val="0"/>
              </a:spcAft>
              <a:defRPr sz="1733" baseline="0"/>
            </a:lvl2pPr>
            <a:lvl3pPr>
              <a:spcBef>
                <a:spcPts val="800"/>
              </a:spcBef>
              <a:spcAft>
                <a:spcPts val="0"/>
              </a:spcAft>
              <a:buClr>
                <a:srgbClr val="3086AB"/>
              </a:buClr>
              <a:defRPr sz="1600"/>
            </a:lvl3pPr>
            <a:lvl4pPr marL="687899" indent="-228594">
              <a:spcBef>
                <a:spcPts val="800"/>
              </a:spcBef>
              <a:spcAft>
                <a:spcPts val="0"/>
              </a:spcAft>
              <a:buFont typeface="Arial" panose="020B0604020202020204" pitchFamily="34" charset="0"/>
              <a:buChar char="-"/>
              <a:defRPr baseline="0"/>
            </a:lvl4pPr>
            <a:lvl5pPr>
              <a:spcBef>
                <a:spcPts val="800"/>
              </a:spcBef>
              <a:spcAft>
                <a:spcPts val="0"/>
              </a:spcAft>
              <a:defRPr/>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1931806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444">
          <p15:clr>
            <a:srgbClr val="FBAE40"/>
          </p15:clr>
        </p15:guide>
        <p15:guide id="6" orient="horz" pos="804">
          <p15:clr>
            <a:srgbClr val="FBAE40"/>
          </p15:clr>
        </p15:guide>
        <p15:guide id="7" orient="horz" pos="2940">
          <p15:clr>
            <a:srgbClr val="FBAE40"/>
          </p15:clr>
        </p15:guide>
        <p15:guide id="8" pos="230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ustomizeable Photo Slide (Full Frame)">
    <p:spTree>
      <p:nvGrpSpPr>
        <p:cNvPr id="1" name=""/>
        <p:cNvGrpSpPr/>
        <p:nvPr/>
      </p:nvGrpSpPr>
      <p:grpSpPr>
        <a:xfrm>
          <a:off x="0" y="0"/>
          <a:ext cx="0" cy="0"/>
          <a:chOff x="0" y="0"/>
          <a:chExt cx="0" cy="0"/>
        </a:xfrm>
      </p:grpSpPr>
      <p:sp>
        <p:nvSpPr>
          <p:cNvPr id="6" name="Picture Placeholder 5"/>
          <p:cNvSpPr>
            <a:spLocks noGrp="1"/>
          </p:cNvSpPr>
          <p:nvPr>
            <p:ph type="pic" sz="quarter" idx="13" hasCustomPrompt="1"/>
          </p:nvPr>
        </p:nvSpPr>
        <p:spPr>
          <a:xfrm>
            <a:off x="0" y="0"/>
            <a:ext cx="12192000" cy="6858000"/>
          </a:xfrm>
        </p:spPr>
        <p:txBody>
          <a:bodyPr lIns="182880" tIns="1828800"/>
          <a:lstStyle>
            <a:lvl1pPr marL="0" indent="0" algn="ctr">
              <a:buFontTx/>
              <a:buNone/>
              <a:defRPr baseline="0"/>
            </a:lvl1pPr>
          </a:lstStyle>
          <a:p>
            <a:r>
              <a:rPr lang="en-US"/>
              <a:t>Click on the icon to insert </a:t>
            </a:r>
            <a:br>
              <a:rPr lang="en-US"/>
            </a:br>
            <a:r>
              <a:rPr lang="en-US"/>
              <a:t>a new full-frame photo.</a:t>
            </a:r>
          </a:p>
        </p:txBody>
      </p:sp>
    </p:spTree>
    <p:extLst>
      <p:ext uri="{BB962C8B-B14F-4D97-AF65-F5344CB8AC3E}">
        <p14:creationId xmlns:p14="http://schemas.microsoft.com/office/powerpoint/2010/main" val="4714331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1/3 Width Head + 2/3 Copy - Text Only">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hasCustomPrompt="1"/>
          </p:nvPr>
        </p:nvSpPr>
        <p:spPr>
          <a:xfrm>
            <a:off x="4887384" y="712944"/>
            <a:ext cx="6728883" cy="5535456"/>
          </a:xfrm>
        </p:spPr>
        <p:txBody>
          <a:bodyPr/>
          <a:lstStyle>
            <a:lvl1pPr>
              <a:spcBef>
                <a:spcPts val="800"/>
              </a:spcBef>
              <a:defRPr/>
            </a:lvl1pPr>
            <a:lvl2pPr>
              <a:spcBef>
                <a:spcPts val="800"/>
              </a:spcBef>
              <a:defRPr/>
            </a:lvl2pPr>
            <a:lvl3pPr>
              <a:spcBef>
                <a:spcPts val="800"/>
              </a:spcBef>
              <a:defRPr/>
            </a:lvl3pPr>
            <a:lvl4pPr>
              <a:spcBef>
                <a:spcPts val="800"/>
              </a:spcBef>
              <a:defRPr/>
            </a:lvl4pPr>
            <a:lvl5pPr>
              <a:spcBef>
                <a:spcPts val="800"/>
              </a:spcBef>
              <a:defRPr/>
            </a:lvl5pPr>
          </a:lstStyle>
          <a:p>
            <a:pPr lvl="0"/>
            <a:r>
              <a:rPr lang="en-US"/>
              <a:t>Insert bullet list at 2/3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3" name="Title 2"/>
          <p:cNvSpPr>
            <a:spLocks noGrp="1"/>
          </p:cNvSpPr>
          <p:nvPr>
            <p:ph type="title" hasCustomPrompt="1"/>
          </p:nvPr>
        </p:nvSpPr>
        <p:spPr>
          <a:xfrm>
            <a:off x="486833" y="646176"/>
            <a:ext cx="4226984" cy="862195"/>
          </a:xfrm>
          <a:prstGeom prst="rect">
            <a:avLst/>
          </a:prstGeom>
        </p:spPr>
        <p:txBody>
          <a:bodyPr anchor="t"/>
          <a:lstStyle>
            <a:lvl1pPr>
              <a:defRPr baseline="0"/>
            </a:lvl1pPr>
          </a:lstStyle>
          <a:p>
            <a:r>
              <a:rPr lang="en-US"/>
              <a:t>INSERT HEADLINE – TWO LINES ALL CAPS</a:t>
            </a:r>
          </a:p>
        </p:txBody>
      </p:sp>
    </p:spTree>
    <p:extLst>
      <p:ext uri="{BB962C8B-B14F-4D97-AF65-F5344CB8AC3E}">
        <p14:creationId xmlns:p14="http://schemas.microsoft.com/office/powerpoint/2010/main" val="548869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444">
          <p15:clr>
            <a:srgbClr val="FBAE40"/>
          </p15:clr>
        </p15:guide>
        <p15:guide id="5" orient="horz" pos="2964">
          <p15:clr>
            <a:srgbClr val="FBAE40"/>
          </p15:clr>
        </p15:guide>
        <p15:guide id="6" pos="2304">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1/3 Width Head + Copy w/ 2/3 Visual">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10" name="Rectangle 9"/>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2" name="Footer Placeholder 1"/>
          <p:cNvSpPr>
            <a:spLocks noGrp="1"/>
          </p:cNvSpPr>
          <p:nvPr>
            <p:ph type="ftr" sz="quarter" idx="15"/>
          </p:nvPr>
        </p:nvSpPr>
        <p:spPr/>
        <p:txBody>
          <a:bodyPr/>
          <a:lstStyle/>
          <a:p>
            <a:pPr algn="r"/>
            <a:r>
              <a:rPr lang="en-US"/>
              <a:t>© Bill &amp; Melinda Gates Foundation      |</a:t>
            </a:r>
          </a:p>
        </p:txBody>
      </p:sp>
      <p:sp>
        <p:nvSpPr>
          <p:cNvPr id="3" name="Slide Number Placeholder 2"/>
          <p:cNvSpPr>
            <a:spLocks noGrp="1"/>
          </p:cNvSpPr>
          <p:nvPr>
            <p:ph type="sldNum" sz="quarter" idx="16"/>
          </p:nvPr>
        </p:nvSpPr>
        <p:spPr/>
        <p:txBody>
          <a:bodyPr/>
          <a:lstStyle/>
          <a:p>
            <a:fld id="{D3F7C509-FEEF-45D3-B896-7C07814C0C13}" type="slidenum">
              <a:rPr lang="en-US" smtClean="0"/>
              <a:pPr/>
              <a:t>‹#›</a:t>
            </a:fld>
            <a:endParaRPr lang="en-US"/>
          </a:p>
        </p:txBody>
      </p:sp>
      <p:sp>
        <p:nvSpPr>
          <p:cNvPr id="5" name="Title 4"/>
          <p:cNvSpPr>
            <a:spLocks noGrp="1"/>
          </p:cNvSpPr>
          <p:nvPr>
            <p:ph type="title" hasCustomPrompt="1"/>
          </p:nvPr>
        </p:nvSpPr>
        <p:spPr>
          <a:xfrm>
            <a:off x="486833" y="646176"/>
            <a:ext cx="4226984" cy="862195"/>
          </a:xfrm>
        </p:spPr>
        <p:txBody>
          <a:bodyPr/>
          <a:lstStyle>
            <a:lvl1pPr>
              <a:defRPr baseline="0"/>
            </a:lvl1pPr>
          </a:lstStyle>
          <a:p>
            <a:r>
              <a:rPr lang="en-US"/>
              <a:t>INSERT HEADLINE – TWO LINES ALL CAPS</a:t>
            </a:r>
          </a:p>
        </p:txBody>
      </p:sp>
      <p:sp>
        <p:nvSpPr>
          <p:cNvPr id="7" name="Content Placeholder 2"/>
          <p:cNvSpPr>
            <a:spLocks noGrp="1"/>
          </p:cNvSpPr>
          <p:nvPr>
            <p:ph idx="1" hasCustomPrompt="1"/>
          </p:nvPr>
        </p:nvSpPr>
        <p:spPr>
          <a:xfrm>
            <a:off x="4874684" y="651934"/>
            <a:ext cx="6718301" cy="5585885"/>
          </a:xfrm>
        </p:spPr>
        <p:txBody>
          <a:bodyPr/>
          <a:lstStyle>
            <a:lvl1pPr>
              <a:defRPr baseline="0"/>
            </a:lvl1pPr>
          </a:lstStyle>
          <a:p>
            <a:pPr lvl="0"/>
            <a:r>
              <a:rPr lang="en-US"/>
              <a:t>Click an icon to insert a visual here at 2/3 width of slide</a:t>
            </a:r>
          </a:p>
        </p:txBody>
      </p:sp>
      <p:sp>
        <p:nvSpPr>
          <p:cNvPr id="9" name="Rectangle 8">
            <a:extLst>
              <a:ext uri="{FF2B5EF4-FFF2-40B4-BE49-F238E27FC236}">
                <a16:creationId xmlns:a16="http://schemas.microsoft.com/office/drawing/2014/main" id="{3EC05972-0D6D-4611-8462-E23FFDF58D2B}"/>
              </a:ext>
            </a:extLst>
          </p:cNvPr>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Tree>
    <p:extLst>
      <p:ext uri="{BB962C8B-B14F-4D97-AF65-F5344CB8AC3E}">
        <p14:creationId xmlns:p14="http://schemas.microsoft.com/office/powerpoint/2010/main" val="3666679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300">
          <p15:clr>
            <a:srgbClr val="FBAE40"/>
          </p15:clr>
        </p15:guide>
        <p15:guide id="6" orient="horz" pos="804">
          <p15:clr>
            <a:srgbClr val="FBAE40"/>
          </p15:clr>
        </p15:guide>
        <p15:guide id="7" pos="2304">
          <p15:clr>
            <a:srgbClr val="FBAE40"/>
          </p15:clr>
        </p15:guide>
        <p15:guide id="8" orient="horz" pos="2940">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1/3 Width Single Copy Block + Full-Bleed Photo">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4874683" y="0"/>
            <a:ext cx="7317316" cy="6858000"/>
          </a:xfrm>
        </p:spPr>
        <p:txBody>
          <a:bodyPr tIns="822960"/>
          <a:lstStyle>
            <a:lvl1pPr marL="0" indent="0" algn="ctr">
              <a:buNone/>
              <a:defRPr baseline="0"/>
            </a:lvl1pPr>
          </a:lstStyle>
          <a:p>
            <a:r>
              <a:rPr lang="en-US"/>
              <a:t>Click icon to add picture</a:t>
            </a:r>
          </a:p>
        </p:txBody>
      </p:sp>
      <p:sp>
        <p:nvSpPr>
          <p:cNvPr id="10" name="Rectangle 9"/>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Text Placeholder 2"/>
          <p:cNvSpPr>
            <a:spLocks noGrp="1"/>
          </p:cNvSpPr>
          <p:nvPr>
            <p:ph type="body" sz="quarter" idx="15" hasCustomPrompt="1"/>
          </p:nvPr>
        </p:nvSpPr>
        <p:spPr>
          <a:xfrm>
            <a:off x="486833" y="649768"/>
            <a:ext cx="4226984" cy="5830365"/>
          </a:xfrm>
        </p:spPr>
        <p:txBody>
          <a:bodyPr/>
          <a:lstStyle>
            <a:lvl1pPr marL="0" indent="0">
              <a:lnSpc>
                <a:spcPts val="3067"/>
              </a:lnSpc>
              <a:spcBef>
                <a:spcPts val="0"/>
              </a:spcBef>
              <a:buNone/>
              <a:defRPr sz="3067" baseline="0"/>
            </a:lvl1pPr>
            <a:lvl2pPr marL="0" indent="0">
              <a:lnSpc>
                <a:spcPct val="100000"/>
              </a:lnSpc>
              <a:spcBef>
                <a:spcPts val="2400"/>
              </a:spcBef>
              <a:buClr>
                <a:srgbClr val="2F85AA"/>
              </a:buClr>
              <a:buFont typeface="Wingdings" pitchFamily="2" charset="2"/>
              <a:buNone/>
              <a:defRPr sz="1867" b="0" baseline="0"/>
            </a:lvl2pPr>
            <a:lvl3pPr marL="0" indent="0">
              <a:spcBef>
                <a:spcPts val="1600"/>
              </a:spcBef>
              <a:spcAft>
                <a:spcPts val="800"/>
              </a:spcAft>
              <a:buClr>
                <a:srgbClr val="2F85AA"/>
              </a:buClr>
              <a:buFont typeface="Wingdings" pitchFamily="2" charset="2"/>
              <a:buNone/>
              <a:tabLst/>
              <a:defRPr sz="1867" b="1">
                <a:solidFill>
                  <a:schemeClr val="accent3">
                    <a:lumMod val="75000"/>
                  </a:schemeClr>
                </a:solidFill>
              </a:defRPr>
            </a:lvl3pPr>
            <a:lvl4pPr marL="0" indent="0">
              <a:lnSpc>
                <a:spcPts val="2000"/>
              </a:lnSpc>
              <a:spcBef>
                <a:spcPts val="0"/>
              </a:spcBef>
              <a:buClr>
                <a:srgbClr val="2F85AA"/>
              </a:buClr>
              <a:buNone/>
              <a:defRPr lang="en-US" sz="1467" kern="1200" baseline="0" smtClean="0">
                <a:solidFill>
                  <a:schemeClr val="accent6"/>
                </a:solidFill>
                <a:latin typeface="Arial" pitchFamily="34" charset="0"/>
                <a:ea typeface="+mn-ea"/>
                <a:cs typeface="Arial" pitchFamily="34" charset="0"/>
              </a:defRPr>
            </a:lvl4pPr>
            <a:lvl5pPr marL="232828" indent="-232828">
              <a:lnSpc>
                <a:spcPts val="2000"/>
              </a:lnSpc>
              <a:spcBef>
                <a:spcPts val="800"/>
              </a:spcBef>
              <a:buClr>
                <a:schemeClr val="accent3">
                  <a:lumMod val="75000"/>
                </a:schemeClr>
              </a:buClr>
              <a:defRPr/>
            </a:lvl5pPr>
          </a:lstStyle>
          <a:p>
            <a:pPr lvl="0"/>
            <a:r>
              <a:rPr lang="en-US"/>
              <a:t>INSERT HEADLINE -  TWO LINES ALL CAPS</a:t>
            </a:r>
          </a:p>
          <a:p>
            <a:pPr lvl="1"/>
            <a:r>
              <a:rPr lang="en-US"/>
              <a:t>Second level. Format for division slides. Use Increase List Level to access the body copy formatting.</a:t>
            </a:r>
          </a:p>
          <a:p>
            <a:pPr lvl="2"/>
            <a:r>
              <a:rPr lang="en-US"/>
              <a:t>Programs</a:t>
            </a:r>
          </a:p>
          <a:p>
            <a:pPr lvl="3"/>
            <a:r>
              <a:rPr lang="en-US"/>
              <a:t>Explanatory copy for strategies and initiatives</a:t>
            </a:r>
          </a:p>
          <a:p>
            <a:pPr lvl="4"/>
            <a:r>
              <a:rPr lang="en-US"/>
              <a:t>Bullet copy for strategies and initiatives</a:t>
            </a:r>
          </a:p>
        </p:txBody>
      </p:sp>
      <p:sp>
        <p:nvSpPr>
          <p:cNvPr id="5" name="Rectangle 4">
            <a:extLst>
              <a:ext uri="{FF2B5EF4-FFF2-40B4-BE49-F238E27FC236}">
                <a16:creationId xmlns:a16="http://schemas.microsoft.com/office/drawing/2014/main" id="{8EF416A2-0247-413C-893F-9ADD9368C14B}"/>
              </a:ext>
            </a:extLst>
          </p:cNvPr>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91033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304">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1/3 Width Head + Copy w/Full Bleed Photo">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3"/>
            <a:ext cx="4226984" cy="4828204"/>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7" name="Picture Placeholder 6"/>
          <p:cNvSpPr>
            <a:spLocks noGrp="1"/>
          </p:cNvSpPr>
          <p:nvPr>
            <p:ph type="pic" sz="quarter" idx="14"/>
          </p:nvPr>
        </p:nvSpPr>
        <p:spPr>
          <a:xfrm>
            <a:off x="4874685" y="0"/>
            <a:ext cx="7317316" cy="6858000"/>
          </a:xfrm>
        </p:spPr>
        <p:txBody>
          <a:bodyPr tIns="822960"/>
          <a:lstStyle>
            <a:lvl1pPr marL="0" indent="0" algn="ctr">
              <a:buNone/>
              <a:defRPr baseline="0"/>
            </a:lvl1pPr>
          </a:lstStyle>
          <a:p>
            <a:r>
              <a:rPr lang="en-US"/>
              <a:t>Click icon to add picture</a:t>
            </a:r>
          </a:p>
        </p:txBody>
      </p:sp>
      <p:sp>
        <p:nvSpPr>
          <p:cNvPr id="10" name="Rectangle 9"/>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6" name="Title 5"/>
          <p:cNvSpPr>
            <a:spLocks noGrp="1"/>
          </p:cNvSpPr>
          <p:nvPr>
            <p:ph type="title" hasCustomPrompt="1"/>
          </p:nvPr>
        </p:nvSpPr>
        <p:spPr>
          <a:xfrm>
            <a:off x="486833" y="646176"/>
            <a:ext cx="4226984" cy="862195"/>
          </a:xfrm>
        </p:spPr>
        <p:txBody>
          <a:bodyPr/>
          <a:lstStyle>
            <a:lvl1pPr>
              <a:defRPr baseline="0"/>
            </a:lvl1pPr>
          </a:lstStyle>
          <a:p>
            <a:r>
              <a:rPr lang="en-US"/>
              <a:t>INSERT HEADLINE – TWO LINES ALL CAPS</a:t>
            </a:r>
          </a:p>
        </p:txBody>
      </p:sp>
      <p:sp>
        <p:nvSpPr>
          <p:cNvPr id="9" name="Rectangle 8">
            <a:extLst>
              <a:ext uri="{FF2B5EF4-FFF2-40B4-BE49-F238E27FC236}">
                <a16:creationId xmlns:a16="http://schemas.microsoft.com/office/drawing/2014/main" id="{A1A8C83D-7760-4F2B-B54A-F376CFE98AEB}"/>
              </a:ext>
            </a:extLst>
          </p:cNvPr>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Tree>
    <p:extLst>
      <p:ext uri="{BB962C8B-B14F-4D97-AF65-F5344CB8AC3E}">
        <p14:creationId xmlns:p14="http://schemas.microsoft.com/office/powerpoint/2010/main" val="352879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304">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TIMELINE 7 Photos + Text">
    <p:spTree>
      <p:nvGrpSpPr>
        <p:cNvPr id="1" name=""/>
        <p:cNvGrpSpPr/>
        <p:nvPr/>
      </p:nvGrpSpPr>
      <p:grpSpPr>
        <a:xfrm>
          <a:off x="0" y="0"/>
          <a:ext cx="0" cy="0"/>
          <a:chOff x="0" y="0"/>
          <a:chExt cx="0" cy="0"/>
        </a:xfrm>
      </p:grpSpPr>
      <p:sp>
        <p:nvSpPr>
          <p:cNvPr id="16" name="Picture Placeholder 20"/>
          <p:cNvSpPr>
            <a:spLocks noGrp="1"/>
          </p:cNvSpPr>
          <p:nvPr>
            <p:ph type="pic" sz="quarter" idx="16" hasCustomPrompt="1"/>
          </p:nvPr>
        </p:nvSpPr>
        <p:spPr>
          <a:xfrm>
            <a:off x="474581" y="1955800"/>
            <a:ext cx="150662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513632"/>
          </a:xfrm>
        </p:spPr>
        <p:txBody>
          <a:bodyPr/>
          <a:lstStyle>
            <a:lvl1pPr>
              <a:defRPr baseline="0"/>
            </a:lvl1pPr>
          </a:lstStyle>
          <a:p>
            <a:r>
              <a:rPr lang="en-US"/>
              <a:t>INSERT HEADLINE HERE – UP TO 1 FULL-WIDTH LINE</a:t>
            </a:r>
          </a:p>
        </p:txBody>
      </p:sp>
      <p:sp>
        <p:nvSpPr>
          <p:cNvPr id="9" name="Text Placeholder 8"/>
          <p:cNvSpPr>
            <a:spLocks noGrp="1"/>
          </p:cNvSpPr>
          <p:nvPr>
            <p:ph type="body" sz="quarter" idx="20" hasCustomPrompt="1"/>
          </p:nvPr>
        </p:nvSpPr>
        <p:spPr>
          <a:xfrm>
            <a:off x="474248" y="3090227"/>
            <a:ext cx="1524000" cy="338773"/>
          </a:xfrm>
        </p:spPr>
        <p:txBody>
          <a:bodyPr tIns="9144"/>
          <a:lstStyle>
            <a:lvl1pPr>
              <a:defRPr b="1">
                <a:solidFill>
                  <a:schemeClr val="accent6"/>
                </a:solidFill>
              </a:defRPr>
            </a:lvl1pPr>
          </a:lstStyle>
          <a:p>
            <a:pPr lvl="0"/>
            <a:r>
              <a:rPr lang="en-US"/>
              <a:t>Date</a:t>
            </a:r>
          </a:p>
        </p:txBody>
      </p:sp>
      <p:sp>
        <p:nvSpPr>
          <p:cNvPr id="72" name="Text Placeholder 71"/>
          <p:cNvSpPr>
            <a:spLocks noGrp="1"/>
          </p:cNvSpPr>
          <p:nvPr>
            <p:ph type="body" sz="quarter" idx="21" hasCustomPrompt="1"/>
          </p:nvPr>
        </p:nvSpPr>
        <p:spPr>
          <a:xfrm>
            <a:off x="474248" y="3419902"/>
            <a:ext cx="1524000" cy="768244"/>
          </a:xfrm>
        </p:spPr>
        <p:txBody>
          <a:bodyPr/>
          <a:lstStyle>
            <a:lvl1pPr>
              <a:lnSpc>
                <a:spcPts val="1333"/>
              </a:lnSpc>
              <a:defRPr sz="1133" baseline="0"/>
            </a:lvl1pPr>
          </a:lstStyle>
          <a:p>
            <a:pPr lvl="0"/>
            <a:r>
              <a:rPr lang="en-US"/>
              <a:t>Descriptive text – suggest maximum 5 lines</a:t>
            </a:r>
          </a:p>
        </p:txBody>
      </p:sp>
      <p:sp>
        <p:nvSpPr>
          <p:cNvPr id="62" name="Picture Placeholder 20"/>
          <p:cNvSpPr>
            <a:spLocks noGrp="1"/>
          </p:cNvSpPr>
          <p:nvPr>
            <p:ph type="pic" sz="quarter" idx="52" hasCustomPrompt="1"/>
          </p:nvPr>
        </p:nvSpPr>
        <p:spPr>
          <a:xfrm>
            <a:off x="20574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68" name="Picture Placeholder 20"/>
          <p:cNvSpPr>
            <a:spLocks noGrp="1"/>
          </p:cNvSpPr>
          <p:nvPr>
            <p:ph type="pic" sz="quarter" idx="53" hasCustomPrompt="1"/>
          </p:nvPr>
        </p:nvSpPr>
        <p:spPr>
          <a:xfrm>
            <a:off x="36576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69" name="Picture Placeholder 20"/>
          <p:cNvSpPr>
            <a:spLocks noGrp="1"/>
          </p:cNvSpPr>
          <p:nvPr>
            <p:ph type="pic" sz="quarter" idx="54" hasCustomPrompt="1"/>
          </p:nvPr>
        </p:nvSpPr>
        <p:spPr>
          <a:xfrm>
            <a:off x="52578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71" name="Picture Placeholder 20"/>
          <p:cNvSpPr>
            <a:spLocks noGrp="1"/>
          </p:cNvSpPr>
          <p:nvPr>
            <p:ph type="pic" sz="quarter" idx="55" hasCustomPrompt="1"/>
          </p:nvPr>
        </p:nvSpPr>
        <p:spPr>
          <a:xfrm>
            <a:off x="68580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77" name="Picture Placeholder 20"/>
          <p:cNvSpPr>
            <a:spLocks noGrp="1"/>
          </p:cNvSpPr>
          <p:nvPr>
            <p:ph type="pic" sz="quarter" idx="56" hasCustomPrompt="1"/>
          </p:nvPr>
        </p:nvSpPr>
        <p:spPr>
          <a:xfrm>
            <a:off x="84582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78" name="Picture Placeholder 20"/>
          <p:cNvSpPr>
            <a:spLocks noGrp="1"/>
          </p:cNvSpPr>
          <p:nvPr>
            <p:ph type="pic" sz="quarter" idx="57" hasCustomPrompt="1"/>
          </p:nvPr>
        </p:nvSpPr>
        <p:spPr>
          <a:xfrm>
            <a:off x="100584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01" name="Text Placeholder 8"/>
          <p:cNvSpPr>
            <a:spLocks noGrp="1"/>
          </p:cNvSpPr>
          <p:nvPr>
            <p:ph type="body" sz="quarter" idx="58" hasCustomPrompt="1"/>
          </p:nvPr>
        </p:nvSpPr>
        <p:spPr>
          <a:xfrm>
            <a:off x="2061748" y="3090227"/>
            <a:ext cx="1524000" cy="338773"/>
          </a:xfrm>
        </p:spPr>
        <p:txBody>
          <a:bodyPr tIns="9144"/>
          <a:lstStyle>
            <a:lvl1pPr>
              <a:defRPr b="1">
                <a:solidFill>
                  <a:schemeClr val="accent6"/>
                </a:solidFill>
              </a:defRPr>
            </a:lvl1pPr>
          </a:lstStyle>
          <a:p>
            <a:pPr lvl="0"/>
            <a:r>
              <a:rPr lang="en-US"/>
              <a:t>Date</a:t>
            </a:r>
          </a:p>
        </p:txBody>
      </p:sp>
      <p:sp>
        <p:nvSpPr>
          <p:cNvPr id="102" name="Text Placeholder 71"/>
          <p:cNvSpPr>
            <a:spLocks noGrp="1"/>
          </p:cNvSpPr>
          <p:nvPr>
            <p:ph type="body" sz="quarter" idx="59" hasCustomPrompt="1"/>
          </p:nvPr>
        </p:nvSpPr>
        <p:spPr>
          <a:xfrm>
            <a:off x="2061748" y="3419902"/>
            <a:ext cx="1524000" cy="768244"/>
          </a:xfrm>
        </p:spPr>
        <p:txBody>
          <a:bodyPr/>
          <a:lstStyle>
            <a:lvl1pPr>
              <a:lnSpc>
                <a:spcPts val="1333"/>
              </a:lnSpc>
              <a:defRPr sz="1133" baseline="0"/>
            </a:lvl1pPr>
          </a:lstStyle>
          <a:p>
            <a:pPr lvl="0"/>
            <a:r>
              <a:rPr lang="en-US"/>
              <a:t>Descriptive text – suggest maximum 5 lines</a:t>
            </a:r>
          </a:p>
        </p:txBody>
      </p:sp>
      <p:sp>
        <p:nvSpPr>
          <p:cNvPr id="109" name="Text Placeholder 8"/>
          <p:cNvSpPr>
            <a:spLocks noGrp="1"/>
          </p:cNvSpPr>
          <p:nvPr>
            <p:ph type="body" sz="quarter" idx="60" hasCustomPrompt="1"/>
          </p:nvPr>
        </p:nvSpPr>
        <p:spPr>
          <a:xfrm>
            <a:off x="3655597" y="3090227"/>
            <a:ext cx="1524000" cy="338773"/>
          </a:xfrm>
        </p:spPr>
        <p:txBody>
          <a:bodyPr tIns="9144"/>
          <a:lstStyle>
            <a:lvl1pPr>
              <a:defRPr b="1">
                <a:solidFill>
                  <a:schemeClr val="accent6"/>
                </a:solidFill>
              </a:defRPr>
            </a:lvl1pPr>
          </a:lstStyle>
          <a:p>
            <a:pPr lvl="0"/>
            <a:r>
              <a:rPr lang="en-US"/>
              <a:t>Date</a:t>
            </a:r>
          </a:p>
        </p:txBody>
      </p:sp>
      <p:sp>
        <p:nvSpPr>
          <p:cNvPr id="110" name="Text Placeholder 71"/>
          <p:cNvSpPr>
            <a:spLocks noGrp="1"/>
          </p:cNvSpPr>
          <p:nvPr>
            <p:ph type="body" sz="quarter" idx="61" hasCustomPrompt="1"/>
          </p:nvPr>
        </p:nvSpPr>
        <p:spPr>
          <a:xfrm>
            <a:off x="3655597" y="3419902"/>
            <a:ext cx="1524000" cy="768244"/>
          </a:xfrm>
        </p:spPr>
        <p:txBody>
          <a:bodyPr/>
          <a:lstStyle>
            <a:lvl1pPr>
              <a:lnSpc>
                <a:spcPts val="1333"/>
              </a:lnSpc>
              <a:defRPr sz="1133" baseline="0"/>
            </a:lvl1pPr>
          </a:lstStyle>
          <a:p>
            <a:pPr lvl="0"/>
            <a:r>
              <a:rPr lang="en-US"/>
              <a:t>Descriptive text – suggest maximum 5 lines</a:t>
            </a:r>
          </a:p>
        </p:txBody>
      </p:sp>
      <p:sp>
        <p:nvSpPr>
          <p:cNvPr id="116" name="Text Placeholder 8"/>
          <p:cNvSpPr>
            <a:spLocks noGrp="1"/>
          </p:cNvSpPr>
          <p:nvPr>
            <p:ph type="body" sz="quarter" idx="62" hasCustomPrompt="1"/>
          </p:nvPr>
        </p:nvSpPr>
        <p:spPr>
          <a:xfrm>
            <a:off x="5255797" y="3090227"/>
            <a:ext cx="1524000" cy="338773"/>
          </a:xfrm>
        </p:spPr>
        <p:txBody>
          <a:bodyPr tIns="9144"/>
          <a:lstStyle>
            <a:lvl1pPr>
              <a:defRPr b="1">
                <a:solidFill>
                  <a:schemeClr val="accent6"/>
                </a:solidFill>
              </a:defRPr>
            </a:lvl1pPr>
          </a:lstStyle>
          <a:p>
            <a:pPr lvl="0"/>
            <a:r>
              <a:rPr lang="en-US"/>
              <a:t>Date</a:t>
            </a:r>
          </a:p>
        </p:txBody>
      </p:sp>
      <p:sp>
        <p:nvSpPr>
          <p:cNvPr id="117" name="Text Placeholder 71"/>
          <p:cNvSpPr>
            <a:spLocks noGrp="1"/>
          </p:cNvSpPr>
          <p:nvPr>
            <p:ph type="body" sz="quarter" idx="63" hasCustomPrompt="1"/>
          </p:nvPr>
        </p:nvSpPr>
        <p:spPr>
          <a:xfrm>
            <a:off x="5255797" y="3419902"/>
            <a:ext cx="1524000" cy="768244"/>
          </a:xfrm>
        </p:spPr>
        <p:txBody>
          <a:bodyPr/>
          <a:lstStyle>
            <a:lvl1pPr>
              <a:lnSpc>
                <a:spcPts val="1333"/>
              </a:lnSpc>
              <a:defRPr sz="1133" baseline="0"/>
            </a:lvl1pPr>
          </a:lstStyle>
          <a:p>
            <a:pPr lvl="0"/>
            <a:r>
              <a:rPr lang="en-US"/>
              <a:t>Descriptive text – suggest maximum 5 lines</a:t>
            </a:r>
          </a:p>
        </p:txBody>
      </p:sp>
      <p:sp>
        <p:nvSpPr>
          <p:cNvPr id="118" name="Text Placeholder 8"/>
          <p:cNvSpPr>
            <a:spLocks noGrp="1"/>
          </p:cNvSpPr>
          <p:nvPr>
            <p:ph type="body" sz="quarter" idx="64" hasCustomPrompt="1"/>
          </p:nvPr>
        </p:nvSpPr>
        <p:spPr>
          <a:xfrm>
            <a:off x="6868697" y="3090227"/>
            <a:ext cx="1524000" cy="338773"/>
          </a:xfrm>
        </p:spPr>
        <p:txBody>
          <a:bodyPr tIns="9144"/>
          <a:lstStyle>
            <a:lvl1pPr>
              <a:defRPr b="1">
                <a:solidFill>
                  <a:schemeClr val="accent6"/>
                </a:solidFill>
              </a:defRPr>
            </a:lvl1pPr>
          </a:lstStyle>
          <a:p>
            <a:pPr lvl="0"/>
            <a:r>
              <a:rPr lang="en-US"/>
              <a:t>Date</a:t>
            </a:r>
          </a:p>
        </p:txBody>
      </p:sp>
      <p:sp>
        <p:nvSpPr>
          <p:cNvPr id="119" name="Text Placeholder 71"/>
          <p:cNvSpPr>
            <a:spLocks noGrp="1"/>
          </p:cNvSpPr>
          <p:nvPr>
            <p:ph type="body" sz="quarter" idx="65" hasCustomPrompt="1"/>
          </p:nvPr>
        </p:nvSpPr>
        <p:spPr>
          <a:xfrm>
            <a:off x="6868697" y="3419902"/>
            <a:ext cx="1524000" cy="768244"/>
          </a:xfrm>
        </p:spPr>
        <p:txBody>
          <a:bodyPr/>
          <a:lstStyle>
            <a:lvl1pPr>
              <a:lnSpc>
                <a:spcPts val="1333"/>
              </a:lnSpc>
              <a:defRPr sz="1133" baseline="0"/>
            </a:lvl1pPr>
          </a:lstStyle>
          <a:p>
            <a:pPr lvl="0"/>
            <a:r>
              <a:rPr lang="en-US"/>
              <a:t>Descriptive text – suggest maximum 5 lines</a:t>
            </a:r>
          </a:p>
        </p:txBody>
      </p:sp>
      <p:sp>
        <p:nvSpPr>
          <p:cNvPr id="120" name="Text Placeholder 8"/>
          <p:cNvSpPr>
            <a:spLocks noGrp="1"/>
          </p:cNvSpPr>
          <p:nvPr>
            <p:ph type="body" sz="quarter" idx="66" hasCustomPrompt="1"/>
          </p:nvPr>
        </p:nvSpPr>
        <p:spPr>
          <a:xfrm>
            <a:off x="8456197" y="3090227"/>
            <a:ext cx="1524000" cy="338773"/>
          </a:xfrm>
        </p:spPr>
        <p:txBody>
          <a:bodyPr tIns="9144"/>
          <a:lstStyle>
            <a:lvl1pPr>
              <a:defRPr b="1">
                <a:solidFill>
                  <a:schemeClr val="accent6"/>
                </a:solidFill>
              </a:defRPr>
            </a:lvl1pPr>
          </a:lstStyle>
          <a:p>
            <a:pPr lvl="0"/>
            <a:r>
              <a:rPr lang="en-US"/>
              <a:t>Date</a:t>
            </a:r>
          </a:p>
        </p:txBody>
      </p:sp>
      <p:sp>
        <p:nvSpPr>
          <p:cNvPr id="121" name="Text Placeholder 71"/>
          <p:cNvSpPr>
            <a:spLocks noGrp="1"/>
          </p:cNvSpPr>
          <p:nvPr>
            <p:ph type="body" sz="quarter" idx="67" hasCustomPrompt="1"/>
          </p:nvPr>
        </p:nvSpPr>
        <p:spPr>
          <a:xfrm>
            <a:off x="8456197" y="3419902"/>
            <a:ext cx="1524000" cy="768244"/>
          </a:xfrm>
        </p:spPr>
        <p:txBody>
          <a:bodyPr/>
          <a:lstStyle>
            <a:lvl1pPr>
              <a:lnSpc>
                <a:spcPts val="1333"/>
              </a:lnSpc>
              <a:defRPr sz="1133" baseline="0"/>
            </a:lvl1pPr>
          </a:lstStyle>
          <a:p>
            <a:pPr lvl="0"/>
            <a:r>
              <a:rPr lang="en-US"/>
              <a:t>Descriptive text – suggest maximum 5 lines</a:t>
            </a:r>
          </a:p>
        </p:txBody>
      </p:sp>
      <p:sp>
        <p:nvSpPr>
          <p:cNvPr id="122" name="Text Placeholder 8"/>
          <p:cNvSpPr>
            <a:spLocks noGrp="1"/>
          </p:cNvSpPr>
          <p:nvPr>
            <p:ph type="body" sz="quarter" idx="68" hasCustomPrompt="1"/>
          </p:nvPr>
        </p:nvSpPr>
        <p:spPr>
          <a:xfrm>
            <a:off x="10062747" y="3090227"/>
            <a:ext cx="1524000" cy="338773"/>
          </a:xfrm>
        </p:spPr>
        <p:txBody>
          <a:bodyPr tIns="9144"/>
          <a:lstStyle>
            <a:lvl1pPr>
              <a:defRPr b="1">
                <a:solidFill>
                  <a:schemeClr val="accent6"/>
                </a:solidFill>
              </a:defRPr>
            </a:lvl1pPr>
          </a:lstStyle>
          <a:p>
            <a:pPr lvl="0"/>
            <a:r>
              <a:rPr lang="en-US"/>
              <a:t>Date</a:t>
            </a:r>
          </a:p>
        </p:txBody>
      </p:sp>
      <p:sp>
        <p:nvSpPr>
          <p:cNvPr id="123" name="Text Placeholder 71"/>
          <p:cNvSpPr>
            <a:spLocks noGrp="1"/>
          </p:cNvSpPr>
          <p:nvPr>
            <p:ph type="body" sz="quarter" idx="69" hasCustomPrompt="1"/>
          </p:nvPr>
        </p:nvSpPr>
        <p:spPr>
          <a:xfrm>
            <a:off x="10062747" y="3419902"/>
            <a:ext cx="1524000" cy="768244"/>
          </a:xfrm>
        </p:spPr>
        <p:txBody>
          <a:bodyPr/>
          <a:lstStyle>
            <a:lvl1pPr>
              <a:lnSpc>
                <a:spcPts val="1333"/>
              </a:lnSpc>
              <a:defRPr sz="1133" baseline="0"/>
            </a:lvl1pPr>
          </a:lstStyle>
          <a:p>
            <a:pPr lvl="0"/>
            <a:r>
              <a:rPr lang="en-US"/>
              <a:t>Descriptive text – suggest maximum 5 lines</a:t>
            </a:r>
          </a:p>
        </p:txBody>
      </p:sp>
    </p:spTree>
    <p:extLst>
      <p:ext uri="{BB962C8B-B14F-4D97-AF65-F5344CB8AC3E}">
        <p14:creationId xmlns:p14="http://schemas.microsoft.com/office/powerpoint/2010/main" val="79615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4" orient="horz" pos="1836">
          <p15:clr>
            <a:srgbClr val="FBAE40"/>
          </p15:clr>
        </p15:guide>
        <p15:guide id="25" orient="horz" pos="444">
          <p15:clr>
            <a:srgbClr val="FBAE40"/>
          </p15:clr>
        </p15:guide>
        <p15:guide id="26" orient="horz" pos="924">
          <p15:clr>
            <a:srgbClr val="FBAE40"/>
          </p15:clr>
        </p15:guide>
        <p15:guide id="27" orient="horz" pos="1404">
          <p15:clr>
            <a:srgbClr val="FBAE40"/>
          </p15:clr>
        </p15:guide>
        <p15:guide id="28" orient="horz" pos="1620">
          <p15:clr>
            <a:srgbClr val="FBAE40"/>
          </p15:clr>
        </p15:guide>
        <p15:guide id="29" orient="horz" pos="1908">
          <p15:clr>
            <a:srgbClr val="FBAE40"/>
          </p15:clr>
        </p15:guide>
        <p15:guide id="30" orient="horz" pos="2388">
          <p15:clr>
            <a:srgbClr val="FBAE40"/>
          </p15:clr>
        </p15:guide>
        <p15:guide id="31" orient="horz" pos="2436">
          <p15:clr>
            <a:srgbClr val="FBAE40"/>
          </p15:clr>
        </p15:guide>
        <p15:guide id="32" orient="horz" pos="2580">
          <p15:clr>
            <a:srgbClr val="FBAE40"/>
          </p15:clr>
        </p15:guide>
        <p15:guide id="33" orient="horz" pos="2940">
          <p15:clr>
            <a:srgbClr val="FBAE40"/>
          </p15:clr>
        </p15:guide>
        <p15:guide id="34" pos="408">
          <p15:clr>
            <a:srgbClr val="FBAE40"/>
          </p15:clr>
        </p15:guide>
        <p15:guide id="35" pos="72">
          <p15:clr>
            <a:srgbClr val="FBAE40"/>
          </p15:clr>
        </p15:guide>
        <p15:guide id="36" pos="216">
          <p15:clr>
            <a:srgbClr val="FBAE40"/>
          </p15:clr>
        </p15:guide>
        <p15:guide id="37" pos="3240">
          <p15:clr>
            <a:srgbClr val="FBAE40"/>
          </p15:clr>
        </p15:guide>
        <p15:guide id="38" pos="5760">
          <p15:clr>
            <a:srgbClr val="FBAE40"/>
          </p15:clr>
        </p15:guide>
        <p15:guide id="39" pos="5472">
          <p15:clr>
            <a:srgbClr val="FBAE40"/>
          </p15:clr>
        </p15:guide>
        <p15:guide id="40" pos="4752">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TEAM Photos 15 Photos + names">
    <p:spTree>
      <p:nvGrpSpPr>
        <p:cNvPr id="1" name=""/>
        <p:cNvGrpSpPr/>
        <p:nvPr/>
      </p:nvGrpSpPr>
      <p:grpSpPr>
        <a:xfrm>
          <a:off x="0" y="0"/>
          <a:ext cx="0" cy="0"/>
          <a:chOff x="0" y="0"/>
          <a:chExt cx="0" cy="0"/>
        </a:xfrm>
      </p:grpSpPr>
      <p:sp>
        <p:nvSpPr>
          <p:cNvPr id="16" name="Picture Placeholder 20"/>
          <p:cNvSpPr>
            <a:spLocks noGrp="1"/>
          </p:cNvSpPr>
          <p:nvPr>
            <p:ph type="pic" sz="quarter" idx="16" hasCustomPrompt="1"/>
          </p:nvPr>
        </p:nvSpPr>
        <p:spPr>
          <a:xfrm>
            <a:off x="456195"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513632"/>
          </a:xfrm>
        </p:spPr>
        <p:txBody>
          <a:bodyPr/>
          <a:lstStyle>
            <a:lvl1pPr>
              <a:defRPr baseline="0"/>
            </a:lvl1pPr>
          </a:lstStyle>
          <a:p>
            <a:r>
              <a:rPr lang="en-US"/>
              <a:t>INSERT HEADLINE HERE – UP TO 1 FULL-WIDTH LINE</a:t>
            </a:r>
          </a:p>
        </p:txBody>
      </p:sp>
      <p:sp>
        <p:nvSpPr>
          <p:cNvPr id="8" name="Text Placeholder 7"/>
          <p:cNvSpPr>
            <a:spLocks noGrp="1"/>
          </p:cNvSpPr>
          <p:nvPr>
            <p:ph type="body" sz="quarter" idx="50" hasCustomPrompt="1"/>
          </p:nvPr>
        </p:nvSpPr>
        <p:spPr>
          <a:xfrm>
            <a:off x="508885"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81" name="Picture Placeholder 20"/>
          <p:cNvSpPr>
            <a:spLocks noGrp="1"/>
          </p:cNvSpPr>
          <p:nvPr>
            <p:ph type="pic" sz="quarter" idx="51" hasCustomPrompt="1"/>
          </p:nvPr>
        </p:nvSpPr>
        <p:spPr>
          <a:xfrm>
            <a:off x="9396718"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82" name="Text Placeholder 7"/>
          <p:cNvSpPr>
            <a:spLocks noGrp="1"/>
          </p:cNvSpPr>
          <p:nvPr>
            <p:ph type="body" sz="quarter" idx="52" hasCustomPrompt="1"/>
          </p:nvPr>
        </p:nvSpPr>
        <p:spPr>
          <a:xfrm>
            <a:off x="9449407"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83" name="Picture Placeholder 20"/>
          <p:cNvSpPr>
            <a:spLocks noGrp="1"/>
          </p:cNvSpPr>
          <p:nvPr>
            <p:ph type="pic" sz="quarter" idx="53" hasCustomPrompt="1"/>
          </p:nvPr>
        </p:nvSpPr>
        <p:spPr>
          <a:xfrm>
            <a:off x="2691326"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86" name="Text Placeholder 7"/>
          <p:cNvSpPr>
            <a:spLocks noGrp="1"/>
          </p:cNvSpPr>
          <p:nvPr>
            <p:ph type="body" sz="quarter" idx="54" hasCustomPrompt="1"/>
          </p:nvPr>
        </p:nvSpPr>
        <p:spPr>
          <a:xfrm>
            <a:off x="2744015"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89" name="Picture Placeholder 20"/>
          <p:cNvSpPr>
            <a:spLocks noGrp="1"/>
          </p:cNvSpPr>
          <p:nvPr>
            <p:ph type="pic" sz="quarter" idx="55" hasCustomPrompt="1"/>
          </p:nvPr>
        </p:nvSpPr>
        <p:spPr>
          <a:xfrm>
            <a:off x="4926457"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90" name="Text Placeholder 7"/>
          <p:cNvSpPr>
            <a:spLocks noGrp="1"/>
          </p:cNvSpPr>
          <p:nvPr>
            <p:ph type="body" sz="quarter" idx="56" hasCustomPrompt="1"/>
          </p:nvPr>
        </p:nvSpPr>
        <p:spPr>
          <a:xfrm>
            <a:off x="4979146"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91" name="Picture Placeholder 20"/>
          <p:cNvSpPr>
            <a:spLocks noGrp="1"/>
          </p:cNvSpPr>
          <p:nvPr>
            <p:ph type="pic" sz="quarter" idx="57" hasCustomPrompt="1"/>
          </p:nvPr>
        </p:nvSpPr>
        <p:spPr>
          <a:xfrm>
            <a:off x="7161587"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94" name="Text Placeholder 7"/>
          <p:cNvSpPr>
            <a:spLocks noGrp="1"/>
          </p:cNvSpPr>
          <p:nvPr>
            <p:ph type="body" sz="quarter" idx="58" hasCustomPrompt="1"/>
          </p:nvPr>
        </p:nvSpPr>
        <p:spPr>
          <a:xfrm>
            <a:off x="7214276"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97" name="Picture Placeholder 20"/>
          <p:cNvSpPr>
            <a:spLocks noGrp="1"/>
          </p:cNvSpPr>
          <p:nvPr>
            <p:ph type="pic" sz="quarter" idx="59" hasCustomPrompt="1"/>
          </p:nvPr>
        </p:nvSpPr>
        <p:spPr>
          <a:xfrm>
            <a:off x="456195"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98" name="Text Placeholder 7"/>
          <p:cNvSpPr>
            <a:spLocks noGrp="1"/>
          </p:cNvSpPr>
          <p:nvPr>
            <p:ph type="body" sz="quarter" idx="60" hasCustomPrompt="1"/>
          </p:nvPr>
        </p:nvSpPr>
        <p:spPr>
          <a:xfrm>
            <a:off x="508885"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99" name="Picture Placeholder 20"/>
          <p:cNvSpPr>
            <a:spLocks noGrp="1"/>
          </p:cNvSpPr>
          <p:nvPr>
            <p:ph type="pic" sz="quarter" idx="61" hasCustomPrompt="1"/>
          </p:nvPr>
        </p:nvSpPr>
        <p:spPr>
          <a:xfrm>
            <a:off x="9396718"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02" name="Text Placeholder 7"/>
          <p:cNvSpPr>
            <a:spLocks noGrp="1"/>
          </p:cNvSpPr>
          <p:nvPr>
            <p:ph type="body" sz="quarter" idx="62" hasCustomPrompt="1"/>
          </p:nvPr>
        </p:nvSpPr>
        <p:spPr>
          <a:xfrm>
            <a:off x="9449407"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05" name="Picture Placeholder 20"/>
          <p:cNvSpPr>
            <a:spLocks noGrp="1"/>
          </p:cNvSpPr>
          <p:nvPr>
            <p:ph type="pic" sz="quarter" idx="63" hasCustomPrompt="1"/>
          </p:nvPr>
        </p:nvSpPr>
        <p:spPr>
          <a:xfrm>
            <a:off x="2691326"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06" name="Text Placeholder 7"/>
          <p:cNvSpPr>
            <a:spLocks noGrp="1"/>
          </p:cNvSpPr>
          <p:nvPr>
            <p:ph type="body" sz="quarter" idx="64" hasCustomPrompt="1"/>
          </p:nvPr>
        </p:nvSpPr>
        <p:spPr>
          <a:xfrm>
            <a:off x="2744015"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07" name="Picture Placeholder 20"/>
          <p:cNvSpPr>
            <a:spLocks noGrp="1"/>
          </p:cNvSpPr>
          <p:nvPr>
            <p:ph type="pic" sz="quarter" idx="65" hasCustomPrompt="1"/>
          </p:nvPr>
        </p:nvSpPr>
        <p:spPr>
          <a:xfrm>
            <a:off x="4926457"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10" name="Text Placeholder 7"/>
          <p:cNvSpPr>
            <a:spLocks noGrp="1"/>
          </p:cNvSpPr>
          <p:nvPr>
            <p:ph type="body" sz="quarter" idx="66" hasCustomPrompt="1"/>
          </p:nvPr>
        </p:nvSpPr>
        <p:spPr>
          <a:xfrm>
            <a:off x="4979146"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13" name="Picture Placeholder 20"/>
          <p:cNvSpPr>
            <a:spLocks noGrp="1"/>
          </p:cNvSpPr>
          <p:nvPr>
            <p:ph type="pic" sz="quarter" idx="67" hasCustomPrompt="1"/>
          </p:nvPr>
        </p:nvSpPr>
        <p:spPr>
          <a:xfrm>
            <a:off x="7161587"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14" name="Text Placeholder 7"/>
          <p:cNvSpPr>
            <a:spLocks noGrp="1"/>
          </p:cNvSpPr>
          <p:nvPr>
            <p:ph type="body" sz="quarter" idx="68" hasCustomPrompt="1"/>
          </p:nvPr>
        </p:nvSpPr>
        <p:spPr>
          <a:xfrm>
            <a:off x="7214276"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15" name="Picture Placeholder 20"/>
          <p:cNvSpPr>
            <a:spLocks noGrp="1"/>
          </p:cNvSpPr>
          <p:nvPr>
            <p:ph type="pic" sz="quarter" idx="69" hasCustomPrompt="1"/>
          </p:nvPr>
        </p:nvSpPr>
        <p:spPr>
          <a:xfrm>
            <a:off x="456195"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16" name="Text Placeholder 7"/>
          <p:cNvSpPr>
            <a:spLocks noGrp="1"/>
          </p:cNvSpPr>
          <p:nvPr>
            <p:ph type="body" sz="quarter" idx="70" hasCustomPrompt="1"/>
          </p:nvPr>
        </p:nvSpPr>
        <p:spPr>
          <a:xfrm>
            <a:off x="508885"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17" name="Picture Placeholder 20"/>
          <p:cNvSpPr>
            <a:spLocks noGrp="1"/>
          </p:cNvSpPr>
          <p:nvPr>
            <p:ph type="pic" sz="quarter" idx="71" hasCustomPrompt="1"/>
          </p:nvPr>
        </p:nvSpPr>
        <p:spPr>
          <a:xfrm>
            <a:off x="9396718"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18" name="Text Placeholder 7"/>
          <p:cNvSpPr>
            <a:spLocks noGrp="1"/>
          </p:cNvSpPr>
          <p:nvPr>
            <p:ph type="body" sz="quarter" idx="72" hasCustomPrompt="1"/>
          </p:nvPr>
        </p:nvSpPr>
        <p:spPr>
          <a:xfrm>
            <a:off x="9449407"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19" name="Picture Placeholder 20"/>
          <p:cNvSpPr>
            <a:spLocks noGrp="1"/>
          </p:cNvSpPr>
          <p:nvPr>
            <p:ph type="pic" sz="quarter" idx="73" hasCustomPrompt="1"/>
          </p:nvPr>
        </p:nvSpPr>
        <p:spPr>
          <a:xfrm>
            <a:off x="2691326"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20" name="Text Placeholder 7"/>
          <p:cNvSpPr>
            <a:spLocks noGrp="1"/>
          </p:cNvSpPr>
          <p:nvPr>
            <p:ph type="body" sz="quarter" idx="74" hasCustomPrompt="1"/>
          </p:nvPr>
        </p:nvSpPr>
        <p:spPr>
          <a:xfrm>
            <a:off x="2744015"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21" name="Picture Placeholder 20"/>
          <p:cNvSpPr>
            <a:spLocks noGrp="1"/>
          </p:cNvSpPr>
          <p:nvPr>
            <p:ph type="pic" sz="quarter" idx="75" hasCustomPrompt="1"/>
          </p:nvPr>
        </p:nvSpPr>
        <p:spPr>
          <a:xfrm>
            <a:off x="4926457"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22" name="Text Placeholder 7"/>
          <p:cNvSpPr>
            <a:spLocks noGrp="1"/>
          </p:cNvSpPr>
          <p:nvPr>
            <p:ph type="body" sz="quarter" idx="76" hasCustomPrompt="1"/>
          </p:nvPr>
        </p:nvSpPr>
        <p:spPr>
          <a:xfrm>
            <a:off x="4979146"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23" name="Picture Placeholder 20"/>
          <p:cNvSpPr>
            <a:spLocks noGrp="1"/>
          </p:cNvSpPr>
          <p:nvPr>
            <p:ph type="pic" sz="quarter" idx="77" hasCustomPrompt="1"/>
          </p:nvPr>
        </p:nvSpPr>
        <p:spPr>
          <a:xfrm>
            <a:off x="7161587"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24" name="Text Placeholder 7"/>
          <p:cNvSpPr>
            <a:spLocks noGrp="1"/>
          </p:cNvSpPr>
          <p:nvPr>
            <p:ph type="body" sz="quarter" idx="78" hasCustomPrompt="1"/>
          </p:nvPr>
        </p:nvSpPr>
        <p:spPr>
          <a:xfrm>
            <a:off x="7214276"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Tree>
    <p:extLst>
      <p:ext uri="{BB962C8B-B14F-4D97-AF65-F5344CB8AC3E}">
        <p14:creationId xmlns:p14="http://schemas.microsoft.com/office/powerpoint/2010/main" val="784789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1" orient="horz" pos="1428">
          <p15:clr>
            <a:srgbClr val="FBAE40"/>
          </p15:clr>
        </p15:guide>
        <p15:guide id="22" pos="216">
          <p15:clr>
            <a:srgbClr val="FBAE40"/>
          </p15:clr>
        </p15:guide>
        <p15:guide id="23" orient="horz" pos="612">
          <p15:clr>
            <a:srgbClr val="FBAE40"/>
          </p15:clr>
        </p15:guide>
        <p15:guide id="24" orient="horz" pos="1116">
          <p15:clr>
            <a:srgbClr val="FBAE40"/>
          </p15:clr>
        </p15:guide>
        <p15:guide id="25" orient="horz" pos="1932">
          <p15:clr>
            <a:srgbClr val="FBAE40"/>
          </p15:clr>
        </p15:guide>
        <p15:guide id="26" orient="horz" pos="2244">
          <p15:clr>
            <a:srgbClr val="FBAE40"/>
          </p15:clr>
        </p15:guide>
        <p15:guide id="27" pos="5472">
          <p15:clr>
            <a:srgbClr val="FBAE40"/>
          </p15:clr>
        </p15:guide>
        <p15:guide id="28" orient="horz" pos="2748">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cSld name="3 Photos + Subtitl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6251" y="657677"/>
            <a:ext cx="11106151" cy="697577"/>
          </a:xfrm>
        </p:spPr>
        <p:txBody>
          <a:bodyPr/>
          <a:lstStyle>
            <a:lvl1pPr>
              <a:defRPr baseline="0"/>
            </a:lvl1pPr>
          </a:lstStyle>
          <a:p>
            <a:r>
              <a:rPr lang="en-US"/>
              <a:t>INSERT HEADLINE HERE – UP TO 2 FULL WIDTH LINES (ALL CAPS)</a:t>
            </a:r>
          </a:p>
        </p:txBody>
      </p:sp>
      <p:sp>
        <p:nvSpPr>
          <p:cNvPr id="21" name="Text Placeholder 22"/>
          <p:cNvSpPr>
            <a:spLocks noGrp="1"/>
          </p:cNvSpPr>
          <p:nvPr>
            <p:ph type="body" sz="quarter" idx="19" hasCustomPrompt="1"/>
          </p:nvPr>
        </p:nvSpPr>
        <p:spPr>
          <a:xfrm>
            <a:off x="457200" y="3928615"/>
            <a:ext cx="3645408" cy="465864"/>
          </a:xfrm>
        </p:spPr>
        <p:txBody>
          <a:bodyPr anchor="t"/>
          <a:lstStyle>
            <a:lvl1pPr marL="0" indent="0">
              <a:spcBef>
                <a:spcPts val="0"/>
              </a:spcBef>
              <a:buNone/>
              <a:defRPr sz="1733" b="1">
                <a:solidFill>
                  <a:schemeClr val="accent6"/>
                </a:solidFill>
              </a:defRPr>
            </a:lvl1pPr>
            <a:lvl2pPr marL="0" indent="0">
              <a:spcBef>
                <a:spcPts val="0"/>
              </a:spcBef>
              <a:buFont typeface="Arial" pitchFamily="34" charset="0"/>
              <a:buNone/>
              <a:defRPr sz="1067"/>
            </a:lvl2pPr>
            <a:lvl3pPr marL="0" indent="0">
              <a:buNone/>
              <a:defRPr/>
            </a:lvl3pPr>
            <a:lvl4pPr marL="0" indent="0">
              <a:buNone/>
              <a:defRPr/>
            </a:lvl4pPr>
            <a:lvl5pPr marL="0" indent="0">
              <a:buNone/>
              <a:defRPr/>
            </a:lvl5pPr>
          </a:lstStyle>
          <a:p>
            <a:pPr lvl="0"/>
            <a:r>
              <a:rPr lang="en-US"/>
              <a:t>Insert subtitle here – recommend a limit of 1 line.</a:t>
            </a:r>
          </a:p>
        </p:txBody>
      </p:sp>
      <p:sp>
        <p:nvSpPr>
          <p:cNvPr id="19" name="Picture Placeholder 20"/>
          <p:cNvSpPr>
            <a:spLocks noGrp="1"/>
          </p:cNvSpPr>
          <p:nvPr>
            <p:ph type="pic" sz="quarter" idx="18" hasCustomPrompt="1"/>
          </p:nvPr>
        </p:nvSpPr>
        <p:spPr>
          <a:xfrm>
            <a:off x="7975600" y="1720579"/>
            <a:ext cx="3657600" cy="207264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7" name="Picture Placeholder 20"/>
          <p:cNvSpPr>
            <a:spLocks noGrp="1"/>
          </p:cNvSpPr>
          <p:nvPr>
            <p:ph type="pic" sz="quarter" idx="17" hasCustomPrompt="1"/>
          </p:nvPr>
        </p:nvSpPr>
        <p:spPr>
          <a:xfrm>
            <a:off x="4207511" y="1723746"/>
            <a:ext cx="3657600" cy="2077788"/>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6" name="Picture Placeholder 20"/>
          <p:cNvSpPr>
            <a:spLocks noGrp="1"/>
          </p:cNvSpPr>
          <p:nvPr>
            <p:ph type="pic" sz="quarter" idx="16" hasCustomPrompt="1"/>
          </p:nvPr>
        </p:nvSpPr>
        <p:spPr>
          <a:xfrm>
            <a:off x="457200" y="1720579"/>
            <a:ext cx="3657600" cy="207264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10" name="Text Placeholder 22"/>
          <p:cNvSpPr>
            <a:spLocks noGrp="1"/>
          </p:cNvSpPr>
          <p:nvPr>
            <p:ph type="body" sz="quarter" idx="20" hasCustomPrompt="1"/>
          </p:nvPr>
        </p:nvSpPr>
        <p:spPr>
          <a:xfrm>
            <a:off x="4225712" y="3928615"/>
            <a:ext cx="3648289" cy="465864"/>
          </a:xfrm>
        </p:spPr>
        <p:txBody>
          <a:bodyPr anchor="t"/>
          <a:lstStyle>
            <a:lvl1pPr marL="0" indent="0">
              <a:spcBef>
                <a:spcPts val="0"/>
              </a:spcBef>
              <a:buNone/>
              <a:defRPr sz="1733" b="1">
                <a:solidFill>
                  <a:schemeClr val="accent6"/>
                </a:solidFill>
              </a:defRPr>
            </a:lvl1pPr>
            <a:lvl2pPr marL="0" indent="0">
              <a:spcBef>
                <a:spcPts val="0"/>
              </a:spcBef>
              <a:buFont typeface="Arial" pitchFamily="34" charset="0"/>
              <a:buNone/>
              <a:defRPr sz="1067"/>
            </a:lvl2pPr>
            <a:lvl3pPr marL="0" indent="0">
              <a:buNone/>
              <a:defRPr/>
            </a:lvl3pPr>
            <a:lvl4pPr marL="0" indent="0">
              <a:buNone/>
              <a:defRPr/>
            </a:lvl4pPr>
            <a:lvl5pPr marL="0" indent="0">
              <a:buNone/>
              <a:defRPr/>
            </a:lvl5pPr>
          </a:lstStyle>
          <a:p>
            <a:pPr lvl="0"/>
            <a:r>
              <a:rPr lang="en-US"/>
              <a:t>Insert subtitle here – recommend a limit of 1 line.</a:t>
            </a:r>
          </a:p>
        </p:txBody>
      </p:sp>
      <p:sp>
        <p:nvSpPr>
          <p:cNvPr id="11" name="Text Placeholder 22"/>
          <p:cNvSpPr>
            <a:spLocks noGrp="1"/>
          </p:cNvSpPr>
          <p:nvPr>
            <p:ph type="body" sz="quarter" idx="21" hasCustomPrompt="1"/>
          </p:nvPr>
        </p:nvSpPr>
        <p:spPr>
          <a:xfrm>
            <a:off x="7975601" y="3928615"/>
            <a:ext cx="3639441" cy="465864"/>
          </a:xfrm>
        </p:spPr>
        <p:txBody>
          <a:bodyPr anchor="t"/>
          <a:lstStyle>
            <a:lvl1pPr marL="0" indent="0">
              <a:spcBef>
                <a:spcPts val="0"/>
              </a:spcBef>
              <a:buNone/>
              <a:defRPr sz="1733" b="1">
                <a:solidFill>
                  <a:schemeClr val="accent6"/>
                </a:solidFill>
              </a:defRPr>
            </a:lvl1pPr>
            <a:lvl2pPr marL="0" indent="0">
              <a:spcBef>
                <a:spcPts val="0"/>
              </a:spcBef>
              <a:buFont typeface="Arial" pitchFamily="34" charset="0"/>
              <a:buNone/>
              <a:defRPr sz="1067"/>
            </a:lvl2pPr>
            <a:lvl3pPr marL="0" indent="0">
              <a:buNone/>
              <a:defRPr/>
            </a:lvl3pPr>
            <a:lvl4pPr marL="0" indent="0">
              <a:buNone/>
              <a:defRPr/>
            </a:lvl4pPr>
            <a:lvl5pPr marL="0" indent="0">
              <a:buNone/>
              <a:defRPr/>
            </a:lvl5pPr>
          </a:lstStyle>
          <a:p>
            <a:pPr lvl="0"/>
            <a:r>
              <a:rPr lang="en-US"/>
              <a:t>Insert subtitle here – recommend a limit of 1 line.</a:t>
            </a:r>
          </a:p>
        </p:txBody>
      </p:sp>
    </p:spTree>
    <p:extLst>
      <p:ext uri="{BB962C8B-B14F-4D97-AF65-F5344CB8AC3E}">
        <p14:creationId xmlns:p14="http://schemas.microsoft.com/office/powerpoint/2010/main" val="391179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1" pos="216">
          <p15:clr>
            <a:srgbClr val="FBAE40"/>
          </p15:clr>
        </p15:guide>
        <p15:guide id="12" pos="1944">
          <p15:clr>
            <a:srgbClr val="FBAE40"/>
          </p15:clr>
        </p15:guide>
        <p15:guide id="13" pos="1992">
          <p15:clr>
            <a:srgbClr val="FBAE40"/>
          </p15:clr>
        </p15:guide>
        <p15:guide id="14" pos="3720">
          <p15:clr>
            <a:srgbClr val="FBAE40"/>
          </p15:clr>
        </p15:guide>
        <p15:guide id="15" pos="3768">
          <p15:clr>
            <a:srgbClr val="FBAE40"/>
          </p15:clr>
        </p15:guide>
        <p15:guide id="16" pos="5496">
          <p15:clr>
            <a:srgbClr val="FBAE40"/>
          </p15:clr>
        </p15:guide>
        <p15:guide id="17" orient="horz" pos="804">
          <p15:clr>
            <a:srgbClr val="FBAE40"/>
          </p15:clr>
        </p15:guide>
        <p15:guide id="18" orient="horz" pos="1788">
          <p15:clr>
            <a:srgbClr val="FBAE40"/>
          </p15:clr>
        </p15:guide>
        <p15:guide id="19" orient="horz" pos="1860">
          <p15:clr>
            <a:srgbClr val="FBAE40"/>
          </p15:clr>
        </p15:guide>
        <p15:guide id="20" orient="horz" pos="2964">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3 Photos + 2/3 Text + 1/3 lis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6251" y="657677"/>
            <a:ext cx="11106151" cy="697577"/>
          </a:xfrm>
        </p:spPr>
        <p:txBody>
          <a:bodyPr/>
          <a:lstStyle>
            <a:lvl1pPr>
              <a:defRPr baseline="0"/>
            </a:lvl1pPr>
          </a:lstStyle>
          <a:p>
            <a:r>
              <a:rPr lang="en-US"/>
              <a:t>INSERT HEADLINE HERE – UP TO 2 FULL WIDTH LINES (ALL CAPS)</a:t>
            </a:r>
          </a:p>
        </p:txBody>
      </p:sp>
      <p:sp>
        <p:nvSpPr>
          <p:cNvPr id="21" name="Text Placeholder 22"/>
          <p:cNvSpPr>
            <a:spLocks noGrp="1"/>
          </p:cNvSpPr>
          <p:nvPr>
            <p:ph type="body" sz="quarter" idx="19" hasCustomPrompt="1"/>
          </p:nvPr>
        </p:nvSpPr>
        <p:spPr>
          <a:xfrm>
            <a:off x="457199" y="3928615"/>
            <a:ext cx="7407911" cy="465864"/>
          </a:xfrm>
        </p:spPr>
        <p:txBody>
          <a:bodyPr anchor="t"/>
          <a:lstStyle>
            <a:lvl1pPr marL="0" indent="0">
              <a:spcBef>
                <a:spcPts val="0"/>
              </a:spcBef>
              <a:buNone/>
              <a:defRPr sz="1733" b="1">
                <a:solidFill>
                  <a:schemeClr val="accent6"/>
                </a:solidFill>
              </a:defRPr>
            </a:lvl1pPr>
            <a:lvl2pPr marL="0" indent="0">
              <a:spcBef>
                <a:spcPts val="0"/>
              </a:spcBef>
              <a:buFont typeface="Arial" pitchFamily="34" charset="0"/>
              <a:buNone/>
              <a:defRPr sz="1067"/>
            </a:lvl2pPr>
            <a:lvl3pPr marL="0" indent="0">
              <a:buNone/>
              <a:defRPr/>
            </a:lvl3pPr>
            <a:lvl4pPr marL="0" indent="0">
              <a:buNone/>
              <a:defRPr/>
            </a:lvl4pPr>
            <a:lvl5pPr marL="0" indent="0">
              <a:buNone/>
              <a:defRPr/>
            </a:lvl5pPr>
          </a:lstStyle>
          <a:p>
            <a:pPr lvl="0"/>
            <a:r>
              <a:rPr lang="en-US"/>
              <a:t>Insert subtitle here – recommend a limit of 2 lines.</a:t>
            </a:r>
          </a:p>
        </p:txBody>
      </p:sp>
      <p:sp>
        <p:nvSpPr>
          <p:cNvPr id="19" name="Picture Placeholder 20"/>
          <p:cNvSpPr>
            <a:spLocks noGrp="1"/>
          </p:cNvSpPr>
          <p:nvPr>
            <p:ph type="pic" sz="quarter" idx="18" hasCustomPrompt="1"/>
          </p:nvPr>
        </p:nvSpPr>
        <p:spPr>
          <a:xfrm>
            <a:off x="7975600" y="1720579"/>
            <a:ext cx="3657600" cy="207264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7" name="Picture Placeholder 20"/>
          <p:cNvSpPr>
            <a:spLocks noGrp="1"/>
          </p:cNvSpPr>
          <p:nvPr>
            <p:ph type="pic" sz="quarter" idx="17" hasCustomPrompt="1"/>
          </p:nvPr>
        </p:nvSpPr>
        <p:spPr>
          <a:xfrm>
            <a:off x="4207511" y="1723746"/>
            <a:ext cx="3657600" cy="2077788"/>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6" name="Picture Placeholder 20"/>
          <p:cNvSpPr>
            <a:spLocks noGrp="1"/>
          </p:cNvSpPr>
          <p:nvPr>
            <p:ph type="pic" sz="quarter" idx="16" hasCustomPrompt="1"/>
          </p:nvPr>
        </p:nvSpPr>
        <p:spPr>
          <a:xfrm>
            <a:off x="457200" y="1720579"/>
            <a:ext cx="3657600" cy="207264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11" name="Text Placeholder 22"/>
          <p:cNvSpPr>
            <a:spLocks noGrp="1"/>
          </p:cNvSpPr>
          <p:nvPr>
            <p:ph type="body" sz="quarter" idx="21" hasCustomPrompt="1"/>
          </p:nvPr>
        </p:nvSpPr>
        <p:spPr>
          <a:xfrm>
            <a:off x="7975601" y="3928614"/>
            <a:ext cx="3639441" cy="1998071"/>
          </a:xfrm>
        </p:spPr>
        <p:txBody>
          <a:bodyPr anchor="t"/>
          <a:lstStyle>
            <a:lvl1pPr marL="0" marR="0" indent="0" algn="l" defTabSz="1219170" rtl="0" eaLnBrk="1" fontAlgn="auto" latinLnBrk="0" hangingPunct="1">
              <a:lnSpc>
                <a:spcPct val="100000"/>
              </a:lnSpc>
              <a:spcBef>
                <a:spcPts val="0"/>
              </a:spcBef>
              <a:spcAft>
                <a:spcPts val="400"/>
              </a:spcAft>
              <a:buClrTx/>
              <a:buSzTx/>
              <a:buFont typeface="Wingdings" pitchFamily="2" charset="2"/>
              <a:buNone/>
              <a:tabLst/>
              <a:defRPr sz="1733" b="1">
                <a:solidFill>
                  <a:schemeClr val="accent6"/>
                </a:solidFill>
              </a:defRPr>
            </a:lvl1pPr>
            <a:lvl2pPr marL="243411" marR="0"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sz="1067"/>
            </a:lvl2pPr>
            <a:lvl3pPr marL="0" indent="0">
              <a:buNone/>
              <a:defRPr/>
            </a:lvl3pPr>
            <a:lvl4pPr marL="0" indent="0">
              <a:buNone/>
              <a:defRPr/>
            </a:lvl4pPr>
            <a:lvl5pPr marL="0" indent="0">
              <a:buNone/>
              <a:defRPr/>
            </a:lvl5pPr>
          </a:lstStyle>
          <a:p>
            <a:pPr marL="0" marR="0" lvl="0" indent="0" algn="l" defTabSz="1219170" rtl="0" eaLnBrk="1" fontAlgn="auto" latinLnBrk="0" hangingPunct="1">
              <a:lnSpc>
                <a:spcPct val="100000"/>
              </a:lnSpc>
              <a:spcBef>
                <a:spcPts val="0"/>
              </a:spcBef>
              <a:spcAft>
                <a:spcPts val="400"/>
              </a:spcAft>
              <a:buClrTx/>
              <a:buSzTx/>
              <a:buFont typeface="Wingdings" pitchFamily="2" charset="2"/>
              <a:buNone/>
              <a:tabLst/>
              <a:defRPr/>
            </a:pPr>
            <a:r>
              <a:rPr kumimoji="0" lang="en-US" sz="1467" b="0" i="0" u="none" strike="noStrike" kern="1200" cap="none" spc="0" normalizeH="0" baseline="0" noProof="0">
                <a:ln>
                  <a:noFill/>
                </a:ln>
                <a:solidFill>
                  <a:srgbClr val="8CB7C7">
                    <a:lumMod val="75000"/>
                  </a:srgbClr>
                </a:solidFill>
                <a:effectLst/>
                <a:uLnTx/>
                <a:uFillTx/>
                <a:latin typeface="Arial" pitchFamily="34" charset="0"/>
                <a:ea typeface="DIN Pro" charset="0"/>
                <a:cs typeface="DIN Pro" charset="0"/>
              </a:rPr>
              <a:t>Bullet list heading:</a:t>
            </a:r>
          </a:p>
          <a:p>
            <a:pPr marL="243411" marR="0" lvl="1"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a:pPr>
            <a:r>
              <a:rPr kumimoji="0" lang="en-US" sz="1467" b="0" i="0" u="none" strike="noStrike" kern="1200" cap="none" spc="0" normalizeH="0" baseline="0" noProof="0">
                <a:ln>
                  <a:noFill/>
                </a:ln>
                <a:solidFill>
                  <a:srgbClr val="000000"/>
                </a:solidFill>
                <a:effectLst/>
                <a:uLnTx/>
                <a:uFillTx/>
                <a:latin typeface="Arial" pitchFamily="34" charset="0"/>
                <a:ea typeface="DIN Pro" charset="0"/>
                <a:cs typeface="DIN Pro" charset="0"/>
              </a:rPr>
              <a:t>Bullet 1</a:t>
            </a:r>
          </a:p>
          <a:p>
            <a:pPr marL="243411" marR="0" lvl="1"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a:pPr>
            <a:r>
              <a:rPr kumimoji="0" lang="en-US" sz="1467" b="0" i="0" u="none" strike="noStrike" kern="1200" cap="none" spc="0" normalizeH="0" baseline="0" noProof="0">
                <a:ln>
                  <a:noFill/>
                </a:ln>
                <a:solidFill>
                  <a:srgbClr val="000000"/>
                </a:solidFill>
                <a:effectLst/>
                <a:uLnTx/>
                <a:uFillTx/>
                <a:latin typeface="Arial" pitchFamily="34" charset="0"/>
                <a:ea typeface="DIN Pro" charset="0"/>
                <a:cs typeface="DIN Pro" charset="0"/>
              </a:rPr>
              <a:t>Bullet 2</a:t>
            </a:r>
          </a:p>
          <a:p>
            <a:pPr marL="243411" marR="0" lvl="1"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a:pPr>
            <a:r>
              <a:rPr kumimoji="0" lang="en-US" sz="1467" b="0" i="0" u="none" strike="noStrike" kern="1200" cap="none" spc="0" normalizeH="0" baseline="0" noProof="0">
                <a:ln>
                  <a:noFill/>
                </a:ln>
                <a:solidFill>
                  <a:srgbClr val="000000"/>
                </a:solidFill>
                <a:effectLst/>
                <a:uLnTx/>
                <a:uFillTx/>
                <a:latin typeface="Arial" pitchFamily="34" charset="0"/>
                <a:ea typeface="DIN Pro" charset="0"/>
                <a:cs typeface="DIN Pro" charset="0"/>
              </a:rPr>
              <a:t>Bullet 3</a:t>
            </a:r>
          </a:p>
          <a:p>
            <a:pPr marL="243411" marR="0" lvl="1"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a:pPr>
            <a:r>
              <a:rPr kumimoji="0" lang="en-US" sz="1467" b="0" i="0" u="none" strike="noStrike" kern="1200" cap="none" spc="0" normalizeH="0" baseline="0" noProof="0">
                <a:ln>
                  <a:noFill/>
                </a:ln>
                <a:solidFill>
                  <a:srgbClr val="000000"/>
                </a:solidFill>
                <a:effectLst/>
                <a:uLnTx/>
                <a:uFillTx/>
                <a:latin typeface="Arial" pitchFamily="34" charset="0"/>
                <a:ea typeface="DIN Pro" charset="0"/>
                <a:cs typeface="DIN Pro" charset="0"/>
              </a:rPr>
              <a:t>Bullet 4</a:t>
            </a:r>
            <a:endParaRPr kumimoji="0" lang="en-US" sz="1467"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74255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16">
          <p15:clr>
            <a:srgbClr val="FBAE40"/>
          </p15:clr>
        </p15:guide>
        <p15:guide id="2" pos="1944">
          <p15:clr>
            <a:srgbClr val="FBAE40"/>
          </p15:clr>
        </p15:guide>
        <p15:guide id="3" pos="1992">
          <p15:clr>
            <a:srgbClr val="FBAE40"/>
          </p15:clr>
        </p15:guide>
        <p15:guide id="4" pos="3720">
          <p15:clr>
            <a:srgbClr val="FBAE40"/>
          </p15:clr>
        </p15:guide>
        <p15:guide id="5" pos="3768">
          <p15:clr>
            <a:srgbClr val="FBAE40"/>
          </p15:clr>
        </p15:guide>
        <p15:guide id="6" pos="5496">
          <p15:clr>
            <a:srgbClr val="FBAE40"/>
          </p15:clr>
        </p15:guide>
        <p15:guide id="7" orient="horz" pos="804">
          <p15:clr>
            <a:srgbClr val="FBAE40"/>
          </p15:clr>
        </p15:guide>
        <p15:guide id="8" orient="horz" pos="1788">
          <p15:clr>
            <a:srgbClr val="FBAE40"/>
          </p15:clr>
        </p15:guide>
        <p15:guide id="9" orient="horz" pos="1860">
          <p15:clr>
            <a:srgbClr val="FBAE40"/>
          </p15:clr>
        </p15:guide>
        <p15:guide id="10" orient="horz" pos="2964">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4 Photos + Text">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457200" y="2307167"/>
            <a:ext cx="2698749" cy="1788584"/>
          </a:xfrm>
        </p:spPr>
        <p:txBody>
          <a:bodyPr/>
          <a:lstStyle/>
          <a:p>
            <a:r>
              <a:rPr lang="en-US"/>
              <a:t>Click icon to add picture</a:t>
            </a:r>
          </a:p>
        </p:txBody>
      </p:sp>
      <p:sp>
        <p:nvSpPr>
          <p:cNvPr id="27" name="Picture Placeholder 3"/>
          <p:cNvSpPr>
            <a:spLocks noGrp="1"/>
          </p:cNvSpPr>
          <p:nvPr>
            <p:ph type="pic" sz="quarter" idx="17"/>
          </p:nvPr>
        </p:nvSpPr>
        <p:spPr>
          <a:xfrm>
            <a:off x="3251200" y="2307167"/>
            <a:ext cx="2698749" cy="1788584"/>
          </a:xfrm>
        </p:spPr>
        <p:txBody>
          <a:bodyPr/>
          <a:lstStyle/>
          <a:p>
            <a:r>
              <a:rPr lang="en-US"/>
              <a:t>Click icon to add picture</a:t>
            </a:r>
          </a:p>
        </p:txBody>
      </p:sp>
      <p:sp>
        <p:nvSpPr>
          <p:cNvPr id="28" name="Picture Placeholder 3"/>
          <p:cNvSpPr>
            <a:spLocks noGrp="1"/>
          </p:cNvSpPr>
          <p:nvPr>
            <p:ph type="pic" sz="quarter" idx="18"/>
          </p:nvPr>
        </p:nvSpPr>
        <p:spPr>
          <a:xfrm>
            <a:off x="6045200" y="2311400"/>
            <a:ext cx="2698749" cy="1788584"/>
          </a:xfrm>
        </p:spPr>
        <p:txBody>
          <a:bodyPr/>
          <a:lstStyle/>
          <a:p>
            <a:r>
              <a:rPr lang="en-US"/>
              <a:t>Click icon to add picture</a:t>
            </a:r>
          </a:p>
        </p:txBody>
      </p:sp>
      <p:sp>
        <p:nvSpPr>
          <p:cNvPr id="29" name="Picture Placeholder 3"/>
          <p:cNvSpPr>
            <a:spLocks noGrp="1"/>
          </p:cNvSpPr>
          <p:nvPr>
            <p:ph type="pic" sz="quarter" idx="19"/>
          </p:nvPr>
        </p:nvSpPr>
        <p:spPr>
          <a:xfrm>
            <a:off x="8839200" y="2311400"/>
            <a:ext cx="2698749" cy="1788584"/>
          </a:xfrm>
        </p:spPr>
        <p:txBody>
          <a:bodyPr/>
          <a:lstStyle/>
          <a:p>
            <a:r>
              <a:rPr lang="en-US"/>
              <a:t>Click icon to add picture</a:t>
            </a:r>
          </a:p>
        </p:txBody>
      </p:sp>
      <p:sp>
        <p:nvSpPr>
          <p:cNvPr id="2" name="Title 1"/>
          <p:cNvSpPr>
            <a:spLocks noGrp="1"/>
          </p:cNvSpPr>
          <p:nvPr>
            <p:ph type="title" hasCustomPrompt="1"/>
          </p:nvPr>
        </p:nvSpPr>
        <p:spPr>
          <a:xfrm>
            <a:off x="476251" y="657677"/>
            <a:ext cx="11106151" cy="697577"/>
          </a:xfrm>
        </p:spPr>
        <p:txBody>
          <a:bodyPr/>
          <a:lstStyle>
            <a:lvl1pPr>
              <a:defRPr baseline="0"/>
            </a:lvl1pPr>
          </a:lstStyle>
          <a:p>
            <a:r>
              <a:rPr lang="en-US"/>
              <a:t>INSERT HEADLINE HERE – UP TO 2 FULL WIDTH LINES (ALL CAPS)</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8" name="Text Placeholder 7"/>
          <p:cNvSpPr>
            <a:spLocks noGrp="1"/>
          </p:cNvSpPr>
          <p:nvPr>
            <p:ph type="body" sz="quarter" idx="20" hasCustomPrompt="1"/>
          </p:nvPr>
        </p:nvSpPr>
        <p:spPr>
          <a:xfrm>
            <a:off x="461434" y="4191001"/>
            <a:ext cx="2688167" cy="1719044"/>
          </a:xfrm>
        </p:spPr>
        <p:txBody>
          <a:bodyPr/>
          <a:lstStyle>
            <a:lvl1pPr>
              <a:defRPr sz="1733"/>
            </a:lvl1pPr>
          </a:lstStyle>
          <a:p>
            <a:pPr lvl="0"/>
            <a:r>
              <a:rPr lang="en-US"/>
              <a:t>Insert subtitle here – recommend a limit of 1 line.</a:t>
            </a:r>
          </a:p>
        </p:txBody>
      </p:sp>
      <p:sp>
        <p:nvSpPr>
          <p:cNvPr id="30" name="Text Placeholder 7"/>
          <p:cNvSpPr>
            <a:spLocks noGrp="1"/>
          </p:cNvSpPr>
          <p:nvPr>
            <p:ph type="body" sz="quarter" idx="21" hasCustomPrompt="1"/>
          </p:nvPr>
        </p:nvSpPr>
        <p:spPr>
          <a:xfrm>
            <a:off x="3251201" y="4191001"/>
            <a:ext cx="2688167" cy="1719044"/>
          </a:xfrm>
        </p:spPr>
        <p:txBody>
          <a:bodyPr/>
          <a:lstStyle>
            <a:lvl1pPr>
              <a:defRPr sz="1733"/>
            </a:lvl1pPr>
          </a:lstStyle>
          <a:p>
            <a:pPr lvl="0"/>
            <a:r>
              <a:rPr lang="en-US"/>
              <a:t>Insert subtitle here – recommend a limit of 1 line.</a:t>
            </a:r>
          </a:p>
        </p:txBody>
      </p:sp>
      <p:sp>
        <p:nvSpPr>
          <p:cNvPr id="31" name="Text Placeholder 7"/>
          <p:cNvSpPr>
            <a:spLocks noGrp="1"/>
          </p:cNvSpPr>
          <p:nvPr>
            <p:ph type="body" sz="quarter" idx="22" hasCustomPrompt="1"/>
          </p:nvPr>
        </p:nvSpPr>
        <p:spPr>
          <a:xfrm>
            <a:off x="6045201" y="4190999"/>
            <a:ext cx="2688167" cy="1719044"/>
          </a:xfrm>
        </p:spPr>
        <p:txBody>
          <a:bodyPr/>
          <a:lstStyle>
            <a:lvl1pPr>
              <a:defRPr sz="1733"/>
            </a:lvl1pPr>
          </a:lstStyle>
          <a:p>
            <a:pPr lvl="0"/>
            <a:r>
              <a:rPr lang="en-US"/>
              <a:t>Insert subtitle here – recommend a limit of 1 line.</a:t>
            </a:r>
          </a:p>
        </p:txBody>
      </p:sp>
      <p:sp>
        <p:nvSpPr>
          <p:cNvPr id="32" name="Text Placeholder 7"/>
          <p:cNvSpPr>
            <a:spLocks noGrp="1"/>
          </p:cNvSpPr>
          <p:nvPr>
            <p:ph type="body" sz="quarter" idx="23" hasCustomPrompt="1"/>
          </p:nvPr>
        </p:nvSpPr>
        <p:spPr>
          <a:xfrm>
            <a:off x="8834967" y="4191001"/>
            <a:ext cx="2688167" cy="1719044"/>
          </a:xfrm>
        </p:spPr>
        <p:txBody>
          <a:bodyPr/>
          <a:lstStyle>
            <a:lvl1pPr>
              <a:defRPr sz="1733"/>
            </a:lvl1pPr>
          </a:lstStyle>
          <a:p>
            <a:pPr lvl="0"/>
            <a:r>
              <a:rPr lang="en-US"/>
              <a:t>Insert subtitle here – recommend a limit of 1 line.</a:t>
            </a:r>
          </a:p>
        </p:txBody>
      </p:sp>
      <p:sp>
        <p:nvSpPr>
          <p:cNvPr id="35"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a:t>Insert sub-headline or explanatory copy here – up to 2 full-width lines.</a:t>
            </a:r>
          </a:p>
        </p:txBody>
      </p:sp>
    </p:spTree>
    <p:extLst>
      <p:ext uri="{BB962C8B-B14F-4D97-AF65-F5344CB8AC3E}">
        <p14:creationId xmlns:p14="http://schemas.microsoft.com/office/powerpoint/2010/main" val="169809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3" orient="horz" pos="1092">
          <p15:clr>
            <a:srgbClr val="FBAE40"/>
          </p15:clr>
        </p15:guide>
        <p15:guide id="14" orient="horz" pos="1932">
          <p15:clr>
            <a:srgbClr val="FBAE40"/>
          </p15:clr>
        </p15:guide>
        <p15:guide id="15" orient="horz" pos="1980">
          <p15:clr>
            <a:srgbClr val="FBAE40"/>
          </p15:clr>
        </p15:guide>
        <p15:guide id="16" orient="horz" pos="2796">
          <p15:clr>
            <a:srgbClr val="FBAE40"/>
          </p15:clr>
        </p15:guide>
        <p15:guide id="17" pos="216">
          <p15:clr>
            <a:srgbClr val="FBAE40"/>
          </p15:clr>
        </p15:guide>
        <p15:guide id="18" pos="1488">
          <p15:clr>
            <a:srgbClr val="FBAE40"/>
          </p15:clr>
        </p15:guide>
        <p15:guide id="19" pos="5448">
          <p15:clr>
            <a:srgbClr val="FBAE40"/>
          </p15:clr>
        </p15:guide>
        <p15:guide id="20" pos="2808">
          <p15:clr>
            <a:srgbClr val="FBAE40"/>
          </p15:clr>
        </p15:guide>
        <p15:guide id="21" pos="1536">
          <p15:clr>
            <a:srgbClr val="FBAE40"/>
          </p15:clr>
        </p15:guide>
        <p15:guide id="22" pos="2856">
          <p15:clr>
            <a:srgbClr val="FBAE40"/>
          </p15:clr>
        </p15:guide>
        <p15:guide id="23" pos="4128">
          <p15:clr>
            <a:srgbClr val="FBAE40"/>
          </p15:clr>
        </p15:guide>
        <p15:guide id="24" pos="4176">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4 Square Photos + bold subtitles">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457200" y="2057401"/>
            <a:ext cx="2698749" cy="2535767"/>
          </a:xfrm>
        </p:spPr>
        <p:txBody>
          <a:bodyPr/>
          <a:lstStyle/>
          <a:p>
            <a:r>
              <a:rPr lang="en-US"/>
              <a:t>Click icon to add picture</a:t>
            </a:r>
          </a:p>
        </p:txBody>
      </p:sp>
      <p:sp>
        <p:nvSpPr>
          <p:cNvPr id="27" name="Picture Placeholder 3"/>
          <p:cNvSpPr>
            <a:spLocks noGrp="1"/>
          </p:cNvSpPr>
          <p:nvPr>
            <p:ph type="pic" sz="quarter" idx="17"/>
          </p:nvPr>
        </p:nvSpPr>
        <p:spPr>
          <a:xfrm>
            <a:off x="3251200" y="2057401"/>
            <a:ext cx="2698749" cy="2535767"/>
          </a:xfrm>
        </p:spPr>
        <p:txBody>
          <a:bodyPr/>
          <a:lstStyle/>
          <a:p>
            <a:r>
              <a:rPr lang="en-US"/>
              <a:t>Click icon to add picture</a:t>
            </a:r>
          </a:p>
        </p:txBody>
      </p:sp>
      <p:sp>
        <p:nvSpPr>
          <p:cNvPr id="28" name="Picture Placeholder 3"/>
          <p:cNvSpPr>
            <a:spLocks noGrp="1"/>
          </p:cNvSpPr>
          <p:nvPr>
            <p:ph type="pic" sz="quarter" idx="18"/>
          </p:nvPr>
        </p:nvSpPr>
        <p:spPr>
          <a:xfrm>
            <a:off x="6045200" y="2061634"/>
            <a:ext cx="2698749" cy="2535767"/>
          </a:xfrm>
        </p:spPr>
        <p:txBody>
          <a:bodyPr/>
          <a:lstStyle/>
          <a:p>
            <a:r>
              <a:rPr lang="en-US"/>
              <a:t>Click icon to add picture</a:t>
            </a:r>
          </a:p>
        </p:txBody>
      </p:sp>
      <p:sp>
        <p:nvSpPr>
          <p:cNvPr id="29" name="Picture Placeholder 3"/>
          <p:cNvSpPr>
            <a:spLocks noGrp="1"/>
          </p:cNvSpPr>
          <p:nvPr>
            <p:ph type="pic" sz="quarter" idx="19"/>
          </p:nvPr>
        </p:nvSpPr>
        <p:spPr>
          <a:xfrm>
            <a:off x="8839200" y="2061634"/>
            <a:ext cx="2698749" cy="2535767"/>
          </a:xfrm>
        </p:spPr>
        <p:txBody>
          <a:bodyPr/>
          <a:lstStyle/>
          <a:p>
            <a:r>
              <a:rPr lang="en-US"/>
              <a:t>Click icon to add picture</a:t>
            </a:r>
          </a:p>
        </p:txBody>
      </p:sp>
      <p:sp>
        <p:nvSpPr>
          <p:cNvPr id="2" name="Title 1"/>
          <p:cNvSpPr>
            <a:spLocks noGrp="1"/>
          </p:cNvSpPr>
          <p:nvPr>
            <p:ph type="title" hasCustomPrompt="1"/>
          </p:nvPr>
        </p:nvSpPr>
        <p:spPr>
          <a:xfrm>
            <a:off x="476251" y="657677"/>
            <a:ext cx="11106151" cy="697577"/>
          </a:xfrm>
        </p:spPr>
        <p:txBody>
          <a:bodyPr/>
          <a:lstStyle>
            <a:lvl1pPr>
              <a:defRPr baseline="0"/>
            </a:lvl1pPr>
          </a:lstStyle>
          <a:p>
            <a:r>
              <a:rPr lang="en-US"/>
              <a:t>INSERT HEADLINE HERE – UP TO 2 FULL WIDTH LINES (ALL CAPS)</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8" name="Text Placeholder 7"/>
          <p:cNvSpPr>
            <a:spLocks noGrp="1"/>
          </p:cNvSpPr>
          <p:nvPr>
            <p:ph type="body" sz="quarter" idx="20" hasCustomPrompt="1"/>
          </p:nvPr>
        </p:nvSpPr>
        <p:spPr>
          <a:xfrm>
            <a:off x="461434" y="4800601"/>
            <a:ext cx="2688167" cy="1109444"/>
          </a:xfrm>
        </p:spPr>
        <p:txBody>
          <a:bodyPr/>
          <a:lstStyle>
            <a:lvl1pPr>
              <a:defRPr sz="1733" b="1"/>
            </a:lvl1pPr>
          </a:lstStyle>
          <a:p>
            <a:pPr lvl="0"/>
            <a:r>
              <a:rPr lang="en-US"/>
              <a:t>Insert subtitle here – recommend a limit of 1 line.</a:t>
            </a:r>
          </a:p>
        </p:txBody>
      </p:sp>
      <p:sp>
        <p:nvSpPr>
          <p:cNvPr id="30" name="Text Placeholder 7"/>
          <p:cNvSpPr>
            <a:spLocks noGrp="1"/>
          </p:cNvSpPr>
          <p:nvPr>
            <p:ph type="body" sz="quarter" idx="21" hasCustomPrompt="1"/>
          </p:nvPr>
        </p:nvSpPr>
        <p:spPr>
          <a:xfrm>
            <a:off x="3251201" y="4800601"/>
            <a:ext cx="2688167" cy="1109444"/>
          </a:xfrm>
        </p:spPr>
        <p:txBody>
          <a:bodyPr/>
          <a:lstStyle>
            <a:lvl1pPr>
              <a:defRPr sz="1733" b="1"/>
            </a:lvl1pPr>
          </a:lstStyle>
          <a:p>
            <a:pPr lvl="0"/>
            <a:r>
              <a:rPr lang="en-US"/>
              <a:t>Insert subtitle here – recommend a limit of 1 line.</a:t>
            </a:r>
          </a:p>
        </p:txBody>
      </p:sp>
      <p:sp>
        <p:nvSpPr>
          <p:cNvPr id="31" name="Text Placeholder 7"/>
          <p:cNvSpPr>
            <a:spLocks noGrp="1"/>
          </p:cNvSpPr>
          <p:nvPr>
            <p:ph type="body" sz="quarter" idx="22" hasCustomPrompt="1"/>
          </p:nvPr>
        </p:nvSpPr>
        <p:spPr>
          <a:xfrm>
            <a:off x="6045201" y="4800599"/>
            <a:ext cx="2688167" cy="1109444"/>
          </a:xfrm>
        </p:spPr>
        <p:txBody>
          <a:bodyPr/>
          <a:lstStyle>
            <a:lvl1pPr>
              <a:defRPr sz="1733" b="1"/>
            </a:lvl1pPr>
          </a:lstStyle>
          <a:p>
            <a:pPr lvl="0"/>
            <a:r>
              <a:rPr lang="en-US"/>
              <a:t>Insert subtitle here – recommend a limit of 1 line.</a:t>
            </a:r>
          </a:p>
        </p:txBody>
      </p:sp>
      <p:sp>
        <p:nvSpPr>
          <p:cNvPr id="32" name="Text Placeholder 7"/>
          <p:cNvSpPr>
            <a:spLocks noGrp="1"/>
          </p:cNvSpPr>
          <p:nvPr>
            <p:ph type="body" sz="quarter" idx="23" hasCustomPrompt="1"/>
          </p:nvPr>
        </p:nvSpPr>
        <p:spPr>
          <a:xfrm>
            <a:off x="8834967" y="4800601"/>
            <a:ext cx="2688167" cy="1109444"/>
          </a:xfrm>
        </p:spPr>
        <p:txBody>
          <a:bodyPr/>
          <a:lstStyle>
            <a:lvl1pPr>
              <a:defRPr sz="1733" b="1"/>
            </a:lvl1pPr>
          </a:lstStyle>
          <a:p>
            <a:pPr lvl="0"/>
            <a:r>
              <a:rPr lang="en-US"/>
              <a:t>Insert subtitle here – recommend a limit of 1 line.</a:t>
            </a:r>
          </a:p>
        </p:txBody>
      </p:sp>
    </p:spTree>
    <p:extLst>
      <p:ext uri="{BB962C8B-B14F-4D97-AF65-F5344CB8AC3E}">
        <p14:creationId xmlns:p14="http://schemas.microsoft.com/office/powerpoint/2010/main" val="3245002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2796">
          <p15:clr>
            <a:srgbClr val="FBAE40"/>
          </p15:clr>
        </p15:guide>
        <p15:guide id="5" pos="216">
          <p15:clr>
            <a:srgbClr val="FBAE40"/>
          </p15:clr>
        </p15:guide>
        <p15:guide id="6" pos="1488">
          <p15:clr>
            <a:srgbClr val="FBAE40"/>
          </p15:clr>
        </p15:guide>
        <p15:guide id="7" pos="5448">
          <p15:clr>
            <a:srgbClr val="FBAE40"/>
          </p15:clr>
        </p15:guide>
        <p15:guide id="8" pos="2808">
          <p15:clr>
            <a:srgbClr val="FBAE40"/>
          </p15:clr>
        </p15:guide>
        <p15:guide id="9" pos="1536">
          <p15:clr>
            <a:srgbClr val="FBAE40"/>
          </p15:clr>
        </p15:guide>
        <p15:guide id="10" pos="2856">
          <p15:clr>
            <a:srgbClr val="FBAE40"/>
          </p15:clr>
        </p15:guide>
        <p15:guide id="11" pos="4128">
          <p15:clr>
            <a:srgbClr val="FBAE40"/>
          </p15:clr>
        </p15:guide>
        <p15:guide id="12" pos="4176">
          <p15:clr>
            <a:srgbClr val="FBAE40"/>
          </p15:clr>
        </p15:guide>
        <p15:guide id="13" orient="horz" pos="972">
          <p15:clr>
            <a:srgbClr val="FBAE40"/>
          </p15:clr>
        </p15:guide>
        <p15:guide id="14" orient="horz" pos="2268">
          <p15:clr>
            <a:srgbClr val="FBAE40"/>
          </p15:clr>
        </p15:guide>
        <p15:guide id="15" orient="horz" pos="217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ext-Only Transition Slide">
    <p:bg>
      <p:bgPr>
        <a:solidFill>
          <a:schemeClr val="accent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486832" y="629573"/>
            <a:ext cx="11182653" cy="862194"/>
          </a:xfrm>
        </p:spPr>
        <p:txBody>
          <a:bodyPr/>
          <a:lstStyle>
            <a:lvl1pPr marL="0">
              <a:lnSpc>
                <a:spcPct val="100000"/>
              </a:lnSpc>
              <a:defRPr sz="3000">
                <a:solidFill>
                  <a:schemeClr val="bg1"/>
                </a:solidFill>
              </a:defRPr>
            </a:lvl1pPr>
          </a:lstStyle>
          <a:p>
            <a:r>
              <a:rPr lang="en-US"/>
              <a:t>Click to edit Master title style</a:t>
            </a:r>
          </a:p>
        </p:txBody>
      </p:sp>
      <p:sp>
        <p:nvSpPr>
          <p:cNvPr id="7" name="Text Placeholder 6"/>
          <p:cNvSpPr>
            <a:spLocks noGrp="1"/>
          </p:cNvSpPr>
          <p:nvPr>
            <p:ph type="body" sz="quarter" idx="10"/>
          </p:nvPr>
        </p:nvSpPr>
        <p:spPr>
          <a:xfrm>
            <a:off x="486834" y="1699807"/>
            <a:ext cx="9077551" cy="914400"/>
          </a:xfrm>
        </p:spPr>
        <p:txBody>
          <a:bodyPr/>
          <a:lstStyle>
            <a:lvl1pPr>
              <a:defRPr sz="1800">
                <a:solidFill>
                  <a:schemeClr val="bg1"/>
                </a:solidFill>
                <a:latin typeface="Segoe UI Light" panose="020B0502040204020203" pitchFamily="34" charset="0"/>
                <a:cs typeface="Segoe UI Light" panose="020B0502040204020203" pitchFamily="34" charset="0"/>
              </a:defRPr>
            </a:lvl1pPr>
            <a:lvl2pPr>
              <a:defRPr sz="1800">
                <a:solidFill>
                  <a:schemeClr val="bg1"/>
                </a:solidFill>
                <a:latin typeface="Segoe UI Light" panose="020B0502040204020203" pitchFamily="34" charset="0"/>
                <a:cs typeface="Segoe UI Light" panose="020B0502040204020203" pitchFamily="34" charset="0"/>
              </a:defRPr>
            </a:lvl2pPr>
            <a:lvl3pPr>
              <a:defRPr sz="1800">
                <a:solidFill>
                  <a:schemeClr val="bg1"/>
                </a:solidFill>
                <a:latin typeface="Segoe UI Light" panose="020B0502040204020203" pitchFamily="34" charset="0"/>
                <a:cs typeface="Segoe UI Light" panose="020B0502040204020203" pitchFamily="34" charset="0"/>
              </a:defRPr>
            </a:lvl3pPr>
            <a:lvl4pPr>
              <a:defRPr sz="1800">
                <a:solidFill>
                  <a:schemeClr val="bg1"/>
                </a:solidFill>
                <a:latin typeface="Segoe UI Light" panose="020B0502040204020203" pitchFamily="34" charset="0"/>
                <a:cs typeface="Segoe UI Light" panose="020B0502040204020203" pitchFamily="34" charset="0"/>
              </a:defRPr>
            </a:lvl4pPr>
            <a:lvl5pPr>
              <a:defRPr sz="1800">
                <a:solidFill>
                  <a:schemeClr val="bg1"/>
                </a:solidFill>
                <a:latin typeface="Segoe UI Light" panose="020B0502040204020203" pitchFamily="34" charset="0"/>
                <a:cs typeface="Segoe UI Light"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48036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cSld name="Org Chart">
    <p:spTree>
      <p:nvGrpSpPr>
        <p:cNvPr id="1" name=""/>
        <p:cNvGrpSpPr/>
        <p:nvPr/>
      </p:nvGrpSpPr>
      <p:grpSpPr>
        <a:xfrm>
          <a:off x="0" y="0"/>
          <a:ext cx="0" cy="0"/>
          <a:chOff x="0" y="0"/>
          <a:chExt cx="0" cy="0"/>
        </a:xfrm>
      </p:grpSpPr>
      <p:sp>
        <p:nvSpPr>
          <p:cNvPr id="4" name="Footer Placeholder 3"/>
          <p:cNvSpPr>
            <a:spLocks noGrp="1"/>
          </p:cNvSpPr>
          <p:nvPr>
            <p:ph type="ftr" sz="quarter" idx="14"/>
          </p:nvPr>
        </p:nvSpPr>
        <p:spPr/>
        <p:txBody>
          <a:bodyPr/>
          <a:lstStyle/>
          <a:p>
            <a:pPr algn="r"/>
            <a:r>
              <a:rPr lang="en-US">
                <a:solidFill>
                  <a:srgbClr val="000000"/>
                </a:solidFill>
              </a:rPr>
              <a:t>© Bill &amp; Melinda Gates Foundation      |</a:t>
            </a:r>
          </a:p>
        </p:txBody>
      </p:sp>
      <p:sp>
        <p:nvSpPr>
          <p:cNvPr id="5" name="Slide Number Placeholder 4"/>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6" name="Date Placeholder 3"/>
          <p:cNvSpPr>
            <a:spLocks noGrp="1"/>
          </p:cNvSpPr>
          <p:nvPr>
            <p:ph type="dt" sz="half" idx="2"/>
          </p:nvPr>
        </p:nvSpPr>
        <p:spPr>
          <a:xfrm>
            <a:off x="10130811" y="-1"/>
            <a:ext cx="2061188" cy="249231"/>
          </a:xfrm>
          <a:prstGeom prst="rect">
            <a:avLst/>
          </a:prstGeom>
        </p:spPr>
        <p:txBody>
          <a:bodyPr vert="horz" lIns="91440" tIns="45720" rIns="91440" bIns="45720" rtlCol="0" anchor="ctr"/>
          <a:lstStyle>
            <a:lvl1pPr marL="0" algn="r" defTabSz="1219170" rtl="0" eaLnBrk="1" latinLnBrk="0" hangingPunct="1">
              <a:defRPr lang="en-US" sz="1067" kern="1200" smtClean="0">
                <a:solidFill>
                  <a:schemeClr val="tx1">
                    <a:tint val="75000"/>
                  </a:schemeClr>
                </a:solidFill>
                <a:latin typeface="Arial" panose="020B0604020202020204" pitchFamily="34" charset="0"/>
                <a:ea typeface="+mn-ea"/>
                <a:cs typeface="Arial" panose="020B0604020202020204" pitchFamily="34" charset="0"/>
              </a:defRPr>
            </a:lvl1pPr>
          </a:lstStyle>
          <a:p>
            <a:endParaRPr lang="en-US"/>
          </a:p>
        </p:txBody>
      </p:sp>
      <p:sp>
        <p:nvSpPr>
          <p:cNvPr id="3" name="Title 2"/>
          <p:cNvSpPr>
            <a:spLocks noGrp="1"/>
          </p:cNvSpPr>
          <p:nvPr>
            <p:ph type="title" hasCustomPrompt="1"/>
          </p:nvPr>
        </p:nvSpPr>
        <p:spPr>
          <a:xfrm>
            <a:off x="486833" y="649453"/>
            <a:ext cx="11106151" cy="862195"/>
          </a:xfrm>
        </p:spPr>
        <p:txBody>
          <a:bodyPr/>
          <a:lstStyle/>
          <a:p>
            <a:r>
              <a:rPr lang="en-US"/>
              <a:t>insert headline here – </a:t>
            </a:r>
            <a:br>
              <a:rPr lang="en-US"/>
            </a:br>
            <a:r>
              <a:rPr lang="en-US"/>
              <a:t>up to 2 full-width lines, all caps</a:t>
            </a:r>
          </a:p>
        </p:txBody>
      </p:sp>
    </p:spTree>
    <p:extLst>
      <p:ext uri="{BB962C8B-B14F-4D97-AF65-F5344CB8AC3E}">
        <p14:creationId xmlns:p14="http://schemas.microsoft.com/office/powerpoint/2010/main" val="1517129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 Text Only">
  <p:cSld name="1_Title Slide - Text Only">
    <p:spTree>
      <p:nvGrpSpPr>
        <p:cNvPr id="1" name="Shape 87"/>
        <p:cNvGrpSpPr/>
        <p:nvPr/>
      </p:nvGrpSpPr>
      <p:grpSpPr>
        <a:xfrm>
          <a:off x="0" y="0"/>
          <a:ext cx="0" cy="0"/>
          <a:chOff x="0" y="0"/>
          <a:chExt cx="0" cy="0"/>
        </a:xfrm>
      </p:grpSpPr>
      <p:sp>
        <p:nvSpPr>
          <p:cNvPr id="88" name="Google Shape;88;p19"/>
          <p:cNvSpPr txBox="1">
            <a:spLocks noGrp="1"/>
          </p:cNvSpPr>
          <p:nvPr>
            <p:ph type="ctrTitle"/>
          </p:nvPr>
        </p:nvSpPr>
        <p:spPr>
          <a:xfrm>
            <a:off x="486836" y="2486275"/>
            <a:ext cx="11129432" cy="949079"/>
          </a:xfrm>
          <a:prstGeom prst="rect">
            <a:avLst/>
          </a:prstGeom>
          <a:noFill/>
          <a:ln>
            <a:noFill/>
          </a:ln>
        </p:spPr>
        <p:txBody>
          <a:bodyPr spcFirstLastPara="1" wrap="square" lIns="0" tIns="0" rIns="0" bIns="0" anchor="ctr" anchorCtr="0"/>
          <a:lstStyle>
            <a:lvl1pPr lvl="0" algn="l">
              <a:lnSpc>
                <a:spcPct val="100000"/>
              </a:lnSpc>
              <a:spcBef>
                <a:spcPts val="0"/>
              </a:spcBef>
              <a:spcAft>
                <a:spcPts val="0"/>
              </a:spcAft>
              <a:buClr>
                <a:schemeClr val="accent6"/>
              </a:buClr>
              <a:buSzPts val="3272"/>
              <a:buFont typeface="Arial"/>
              <a:buNone/>
              <a:defRPr sz="2301" b="0">
                <a:solidFill>
                  <a:schemeClr val="accent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19"/>
          <p:cNvSpPr txBox="1">
            <a:spLocks noGrp="1"/>
          </p:cNvSpPr>
          <p:nvPr>
            <p:ph type="subTitle" idx="1"/>
          </p:nvPr>
        </p:nvSpPr>
        <p:spPr>
          <a:xfrm>
            <a:off x="486835" y="3501611"/>
            <a:ext cx="11129433" cy="586885"/>
          </a:xfrm>
          <a:prstGeom prst="rect">
            <a:avLst/>
          </a:prstGeom>
          <a:noFill/>
          <a:ln>
            <a:noFill/>
          </a:ln>
        </p:spPr>
        <p:txBody>
          <a:bodyPr spcFirstLastPara="1" wrap="square" lIns="0" tIns="0" rIns="0" bIns="0" anchor="ctr" anchorCtr="0"/>
          <a:lstStyle>
            <a:lvl1pPr lvl="0" algn="l">
              <a:spcBef>
                <a:spcPts val="0"/>
              </a:spcBef>
              <a:spcAft>
                <a:spcPts val="0"/>
              </a:spcAft>
              <a:buSzPts val="1992"/>
              <a:buNone/>
              <a:defRPr sz="1401" b="0">
                <a:solidFill>
                  <a:schemeClr val="accent4"/>
                </a:solidFill>
              </a:defRPr>
            </a:lvl1pPr>
            <a:lvl2pPr lvl="1" algn="ctr">
              <a:spcBef>
                <a:spcPts val="600"/>
              </a:spcBef>
              <a:spcAft>
                <a:spcPts val="0"/>
              </a:spcAft>
              <a:buSzPts val="1849"/>
              <a:buNone/>
              <a:defRPr>
                <a:solidFill>
                  <a:srgbClr val="99928B"/>
                </a:solidFill>
              </a:defRPr>
            </a:lvl2pPr>
            <a:lvl3pPr lvl="2" algn="ctr">
              <a:spcBef>
                <a:spcPts val="600"/>
              </a:spcBef>
              <a:spcAft>
                <a:spcPts val="0"/>
              </a:spcAft>
              <a:buSzPts val="1707"/>
              <a:buNone/>
              <a:defRPr>
                <a:solidFill>
                  <a:srgbClr val="99928B"/>
                </a:solidFill>
              </a:defRPr>
            </a:lvl3pPr>
            <a:lvl4pPr lvl="3" algn="ctr">
              <a:spcBef>
                <a:spcPts val="600"/>
              </a:spcBef>
              <a:spcAft>
                <a:spcPts val="0"/>
              </a:spcAft>
              <a:buSzPts val="1565"/>
              <a:buNone/>
              <a:defRPr>
                <a:solidFill>
                  <a:srgbClr val="99928B"/>
                </a:solidFill>
              </a:defRPr>
            </a:lvl4pPr>
            <a:lvl5pPr lvl="4" algn="ctr">
              <a:spcBef>
                <a:spcPts val="600"/>
              </a:spcBef>
              <a:spcAft>
                <a:spcPts val="0"/>
              </a:spcAft>
              <a:buSzPts val="1565"/>
              <a:buNone/>
              <a:defRPr>
                <a:solidFill>
                  <a:srgbClr val="99928B"/>
                </a:solidFill>
              </a:defRPr>
            </a:lvl5pPr>
            <a:lvl6pPr lvl="5" algn="ctr">
              <a:spcBef>
                <a:spcPts val="400"/>
              </a:spcBef>
              <a:spcAft>
                <a:spcPts val="0"/>
              </a:spcAft>
              <a:buClr>
                <a:srgbClr val="99928B"/>
              </a:buClr>
              <a:buSzPts val="2845"/>
              <a:buNone/>
              <a:defRPr>
                <a:solidFill>
                  <a:srgbClr val="99928B"/>
                </a:solidFill>
              </a:defRPr>
            </a:lvl6pPr>
            <a:lvl7pPr lvl="6" algn="ctr">
              <a:spcBef>
                <a:spcPts val="400"/>
              </a:spcBef>
              <a:spcAft>
                <a:spcPts val="0"/>
              </a:spcAft>
              <a:buClr>
                <a:srgbClr val="99928B"/>
              </a:buClr>
              <a:buSzPts val="2845"/>
              <a:buNone/>
              <a:defRPr>
                <a:solidFill>
                  <a:srgbClr val="99928B"/>
                </a:solidFill>
              </a:defRPr>
            </a:lvl7pPr>
            <a:lvl8pPr lvl="7" algn="ctr">
              <a:spcBef>
                <a:spcPts val="400"/>
              </a:spcBef>
              <a:spcAft>
                <a:spcPts val="0"/>
              </a:spcAft>
              <a:buClr>
                <a:srgbClr val="99928B"/>
              </a:buClr>
              <a:buSzPts val="2845"/>
              <a:buNone/>
              <a:defRPr>
                <a:solidFill>
                  <a:srgbClr val="99928B"/>
                </a:solidFill>
              </a:defRPr>
            </a:lvl8pPr>
            <a:lvl9pPr lvl="8" algn="ctr">
              <a:spcBef>
                <a:spcPts val="400"/>
              </a:spcBef>
              <a:spcAft>
                <a:spcPts val="0"/>
              </a:spcAft>
              <a:buClr>
                <a:srgbClr val="99928B"/>
              </a:buClr>
              <a:buSzPts val="2845"/>
              <a:buNone/>
              <a:defRPr>
                <a:solidFill>
                  <a:srgbClr val="99928B"/>
                </a:solidFill>
              </a:defRPr>
            </a:lvl9pPr>
          </a:lstStyle>
          <a:p>
            <a:endParaRPr/>
          </a:p>
        </p:txBody>
      </p:sp>
      <p:sp>
        <p:nvSpPr>
          <p:cNvPr id="90" name="Google Shape;90;p19"/>
          <p:cNvSpPr txBox="1">
            <a:spLocks noGrp="1"/>
          </p:cNvSpPr>
          <p:nvPr>
            <p:ph type="body" idx="2"/>
          </p:nvPr>
        </p:nvSpPr>
        <p:spPr>
          <a:xfrm>
            <a:off x="486835" y="5413248"/>
            <a:ext cx="11106151" cy="1014491"/>
          </a:xfrm>
          <a:prstGeom prst="rect">
            <a:avLst/>
          </a:prstGeom>
          <a:noFill/>
          <a:ln>
            <a:noFill/>
          </a:ln>
        </p:spPr>
        <p:txBody>
          <a:bodyPr spcFirstLastPara="1" wrap="square" lIns="0" tIns="0" rIns="0" bIns="0" anchor="t" anchorCtr="0"/>
          <a:lstStyle>
            <a:lvl1pPr marL="321457" lvl="0" indent="-160729" algn="l">
              <a:lnSpc>
                <a:spcPct val="141652"/>
              </a:lnSpc>
              <a:spcBef>
                <a:spcPts val="0"/>
              </a:spcBef>
              <a:spcAft>
                <a:spcPts val="0"/>
              </a:spcAft>
              <a:buSzPts val="1707"/>
              <a:buNone/>
              <a:defRPr sz="1200">
                <a:solidFill>
                  <a:srgbClr val="7F7F7F"/>
                </a:solidFill>
              </a:defRPr>
            </a:lvl1pPr>
            <a:lvl2pPr marL="642915" lvl="1" indent="-160729" algn="l">
              <a:lnSpc>
                <a:spcPct val="141652"/>
              </a:lnSpc>
              <a:spcBef>
                <a:spcPts val="0"/>
              </a:spcBef>
              <a:spcAft>
                <a:spcPts val="0"/>
              </a:spcAft>
              <a:buSzPts val="1707"/>
              <a:buFont typeface="Arial"/>
              <a:buNone/>
              <a:defRPr sz="1200">
                <a:solidFill>
                  <a:schemeClr val="lt1"/>
                </a:solidFill>
              </a:defRPr>
            </a:lvl2pPr>
            <a:lvl3pPr marL="964372" lvl="2" indent="-160729" algn="l">
              <a:lnSpc>
                <a:spcPct val="141652"/>
              </a:lnSpc>
              <a:spcBef>
                <a:spcPts val="0"/>
              </a:spcBef>
              <a:spcAft>
                <a:spcPts val="0"/>
              </a:spcAft>
              <a:buSzPts val="1707"/>
              <a:buNone/>
              <a:defRPr sz="1200">
                <a:solidFill>
                  <a:srgbClr val="7F7F7F"/>
                </a:solidFill>
              </a:defRPr>
            </a:lvl3pPr>
            <a:lvl4pPr marL="1285829" lvl="3" indent="-160729" algn="l">
              <a:lnSpc>
                <a:spcPct val="141652"/>
              </a:lnSpc>
              <a:spcBef>
                <a:spcPts val="0"/>
              </a:spcBef>
              <a:spcAft>
                <a:spcPts val="0"/>
              </a:spcAft>
              <a:buSzPts val="1707"/>
              <a:buNone/>
              <a:defRPr sz="1200">
                <a:solidFill>
                  <a:schemeClr val="lt1"/>
                </a:solidFill>
              </a:defRPr>
            </a:lvl4pPr>
            <a:lvl5pPr marL="1607287" lvl="4" indent="-160729" algn="l">
              <a:lnSpc>
                <a:spcPct val="141652"/>
              </a:lnSpc>
              <a:spcBef>
                <a:spcPts val="0"/>
              </a:spcBef>
              <a:spcAft>
                <a:spcPts val="0"/>
              </a:spcAft>
              <a:buSzPts val="1707"/>
              <a:buNone/>
              <a:defRPr sz="1200">
                <a:solidFill>
                  <a:srgbClr val="7F7F7F"/>
                </a:solidFill>
              </a:defRPr>
            </a:lvl5pPr>
            <a:lvl6pPr marL="1928744" lvl="5" indent="-241093" algn="l">
              <a:spcBef>
                <a:spcPts val="253"/>
              </a:spcBef>
              <a:spcAft>
                <a:spcPts val="0"/>
              </a:spcAft>
              <a:buClr>
                <a:schemeClr val="dk1"/>
              </a:buClr>
              <a:buSzPts val="1800"/>
              <a:buChar char="•"/>
              <a:defRPr/>
            </a:lvl6pPr>
            <a:lvl7pPr marL="2250201" lvl="6" indent="-241093" algn="l">
              <a:spcBef>
                <a:spcPts val="253"/>
              </a:spcBef>
              <a:spcAft>
                <a:spcPts val="0"/>
              </a:spcAft>
              <a:buClr>
                <a:schemeClr val="dk1"/>
              </a:buClr>
              <a:buSzPts val="1800"/>
              <a:buChar char="•"/>
              <a:defRPr/>
            </a:lvl7pPr>
            <a:lvl8pPr marL="2571659" lvl="7" indent="-241093" algn="l">
              <a:spcBef>
                <a:spcPts val="253"/>
              </a:spcBef>
              <a:spcAft>
                <a:spcPts val="0"/>
              </a:spcAft>
              <a:buClr>
                <a:schemeClr val="dk1"/>
              </a:buClr>
              <a:buSzPts val="1800"/>
              <a:buChar char="•"/>
              <a:defRPr/>
            </a:lvl8pPr>
            <a:lvl9pPr marL="2893116" lvl="8" indent="-241093" algn="l">
              <a:spcBef>
                <a:spcPts val="253"/>
              </a:spcBef>
              <a:spcAft>
                <a:spcPts val="0"/>
              </a:spcAft>
              <a:buClr>
                <a:schemeClr val="dk1"/>
              </a:buClr>
              <a:buSzPts val="1800"/>
              <a:buChar char="•"/>
              <a:defRPr/>
            </a:lvl9pPr>
          </a:lstStyle>
          <a:p>
            <a:endParaRPr/>
          </a:p>
        </p:txBody>
      </p:sp>
      <p:sp>
        <p:nvSpPr>
          <p:cNvPr id="91" name="Google Shape;91;p19"/>
          <p:cNvSpPr txBox="1">
            <a:spLocks noGrp="1"/>
          </p:cNvSpPr>
          <p:nvPr>
            <p:ph type="dt" idx="10"/>
          </p:nvPr>
        </p:nvSpPr>
        <p:spPr>
          <a:xfrm>
            <a:off x="486835" y="4657345"/>
            <a:ext cx="11129433"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Clr>
                <a:srgbClr val="7F7F7F"/>
              </a:buClr>
              <a:buSzPts val="1707"/>
              <a:buFont typeface="Arial"/>
              <a:buNone/>
              <a:defRPr sz="1200" b="0" i="0" u="none" strike="noStrike" cap="none">
                <a:solidFill>
                  <a:srgbClr val="7F7F7F"/>
                </a:solidFill>
                <a:latin typeface="Arial"/>
                <a:ea typeface="Arial"/>
                <a:cs typeface="Arial"/>
                <a:sym typeface="Arial"/>
              </a:defRPr>
            </a:lvl1pPr>
            <a:lvl2pPr marR="0" lvl="1" algn="ctr" rtl="0">
              <a:lnSpc>
                <a:spcPct val="100000"/>
              </a:lnSpc>
              <a:spcBef>
                <a:spcPts val="0"/>
              </a:spcBef>
              <a:spcAft>
                <a:spcPts val="0"/>
              </a:spcAft>
              <a:buClr>
                <a:srgbClr val="000000"/>
              </a:buClr>
              <a:buSzPts val="3600"/>
              <a:buFont typeface="Arial"/>
              <a:buNone/>
              <a:defRPr sz="2531" b="0" i="0" u="none" strike="noStrike" cap="none">
                <a:solidFill>
                  <a:srgbClr val="000000"/>
                </a:solidFill>
                <a:latin typeface="Arial"/>
                <a:ea typeface="Arial"/>
                <a:cs typeface="Arial"/>
                <a:sym typeface="Arial"/>
              </a:defRPr>
            </a:lvl2pPr>
            <a:lvl3pPr marR="0" lvl="2" algn="ctr" rtl="0">
              <a:lnSpc>
                <a:spcPct val="100000"/>
              </a:lnSpc>
              <a:spcBef>
                <a:spcPts val="0"/>
              </a:spcBef>
              <a:spcAft>
                <a:spcPts val="0"/>
              </a:spcAft>
              <a:buClr>
                <a:srgbClr val="000000"/>
              </a:buClr>
              <a:buSzPts val="3600"/>
              <a:buFont typeface="Arial"/>
              <a:buNone/>
              <a:defRPr sz="2531" b="0" i="0" u="none" strike="noStrike" cap="none">
                <a:solidFill>
                  <a:srgbClr val="000000"/>
                </a:solidFill>
                <a:latin typeface="Arial"/>
                <a:ea typeface="Arial"/>
                <a:cs typeface="Arial"/>
                <a:sym typeface="Arial"/>
              </a:defRPr>
            </a:lvl3pPr>
            <a:lvl4pPr marR="0" lvl="3" algn="ctr" rtl="0">
              <a:lnSpc>
                <a:spcPct val="100000"/>
              </a:lnSpc>
              <a:spcBef>
                <a:spcPts val="0"/>
              </a:spcBef>
              <a:spcAft>
                <a:spcPts val="0"/>
              </a:spcAft>
              <a:buClr>
                <a:srgbClr val="000000"/>
              </a:buClr>
              <a:buSzPts val="3600"/>
              <a:buFont typeface="Arial"/>
              <a:buNone/>
              <a:defRPr sz="2531" b="0" i="0" u="none" strike="noStrike" cap="none">
                <a:solidFill>
                  <a:srgbClr val="000000"/>
                </a:solidFill>
                <a:latin typeface="Arial"/>
                <a:ea typeface="Arial"/>
                <a:cs typeface="Arial"/>
                <a:sym typeface="Arial"/>
              </a:defRPr>
            </a:lvl4pPr>
            <a:lvl5pPr marR="0" lvl="4" algn="ctr" rtl="0">
              <a:lnSpc>
                <a:spcPct val="100000"/>
              </a:lnSpc>
              <a:spcBef>
                <a:spcPts val="0"/>
              </a:spcBef>
              <a:spcAft>
                <a:spcPts val="0"/>
              </a:spcAft>
              <a:buClr>
                <a:srgbClr val="000000"/>
              </a:buClr>
              <a:buSzPts val="3600"/>
              <a:buFont typeface="Arial"/>
              <a:buNone/>
              <a:defRPr sz="2531" b="0" i="0" u="none" strike="noStrike" cap="none">
                <a:solidFill>
                  <a:srgbClr val="000000"/>
                </a:solidFill>
                <a:latin typeface="Arial"/>
                <a:ea typeface="Arial"/>
                <a:cs typeface="Arial"/>
                <a:sym typeface="Arial"/>
              </a:defRPr>
            </a:lvl5pPr>
            <a:lvl6pPr marR="0" lvl="5" algn="ctr" rtl="0">
              <a:lnSpc>
                <a:spcPct val="100000"/>
              </a:lnSpc>
              <a:spcBef>
                <a:spcPts val="0"/>
              </a:spcBef>
              <a:spcAft>
                <a:spcPts val="0"/>
              </a:spcAft>
              <a:buClr>
                <a:srgbClr val="000000"/>
              </a:buClr>
              <a:buSzPts val="3600"/>
              <a:buFont typeface="Arial"/>
              <a:buNone/>
              <a:defRPr sz="2531" b="0" i="0" u="none" strike="noStrike" cap="none">
                <a:solidFill>
                  <a:srgbClr val="000000"/>
                </a:solidFill>
                <a:latin typeface="Arial"/>
                <a:ea typeface="Arial"/>
                <a:cs typeface="Arial"/>
                <a:sym typeface="Arial"/>
              </a:defRPr>
            </a:lvl6pPr>
            <a:lvl7pPr marR="0" lvl="6" algn="ctr" rtl="0">
              <a:lnSpc>
                <a:spcPct val="100000"/>
              </a:lnSpc>
              <a:spcBef>
                <a:spcPts val="0"/>
              </a:spcBef>
              <a:spcAft>
                <a:spcPts val="0"/>
              </a:spcAft>
              <a:buClr>
                <a:srgbClr val="000000"/>
              </a:buClr>
              <a:buSzPts val="3600"/>
              <a:buFont typeface="Arial"/>
              <a:buNone/>
              <a:defRPr sz="2531" b="0" i="0" u="none" strike="noStrike" cap="none">
                <a:solidFill>
                  <a:srgbClr val="000000"/>
                </a:solidFill>
                <a:latin typeface="Arial"/>
                <a:ea typeface="Arial"/>
                <a:cs typeface="Arial"/>
                <a:sym typeface="Arial"/>
              </a:defRPr>
            </a:lvl7pPr>
            <a:lvl8pPr marR="0" lvl="7" algn="ctr" rtl="0">
              <a:lnSpc>
                <a:spcPct val="100000"/>
              </a:lnSpc>
              <a:spcBef>
                <a:spcPts val="0"/>
              </a:spcBef>
              <a:spcAft>
                <a:spcPts val="0"/>
              </a:spcAft>
              <a:buClr>
                <a:srgbClr val="000000"/>
              </a:buClr>
              <a:buSzPts val="3600"/>
              <a:buFont typeface="Arial"/>
              <a:buNone/>
              <a:defRPr sz="2531" b="0" i="0" u="none" strike="noStrike" cap="none">
                <a:solidFill>
                  <a:srgbClr val="000000"/>
                </a:solidFill>
                <a:latin typeface="Arial"/>
                <a:ea typeface="Arial"/>
                <a:cs typeface="Arial"/>
                <a:sym typeface="Arial"/>
              </a:defRPr>
            </a:lvl8pPr>
            <a:lvl9pPr marR="0" lvl="8" algn="ctr" rtl="0">
              <a:lnSpc>
                <a:spcPct val="100000"/>
              </a:lnSpc>
              <a:spcBef>
                <a:spcPts val="0"/>
              </a:spcBef>
              <a:spcAft>
                <a:spcPts val="0"/>
              </a:spcAft>
              <a:buClr>
                <a:srgbClr val="000000"/>
              </a:buClr>
              <a:buSzPts val="3600"/>
              <a:buFont typeface="Arial"/>
              <a:buNone/>
              <a:defRPr sz="2531" b="0" i="0" u="none" strike="noStrike" cap="none">
                <a:solidFill>
                  <a:srgbClr val="000000"/>
                </a:solidFill>
                <a:latin typeface="Arial"/>
                <a:ea typeface="Arial"/>
                <a:cs typeface="Arial"/>
                <a:sym typeface="Arial"/>
              </a:defRPr>
            </a:lvl9pPr>
          </a:lstStyle>
          <a:p>
            <a:endParaRPr/>
          </a:p>
        </p:txBody>
      </p:sp>
      <p:sp>
        <p:nvSpPr>
          <p:cNvPr id="94" name="Google Shape;94;p19"/>
          <p:cNvSpPr txBox="1">
            <a:spLocks noGrp="1"/>
          </p:cNvSpPr>
          <p:nvPr>
            <p:ph type="ftr" idx="11"/>
          </p:nvPr>
        </p:nvSpPr>
        <p:spPr>
          <a:xfrm>
            <a:off x="7755467" y="6527945"/>
            <a:ext cx="3860801" cy="207464"/>
          </a:xfrm>
          <a:prstGeom prst="rect">
            <a:avLst/>
          </a:prstGeom>
          <a:noFill/>
          <a:ln>
            <a:noFill/>
          </a:ln>
        </p:spPr>
        <p:txBody>
          <a:bodyPr spcFirstLastPara="1" wrap="square" lIns="0" tIns="0" rIns="0" bIns="0" anchor="b" anchorCtr="0"/>
          <a:lstStyle>
            <a:lvl1pPr lvl="0" algn="l">
              <a:lnSpc>
                <a:spcPct val="100000"/>
              </a:lnSpc>
              <a:spcBef>
                <a:spcPts val="0"/>
              </a:spcBef>
              <a:spcAft>
                <a:spcPts val="0"/>
              </a:spcAft>
              <a:buClr>
                <a:schemeClr val="accent6"/>
              </a:buClr>
              <a:buSzPts val="711"/>
              <a:buFont typeface="Arial"/>
              <a:buNone/>
              <a:defRPr sz="5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 Bill &amp; Melinda Gates Foundation      |</a:t>
            </a:r>
            <a:endParaRPr/>
          </a:p>
        </p:txBody>
      </p:sp>
    </p:spTree>
    <p:extLst>
      <p:ext uri="{BB962C8B-B14F-4D97-AF65-F5344CB8AC3E}">
        <p14:creationId xmlns:p14="http://schemas.microsoft.com/office/powerpoint/2010/main" val="25515729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600"/>
              </a:spcBef>
              <a:spcAft>
                <a:spcPts val="0"/>
              </a:spcAft>
              <a:defRPr sz="1400" b="0" baseline="0"/>
            </a:lvl1pPr>
            <a:lvl2pPr marL="171441" indent="-171441">
              <a:spcBef>
                <a:spcPts val="600"/>
              </a:spcBef>
              <a:spcAft>
                <a:spcPts val="0"/>
              </a:spcAft>
              <a:buClr>
                <a:schemeClr val="accent3">
                  <a:lumMod val="75000"/>
                </a:schemeClr>
              </a:buClr>
              <a:buFont typeface="Wingdings" panose="05000000000000000000" pitchFamily="2" charset="2"/>
              <a:buChar char="§"/>
              <a:defRPr sz="1300"/>
            </a:lvl2pPr>
            <a:lvl3pPr marL="342882" indent="-171441">
              <a:spcBef>
                <a:spcPts val="600"/>
              </a:spcBef>
              <a:spcAft>
                <a:spcPts val="0"/>
              </a:spcAft>
              <a:buClr>
                <a:srgbClr val="3086AB"/>
              </a:buClr>
              <a:buFont typeface="Arial" panose="020B0604020202020204" pitchFamily="34" charset="0"/>
              <a:buChar char="•"/>
              <a:tabLst/>
              <a:defRPr sz="1200" baseline="0"/>
            </a:lvl3pPr>
            <a:lvl4pPr marL="515912" indent="-173029">
              <a:spcBef>
                <a:spcPts val="600"/>
              </a:spcBef>
              <a:spcAft>
                <a:spcPts val="0"/>
              </a:spcAft>
              <a:buFont typeface="Arial" panose="020B0604020202020204" pitchFamily="34" charset="0"/>
              <a:buChar char="-"/>
              <a:tabLst/>
              <a:defRPr baseline="0"/>
            </a:lvl4pPr>
            <a:lvl5pPr marL="687353" indent="-171441">
              <a:spcBef>
                <a:spcPts val="600"/>
              </a:spcBef>
              <a:spcAft>
                <a:spcPts val="0"/>
              </a:spcAft>
              <a:defRPr baseline="0"/>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r>
              <a:rPr lang="en-US">
                <a:solidFill>
                  <a:srgbClr val="000000"/>
                </a:solidFill>
              </a:rPr>
              <a:t>© 2014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vert="horz" lIns="0" tIns="0" rIns="0" bIns="0" rtlCol="0" anchor="t" anchorCtr="0">
            <a:noAutofit/>
          </a:bodyPr>
          <a:lstStyle>
            <a:lvl1pPr>
              <a:defRPr lang="en-US" sz="3066" dirty="0"/>
            </a:lvl1pPr>
          </a:lstStyle>
          <a:p>
            <a:pPr lvl="0">
              <a:lnSpc>
                <a:spcPct val="100000"/>
              </a:lnSpc>
            </a:pPr>
            <a:r>
              <a:rPr lang="en-US"/>
              <a:t>INSERT HEADLINE HERE – UP TO 2 FULL WIDTH LINES (ALL CAPS)</a:t>
            </a:r>
          </a:p>
        </p:txBody>
      </p:sp>
    </p:spTree>
    <p:extLst>
      <p:ext uri="{BB962C8B-B14F-4D97-AF65-F5344CB8AC3E}">
        <p14:creationId xmlns:p14="http://schemas.microsoft.com/office/powerpoint/2010/main" val="31959849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C3E68E9-3371-4B17-8053-139376F2A550}"/>
              </a:ext>
            </a:extLst>
          </p:cNvPr>
          <p:cNvSpPr>
            <a:spLocks noGrp="1"/>
          </p:cNvSpPr>
          <p:nvPr>
            <p:ph type="ftr" sz="quarter" idx="10"/>
          </p:nvPr>
        </p:nvSpPr>
        <p:spPr/>
        <p:txBody>
          <a:bodyPr/>
          <a:lstStyle/>
          <a:p>
            <a:pPr algn="r"/>
            <a:endParaRPr lang="en-US"/>
          </a:p>
        </p:txBody>
      </p:sp>
      <p:sp>
        <p:nvSpPr>
          <p:cNvPr id="3" name="Slide Number Placeholder 2">
            <a:extLst>
              <a:ext uri="{FF2B5EF4-FFF2-40B4-BE49-F238E27FC236}">
                <a16:creationId xmlns:a16="http://schemas.microsoft.com/office/drawing/2014/main" id="{ADDD6C69-7268-4238-ABCA-0B8015DBA612}"/>
              </a:ext>
            </a:extLst>
          </p:cNvPr>
          <p:cNvSpPr>
            <a:spLocks noGrp="1"/>
          </p:cNvSpPr>
          <p:nvPr>
            <p:ph type="sldNum" sz="quarter" idx="11"/>
          </p:nvPr>
        </p:nvSpPr>
        <p:spPr/>
        <p:txBody>
          <a:bodyPr/>
          <a:lstStyle/>
          <a:p>
            <a:fld id="{D3F7C509-FEEF-45D3-B896-7C07814C0C13}" type="slidenum">
              <a:rPr lang="en-US" smtClean="0"/>
              <a:pPr/>
              <a:t>‹#›</a:t>
            </a:fld>
            <a:endParaRPr lang="en-US"/>
          </a:p>
        </p:txBody>
      </p:sp>
    </p:spTree>
    <p:extLst>
      <p:ext uri="{BB962C8B-B14F-4D97-AF65-F5344CB8AC3E}">
        <p14:creationId xmlns:p14="http://schemas.microsoft.com/office/powerpoint/2010/main" val="23377169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ull Width Head + Bold Subhead">
  <p:cSld name="1_Full Width Head + Bold Subhead">
    <p:spTree>
      <p:nvGrpSpPr>
        <p:cNvPr id="1" name="Shape 23"/>
        <p:cNvGrpSpPr/>
        <p:nvPr/>
      </p:nvGrpSpPr>
      <p:grpSpPr>
        <a:xfrm>
          <a:off x="0" y="0"/>
          <a:ext cx="0" cy="0"/>
          <a:chOff x="0" y="0"/>
          <a:chExt cx="0" cy="0"/>
        </a:xfrm>
      </p:grpSpPr>
      <p:sp>
        <p:nvSpPr>
          <p:cNvPr id="24" name="Google Shape;24;p16"/>
          <p:cNvSpPr txBox="1">
            <a:spLocks noGrp="1"/>
          </p:cNvSpPr>
          <p:nvPr>
            <p:ph type="body" idx="1"/>
          </p:nvPr>
        </p:nvSpPr>
        <p:spPr>
          <a:xfrm>
            <a:off x="486833" y="1519627"/>
            <a:ext cx="11106151" cy="398213"/>
          </a:xfrm>
          <a:prstGeom prst="rect">
            <a:avLst/>
          </a:prstGeom>
          <a:noFill/>
          <a:ln>
            <a:noFill/>
          </a:ln>
        </p:spPr>
        <p:txBody>
          <a:bodyPr spcFirstLastPara="1" wrap="square" lIns="0" tIns="0" rIns="0" bIns="0" anchor="t" anchorCtr="0">
            <a:noAutofit/>
          </a:bodyPr>
          <a:lstStyle>
            <a:lvl1pPr marL="457200" lvl="0" indent="-228600" algn="l">
              <a:lnSpc>
                <a:spcPct val="114285"/>
              </a:lnSpc>
              <a:spcBef>
                <a:spcPts val="0"/>
              </a:spcBef>
              <a:spcAft>
                <a:spcPts val="0"/>
              </a:spcAft>
              <a:buSzPts val="1400"/>
              <a:buNone/>
              <a:defRPr sz="1400" b="0">
                <a:solidFill>
                  <a:schemeClr val="accent6"/>
                </a:solidFill>
                <a:latin typeface="Calibri"/>
                <a:ea typeface="Calibri"/>
                <a:cs typeface="Calibri"/>
                <a:sym typeface="Calibri"/>
              </a:defRPr>
            </a:lvl1pPr>
            <a:lvl2pPr marL="914400" lvl="1" indent="-311150" algn="l">
              <a:spcBef>
                <a:spcPts val="336"/>
              </a:spcBef>
              <a:spcAft>
                <a:spcPts val="0"/>
              </a:spcAft>
              <a:buClr>
                <a:srgbClr val="5393AA"/>
              </a:buClr>
              <a:buSzPts val="1300"/>
              <a:buFont typeface="Noto Sans Symbols"/>
              <a:buChar char="▪"/>
              <a:defRPr sz="1300"/>
            </a:lvl2pPr>
            <a:lvl3pPr marL="1371600" lvl="2" indent="-304800" algn="l">
              <a:spcBef>
                <a:spcPts val="336"/>
              </a:spcBef>
              <a:spcAft>
                <a:spcPts val="0"/>
              </a:spcAft>
              <a:buClr>
                <a:srgbClr val="3086AB"/>
              </a:buClr>
              <a:buSzPts val="1200"/>
              <a:buFont typeface="Arial"/>
              <a:buChar char="•"/>
              <a:defRPr/>
            </a:lvl3pPr>
            <a:lvl4pPr marL="1828800" lvl="3" indent="-298450" algn="l">
              <a:spcBef>
                <a:spcPts val="336"/>
              </a:spcBef>
              <a:spcAft>
                <a:spcPts val="0"/>
              </a:spcAft>
              <a:buSzPts val="1100"/>
              <a:buFont typeface="Arial"/>
              <a:buChar char="-"/>
              <a:defRPr/>
            </a:lvl4pPr>
            <a:lvl5pPr marL="2286000" lvl="4" indent="-298450" algn="l">
              <a:spcBef>
                <a:spcPts val="336"/>
              </a:spcBef>
              <a:spcAft>
                <a:spcPts val="0"/>
              </a:spcAft>
              <a:buSzPts val="11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5" name="Google Shape;25;p16"/>
          <p:cNvSpPr txBox="1">
            <a:spLocks noGrp="1"/>
          </p:cNvSpPr>
          <p:nvPr>
            <p:ph type="ftr" idx="11"/>
          </p:nvPr>
        </p:nvSpPr>
        <p:spPr>
          <a:xfrm>
            <a:off x="7498086" y="6527945"/>
            <a:ext cx="3860801" cy="207464"/>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6"/>
          <p:cNvSpPr txBox="1">
            <a:spLocks noGrp="1"/>
          </p:cNvSpPr>
          <p:nvPr>
            <p:ph type="sldNum" idx="12"/>
          </p:nvPr>
        </p:nvSpPr>
        <p:spPr>
          <a:xfrm>
            <a:off x="11359635" y="6527358"/>
            <a:ext cx="253444" cy="207464"/>
          </a:xfrm>
          <a:prstGeom prst="rect">
            <a:avLst/>
          </a:prstGeom>
          <a:noFill/>
          <a:ln>
            <a:noFill/>
          </a:ln>
        </p:spPr>
        <p:txBody>
          <a:bodyPr spcFirstLastPara="1" wrap="square" lIns="0" tIns="0" rIns="0" bIns="0" anchor="b" anchorCtr="0">
            <a:noAutofit/>
          </a:bodyPr>
          <a:lstStyle>
            <a:lvl1pPr marL="0" lvl="0" indent="0" algn="r">
              <a:spcBef>
                <a:spcPts val="0"/>
              </a:spcBef>
              <a:buNone/>
              <a:defRPr>
                <a:solidFill>
                  <a:srgbClr val="000000"/>
                </a:solidFill>
              </a:defRPr>
            </a:lvl1pPr>
            <a:lvl2pPr marL="0" lvl="1" indent="0" algn="r">
              <a:spcBef>
                <a:spcPts val="0"/>
              </a:spcBef>
              <a:buNone/>
              <a:defRPr>
                <a:solidFill>
                  <a:srgbClr val="000000"/>
                </a:solidFill>
              </a:defRPr>
            </a:lvl2pPr>
            <a:lvl3pPr marL="0" lvl="2" indent="0" algn="r">
              <a:spcBef>
                <a:spcPts val="0"/>
              </a:spcBef>
              <a:buNone/>
              <a:defRPr>
                <a:solidFill>
                  <a:srgbClr val="000000"/>
                </a:solidFill>
              </a:defRPr>
            </a:lvl3pPr>
            <a:lvl4pPr marL="0" lvl="3" indent="0" algn="r">
              <a:spcBef>
                <a:spcPts val="0"/>
              </a:spcBef>
              <a:buNone/>
              <a:defRPr>
                <a:solidFill>
                  <a:srgbClr val="000000"/>
                </a:solidFill>
              </a:defRPr>
            </a:lvl4pPr>
            <a:lvl5pPr marL="0" lvl="4" indent="0" algn="r">
              <a:spcBef>
                <a:spcPts val="0"/>
              </a:spcBef>
              <a:buNone/>
              <a:defRPr>
                <a:solidFill>
                  <a:srgbClr val="000000"/>
                </a:solidFill>
              </a:defRPr>
            </a:lvl5pPr>
            <a:lvl6pPr marL="0" lvl="5" indent="0" algn="r">
              <a:spcBef>
                <a:spcPts val="0"/>
              </a:spcBef>
              <a:buNone/>
              <a:defRPr>
                <a:solidFill>
                  <a:srgbClr val="000000"/>
                </a:solidFill>
              </a:defRPr>
            </a:lvl6pPr>
            <a:lvl7pPr marL="0" lvl="6" indent="0" algn="r">
              <a:spcBef>
                <a:spcPts val="0"/>
              </a:spcBef>
              <a:buNone/>
              <a:defRPr>
                <a:solidFill>
                  <a:srgbClr val="000000"/>
                </a:solidFill>
              </a:defRPr>
            </a:lvl7pPr>
            <a:lvl8pPr marL="0" lvl="7" indent="0" algn="r">
              <a:spcBef>
                <a:spcPts val="0"/>
              </a:spcBef>
              <a:buNone/>
              <a:defRPr>
                <a:solidFill>
                  <a:srgbClr val="000000"/>
                </a:solidFill>
              </a:defRPr>
            </a:lvl8pPr>
            <a:lvl9pPr marL="0" lvl="8" indent="0" algn="r">
              <a:spcBef>
                <a:spcPts val="0"/>
              </a:spcBef>
              <a:buNone/>
              <a:defRPr>
                <a:solidFill>
                  <a:srgbClr val="000000"/>
                </a:solidFill>
              </a:defRPr>
            </a:lvl9pPr>
          </a:lstStyle>
          <a:p>
            <a:pPr marL="0" lvl="0" indent="0" algn="r" rtl="0">
              <a:spcBef>
                <a:spcPts val="0"/>
              </a:spcBef>
              <a:spcAft>
                <a:spcPts val="0"/>
              </a:spcAft>
              <a:buNone/>
            </a:pPr>
            <a:fld id="{00000000-1234-1234-1234-123412341234}" type="slidenum">
              <a:rPr lang="en-US"/>
              <a:t>‹#›</a:t>
            </a:fld>
            <a:endParaRPr/>
          </a:p>
        </p:txBody>
      </p:sp>
      <p:sp>
        <p:nvSpPr>
          <p:cNvPr id="27" name="Google Shape;27;p16"/>
          <p:cNvSpPr txBox="1">
            <a:spLocks noGrp="1"/>
          </p:cNvSpPr>
          <p:nvPr>
            <p:ph type="body" idx="2"/>
          </p:nvPr>
        </p:nvSpPr>
        <p:spPr>
          <a:xfrm>
            <a:off x="486833" y="2038299"/>
            <a:ext cx="11129434" cy="4221604"/>
          </a:xfrm>
          <a:prstGeom prst="rect">
            <a:avLst/>
          </a:prstGeom>
          <a:noFill/>
          <a:ln>
            <a:noFill/>
          </a:ln>
        </p:spPr>
        <p:txBody>
          <a:bodyPr spcFirstLastPara="1" wrap="square" lIns="0" tIns="0" rIns="0" bIns="0" anchor="t" anchorCtr="0">
            <a:noAutofit/>
          </a:bodyPr>
          <a:lstStyle>
            <a:lvl1pPr marL="457200" lvl="0" indent="-228600" algn="l">
              <a:spcBef>
                <a:spcPts val="600"/>
              </a:spcBef>
              <a:spcAft>
                <a:spcPts val="0"/>
              </a:spcAft>
              <a:buSzPts val="1300"/>
              <a:buNone/>
              <a:defRPr sz="1300">
                <a:latin typeface="Calibri"/>
                <a:ea typeface="Calibri"/>
                <a:cs typeface="Calibri"/>
                <a:sym typeface="Calibri"/>
              </a:defRPr>
            </a:lvl1pPr>
            <a:lvl2pPr marL="914400" lvl="1" indent="-311150" algn="l">
              <a:spcBef>
                <a:spcPts val="600"/>
              </a:spcBef>
              <a:spcAft>
                <a:spcPts val="0"/>
              </a:spcAft>
              <a:buSzPts val="1300"/>
              <a:buChar char="▪"/>
              <a:defRPr sz="1300">
                <a:latin typeface="Calibri"/>
                <a:ea typeface="Calibri"/>
                <a:cs typeface="Calibri"/>
                <a:sym typeface="Calibri"/>
              </a:defRPr>
            </a:lvl2pPr>
            <a:lvl3pPr marL="1371600" lvl="2" indent="-304800" algn="l">
              <a:spcBef>
                <a:spcPts val="600"/>
              </a:spcBef>
              <a:spcAft>
                <a:spcPts val="0"/>
              </a:spcAft>
              <a:buSzPts val="1200"/>
              <a:buChar char="•"/>
              <a:defRPr sz="1200">
                <a:latin typeface="Calibri"/>
                <a:ea typeface="Calibri"/>
                <a:cs typeface="Calibri"/>
                <a:sym typeface="Calibri"/>
              </a:defRPr>
            </a:lvl3pPr>
            <a:lvl4pPr marL="1828800" lvl="3" indent="-298450" algn="l">
              <a:spcBef>
                <a:spcPts val="600"/>
              </a:spcBef>
              <a:spcAft>
                <a:spcPts val="0"/>
              </a:spcAft>
              <a:buSzPts val="1100"/>
              <a:buChar char="-"/>
              <a:defRPr sz="1100">
                <a:latin typeface="Calibri"/>
                <a:ea typeface="Calibri"/>
                <a:cs typeface="Calibri"/>
                <a:sym typeface="Calibri"/>
              </a:defRPr>
            </a:lvl4pPr>
            <a:lvl5pPr marL="2286000" lvl="4" indent="-292100" algn="l">
              <a:spcBef>
                <a:spcPts val="600"/>
              </a:spcBef>
              <a:spcAft>
                <a:spcPts val="0"/>
              </a:spcAft>
              <a:buSzPts val="1000"/>
              <a:buChar char="◦"/>
              <a:defRPr sz="1000">
                <a:latin typeface="Calibri"/>
                <a:ea typeface="Calibri"/>
                <a:cs typeface="Calibri"/>
                <a:sym typeface="Calibri"/>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16"/>
          <p:cNvSpPr txBox="1">
            <a:spLocks noGrp="1"/>
          </p:cNvSpPr>
          <p:nvPr>
            <p:ph type="title"/>
          </p:nvPr>
        </p:nvSpPr>
        <p:spPr>
          <a:xfrm>
            <a:off x="486833" y="646256"/>
            <a:ext cx="11106151" cy="697577"/>
          </a:xfrm>
          <a:prstGeom prst="rect">
            <a:avLst/>
          </a:prstGeom>
          <a:noFill/>
          <a:ln>
            <a:noFill/>
          </a:ln>
        </p:spPr>
        <p:txBody>
          <a:bodyPr spcFirstLastPara="1" wrap="square" lIns="0" tIns="0" rIns="0" bIns="0" anchor="t" anchorCtr="0">
            <a:noAutofit/>
          </a:bodyPr>
          <a:lstStyle>
            <a:lvl1pPr lvl="0" algn="l">
              <a:lnSpc>
                <a:spcPct val="81792"/>
              </a:lnSpc>
              <a:spcBef>
                <a:spcPts val="0"/>
              </a:spcBef>
              <a:spcAft>
                <a:spcPts val="0"/>
              </a:spcAft>
              <a:buClr>
                <a:schemeClr val="accent6"/>
              </a:buClr>
              <a:buSzPts val="2812"/>
              <a:buFont typeface="Arial"/>
              <a:buNone/>
              <a:defRPr sz="281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532221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Text-Only Transition Slide">
  <p:cSld name="2_Text-Only Transition Slide">
    <p:spTree>
      <p:nvGrpSpPr>
        <p:cNvPr id="1" name="Shape 80"/>
        <p:cNvGrpSpPr/>
        <p:nvPr/>
      </p:nvGrpSpPr>
      <p:grpSpPr>
        <a:xfrm>
          <a:off x="0" y="0"/>
          <a:ext cx="0" cy="0"/>
          <a:chOff x="0" y="0"/>
          <a:chExt cx="0" cy="0"/>
        </a:xfrm>
      </p:grpSpPr>
      <p:sp>
        <p:nvSpPr>
          <p:cNvPr id="81" name="Google Shape;81;p18"/>
          <p:cNvSpPr txBox="1">
            <a:spLocks noGrp="1"/>
          </p:cNvSpPr>
          <p:nvPr>
            <p:ph type="body" idx="1"/>
          </p:nvPr>
        </p:nvSpPr>
        <p:spPr>
          <a:xfrm>
            <a:off x="0" y="0"/>
            <a:ext cx="12192000" cy="6858000"/>
          </a:xfrm>
          <a:prstGeom prst="rect">
            <a:avLst/>
          </a:prstGeom>
          <a:solidFill>
            <a:schemeClr val="accent3"/>
          </a:solidFill>
          <a:ln>
            <a:noFill/>
          </a:ln>
        </p:spPr>
        <p:txBody>
          <a:bodyPr spcFirstLastPara="1" wrap="square" lIns="365750" tIns="685800" rIns="365750" bIns="1828800" anchor="t" anchorCtr="0">
            <a:noAutofit/>
          </a:bodyPr>
          <a:lstStyle>
            <a:lvl1pPr marL="609585" lvl="0" indent="-304792" algn="l">
              <a:lnSpc>
                <a:spcPct val="113333"/>
              </a:lnSpc>
              <a:spcBef>
                <a:spcPts val="1600"/>
              </a:spcBef>
              <a:spcAft>
                <a:spcPts val="0"/>
              </a:spcAft>
              <a:buSzPts val="3000"/>
              <a:buNone/>
              <a:defRPr sz="4000" b="1" cap="none">
                <a:solidFill>
                  <a:schemeClr val="lt1"/>
                </a:solidFill>
                <a:latin typeface="Arial"/>
                <a:ea typeface="Arial"/>
                <a:cs typeface="Arial"/>
                <a:sym typeface="Arial"/>
              </a:defRPr>
            </a:lvl1pPr>
            <a:lvl2pPr marL="1219170" lvl="1" indent="-304792" algn="l">
              <a:spcBef>
                <a:spcPts val="800"/>
              </a:spcBef>
              <a:spcAft>
                <a:spcPts val="0"/>
              </a:spcAft>
              <a:buSzPts val="3600"/>
              <a:buFont typeface="Arial"/>
              <a:buNone/>
              <a:defRPr sz="4800">
                <a:solidFill>
                  <a:srgbClr val="5393AA"/>
                </a:solidFill>
                <a:latin typeface="Arial"/>
                <a:ea typeface="Arial"/>
                <a:cs typeface="Arial"/>
                <a:sym typeface="Arial"/>
              </a:defRPr>
            </a:lvl2pPr>
            <a:lvl3pPr marL="1828754" lvl="2" indent="-304792" algn="l">
              <a:spcBef>
                <a:spcPts val="800"/>
              </a:spcBef>
              <a:spcAft>
                <a:spcPts val="0"/>
              </a:spcAft>
              <a:buSzPts val="3600"/>
              <a:buNone/>
              <a:defRPr sz="4800">
                <a:solidFill>
                  <a:srgbClr val="5393AA"/>
                </a:solidFill>
                <a:latin typeface="Arial"/>
                <a:ea typeface="Arial"/>
                <a:cs typeface="Arial"/>
                <a:sym typeface="Arial"/>
              </a:defRPr>
            </a:lvl3pPr>
            <a:lvl4pPr marL="2438339" lvl="3" indent="-304792" algn="l">
              <a:spcBef>
                <a:spcPts val="800"/>
              </a:spcBef>
              <a:spcAft>
                <a:spcPts val="0"/>
              </a:spcAft>
              <a:buSzPts val="3600"/>
              <a:buNone/>
              <a:defRPr sz="4800">
                <a:solidFill>
                  <a:srgbClr val="5393AA"/>
                </a:solidFill>
                <a:latin typeface="Arial"/>
                <a:ea typeface="Arial"/>
                <a:cs typeface="Arial"/>
                <a:sym typeface="Arial"/>
              </a:defRPr>
            </a:lvl4pPr>
            <a:lvl5pPr marL="3047924" lvl="4" indent="-304792" algn="l">
              <a:spcBef>
                <a:spcPts val="800"/>
              </a:spcBef>
              <a:spcAft>
                <a:spcPts val="0"/>
              </a:spcAft>
              <a:buSzPts val="3600"/>
              <a:buNone/>
              <a:defRPr sz="4800">
                <a:solidFill>
                  <a:srgbClr val="5393AA"/>
                </a:solidFill>
                <a:latin typeface="Arial"/>
                <a:ea typeface="Arial"/>
                <a:cs typeface="Arial"/>
                <a:sym typeface="Arial"/>
              </a:defRPr>
            </a:lvl5pPr>
            <a:lvl6pPr marL="3657509" lvl="5" indent="-457189" algn="l">
              <a:spcBef>
                <a:spcPts val="480"/>
              </a:spcBef>
              <a:spcAft>
                <a:spcPts val="0"/>
              </a:spcAft>
              <a:buClr>
                <a:schemeClr val="dk1"/>
              </a:buClr>
              <a:buSzPts val="1800"/>
              <a:buChar char="•"/>
              <a:defRPr/>
            </a:lvl6pPr>
            <a:lvl7pPr marL="4267093" lvl="6" indent="-457189" algn="l">
              <a:spcBef>
                <a:spcPts val="480"/>
              </a:spcBef>
              <a:spcAft>
                <a:spcPts val="0"/>
              </a:spcAft>
              <a:buClr>
                <a:schemeClr val="dk1"/>
              </a:buClr>
              <a:buSzPts val="1800"/>
              <a:buChar char="•"/>
              <a:defRPr/>
            </a:lvl7pPr>
            <a:lvl8pPr marL="4876678" lvl="7" indent="-457189" algn="l">
              <a:spcBef>
                <a:spcPts val="480"/>
              </a:spcBef>
              <a:spcAft>
                <a:spcPts val="0"/>
              </a:spcAft>
              <a:buClr>
                <a:schemeClr val="dk1"/>
              </a:buClr>
              <a:buSzPts val="1800"/>
              <a:buChar char="•"/>
              <a:defRPr/>
            </a:lvl8pPr>
            <a:lvl9pPr marL="5486263" lvl="8" indent="-457189" algn="l">
              <a:spcBef>
                <a:spcPts val="480"/>
              </a:spcBef>
              <a:spcAft>
                <a:spcPts val="0"/>
              </a:spcAft>
              <a:buClr>
                <a:schemeClr val="dk1"/>
              </a:buClr>
              <a:buSzPts val="1800"/>
              <a:buChar char="•"/>
              <a:defRPr/>
            </a:lvl9pPr>
          </a:lstStyle>
          <a:p>
            <a:endParaRPr/>
          </a:p>
        </p:txBody>
      </p:sp>
      <p:cxnSp>
        <p:nvCxnSpPr>
          <p:cNvPr id="82" name="Google Shape;82;p18"/>
          <p:cNvCxnSpPr/>
          <p:nvPr/>
        </p:nvCxnSpPr>
        <p:spPr>
          <a:xfrm>
            <a:off x="486193" y="850975"/>
            <a:ext cx="11219616" cy="0"/>
          </a:xfrm>
          <a:prstGeom prst="straightConnector1">
            <a:avLst/>
          </a:prstGeom>
          <a:noFill/>
          <a:ln w="12700" cap="flat" cmpd="sng">
            <a:solidFill>
              <a:schemeClr val="lt1"/>
            </a:solidFill>
            <a:prstDash val="solid"/>
            <a:round/>
            <a:headEnd type="none" w="sm" len="sm"/>
            <a:tailEnd type="none" w="sm" len="sm"/>
          </a:ln>
        </p:spPr>
      </p:cxnSp>
    </p:spTree>
    <p:extLst>
      <p:ext uri="{BB962C8B-B14F-4D97-AF65-F5344CB8AC3E}">
        <p14:creationId xmlns:p14="http://schemas.microsoft.com/office/powerpoint/2010/main" val="1911004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Full Width Head + Copy - Text Only">
  <p:cSld name="2_Full Width Head + Copy - Text Only">
    <p:spTree>
      <p:nvGrpSpPr>
        <p:cNvPr id="1" name="Shape 22"/>
        <p:cNvGrpSpPr/>
        <p:nvPr/>
      </p:nvGrpSpPr>
      <p:grpSpPr>
        <a:xfrm>
          <a:off x="0" y="0"/>
          <a:ext cx="0" cy="0"/>
          <a:chOff x="0" y="0"/>
          <a:chExt cx="0" cy="0"/>
        </a:xfrm>
      </p:grpSpPr>
      <p:sp>
        <p:nvSpPr>
          <p:cNvPr id="23" name="Google Shape;23;p25"/>
          <p:cNvSpPr txBox="1">
            <a:spLocks noGrp="1"/>
          </p:cNvSpPr>
          <p:nvPr>
            <p:ph type="body" idx="1"/>
          </p:nvPr>
        </p:nvSpPr>
        <p:spPr>
          <a:xfrm>
            <a:off x="486833" y="1718734"/>
            <a:ext cx="11106151" cy="4519084"/>
          </a:xfrm>
          <a:prstGeom prst="rect">
            <a:avLst/>
          </a:prstGeom>
          <a:noFill/>
          <a:ln>
            <a:noFill/>
          </a:ln>
        </p:spPr>
        <p:txBody>
          <a:bodyPr spcFirstLastPara="1" wrap="square" lIns="0" tIns="0" rIns="0" bIns="0" anchor="t" anchorCtr="0">
            <a:noAutofit/>
          </a:bodyPr>
          <a:lstStyle>
            <a:lvl1pPr marL="457200" lvl="0" indent="-228600" algn="l">
              <a:spcBef>
                <a:spcPts val="600"/>
              </a:spcBef>
              <a:spcAft>
                <a:spcPts val="0"/>
              </a:spcAft>
              <a:buSzPts val="1400"/>
              <a:buNone/>
              <a:defRPr sz="1400" b="0">
                <a:latin typeface="Calibri"/>
                <a:ea typeface="Calibri"/>
                <a:cs typeface="Calibri"/>
                <a:sym typeface="Calibri"/>
              </a:defRPr>
            </a:lvl1pPr>
            <a:lvl2pPr marL="914400" lvl="1" indent="-311150" algn="l">
              <a:spcBef>
                <a:spcPts val="600"/>
              </a:spcBef>
              <a:spcAft>
                <a:spcPts val="0"/>
              </a:spcAft>
              <a:buClr>
                <a:srgbClr val="5393AA"/>
              </a:buClr>
              <a:buSzPts val="1300"/>
              <a:buFont typeface="Noto Sans Symbols"/>
              <a:buChar char="▪"/>
              <a:defRPr sz="1300">
                <a:latin typeface="Calibri"/>
                <a:ea typeface="Calibri"/>
                <a:cs typeface="Calibri"/>
                <a:sym typeface="Calibri"/>
              </a:defRPr>
            </a:lvl2pPr>
            <a:lvl3pPr marL="1371600" lvl="2" indent="-304800" algn="l">
              <a:spcBef>
                <a:spcPts val="600"/>
              </a:spcBef>
              <a:spcAft>
                <a:spcPts val="0"/>
              </a:spcAft>
              <a:buClr>
                <a:srgbClr val="3086AB"/>
              </a:buClr>
              <a:buSzPts val="1200"/>
              <a:buFont typeface="Arial"/>
              <a:buChar char="•"/>
              <a:defRPr sz="1200">
                <a:latin typeface="Calibri"/>
                <a:ea typeface="Calibri"/>
                <a:cs typeface="Calibri"/>
                <a:sym typeface="Calibri"/>
              </a:defRPr>
            </a:lvl3pPr>
            <a:lvl4pPr marL="1828800" lvl="3" indent="-298450" algn="l">
              <a:spcBef>
                <a:spcPts val="600"/>
              </a:spcBef>
              <a:spcAft>
                <a:spcPts val="0"/>
              </a:spcAft>
              <a:buSzPts val="1100"/>
              <a:buFont typeface="Arial"/>
              <a:buChar char="-"/>
              <a:defRPr>
                <a:latin typeface="Calibri"/>
                <a:ea typeface="Calibri"/>
                <a:cs typeface="Calibri"/>
                <a:sym typeface="Calibri"/>
              </a:defRPr>
            </a:lvl4pPr>
            <a:lvl5pPr marL="2286000" lvl="4" indent="-298450" algn="l">
              <a:spcBef>
                <a:spcPts val="600"/>
              </a:spcBef>
              <a:spcAft>
                <a:spcPts val="0"/>
              </a:spcAft>
              <a:buSzPts val="1100"/>
              <a:buChar char="◦"/>
              <a:defRPr>
                <a:latin typeface="Calibri"/>
                <a:ea typeface="Calibri"/>
                <a:cs typeface="Calibri"/>
                <a:sym typeface="Calibri"/>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25"/>
          <p:cNvSpPr txBox="1">
            <a:spLocks noGrp="1"/>
          </p:cNvSpPr>
          <p:nvPr>
            <p:ph type="ftr" idx="11"/>
          </p:nvPr>
        </p:nvSpPr>
        <p:spPr>
          <a:xfrm>
            <a:off x="7498086" y="6527945"/>
            <a:ext cx="3860801" cy="207464"/>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Tx/>
              <a:buSzPts val="1400"/>
              <a:buFontTx/>
              <a:buNone/>
              <a:tabLst/>
              <a:defRPr/>
            </a:pPr>
            <a:endParaRPr kumimoji="0" sz="600" b="0" i="0" u="none" strike="noStrike" kern="1200" cap="none" spc="20" normalizeH="0" baseline="0" noProof="0">
              <a:ln>
                <a:noFill/>
              </a:ln>
              <a:solidFill>
                <a:srgbClr val="000000"/>
              </a:solidFill>
              <a:effectLst/>
              <a:uLnTx/>
              <a:uFillTx/>
              <a:latin typeface="Arial" pitchFamily="34" charset="0"/>
              <a:ea typeface="+mn-ea"/>
              <a:cs typeface="Arial" pitchFamily="34" charset="0"/>
            </a:endParaRPr>
          </a:p>
        </p:txBody>
      </p:sp>
      <p:sp>
        <p:nvSpPr>
          <p:cNvPr id="25" name="Google Shape;25;p25"/>
          <p:cNvSpPr txBox="1">
            <a:spLocks noGrp="1"/>
          </p:cNvSpPr>
          <p:nvPr>
            <p:ph type="sldNum" idx="12"/>
          </p:nvPr>
        </p:nvSpPr>
        <p:spPr>
          <a:xfrm>
            <a:off x="11359635" y="6527358"/>
            <a:ext cx="253444" cy="207464"/>
          </a:xfrm>
          <a:prstGeom prst="rect">
            <a:avLst/>
          </a:prstGeom>
          <a:noFill/>
          <a:ln>
            <a:noFill/>
          </a:ln>
        </p:spPr>
        <p:txBody>
          <a:bodyPr spcFirstLastPara="1" wrap="square" lIns="0" tIns="0" rIns="0" bIns="0" anchor="b" anchorCtr="0">
            <a:noAutofit/>
          </a:bodyPr>
          <a:lstStyle>
            <a:lvl1pPr marL="0" lvl="0" indent="0" algn="r">
              <a:spcBef>
                <a:spcPts val="0"/>
              </a:spcBef>
              <a:buNone/>
              <a:defRPr>
                <a:solidFill>
                  <a:srgbClr val="000000"/>
                </a:solidFill>
              </a:defRPr>
            </a:lvl1pPr>
            <a:lvl2pPr marL="0" lvl="1" indent="0" algn="r">
              <a:spcBef>
                <a:spcPts val="0"/>
              </a:spcBef>
              <a:buNone/>
              <a:defRPr>
                <a:solidFill>
                  <a:srgbClr val="000000"/>
                </a:solidFill>
              </a:defRPr>
            </a:lvl2pPr>
            <a:lvl3pPr marL="0" lvl="2" indent="0" algn="r">
              <a:spcBef>
                <a:spcPts val="0"/>
              </a:spcBef>
              <a:buNone/>
              <a:defRPr>
                <a:solidFill>
                  <a:srgbClr val="000000"/>
                </a:solidFill>
              </a:defRPr>
            </a:lvl3pPr>
            <a:lvl4pPr marL="0" lvl="3" indent="0" algn="r">
              <a:spcBef>
                <a:spcPts val="0"/>
              </a:spcBef>
              <a:buNone/>
              <a:defRPr>
                <a:solidFill>
                  <a:srgbClr val="000000"/>
                </a:solidFill>
              </a:defRPr>
            </a:lvl4pPr>
            <a:lvl5pPr marL="0" lvl="4" indent="0" algn="r">
              <a:spcBef>
                <a:spcPts val="0"/>
              </a:spcBef>
              <a:buNone/>
              <a:defRPr>
                <a:solidFill>
                  <a:srgbClr val="000000"/>
                </a:solidFill>
              </a:defRPr>
            </a:lvl5pPr>
            <a:lvl6pPr marL="0" lvl="5" indent="0" algn="r">
              <a:spcBef>
                <a:spcPts val="0"/>
              </a:spcBef>
              <a:buNone/>
              <a:defRPr>
                <a:solidFill>
                  <a:srgbClr val="000000"/>
                </a:solidFill>
              </a:defRPr>
            </a:lvl6pPr>
            <a:lvl7pPr marL="0" lvl="6" indent="0" algn="r">
              <a:spcBef>
                <a:spcPts val="0"/>
              </a:spcBef>
              <a:buNone/>
              <a:defRPr>
                <a:solidFill>
                  <a:srgbClr val="000000"/>
                </a:solidFill>
              </a:defRPr>
            </a:lvl7pPr>
            <a:lvl8pPr marL="0" lvl="7" indent="0" algn="r">
              <a:spcBef>
                <a:spcPts val="0"/>
              </a:spcBef>
              <a:buNone/>
              <a:defRPr>
                <a:solidFill>
                  <a:srgbClr val="000000"/>
                </a:solidFill>
              </a:defRPr>
            </a:lvl8pPr>
            <a:lvl9pPr marL="0" lvl="8" indent="0" algn="r">
              <a:spcBef>
                <a:spcPts val="0"/>
              </a:spcBef>
              <a:buNone/>
              <a:defRPr>
                <a:solidFill>
                  <a:srgbClr val="000000"/>
                </a:solidFil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600" b="0" i="0" u="none" strike="noStrike" kern="1200" cap="none" spc="0" normalizeH="0" baseline="0" noProof="0">
                <a:ln>
                  <a:noFill/>
                </a:ln>
                <a:solidFill>
                  <a:srgbClr val="000000"/>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sz="6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26" name="Google Shape;26;p25"/>
          <p:cNvSpPr txBox="1">
            <a:spLocks noGrp="1"/>
          </p:cNvSpPr>
          <p:nvPr>
            <p:ph type="title"/>
          </p:nvPr>
        </p:nvSpPr>
        <p:spPr>
          <a:xfrm>
            <a:off x="486833" y="646256"/>
            <a:ext cx="11106151" cy="697577"/>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accent6"/>
              </a:buClr>
              <a:buSzPts val="2812"/>
              <a:buFont typeface="Calibri"/>
              <a:buNone/>
              <a:defRPr sz="281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5870708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 Customize Photo">
    <p:spTree>
      <p:nvGrpSpPr>
        <p:cNvPr id="1" name=""/>
        <p:cNvGrpSpPr/>
        <p:nvPr/>
      </p:nvGrpSpPr>
      <p:grpSpPr>
        <a:xfrm>
          <a:off x="0" y="0"/>
          <a:ext cx="0" cy="0"/>
          <a:chOff x="0" y="0"/>
          <a:chExt cx="0" cy="0"/>
        </a:xfrm>
      </p:grpSpPr>
      <p:sp>
        <p:nvSpPr>
          <p:cNvPr id="10" name="Picture Placeholder 7"/>
          <p:cNvSpPr>
            <a:spLocks noGrp="1"/>
          </p:cNvSpPr>
          <p:nvPr>
            <p:ph type="pic" sz="quarter" idx="13" hasCustomPrompt="1"/>
          </p:nvPr>
        </p:nvSpPr>
        <p:spPr>
          <a:xfrm>
            <a:off x="1" y="0"/>
            <a:ext cx="12192000" cy="6858000"/>
          </a:xfrm>
        </p:spPr>
        <p:txBody>
          <a:bodyPr lIns="4754880" tIns="1920240" rIns="0" bIns="0">
            <a:normAutofit/>
          </a:bodyPr>
          <a:lstStyle>
            <a:lvl1pPr marL="0" indent="0">
              <a:buNone/>
              <a:defRPr sz="1800">
                <a:latin typeface="Arial" panose="020B0604020202020204" pitchFamily="34" charset="0"/>
                <a:cs typeface="Arial" panose="020B0604020202020204" pitchFamily="34" charset="0"/>
              </a:defRPr>
            </a:lvl1pPr>
          </a:lstStyle>
          <a:p>
            <a:r>
              <a:rPr lang="en-US"/>
              <a:t>Click on the icon to insert a </a:t>
            </a:r>
            <a:br>
              <a:rPr lang="en-US"/>
            </a:br>
            <a:r>
              <a:rPr lang="en-US"/>
              <a:t>new photo. Detailed instructions </a:t>
            </a:r>
            <a:br>
              <a:rPr lang="en-US"/>
            </a:br>
            <a:r>
              <a:rPr lang="en-US"/>
              <a:t>can be found on the slide titled</a:t>
            </a:r>
            <a:br>
              <a:rPr lang="en-US"/>
            </a:br>
            <a:r>
              <a:rPr lang="en-US"/>
              <a:t>“CHANGING THE PHOTO ON </a:t>
            </a:r>
            <a:br>
              <a:rPr lang="en-US"/>
            </a:br>
            <a:r>
              <a:rPr lang="en-US"/>
              <a:t>YOUR TITLE SLIDE.”</a:t>
            </a:r>
          </a:p>
        </p:txBody>
      </p:sp>
      <p:sp>
        <p:nvSpPr>
          <p:cNvPr id="2" name="Title 1"/>
          <p:cNvSpPr>
            <a:spLocks noGrp="1"/>
          </p:cNvSpPr>
          <p:nvPr>
            <p:ph type="ctrTitle" hasCustomPrompt="1"/>
          </p:nvPr>
        </p:nvSpPr>
        <p:spPr>
          <a:xfrm>
            <a:off x="486834" y="2459702"/>
            <a:ext cx="5520266" cy="1130065"/>
          </a:xfrm>
        </p:spPr>
        <p:txBody>
          <a:bodyPr/>
          <a:lstStyle>
            <a:lvl1pPr>
              <a:defRPr b="0" baseline="0">
                <a:solidFill>
                  <a:schemeClr val="bg1"/>
                </a:solidFill>
              </a:defRPr>
            </a:lvl1pPr>
          </a:lstStyle>
          <a:p>
            <a:r>
              <a:rPr lang="en-US"/>
              <a:t>INSERT MAIN TITLE HERE – UP TO 2 LINES (ALL CAPS)</a:t>
            </a:r>
          </a:p>
        </p:txBody>
      </p:sp>
      <p:sp>
        <p:nvSpPr>
          <p:cNvPr id="3" name="Subtitle 2"/>
          <p:cNvSpPr>
            <a:spLocks noGrp="1"/>
          </p:cNvSpPr>
          <p:nvPr>
            <p:ph type="subTitle" idx="1" hasCustomPrompt="1"/>
          </p:nvPr>
        </p:nvSpPr>
        <p:spPr>
          <a:xfrm>
            <a:off x="486836" y="3629782"/>
            <a:ext cx="5520266" cy="696686"/>
          </a:xfrm>
        </p:spPr>
        <p:txBody>
          <a:bodyPr/>
          <a:lstStyle>
            <a:lvl1pPr marL="0" indent="0" algn="l">
              <a:spcBef>
                <a:spcPts val="0"/>
              </a:spcBef>
              <a:buNone/>
              <a:defRPr sz="1400" b="0">
                <a:solidFill>
                  <a:schemeClr val="bg1"/>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6" y="5408083"/>
            <a:ext cx="5520266" cy="1014491"/>
          </a:xfrm>
        </p:spPr>
        <p:txBody>
          <a:bodyPr/>
          <a:lstStyle>
            <a:lvl1pPr marL="1588" indent="0">
              <a:lnSpc>
                <a:spcPts val="1700"/>
              </a:lnSpc>
              <a:spcBef>
                <a:spcPts val="0"/>
              </a:spcBef>
              <a:buNone/>
              <a:defRPr sz="1200">
                <a:solidFill>
                  <a:schemeClr val="bg1"/>
                </a:solidFill>
              </a:defRPr>
            </a:lvl1pPr>
            <a:lvl2pPr marL="1588" indent="0">
              <a:lnSpc>
                <a:spcPts val="1700"/>
              </a:lnSpc>
              <a:spcBef>
                <a:spcPts val="0"/>
              </a:spcBef>
              <a:buFont typeface="Arial" panose="020B0604020202020204" pitchFamily="34" charset="0"/>
              <a:buNone/>
              <a:defRPr sz="1200">
                <a:solidFill>
                  <a:schemeClr val="bg1"/>
                </a:solidFill>
              </a:defRPr>
            </a:lvl2pPr>
            <a:lvl3pPr marL="1588" indent="0">
              <a:lnSpc>
                <a:spcPts val="1700"/>
              </a:lnSpc>
              <a:spcBef>
                <a:spcPts val="0"/>
              </a:spcBef>
              <a:buNone/>
              <a:defRPr sz="1200">
                <a:solidFill>
                  <a:schemeClr val="bg1"/>
                </a:solidFill>
              </a:defRPr>
            </a:lvl3pPr>
            <a:lvl4pPr marL="1588" indent="0">
              <a:lnSpc>
                <a:spcPts val="1700"/>
              </a:lnSpc>
              <a:spcBef>
                <a:spcPts val="0"/>
              </a:spcBef>
              <a:buNone/>
              <a:defRPr sz="1200">
                <a:solidFill>
                  <a:schemeClr val="bg1"/>
                </a:solidFill>
              </a:defRPr>
            </a:lvl4pPr>
            <a:lvl5pPr marL="1588" indent="0">
              <a:lnSpc>
                <a:spcPts val="1700"/>
              </a:lnSpc>
              <a:spcBef>
                <a:spcPts val="0"/>
              </a:spcBef>
              <a:buNone/>
              <a:defRPr sz="1200">
                <a:solidFill>
                  <a:schemeClr val="bg1"/>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3" y="4657345"/>
            <a:ext cx="5520268" cy="366183"/>
          </a:xfrm>
          <a:prstGeom prst="rect">
            <a:avLst/>
          </a:prstGeom>
        </p:spPr>
        <p:txBody>
          <a:bodyPr vert="horz" lIns="0" tIns="0" rIns="0" bIns="0" rtlCol="0" anchor="ctr"/>
          <a:lstStyle>
            <a:lvl1pPr algn="l">
              <a:defRPr sz="1200">
                <a:solidFill>
                  <a:schemeClr val="bg1"/>
                </a:solidFill>
                <a:latin typeface="Arial" panose="020B0604020202020204" pitchFamily="34" charset="0"/>
                <a:cs typeface="Arial" panose="020B0604020202020204" pitchFamily="34" charset="0"/>
              </a:defRPr>
            </a:lvl1pPr>
          </a:lstStyle>
          <a:p>
            <a:endParaRPr lang="en-US">
              <a:solidFill>
                <a:srgbClr val="FFFFFF"/>
              </a:solidFill>
            </a:endParaRPr>
          </a:p>
        </p:txBody>
      </p:sp>
      <p:sp>
        <p:nvSpPr>
          <p:cNvPr id="8" name="Footer Placeholder 3"/>
          <p:cNvSpPr>
            <a:spLocks noGrp="1"/>
          </p:cNvSpPr>
          <p:nvPr>
            <p:ph type="ftr" sz="quarter" idx="15"/>
          </p:nvPr>
        </p:nvSpPr>
        <p:spPr>
          <a:xfrm>
            <a:off x="7755467" y="6527945"/>
            <a:ext cx="3860801" cy="207464"/>
          </a:xfrm>
        </p:spPr>
        <p:txBody>
          <a:bodyPr/>
          <a:lstStyle>
            <a:lvl1pPr>
              <a:defRPr sz="500">
                <a:solidFill>
                  <a:schemeClr val="bg1"/>
                </a:solidFill>
              </a:defRPr>
            </a:lvl1pPr>
          </a:lstStyle>
          <a:p>
            <a:pPr algn="r"/>
            <a:endParaRPr lang="en-US"/>
          </a:p>
        </p:txBody>
      </p:sp>
    </p:spTree>
    <p:extLst>
      <p:ext uri="{BB962C8B-B14F-4D97-AF65-F5344CB8AC3E}">
        <p14:creationId xmlns:p14="http://schemas.microsoft.com/office/powerpoint/2010/main" val="13542220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6835" y="2486273"/>
            <a:ext cx="11129432" cy="949079"/>
          </a:xfrm>
          <a:prstGeom prst="rect">
            <a:avLst/>
          </a:prstGeom>
        </p:spPr>
        <p:txBody>
          <a:bodyPr anchor="ctr"/>
          <a:lstStyle>
            <a:lvl1pPr>
              <a:lnSpc>
                <a:spcPts val="2300"/>
              </a:lnSpc>
              <a:defRPr sz="2300" b="0" baseline="0">
                <a:solidFill>
                  <a:schemeClr val="accent6"/>
                </a:solidFill>
              </a:defRPr>
            </a:lvl1pPr>
          </a:lstStyle>
          <a:p>
            <a:r>
              <a:rPr lang="en-US"/>
              <a:t>INSERT MAIN TITLE HERE – UP TO 2 FULL-WIDTH LINES (ALL CAPS)</a:t>
            </a:r>
          </a:p>
        </p:txBody>
      </p:sp>
      <p:sp>
        <p:nvSpPr>
          <p:cNvPr id="3" name="Subtitle 2"/>
          <p:cNvSpPr>
            <a:spLocks noGrp="1"/>
          </p:cNvSpPr>
          <p:nvPr>
            <p:ph type="subTitle" idx="1" hasCustomPrompt="1"/>
          </p:nvPr>
        </p:nvSpPr>
        <p:spPr>
          <a:xfrm>
            <a:off x="486833" y="3501611"/>
            <a:ext cx="11129434" cy="586885"/>
          </a:xfrm>
        </p:spPr>
        <p:txBody>
          <a:bodyPr anchor="ctr"/>
          <a:lstStyle>
            <a:lvl1pPr marL="0" indent="0" algn="l">
              <a:spcBef>
                <a:spcPts val="0"/>
              </a:spcBef>
              <a:buNone/>
              <a:defRPr sz="1400" b="0">
                <a:solidFill>
                  <a:schemeClr val="accent4"/>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4" y="5413249"/>
            <a:ext cx="11106151" cy="1014491"/>
          </a:xfrm>
        </p:spPr>
        <p:txBody>
          <a:bodyPr/>
          <a:lstStyle>
            <a:lvl1pPr marL="1588" indent="0">
              <a:lnSpc>
                <a:spcPts val="1700"/>
              </a:lnSpc>
              <a:spcBef>
                <a:spcPts val="0"/>
              </a:spcBef>
              <a:buNone/>
              <a:defRPr sz="1200">
                <a:solidFill>
                  <a:schemeClr val="accent6">
                    <a:lumMod val="50000"/>
                    <a:lumOff val="50000"/>
                  </a:schemeClr>
                </a:solidFill>
              </a:defRPr>
            </a:lvl1pPr>
            <a:lvl2pPr marL="1588" indent="0">
              <a:lnSpc>
                <a:spcPts val="1700"/>
              </a:lnSpc>
              <a:spcBef>
                <a:spcPts val="0"/>
              </a:spcBef>
              <a:buFont typeface="Arial" panose="020B0604020202020204" pitchFamily="34" charset="0"/>
              <a:buNone/>
              <a:defRPr sz="1200">
                <a:solidFill>
                  <a:schemeClr val="bg1"/>
                </a:solidFill>
              </a:defRPr>
            </a:lvl2pPr>
            <a:lvl3pPr marL="1588" indent="0">
              <a:lnSpc>
                <a:spcPts val="1700"/>
              </a:lnSpc>
              <a:spcBef>
                <a:spcPts val="0"/>
              </a:spcBef>
              <a:buNone/>
              <a:defRPr sz="1200">
                <a:solidFill>
                  <a:schemeClr val="accent6">
                    <a:lumMod val="50000"/>
                    <a:lumOff val="50000"/>
                  </a:schemeClr>
                </a:solidFill>
              </a:defRPr>
            </a:lvl3pPr>
            <a:lvl4pPr marL="1588" indent="0">
              <a:lnSpc>
                <a:spcPts val="1700"/>
              </a:lnSpc>
              <a:spcBef>
                <a:spcPts val="0"/>
              </a:spcBef>
              <a:buNone/>
              <a:defRPr sz="1200">
                <a:solidFill>
                  <a:schemeClr val="bg1"/>
                </a:solidFill>
              </a:defRPr>
            </a:lvl4pPr>
            <a:lvl5pPr marL="1588" indent="0">
              <a:lnSpc>
                <a:spcPts val="1700"/>
              </a:lnSpc>
              <a:spcBef>
                <a:spcPts val="0"/>
              </a:spcBef>
              <a:buNone/>
              <a:defRPr sz="1200">
                <a:solidFill>
                  <a:schemeClr val="accent6">
                    <a:lumMod val="50000"/>
                    <a:lumOff val="50000"/>
                  </a:schemeClr>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3" y="4657345"/>
            <a:ext cx="11129434" cy="366183"/>
          </a:xfrm>
          <a:prstGeom prst="rect">
            <a:avLst/>
          </a:prstGeom>
        </p:spPr>
        <p:txBody>
          <a:bodyPr vert="horz" lIns="0" tIns="0" rIns="0" bIns="0" rtlCol="0" anchor="ctr"/>
          <a:lstStyle>
            <a:lvl1pPr algn="l">
              <a:defRPr sz="1200">
                <a:solidFill>
                  <a:schemeClr val="accent6">
                    <a:lumMod val="50000"/>
                    <a:lumOff val="50000"/>
                  </a:schemeClr>
                </a:solidFill>
                <a:latin typeface="Arial" panose="020B0604020202020204" pitchFamily="34" charset="0"/>
                <a:cs typeface="Arial" panose="020B0604020202020204" pitchFamily="34" charset="0"/>
              </a:defRPr>
            </a:lvl1pPr>
          </a:lstStyle>
          <a:p>
            <a:endParaRPr lang="en-US">
              <a:solidFill>
                <a:srgbClr val="000000">
                  <a:lumMod val="50000"/>
                  <a:lumOff val="50000"/>
                </a:srgbClr>
              </a:solidFill>
            </a:endParaRPr>
          </a:p>
        </p:txBody>
      </p:sp>
      <p:cxnSp>
        <p:nvCxnSpPr>
          <p:cNvPr id="11" name="Straight Connector 10"/>
          <p:cNvCxnSpPr/>
          <p:nvPr userDrawn="1"/>
        </p:nvCxnSpPr>
        <p:spPr>
          <a:xfrm>
            <a:off x="486833" y="4293719"/>
            <a:ext cx="11129434"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Footer Placeholder 3"/>
          <p:cNvSpPr>
            <a:spLocks noGrp="1"/>
          </p:cNvSpPr>
          <p:nvPr>
            <p:ph type="ftr" sz="quarter" idx="15"/>
          </p:nvPr>
        </p:nvSpPr>
        <p:spPr>
          <a:xfrm>
            <a:off x="7755467" y="6527945"/>
            <a:ext cx="3860801" cy="207464"/>
          </a:xfrm>
        </p:spPr>
        <p:txBody>
          <a:bodyPr/>
          <a:lstStyle>
            <a:lvl1pPr>
              <a:defRPr sz="500"/>
            </a:lvl1pPr>
          </a:lstStyle>
          <a:p>
            <a:pPr algn="r"/>
            <a:endParaRPr lang="en-US"/>
          </a:p>
        </p:txBody>
      </p:sp>
    </p:spTree>
    <p:extLst>
      <p:ext uri="{BB962C8B-B14F-4D97-AF65-F5344CB8AC3E}">
        <p14:creationId xmlns:p14="http://schemas.microsoft.com/office/powerpoint/2010/main" val="31078581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 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6835" y="2486273"/>
            <a:ext cx="11129432" cy="949079"/>
          </a:xfrm>
          <a:prstGeom prst="rect">
            <a:avLst/>
          </a:prstGeom>
        </p:spPr>
        <p:txBody>
          <a:bodyPr anchor="ctr"/>
          <a:lstStyle>
            <a:lvl1pPr>
              <a:lnSpc>
                <a:spcPts val="2300"/>
              </a:lnSpc>
              <a:defRPr sz="2300" b="0" baseline="0">
                <a:solidFill>
                  <a:schemeClr val="accent6"/>
                </a:solidFill>
              </a:defRPr>
            </a:lvl1pPr>
          </a:lstStyle>
          <a:p>
            <a:r>
              <a:rPr lang="en-US"/>
              <a:t>INSERT MAIN TITLE HERE – UP TO 2 FULL-WIDTH LINES (ALL CAPS)</a:t>
            </a:r>
          </a:p>
        </p:txBody>
      </p:sp>
      <p:sp>
        <p:nvSpPr>
          <p:cNvPr id="3" name="Subtitle 2"/>
          <p:cNvSpPr>
            <a:spLocks noGrp="1"/>
          </p:cNvSpPr>
          <p:nvPr>
            <p:ph type="subTitle" idx="1" hasCustomPrompt="1"/>
          </p:nvPr>
        </p:nvSpPr>
        <p:spPr>
          <a:xfrm>
            <a:off x="486833" y="3501611"/>
            <a:ext cx="11129434" cy="586885"/>
          </a:xfrm>
        </p:spPr>
        <p:txBody>
          <a:bodyPr anchor="ctr"/>
          <a:lstStyle>
            <a:lvl1pPr marL="0" indent="0" algn="l">
              <a:spcBef>
                <a:spcPts val="0"/>
              </a:spcBef>
              <a:buNone/>
              <a:defRPr sz="1400" b="0">
                <a:solidFill>
                  <a:schemeClr val="accent4"/>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4" y="5413249"/>
            <a:ext cx="11106151" cy="1014491"/>
          </a:xfrm>
        </p:spPr>
        <p:txBody>
          <a:bodyPr/>
          <a:lstStyle>
            <a:lvl1pPr marL="1588" indent="0">
              <a:lnSpc>
                <a:spcPts val="1700"/>
              </a:lnSpc>
              <a:spcBef>
                <a:spcPts val="0"/>
              </a:spcBef>
              <a:buNone/>
              <a:defRPr sz="1200">
                <a:solidFill>
                  <a:schemeClr val="accent6">
                    <a:lumMod val="50000"/>
                    <a:lumOff val="50000"/>
                  </a:schemeClr>
                </a:solidFill>
              </a:defRPr>
            </a:lvl1pPr>
            <a:lvl2pPr marL="1588" indent="0">
              <a:lnSpc>
                <a:spcPts val="1700"/>
              </a:lnSpc>
              <a:spcBef>
                <a:spcPts val="0"/>
              </a:spcBef>
              <a:buFont typeface="Arial" panose="020B0604020202020204" pitchFamily="34" charset="0"/>
              <a:buNone/>
              <a:defRPr sz="1200">
                <a:solidFill>
                  <a:schemeClr val="bg1"/>
                </a:solidFill>
              </a:defRPr>
            </a:lvl2pPr>
            <a:lvl3pPr marL="1588" indent="0">
              <a:lnSpc>
                <a:spcPts val="1700"/>
              </a:lnSpc>
              <a:spcBef>
                <a:spcPts val="0"/>
              </a:spcBef>
              <a:buNone/>
              <a:defRPr sz="1200">
                <a:solidFill>
                  <a:schemeClr val="accent6">
                    <a:lumMod val="50000"/>
                    <a:lumOff val="50000"/>
                  </a:schemeClr>
                </a:solidFill>
              </a:defRPr>
            </a:lvl3pPr>
            <a:lvl4pPr marL="1588" indent="0">
              <a:lnSpc>
                <a:spcPts val="1700"/>
              </a:lnSpc>
              <a:spcBef>
                <a:spcPts val="0"/>
              </a:spcBef>
              <a:buNone/>
              <a:defRPr sz="1200">
                <a:solidFill>
                  <a:schemeClr val="bg1"/>
                </a:solidFill>
              </a:defRPr>
            </a:lvl4pPr>
            <a:lvl5pPr marL="1588" indent="0">
              <a:lnSpc>
                <a:spcPts val="1700"/>
              </a:lnSpc>
              <a:spcBef>
                <a:spcPts val="0"/>
              </a:spcBef>
              <a:buNone/>
              <a:defRPr sz="1200">
                <a:solidFill>
                  <a:schemeClr val="accent6">
                    <a:lumMod val="50000"/>
                    <a:lumOff val="50000"/>
                  </a:schemeClr>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3" y="4657345"/>
            <a:ext cx="11129434" cy="366183"/>
          </a:xfrm>
          <a:prstGeom prst="rect">
            <a:avLst/>
          </a:prstGeom>
        </p:spPr>
        <p:txBody>
          <a:bodyPr vert="horz" lIns="0" tIns="0" rIns="0" bIns="0" rtlCol="0" anchor="ctr"/>
          <a:lstStyle>
            <a:lvl1pPr algn="l">
              <a:defRPr sz="1200">
                <a:solidFill>
                  <a:schemeClr val="accent6">
                    <a:lumMod val="50000"/>
                    <a:lumOff val="50000"/>
                  </a:schemeClr>
                </a:solidFill>
                <a:latin typeface="Arial" panose="020B0604020202020204" pitchFamily="34" charset="0"/>
                <a:cs typeface="Arial" panose="020B0604020202020204" pitchFamily="34" charset="0"/>
              </a:defRPr>
            </a:lvl1pPr>
          </a:lstStyle>
          <a:p>
            <a:endParaRPr lang="en-US">
              <a:solidFill>
                <a:srgbClr val="000000">
                  <a:lumMod val="50000"/>
                  <a:lumOff val="50000"/>
                </a:srgbClr>
              </a:solidFill>
            </a:endParaRPr>
          </a:p>
        </p:txBody>
      </p:sp>
      <p:cxnSp>
        <p:nvCxnSpPr>
          <p:cNvPr id="11" name="Straight Connector 10"/>
          <p:cNvCxnSpPr/>
          <p:nvPr userDrawn="1"/>
        </p:nvCxnSpPr>
        <p:spPr>
          <a:xfrm>
            <a:off x="486833" y="4293719"/>
            <a:ext cx="11129434"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6" descr="C:\Users\TERESA~1\AppData\Local\Temp\vmware-Teresa Sharp\VMwareDnD\99bbe9a7\BMGF_red_box_2i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21706" y="1"/>
            <a:ext cx="2194560" cy="219456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3"/>
          <p:cNvSpPr>
            <a:spLocks noGrp="1"/>
          </p:cNvSpPr>
          <p:nvPr>
            <p:ph type="ftr" sz="quarter" idx="15"/>
          </p:nvPr>
        </p:nvSpPr>
        <p:spPr>
          <a:xfrm>
            <a:off x="7755467" y="6527945"/>
            <a:ext cx="3860801" cy="207464"/>
          </a:xfrm>
        </p:spPr>
        <p:txBody>
          <a:bodyPr/>
          <a:lstStyle>
            <a:lvl1pPr>
              <a:defRPr sz="500"/>
            </a:lvl1pPr>
          </a:lstStyle>
          <a:p>
            <a:pPr algn="r"/>
            <a:endParaRPr lang="en-US"/>
          </a:p>
        </p:txBody>
      </p:sp>
    </p:spTree>
    <p:extLst>
      <p:ext uri="{BB962C8B-B14F-4D97-AF65-F5344CB8AC3E}">
        <p14:creationId xmlns:p14="http://schemas.microsoft.com/office/powerpoint/2010/main" val="35809758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ext-Only Transition Slide">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0" y="0"/>
            <a:ext cx="12192000" cy="6858000"/>
          </a:xfrm>
          <a:solidFill>
            <a:schemeClr val="accent3"/>
          </a:solidFill>
        </p:spPr>
        <p:txBody>
          <a:bodyPr lIns="365760" tIns="685800" rIns="365760" bIns="1828800"/>
          <a:lstStyle>
            <a:lvl1pPr marL="0" indent="0">
              <a:lnSpc>
                <a:spcPts val="3399"/>
              </a:lnSpc>
              <a:spcBef>
                <a:spcPts val="1200"/>
              </a:spcBef>
              <a:buNone/>
              <a:defRPr lang="en-US" sz="3000" kern="1200" cap="all" baseline="0" smtClean="0">
                <a:solidFill>
                  <a:schemeClr val="bg1"/>
                </a:solidFill>
                <a:latin typeface="Arial" pitchFamily="34" charset="0"/>
                <a:ea typeface="+mn-ea"/>
                <a:cs typeface="Arial" pitchFamily="34" charset="0"/>
              </a:defRPr>
            </a:lvl1pPr>
            <a:lvl2pPr marL="0" indent="0">
              <a:buFont typeface="Arial" pitchFamily="34" charset="0"/>
              <a:buNone/>
              <a:defRPr lang="en-US" sz="3600" kern="1200" smtClean="0">
                <a:solidFill>
                  <a:schemeClr val="accent3">
                    <a:lumMod val="75000"/>
                  </a:schemeClr>
                </a:solidFill>
                <a:latin typeface="Arial" pitchFamily="34" charset="0"/>
                <a:ea typeface="+mn-ea"/>
                <a:cs typeface="Arial" pitchFamily="34" charset="0"/>
              </a:defRPr>
            </a:lvl2pPr>
            <a:lvl3pPr marL="0" indent="0">
              <a:buNone/>
              <a:defRPr lang="en-US" sz="3600" kern="1200" smtClean="0">
                <a:solidFill>
                  <a:schemeClr val="accent3">
                    <a:lumMod val="75000"/>
                  </a:schemeClr>
                </a:solidFill>
                <a:latin typeface="Arial" pitchFamily="34" charset="0"/>
                <a:ea typeface="+mn-ea"/>
                <a:cs typeface="Arial" pitchFamily="34" charset="0"/>
              </a:defRPr>
            </a:lvl3pPr>
            <a:lvl4pPr marL="0" indent="0">
              <a:buNone/>
              <a:defRPr lang="en-US" sz="3600" kern="1200" smtClean="0">
                <a:solidFill>
                  <a:schemeClr val="accent3">
                    <a:lumMod val="75000"/>
                  </a:schemeClr>
                </a:solidFill>
                <a:latin typeface="Arial" pitchFamily="34" charset="0"/>
                <a:ea typeface="+mn-ea"/>
                <a:cs typeface="Arial" pitchFamily="34" charset="0"/>
              </a:defRPr>
            </a:lvl4pPr>
            <a:lvl5pPr marL="0" indent="0">
              <a:buNone/>
              <a:defRPr lang="en-US" sz="3600" kern="1200">
                <a:solidFill>
                  <a:schemeClr val="accent3">
                    <a:lumMod val="75000"/>
                  </a:schemeClr>
                </a:solidFill>
                <a:latin typeface="Arial" pitchFamily="34" charset="0"/>
                <a:ea typeface="+mn-ea"/>
                <a:cs typeface="Arial" pitchFamily="34" charset="0"/>
              </a:defRPr>
            </a:lvl5pPr>
          </a:lstStyle>
          <a:p>
            <a:pPr lvl="0"/>
            <a:r>
              <a:rPr lang="en-US"/>
              <a:t>CLICK TO EDIT TEXT</a:t>
            </a:r>
          </a:p>
        </p:txBody>
      </p:sp>
    </p:spTree>
    <p:extLst>
      <p:ext uri="{BB962C8B-B14F-4D97-AF65-F5344CB8AC3E}">
        <p14:creationId xmlns:p14="http://schemas.microsoft.com/office/powerpoint/2010/main" val="15731005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600"/>
              </a:spcBef>
              <a:spcAft>
                <a:spcPts val="0"/>
              </a:spcAft>
              <a:defRPr sz="1400" b="0" baseline="0">
                <a:latin typeface="+mn-lt"/>
              </a:defRPr>
            </a:lvl1pPr>
            <a:lvl2pPr marL="171441" indent="-171441">
              <a:spcBef>
                <a:spcPts val="600"/>
              </a:spcBef>
              <a:spcAft>
                <a:spcPts val="0"/>
              </a:spcAft>
              <a:buClr>
                <a:schemeClr val="accent3">
                  <a:lumMod val="75000"/>
                </a:schemeClr>
              </a:buClr>
              <a:buFont typeface="Wingdings" panose="05000000000000000000" pitchFamily="2" charset="2"/>
              <a:buChar char="§"/>
              <a:defRPr sz="1300">
                <a:latin typeface="+mn-lt"/>
              </a:defRPr>
            </a:lvl2pPr>
            <a:lvl3pPr marL="342882" indent="-171441">
              <a:spcBef>
                <a:spcPts val="600"/>
              </a:spcBef>
              <a:spcAft>
                <a:spcPts val="0"/>
              </a:spcAft>
              <a:buClr>
                <a:srgbClr val="3086AB"/>
              </a:buClr>
              <a:buFont typeface="Arial" panose="020B0604020202020204" pitchFamily="34" charset="0"/>
              <a:buChar char="•"/>
              <a:tabLst/>
              <a:defRPr sz="1200" baseline="0">
                <a:latin typeface="+mn-lt"/>
              </a:defRPr>
            </a:lvl3pPr>
            <a:lvl4pPr marL="515912" indent="-173029">
              <a:spcBef>
                <a:spcPts val="600"/>
              </a:spcBef>
              <a:spcAft>
                <a:spcPts val="0"/>
              </a:spcAft>
              <a:buFont typeface="Arial" panose="020B0604020202020204" pitchFamily="34" charset="0"/>
              <a:buChar char="-"/>
              <a:tabLst/>
              <a:defRPr baseline="0">
                <a:latin typeface="+mn-lt"/>
              </a:defRPr>
            </a:lvl4pPr>
            <a:lvl5pPr marL="687353" indent="-171441">
              <a:spcBef>
                <a:spcPts val="600"/>
              </a:spcBef>
              <a:spcAft>
                <a:spcPts val="0"/>
              </a:spcAft>
              <a:defRPr baseline="0">
                <a:latin typeface="+mn-lt"/>
              </a:defRPr>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endParaRPr lang="en-US">
              <a:solidFill>
                <a:srgbClr val="000000"/>
              </a:solidFill>
            </a:endParaRP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lnSpc>
                <a:spcPct val="100000"/>
              </a:lnSpc>
              <a:defRPr sz="2812" baseline="0"/>
            </a:lvl1pPr>
          </a:lstStyle>
          <a:p>
            <a:r>
              <a:rPr lang="en-US"/>
              <a:t>INSERT HEADLINE HERE – UP TO 2 FULL WIDTH LINES (ALL CAPS)</a:t>
            </a:r>
          </a:p>
        </p:txBody>
      </p:sp>
    </p:spTree>
    <p:extLst>
      <p:ext uri="{BB962C8B-B14F-4D97-AF65-F5344CB8AC3E}">
        <p14:creationId xmlns:p14="http://schemas.microsoft.com/office/powerpoint/2010/main" val="25941279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Width Head + Bold Subhead">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519627"/>
            <a:ext cx="11106151" cy="398213"/>
          </a:xfrm>
        </p:spPr>
        <p:txBody>
          <a:bodyPr/>
          <a:lstStyle>
            <a:lvl1pPr>
              <a:lnSpc>
                <a:spcPts val="1600"/>
              </a:lnSpc>
              <a:spcBef>
                <a:spcPts val="0"/>
              </a:spcBef>
              <a:defRPr sz="1400" b="0" baseline="0">
                <a:solidFill>
                  <a:schemeClr val="accent6"/>
                </a:solidFill>
                <a:latin typeface="Calibri" panose="020F0502020204030204" pitchFamily="34" charset="0"/>
                <a:cs typeface="Calibri" panose="020F0502020204030204" pitchFamily="34" charset="0"/>
              </a:defRPr>
            </a:lvl1pPr>
            <a:lvl2pPr marL="171441" indent="-171441">
              <a:spcBef>
                <a:spcPts val="336"/>
              </a:spcBef>
              <a:spcAft>
                <a:spcPts val="0"/>
              </a:spcAft>
              <a:buClr>
                <a:schemeClr val="accent3">
                  <a:lumMod val="75000"/>
                </a:schemeClr>
              </a:buClr>
              <a:buFont typeface="Wingdings" panose="05000000000000000000" pitchFamily="2" charset="2"/>
              <a:buChar char="§"/>
              <a:defRPr sz="1300"/>
            </a:lvl2pPr>
            <a:lvl3pPr marL="342882" indent="-171441">
              <a:spcBef>
                <a:spcPts val="336"/>
              </a:spcBef>
              <a:buClr>
                <a:srgbClr val="3086AB"/>
              </a:buClr>
              <a:buFont typeface="Arial" panose="020B0604020202020204" pitchFamily="34" charset="0"/>
              <a:buChar char="•"/>
              <a:tabLst/>
              <a:defRPr baseline="0"/>
            </a:lvl3pPr>
            <a:lvl4pPr marL="515912" indent="-173029">
              <a:spcBef>
                <a:spcPts val="336"/>
              </a:spcBef>
              <a:spcAft>
                <a:spcPts val="0"/>
              </a:spcAft>
              <a:buFont typeface="Arial" panose="020B0604020202020204" pitchFamily="34" charset="0"/>
              <a:buChar char="-"/>
              <a:tabLst/>
              <a:defRPr baseline="0"/>
            </a:lvl4pPr>
            <a:lvl5pPr marL="687353" indent="-171441">
              <a:spcBef>
                <a:spcPts val="336"/>
              </a:spcBef>
              <a:defRPr baseline="0"/>
            </a:lvl5pPr>
          </a:lstStyle>
          <a:p>
            <a:pPr lvl="0"/>
            <a:r>
              <a:rPr lang="en-US"/>
              <a:t>Insert bullet list at full-width of slide</a:t>
            </a:r>
          </a:p>
        </p:txBody>
      </p:sp>
      <p:sp>
        <p:nvSpPr>
          <p:cNvPr id="5" name="Footer Placeholder 4"/>
          <p:cNvSpPr>
            <a:spLocks noGrp="1"/>
          </p:cNvSpPr>
          <p:nvPr>
            <p:ph type="ftr" sz="quarter" idx="14"/>
          </p:nvPr>
        </p:nvSpPr>
        <p:spPr/>
        <p:txBody>
          <a:bodyPr/>
          <a:lstStyle/>
          <a:p>
            <a:pPr algn="r"/>
            <a:endParaRPr lang="en-US">
              <a:solidFill>
                <a:srgbClr val="000000"/>
              </a:solidFill>
            </a:endParaRP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p:nvPr>
        </p:nvSpPr>
        <p:spPr>
          <a:xfrm>
            <a:off x="486833" y="2038299"/>
            <a:ext cx="11129434" cy="4221604"/>
          </a:xfrm>
        </p:spPr>
        <p:txBody>
          <a:bodyPr/>
          <a:lstStyle>
            <a:lvl1pPr>
              <a:spcBef>
                <a:spcPts val="600"/>
              </a:spcBef>
              <a:defRPr sz="1300">
                <a:latin typeface="+mn-lt"/>
              </a:defRPr>
            </a:lvl1pPr>
            <a:lvl2pPr>
              <a:spcBef>
                <a:spcPts val="600"/>
              </a:spcBef>
              <a:defRPr sz="1300">
                <a:latin typeface="+mn-lt"/>
              </a:defRPr>
            </a:lvl2pPr>
            <a:lvl3pPr>
              <a:spcBef>
                <a:spcPts val="600"/>
              </a:spcBef>
              <a:defRPr sz="1200">
                <a:latin typeface="+mn-lt"/>
              </a:defRPr>
            </a:lvl3pPr>
            <a:lvl4pPr>
              <a:spcBef>
                <a:spcPts val="600"/>
              </a:spcBef>
              <a:defRPr sz="1100">
                <a:latin typeface="+mn-lt"/>
              </a:defRPr>
            </a:lvl4pPr>
            <a:lvl5pPr>
              <a:spcBef>
                <a:spcPts val="600"/>
              </a:spcBef>
              <a:defRPr sz="10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486833" y="646256"/>
            <a:ext cx="11106151" cy="697577"/>
          </a:xfrm>
        </p:spPr>
        <p:txBody>
          <a:bodyPr vert="horz" lIns="0" tIns="0" rIns="0" bIns="0" rtlCol="0" anchor="t" anchorCtr="0">
            <a:noAutofit/>
          </a:bodyPr>
          <a:lstStyle>
            <a:lvl1pPr>
              <a:defRPr lang="en-US" sz="2812" dirty="0"/>
            </a:lvl1pPr>
          </a:lstStyle>
          <a:p>
            <a:pPr lvl="0">
              <a:lnSpc>
                <a:spcPct val="100000"/>
              </a:lnSpc>
            </a:pPr>
            <a:r>
              <a:rPr lang="en-US"/>
              <a:t>INSERT HEADLINE HERE – UP TO 2 FULL WIDTH LINES (ALL CAPS)</a:t>
            </a:r>
          </a:p>
        </p:txBody>
      </p:sp>
    </p:spTree>
    <p:extLst>
      <p:ext uri="{BB962C8B-B14F-4D97-AF65-F5344CB8AC3E}">
        <p14:creationId xmlns:p14="http://schemas.microsoft.com/office/powerpoint/2010/main" val="3973263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3 Width Head + 2/3 Copy - Text Only">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lgn="r"/>
            <a:endParaRPr lang="en-US">
              <a:solidFill>
                <a:srgbClr val="000000"/>
              </a:solidFill>
            </a:endParaRP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hasCustomPrompt="1"/>
          </p:nvPr>
        </p:nvSpPr>
        <p:spPr>
          <a:xfrm>
            <a:off x="4887385" y="719329"/>
            <a:ext cx="6728883" cy="5535456"/>
          </a:xfrm>
        </p:spPr>
        <p:txBody>
          <a:bodyPr/>
          <a:lstStyle>
            <a:lvl1pPr>
              <a:spcBef>
                <a:spcPts val="600"/>
              </a:spcBef>
              <a:defRPr/>
            </a:lvl1pPr>
            <a:lvl2pPr>
              <a:spcBef>
                <a:spcPts val="600"/>
              </a:spcBef>
              <a:defRPr/>
            </a:lvl2pPr>
            <a:lvl3pPr>
              <a:spcBef>
                <a:spcPts val="600"/>
              </a:spcBef>
              <a:defRPr sz="1200"/>
            </a:lvl3pPr>
            <a:lvl4pPr>
              <a:spcBef>
                <a:spcPts val="600"/>
              </a:spcBef>
              <a:defRPr/>
            </a:lvl4pPr>
            <a:lvl5pPr>
              <a:spcBef>
                <a:spcPts val="600"/>
              </a:spcBef>
              <a:defRPr/>
            </a:lvl5pPr>
          </a:lstStyle>
          <a:p>
            <a:pPr lvl="0"/>
            <a:r>
              <a:rPr lang="en-US"/>
              <a:t>Insert bullet list at 2/3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3" name="Title 2"/>
          <p:cNvSpPr>
            <a:spLocks noGrp="1"/>
          </p:cNvSpPr>
          <p:nvPr>
            <p:ph type="title" hasCustomPrompt="1"/>
          </p:nvPr>
        </p:nvSpPr>
        <p:spPr>
          <a:xfrm>
            <a:off x="486834" y="645743"/>
            <a:ext cx="4226984" cy="862194"/>
          </a:xfrm>
          <a:prstGeom prst="rect">
            <a:avLst/>
          </a:prstGeom>
        </p:spPr>
        <p:txBody>
          <a:bodyPr anchor="t"/>
          <a:lstStyle>
            <a:lvl1pPr>
              <a:defRPr baseline="0"/>
            </a:lvl1pPr>
          </a:lstStyle>
          <a:p>
            <a:r>
              <a:rPr lang="en-US"/>
              <a:t>INSERT HEADLINE – TWO LINES ALL CAPS</a:t>
            </a:r>
          </a:p>
        </p:txBody>
      </p:sp>
    </p:spTree>
    <p:extLst>
      <p:ext uri="{BB962C8B-B14F-4D97-AF65-F5344CB8AC3E}">
        <p14:creationId xmlns:p14="http://schemas.microsoft.com/office/powerpoint/2010/main" val="34138178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Width Head, Copy + Visual">
    <p:spTree>
      <p:nvGrpSpPr>
        <p:cNvPr id="1" name=""/>
        <p:cNvGrpSpPr/>
        <p:nvPr/>
      </p:nvGrpSpPr>
      <p:grpSpPr>
        <a:xfrm>
          <a:off x="0" y="0"/>
          <a:ext cx="0" cy="0"/>
          <a:chOff x="0" y="0"/>
          <a:chExt cx="0" cy="0"/>
        </a:xfrm>
      </p:grpSpPr>
      <p:sp>
        <p:nvSpPr>
          <p:cNvPr id="4" name="Footer Placeholder 3"/>
          <p:cNvSpPr>
            <a:spLocks noGrp="1"/>
          </p:cNvSpPr>
          <p:nvPr>
            <p:ph type="ftr" sz="quarter" idx="14"/>
          </p:nvPr>
        </p:nvSpPr>
        <p:spPr/>
        <p:txBody>
          <a:bodyPr/>
          <a:lstStyle/>
          <a:p>
            <a:pPr algn="r"/>
            <a:endParaRPr lang="en-US">
              <a:solidFill>
                <a:srgbClr val="000000"/>
              </a:solidFill>
            </a:endParaRPr>
          </a:p>
        </p:txBody>
      </p:sp>
      <p:sp>
        <p:nvSpPr>
          <p:cNvPr id="5" name="Slide Number Placeholder 4"/>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3" name="Text Placeholder 2"/>
          <p:cNvSpPr>
            <a:spLocks noGrp="1"/>
          </p:cNvSpPr>
          <p:nvPr>
            <p:ph type="body" sz="quarter" idx="16" hasCustomPrompt="1"/>
          </p:nvPr>
        </p:nvSpPr>
        <p:spPr>
          <a:xfrm>
            <a:off x="486834" y="1162281"/>
            <a:ext cx="11106151" cy="600132"/>
          </a:xfrm>
        </p:spPr>
        <p:txBody>
          <a:bodyPr/>
          <a:lstStyle>
            <a:lvl1pPr marL="0" indent="0">
              <a:buNone/>
              <a:defRPr sz="1399" baseline="0">
                <a:latin typeface="Calibri" panose="020F0502020204030204" pitchFamily="34" charset="0"/>
                <a:cs typeface="Calibri" panose="020F0502020204030204" pitchFamily="34" charset="0"/>
              </a:defRPr>
            </a:lvl1pPr>
            <a:lvl2pPr marL="0" indent="0">
              <a:buFont typeface="Arial" panose="020B0604020202020204" pitchFamily="34" charset="0"/>
              <a:buNone/>
              <a:defRPr sz="1250"/>
            </a:lvl2pPr>
            <a:lvl3pPr marL="0" indent="0">
              <a:buNone/>
              <a:defRPr sz="1250"/>
            </a:lvl3pPr>
            <a:lvl4pPr marL="0" indent="0">
              <a:buNone/>
              <a:defRPr sz="1250"/>
            </a:lvl4pPr>
            <a:lvl5pPr marL="0" indent="0">
              <a:buNone/>
              <a:defRPr sz="1250"/>
            </a:lvl5pPr>
          </a:lstStyle>
          <a:p>
            <a:pPr lvl="0"/>
            <a:r>
              <a:rPr lang="en-US"/>
              <a:t>Insert sub-headline or explanatory copy here – up to 2 full-width lines.</a:t>
            </a:r>
          </a:p>
        </p:txBody>
      </p:sp>
      <p:sp>
        <p:nvSpPr>
          <p:cNvPr id="7" name="Content Placeholder 6"/>
          <p:cNvSpPr>
            <a:spLocks noGrp="1"/>
          </p:cNvSpPr>
          <p:nvPr>
            <p:ph sz="quarter" idx="17" hasCustomPrompt="1"/>
          </p:nvPr>
        </p:nvSpPr>
        <p:spPr>
          <a:xfrm>
            <a:off x="486833" y="1949452"/>
            <a:ext cx="11106151" cy="4288366"/>
          </a:xfrm>
        </p:spPr>
        <p:txBody>
          <a:bodyPr tIns="1097280"/>
          <a:lstStyle>
            <a:lvl1pPr marL="0" indent="0" algn="ctr">
              <a:buNone/>
              <a:defRPr sz="1200" baseline="0"/>
            </a:lvl1pPr>
            <a:lvl2pPr marL="0" indent="0">
              <a:buFont typeface="Arial" panose="020B0604020202020204" pitchFamily="34" charset="0"/>
              <a:buNone/>
              <a:defRPr sz="1200"/>
            </a:lvl2pPr>
            <a:lvl3pPr marL="0" indent="0">
              <a:buNone/>
              <a:defRPr sz="1200"/>
            </a:lvl3pPr>
            <a:lvl4pPr marL="0" indent="0">
              <a:buNone/>
              <a:defRPr sz="1200"/>
            </a:lvl4pPr>
            <a:lvl5pPr marL="0" indent="0">
              <a:buNone/>
              <a:defRPr sz="1200"/>
            </a:lvl5pPr>
          </a:lstStyle>
          <a:p>
            <a:pPr lvl="0"/>
            <a:r>
              <a:rPr lang="en-US"/>
              <a:t>Click icon to insert visual element here at full-width of slide.</a:t>
            </a:r>
          </a:p>
        </p:txBody>
      </p:sp>
      <p:sp>
        <p:nvSpPr>
          <p:cNvPr id="6" name="Title 5"/>
          <p:cNvSpPr>
            <a:spLocks noGrp="1"/>
          </p:cNvSpPr>
          <p:nvPr>
            <p:ph type="title" hasCustomPrompt="1"/>
          </p:nvPr>
        </p:nvSpPr>
        <p:spPr>
          <a:xfrm>
            <a:off x="486833" y="646176"/>
            <a:ext cx="11106151" cy="509240"/>
          </a:xfrm>
        </p:spPr>
        <p:txBody>
          <a:bodyPr vert="horz" lIns="0" tIns="0" rIns="0" bIns="0" rtlCol="0" anchor="t" anchorCtr="0">
            <a:noAutofit/>
          </a:bodyPr>
          <a:lstStyle>
            <a:lvl1pPr>
              <a:defRPr lang="en-US" sz="3066"/>
            </a:lvl1pPr>
          </a:lstStyle>
          <a:p>
            <a:pPr lvl="0">
              <a:lnSpc>
                <a:spcPct val="100000"/>
              </a:lnSpc>
            </a:pPr>
            <a:r>
              <a:rPr lang="en-US"/>
              <a:t>INSERT HEADLINE HERE – UP TO 1 FULL-WIDTH LINE</a:t>
            </a:r>
          </a:p>
        </p:txBody>
      </p:sp>
    </p:spTree>
    <p:extLst>
      <p:ext uri="{BB962C8B-B14F-4D97-AF65-F5344CB8AC3E}">
        <p14:creationId xmlns:p14="http://schemas.microsoft.com/office/powerpoint/2010/main" val="24987182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ull Width Head, 1/3 Copy + 2/3 Visua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874685" y="1718734"/>
            <a:ext cx="6718301" cy="4519084"/>
          </a:xfrm>
        </p:spPr>
        <p:txBody>
          <a:bodyPr/>
          <a:lstStyle>
            <a:lvl1pPr>
              <a:defRPr baseline="0"/>
            </a:lvl1pPr>
          </a:lstStyle>
          <a:p>
            <a:pPr lvl="0"/>
            <a:r>
              <a:rPr lang="en-US"/>
              <a:t>Click an icon to insert a visual here at 2/3 width of slide</a:t>
            </a:r>
          </a:p>
        </p:txBody>
      </p:sp>
      <p:sp>
        <p:nvSpPr>
          <p:cNvPr id="7" name="Text Placeholder 7"/>
          <p:cNvSpPr>
            <a:spLocks noGrp="1"/>
          </p:cNvSpPr>
          <p:nvPr>
            <p:ph type="body" sz="quarter" idx="13" hasCustomPrompt="1"/>
          </p:nvPr>
        </p:nvSpPr>
        <p:spPr>
          <a:xfrm>
            <a:off x="486834" y="1718734"/>
            <a:ext cx="4226984" cy="4519084"/>
          </a:xfrm>
        </p:spPr>
        <p:txBody>
          <a:bodyPr/>
          <a:lstStyle>
            <a:lvl1pPr>
              <a:spcBef>
                <a:spcPts val="600"/>
              </a:spcBef>
              <a:spcAft>
                <a:spcPts val="0"/>
              </a:spcAft>
              <a:defRPr sz="1400" b="0"/>
            </a:lvl1pPr>
            <a:lvl2pPr>
              <a:spcBef>
                <a:spcPts val="600"/>
              </a:spcBef>
              <a:spcAft>
                <a:spcPts val="0"/>
              </a:spcAft>
              <a:defRPr sz="1300" baseline="0"/>
            </a:lvl2pPr>
            <a:lvl3pPr>
              <a:spcBef>
                <a:spcPts val="600"/>
              </a:spcBef>
              <a:spcAft>
                <a:spcPts val="0"/>
              </a:spcAft>
              <a:buClr>
                <a:srgbClr val="3086AB"/>
              </a:buClr>
              <a:defRPr sz="1200"/>
            </a:lvl3pPr>
            <a:lvl4pPr marL="515911" indent="-171441">
              <a:spcBef>
                <a:spcPts val="600"/>
              </a:spcBef>
              <a:spcAft>
                <a:spcPts val="0"/>
              </a:spcAft>
              <a:buFont typeface="Arial" panose="020B0604020202020204" pitchFamily="34" charset="0"/>
              <a:buChar char="-"/>
              <a:defRPr baseline="0"/>
            </a:lvl4pPr>
            <a:lvl5pPr>
              <a:spcBef>
                <a:spcPts val="600"/>
              </a:spcBef>
              <a:spcAft>
                <a:spcPts val="0"/>
              </a:spcAft>
              <a:defRPr/>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6" name="Footer Placeholder 5"/>
          <p:cNvSpPr>
            <a:spLocks noGrp="1"/>
          </p:cNvSpPr>
          <p:nvPr>
            <p:ph type="ftr" sz="quarter" idx="14"/>
          </p:nvPr>
        </p:nvSpPr>
        <p:spPr/>
        <p:txBody>
          <a:bodyPr/>
          <a:lstStyle/>
          <a:p>
            <a:pPr algn="r"/>
            <a:endParaRPr lang="en-US">
              <a:solidFill>
                <a:srgbClr val="000000"/>
              </a:solidFill>
            </a:endParaRP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vert="horz" lIns="0" tIns="0" rIns="0" bIns="0" rtlCol="0" anchor="t" anchorCtr="0">
            <a:noAutofit/>
          </a:bodyPr>
          <a:lstStyle>
            <a:lvl1pPr>
              <a:defRPr lang="en-US" sz="3066"/>
            </a:lvl1pPr>
          </a:lstStyle>
          <a:p>
            <a:pPr lvl="0">
              <a:lnSpc>
                <a:spcPct val="100000"/>
              </a:lnSpc>
            </a:pPr>
            <a:r>
              <a:rPr lang="en-US"/>
              <a:t>INSERT HEADLINE HERE – UP TO 2 FULL WIDTH LINES (ALL CAPS)</a:t>
            </a:r>
          </a:p>
        </p:txBody>
      </p:sp>
    </p:spTree>
    <p:extLst>
      <p:ext uri="{BB962C8B-B14F-4D97-AF65-F5344CB8AC3E}">
        <p14:creationId xmlns:p14="http://schemas.microsoft.com/office/powerpoint/2010/main" val="32730115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 Width Head + Copy w/ 2/3 Visual">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4" y="1718733"/>
            <a:ext cx="4226984" cy="4519086"/>
          </a:xfrm>
        </p:spPr>
        <p:txBody>
          <a:bodyPr/>
          <a:lstStyle>
            <a:lvl1pPr>
              <a:spcBef>
                <a:spcPts val="600"/>
              </a:spcBef>
              <a:spcAft>
                <a:spcPts val="0"/>
              </a:spcAft>
              <a:buClr>
                <a:srgbClr val="2F85AA"/>
              </a:buClr>
              <a:defRPr sz="1400" b="0" baseline="0"/>
            </a:lvl1pPr>
            <a:lvl2pPr>
              <a:spcBef>
                <a:spcPts val="600"/>
              </a:spcBef>
              <a:spcAft>
                <a:spcPts val="0"/>
              </a:spcAft>
              <a:defRPr sz="1300" baseline="0"/>
            </a:lvl2pPr>
            <a:lvl3pPr>
              <a:spcBef>
                <a:spcPts val="600"/>
              </a:spcBef>
              <a:spcAft>
                <a:spcPts val="0"/>
              </a:spcAft>
              <a:buClr>
                <a:srgbClr val="3086AB"/>
              </a:buClr>
              <a:defRPr sz="1200" baseline="0"/>
            </a:lvl3pPr>
            <a:lvl4pPr marL="515911" indent="-171441">
              <a:spcBef>
                <a:spcPts val="600"/>
              </a:spcBef>
              <a:spcAft>
                <a:spcPts val="0"/>
              </a:spcAft>
              <a:buFont typeface="Arial" panose="020B0604020202020204" pitchFamily="34" charset="0"/>
              <a:buChar char="-"/>
              <a:defRPr baseline="0"/>
            </a:lvl4pPr>
            <a:lvl5pPr marL="685765" indent="-171441">
              <a:spcBef>
                <a:spcPts val="6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10" name="Rectangle 9"/>
          <p:cNvSpPr/>
          <p:nvPr userDrawn="1"/>
        </p:nvSpPr>
        <p:spPr>
          <a:xfrm>
            <a:off x="0" y="669309"/>
            <a:ext cx="268224" cy="2684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FFFF"/>
              </a:solidFill>
            </a:endParaRPr>
          </a:p>
        </p:txBody>
      </p:sp>
      <p:sp>
        <p:nvSpPr>
          <p:cNvPr id="2" name="Footer Placeholder 1"/>
          <p:cNvSpPr>
            <a:spLocks noGrp="1"/>
          </p:cNvSpPr>
          <p:nvPr>
            <p:ph type="ftr" sz="quarter" idx="15"/>
          </p:nvPr>
        </p:nvSpPr>
        <p:spPr/>
        <p:txBody>
          <a:bodyPr/>
          <a:lstStyle/>
          <a:p>
            <a:pPr algn="r"/>
            <a:endParaRPr lang="en-US"/>
          </a:p>
        </p:txBody>
      </p:sp>
      <p:sp>
        <p:nvSpPr>
          <p:cNvPr id="3" name="Slide Number Placeholder 2"/>
          <p:cNvSpPr>
            <a:spLocks noGrp="1"/>
          </p:cNvSpPr>
          <p:nvPr>
            <p:ph type="sldNum" sz="quarter" idx="16"/>
          </p:nvPr>
        </p:nvSpPr>
        <p:spPr/>
        <p:txBody>
          <a:bodyPr/>
          <a:lstStyle/>
          <a:p>
            <a:fld id="{D3F7C509-FEEF-45D3-B896-7C07814C0C13}" type="slidenum">
              <a:rPr lang="en-US" smtClean="0"/>
              <a:pPr/>
              <a:t>‹#›</a:t>
            </a:fld>
            <a:endParaRPr lang="en-US"/>
          </a:p>
        </p:txBody>
      </p:sp>
      <p:sp>
        <p:nvSpPr>
          <p:cNvPr id="5" name="Title 4"/>
          <p:cNvSpPr>
            <a:spLocks noGrp="1"/>
          </p:cNvSpPr>
          <p:nvPr>
            <p:ph type="title" hasCustomPrompt="1"/>
          </p:nvPr>
        </p:nvSpPr>
        <p:spPr>
          <a:xfrm>
            <a:off x="486834" y="646255"/>
            <a:ext cx="4226984" cy="862194"/>
          </a:xfrm>
        </p:spPr>
        <p:txBody>
          <a:bodyPr/>
          <a:lstStyle>
            <a:lvl1pPr>
              <a:defRPr baseline="0"/>
            </a:lvl1pPr>
          </a:lstStyle>
          <a:p>
            <a:r>
              <a:rPr lang="en-US"/>
              <a:t>INSERT HEADLINE – TWO LINES ALL CAPS</a:t>
            </a:r>
          </a:p>
        </p:txBody>
      </p:sp>
      <p:sp>
        <p:nvSpPr>
          <p:cNvPr id="7" name="Content Placeholder 2"/>
          <p:cNvSpPr>
            <a:spLocks noGrp="1"/>
          </p:cNvSpPr>
          <p:nvPr>
            <p:ph idx="1" hasCustomPrompt="1"/>
          </p:nvPr>
        </p:nvSpPr>
        <p:spPr>
          <a:xfrm>
            <a:off x="4874685" y="651933"/>
            <a:ext cx="6718301" cy="5585885"/>
          </a:xfrm>
        </p:spPr>
        <p:txBody>
          <a:bodyPr/>
          <a:lstStyle>
            <a:lvl1pPr>
              <a:defRPr baseline="0"/>
            </a:lvl1pPr>
          </a:lstStyle>
          <a:p>
            <a:pPr lvl="0"/>
            <a:r>
              <a:rPr lang="en-US"/>
              <a:t>Click an icon to insert a visual here at 2/3 width of slide</a:t>
            </a:r>
          </a:p>
        </p:txBody>
      </p:sp>
    </p:spTree>
    <p:extLst>
      <p:ext uri="{BB962C8B-B14F-4D97-AF65-F5344CB8AC3E}">
        <p14:creationId xmlns:p14="http://schemas.microsoft.com/office/powerpoint/2010/main" val="33854948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3 Width Head + Copy w/Full Bleed Photo">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4" y="1718733"/>
            <a:ext cx="4226984" cy="4519086"/>
          </a:xfrm>
        </p:spPr>
        <p:txBody>
          <a:bodyPr/>
          <a:lstStyle>
            <a:lvl1pPr>
              <a:spcBef>
                <a:spcPts val="600"/>
              </a:spcBef>
              <a:spcAft>
                <a:spcPts val="0"/>
              </a:spcAft>
              <a:buClr>
                <a:srgbClr val="2F85AA"/>
              </a:buClr>
              <a:defRPr sz="1400" b="0" baseline="0"/>
            </a:lvl1pPr>
            <a:lvl2pPr>
              <a:spcBef>
                <a:spcPts val="600"/>
              </a:spcBef>
              <a:spcAft>
                <a:spcPts val="0"/>
              </a:spcAft>
              <a:defRPr sz="1300" baseline="0"/>
            </a:lvl2pPr>
            <a:lvl3pPr>
              <a:spcBef>
                <a:spcPts val="600"/>
              </a:spcBef>
              <a:spcAft>
                <a:spcPts val="0"/>
              </a:spcAft>
              <a:buClr>
                <a:srgbClr val="3086AB"/>
              </a:buClr>
              <a:defRPr baseline="0"/>
            </a:lvl3pPr>
            <a:lvl4pPr marL="515911" indent="-171441">
              <a:spcBef>
                <a:spcPts val="600"/>
              </a:spcBef>
              <a:spcAft>
                <a:spcPts val="0"/>
              </a:spcAft>
              <a:buFont typeface="Arial" panose="020B0604020202020204" pitchFamily="34" charset="0"/>
              <a:buChar char="-"/>
              <a:defRPr baseline="0"/>
            </a:lvl4pPr>
            <a:lvl5pPr marL="685765" indent="-171441">
              <a:spcBef>
                <a:spcPts val="6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7" name="Picture Placeholder 6"/>
          <p:cNvSpPr>
            <a:spLocks noGrp="1"/>
          </p:cNvSpPr>
          <p:nvPr>
            <p:ph type="pic" sz="quarter" idx="14"/>
          </p:nvPr>
        </p:nvSpPr>
        <p:spPr>
          <a:xfrm>
            <a:off x="4874686" y="0"/>
            <a:ext cx="7317316" cy="6858000"/>
          </a:xfrm>
        </p:spPr>
        <p:txBody>
          <a:bodyPr tIns="822960"/>
          <a:lstStyle>
            <a:lvl1pPr marL="0" indent="0" algn="ctr">
              <a:buNone/>
              <a:defRPr baseline="0"/>
            </a:lvl1pPr>
          </a:lstStyle>
          <a:p>
            <a:r>
              <a:rPr lang="en-US"/>
              <a:t>Click icon to add picture</a:t>
            </a:r>
          </a:p>
        </p:txBody>
      </p:sp>
      <p:sp>
        <p:nvSpPr>
          <p:cNvPr id="10" name="Rectangle 9"/>
          <p:cNvSpPr/>
          <p:nvPr userDrawn="1"/>
        </p:nvSpPr>
        <p:spPr>
          <a:xfrm>
            <a:off x="0" y="669309"/>
            <a:ext cx="268224" cy="2684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FFFF"/>
              </a:solidFill>
            </a:endParaRPr>
          </a:p>
        </p:txBody>
      </p:sp>
      <p:sp>
        <p:nvSpPr>
          <p:cNvPr id="6" name="Title 5"/>
          <p:cNvSpPr>
            <a:spLocks noGrp="1"/>
          </p:cNvSpPr>
          <p:nvPr>
            <p:ph type="title" hasCustomPrompt="1"/>
          </p:nvPr>
        </p:nvSpPr>
        <p:spPr>
          <a:xfrm>
            <a:off x="486834" y="646255"/>
            <a:ext cx="4226984" cy="862194"/>
          </a:xfrm>
        </p:spPr>
        <p:txBody>
          <a:bodyPr/>
          <a:lstStyle>
            <a:lvl1pPr>
              <a:defRPr baseline="0"/>
            </a:lvl1pPr>
          </a:lstStyle>
          <a:p>
            <a:r>
              <a:rPr lang="en-US"/>
              <a:t>INSERT HEADLINE – TWO LINES ALL CAPS</a:t>
            </a:r>
          </a:p>
        </p:txBody>
      </p:sp>
    </p:spTree>
    <p:extLst>
      <p:ext uri="{BB962C8B-B14F-4D97-AF65-F5344CB8AC3E}">
        <p14:creationId xmlns:p14="http://schemas.microsoft.com/office/powerpoint/2010/main" val="40962897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ustomizeable Photo Slide (Full Frame)">
    <p:spTree>
      <p:nvGrpSpPr>
        <p:cNvPr id="1" name=""/>
        <p:cNvGrpSpPr/>
        <p:nvPr/>
      </p:nvGrpSpPr>
      <p:grpSpPr>
        <a:xfrm>
          <a:off x="0" y="0"/>
          <a:ext cx="0" cy="0"/>
          <a:chOff x="0" y="0"/>
          <a:chExt cx="0" cy="0"/>
        </a:xfrm>
      </p:grpSpPr>
      <p:sp>
        <p:nvSpPr>
          <p:cNvPr id="6" name="Picture Placeholder 5"/>
          <p:cNvSpPr>
            <a:spLocks noGrp="1"/>
          </p:cNvSpPr>
          <p:nvPr>
            <p:ph type="pic" sz="quarter" idx="13" hasCustomPrompt="1"/>
          </p:nvPr>
        </p:nvSpPr>
        <p:spPr>
          <a:xfrm>
            <a:off x="0" y="0"/>
            <a:ext cx="12192000" cy="6858000"/>
          </a:xfrm>
        </p:spPr>
        <p:txBody>
          <a:bodyPr lIns="182880" tIns="1828800"/>
          <a:lstStyle>
            <a:lvl1pPr marL="0" indent="0" algn="ctr">
              <a:buFontTx/>
              <a:buNone/>
              <a:defRPr baseline="0"/>
            </a:lvl1pPr>
          </a:lstStyle>
          <a:p>
            <a:r>
              <a:rPr lang="en-US"/>
              <a:t>Click on the icon to insert </a:t>
            </a:r>
            <a:br>
              <a:rPr lang="en-US"/>
            </a:br>
            <a:r>
              <a:rPr lang="en-US"/>
              <a:t>a new full-frame photo.</a:t>
            </a:r>
          </a:p>
        </p:txBody>
      </p:sp>
    </p:spTree>
    <p:extLst>
      <p:ext uri="{BB962C8B-B14F-4D97-AF65-F5344CB8AC3E}">
        <p14:creationId xmlns:p14="http://schemas.microsoft.com/office/powerpoint/2010/main" val="29671935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ext-Only Transition Slide">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0" y="0"/>
            <a:ext cx="12192000" cy="6858000"/>
          </a:xfrm>
          <a:solidFill>
            <a:schemeClr val="accent3"/>
          </a:solidFill>
        </p:spPr>
        <p:txBody>
          <a:bodyPr lIns="365760" tIns="685800" rIns="365760" bIns="1828800"/>
          <a:lstStyle>
            <a:lvl1pPr marL="0" indent="0">
              <a:lnSpc>
                <a:spcPts val="3399"/>
              </a:lnSpc>
              <a:spcBef>
                <a:spcPts val="1200"/>
              </a:spcBef>
              <a:buNone/>
              <a:defRPr lang="en-US" sz="3000" kern="1200" cap="all" baseline="0" smtClean="0">
                <a:solidFill>
                  <a:schemeClr val="bg1"/>
                </a:solidFill>
                <a:latin typeface="Arial" pitchFamily="34" charset="0"/>
                <a:ea typeface="+mn-ea"/>
                <a:cs typeface="Arial" pitchFamily="34" charset="0"/>
              </a:defRPr>
            </a:lvl1pPr>
            <a:lvl2pPr marL="0" indent="0">
              <a:buFont typeface="Arial" pitchFamily="34" charset="0"/>
              <a:buNone/>
              <a:defRPr lang="en-US" sz="3600" kern="1200" smtClean="0">
                <a:solidFill>
                  <a:schemeClr val="accent3">
                    <a:lumMod val="75000"/>
                  </a:schemeClr>
                </a:solidFill>
                <a:latin typeface="Arial" pitchFamily="34" charset="0"/>
                <a:ea typeface="+mn-ea"/>
                <a:cs typeface="Arial" pitchFamily="34" charset="0"/>
              </a:defRPr>
            </a:lvl2pPr>
            <a:lvl3pPr marL="0" indent="0">
              <a:buNone/>
              <a:defRPr lang="en-US" sz="3600" kern="1200" smtClean="0">
                <a:solidFill>
                  <a:schemeClr val="accent3">
                    <a:lumMod val="75000"/>
                  </a:schemeClr>
                </a:solidFill>
                <a:latin typeface="Arial" pitchFamily="34" charset="0"/>
                <a:ea typeface="+mn-ea"/>
                <a:cs typeface="Arial" pitchFamily="34" charset="0"/>
              </a:defRPr>
            </a:lvl3pPr>
            <a:lvl4pPr marL="0" indent="0">
              <a:buNone/>
              <a:defRPr lang="en-US" sz="3600" kern="1200" smtClean="0">
                <a:solidFill>
                  <a:schemeClr val="accent3">
                    <a:lumMod val="75000"/>
                  </a:schemeClr>
                </a:solidFill>
                <a:latin typeface="Arial" pitchFamily="34" charset="0"/>
                <a:ea typeface="+mn-ea"/>
                <a:cs typeface="Arial" pitchFamily="34" charset="0"/>
              </a:defRPr>
            </a:lvl4pPr>
            <a:lvl5pPr marL="0" indent="0">
              <a:buNone/>
              <a:defRPr lang="en-US" sz="3600" kern="1200">
                <a:solidFill>
                  <a:schemeClr val="accent3">
                    <a:lumMod val="75000"/>
                  </a:schemeClr>
                </a:solidFill>
                <a:latin typeface="Arial" pitchFamily="34" charset="0"/>
                <a:ea typeface="+mn-ea"/>
                <a:cs typeface="Arial" pitchFamily="34" charset="0"/>
              </a:defRPr>
            </a:lvl5pPr>
          </a:lstStyle>
          <a:p>
            <a:pPr lvl="0"/>
            <a:r>
              <a:rPr lang="en-US"/>
              <a:t>CLICK TO EDIT TEXT</a:t>
            </a:r>
          </a:p>
        </p:txBody>
      </p:sp>
    </p:spTree>
    <p:extLst>
      <p:ext uri="{BB962C8B-B14F-4D97-AF65-F5344CB8AC3E}">
        <p14:creationId xmlns:p14="http://schemas.microsoft.com/office/powerpoint/2010/main" val="28699244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4" y="1718734"/>
            <a:ext cx="11106151" cy="4519084"/>
          </a:xfrm>
        </p:spPr>
        <p:txBody>
          <a:bodyPr/>
          <a:lstStyle>
            <a:lvl1pPr>
              <a:spcBef>
                <a:spcPts val="336"/>
              </a:spcBef>
              <a:defRPr sz="1401" b="0" baseline="0"/>
            </a:lvl1pPr>
            <a:lvl2pPr marL="171445" indent="-171445">
              <a:spcBef>
                <a:spcPts val="336"/>
              </a:spcBef>
              <a:spcAft>
                <a:spcPts val="0"/>
              </a:spcAft>
              <a:buClr>
                <a:schemeClr val="accent3">
                  <a:lumMod val="75000"/>
                </a:schemeClr>
              </a:buClr>
              <a:buFont typeface="Wingdings" panose="05000000000000000000" pitchFamily="2" charset="2"/>
              <a:buChar char="§"/>
              <a:defRPr sz="1300"/>
            </a:lvl2pPr>
            <a:lvl3pPr marL="342891" indent="-171445">
              <a:spcBef>
                <a:spcPts val="336"/>
              </a:spcBef>
              <a:buClr>
                <a:srgbClr val="3086AB"/>
              </a:buClr>
              <a:buFont typeface="Arial" panose="020B0604020202020204" pitchFamily="34" charset="0"/>
              <a:buChar char="•"/>
              <a:tabLst/>
              <a:defRPr baseline="0"/>
            </a:lvl3pPr>
            <a:lvl4pPr marL="515923" indent="-173033">
              <a:spcBef>
                <a:spcPts val="336"/>
              </a:spcBef>
              <a:spcAft>
                <a:spcPts val="0"/>
              </a:spcAft>
              <a:buFont typeface="Arial" panose="020B0604020202020204" pitchFamily="34" charset="0"/>
              <a:buChar char="-"/>
              <a:tabLst/>
              <a:defRPr baseline="0"/>
            </a:lvl4pPr>
            <a:lvl5pPr marL="687367" indent="-171445">
              <a:spcBef>
                <a:spcPts val="336"/>
              </a:spcBef>
              <a:defRPr baseline="0"/>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r>
              <a:rPr lang="en-US">
                <a:solidFill>
                  <a:srgbClr val="000000"/>
                </a:solidFill>
              </a:rPr>
              <a:t>© 2014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4" y="629575"/>
            <a:ext cx="11106151" cy="697577"/>
          </a:xfrm>
        </p:spPr>
        <p:txBody>
          <a:bodyPr vert="horz" lIns="0" tIns="0" rIns="0" bIns="0" rtlCol="0" anchor="t" anchorCtr="0">
            <a:noAutofit/>
          </a:bodyPr>
          <a:lstStyle>
            <a:lvl1pPr>
              <a:defRPr lang="en-US" sz="3066" dirty="0"/>
            </a:lvl1pPr>
          </a:lstStyle>
          <a:p>
            <a:pPr lvl="0">
              <a:lnSpc>
                <a:spcPct val="100000"/>
              </a:lnSpc>
            </a:pPr>
            <a:r>
              <a:rPr lang="en-US"/>
              <a:t>insert headline here – up to 2 full width lines (all caps)</a:t>
            </a:r>
          </a:p>
        </p:txBody>
      </p:sp>
    </p:spTree>
    <p:extLst>
      <p:ext uri="{BB962C8B-B14F-4D97-AF65-F5344CB8AC3E}">
        <p14:creationId xmlns:p14="http://schemas.microsoft.com/office/powerpoint/2010/main" val="20780268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600"/>
              </a:spcBef>
              <a:spcAft>
                <a:spcPts val="0"/>
              </a:spcAft>
              <a:defRPr sz="1400" b="0" baseline="0"/>
            </a:lvl1pPr>
            <a:lvl2pPr marL="171441" indent="-171441">
              <a:spcBef>
                <a:spcPts val="600"/>
              </a:spcBef>
              <a:spcAft>
                <a:spcPts val="0"/>
              </a:spcAft>
              <a:buClr>
                <a:schemeClr val="accent3">
                  <a:lumMod val="75000"/>
                </a:schemeClr>
              </a:buClr>
              <a:buFont typeface="Wingdings" panose="05000000000000000000" pitchFamily="2" charset="2"/>
              <a:buChar char="§"/>
              <a:defRPr sz="1300"/>
            </a:lvl2pPr>
            <a:lvl3pPr marL="342882" indent="-171441">
              <a:spcBef>
                <a:spcPts val="600"/>
              </a:spcBef>
              <a:spcAft>
                <a:spcPts val="0"/>
              </a:spcAft>
              <a:buClr>
                <a:srgbClr val="3086AB"/>
              </a:buClr>
              <a:buFont typeface="Arial" panose="020B0604020202020204" pitchFamily="34" charset="0"/>
              <a:buChar char="•"/>
              <a:tabLst/>
              <a:defRPr sz="1200" baseline="0"/>
            </a:lvl3pPr>
            <a:lvl4pPr marL="515912" indent="-173029">
              <a:spcBef>
                <a:spcPts val="600"/>
              </a:spcBef>
              <a:spcAft>
                <a:spcPts val="0"/>
              </a:spcAft>
              <a:buFont typeface="Arial" panose="020B0604020202020204" pitchFamily="34" charset="0"/>
              <a:buChar char="-"/>
              <a:tabLst/>
              <a:defRPr baseline="0"/>
            </a:lvl4pPr>
            <a:lvl5pPr marL="687353" indent="-171441">
              <a:spcBef>
                <a:spcPts val="600"/>
              </a:spcBef>
              <a:spcAft>
                <a:spcPts val="0"/>
              </a:spcAft>
              <a:defRPr baseline="0"/>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r>
              <a:rPr lang="en-US">
                <a:solidFill>
                  <a:srgbClr val="000000"/>
                </a:solidFill>
              </a:rPr>
              <a:t>© 2014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vert="horz" lIns="0" tIns="0" rIns="0" bIns="0" rtlCol="0" anchor="t" anchorCtr="0">
            <a:noAutofit/>
          </a:bodyPr>
          <a:lstStyle>
            <a:lvl1pPr>
              <a:defRPr lang="en-US" sz="3066" dirty="0"/>
            </a:lvl1pPr>
          </a:lstStyle>
          <a:p>
            <a:pPr lvl="0">
              <a:lnSpc>
                <a:spcPct val="100000"/>
              </a:lnSpc>
            </a:pPr>
            <a:r>
              <a:rPr lang="en-US"/>
              <a:t>INSERT HEADLINE HERE – UP TO 2 FULL WIDTH LINES (ALL CAPS)</a:t>
            </a:r>
          </a:p>
        </p:txBody>
      </p:sp>
    </p:spTree>
    <p:extLst>
      <p:ext uri="{BB962C8B-B14F-4D97-AF65-F5344CB8AC3E}">
        <p14:creationId xmlns:p14="http://schemas.microsoft.com/office/powerpoint/2010/main" val="17027280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Title Slide - Photo">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0"/>
            <a:ext cx="12192000" cy="6858000"/>
          </a:xfrm>
        </p:spPr>
        <p:txBody>
          <a:bodyPr bIns="914400" anchor="ctr"/>
          <a:lstStyle>
            <a:lvl1pPr algn="ctr">
              <a:defRPr/>
            </a:lvl1pPr>
          </a:lstStyle>
          <a:p>
            <a:r>
              <a:rPr lang="en-US"/>
              <a:t>Click on the icon to insert </a:t>
            </a:r>
            <a:br>
              <a:rPr lang="en-US"/>
            </a:br>
            <a:r>
              <a:rPr lang="en-US"/>
              <a:t>a new full-frame photo.</a:t>
            </a:r>
          </a:p>
        </p:txBody>
      </p:sp>
      <p:sp>
        <p:nvSpPr>
          <p:cNvPr id="11" name="Text Placeholder 18"/>
          <p:cNvSpPr txBox="1">
            <a:spLocks/>
          </p:cNvSpPr>
          <p:nvPr/>
        </p:nvSpPr>
        <p:spPr>
          <a:xfrm>
            <a:off x="7823201" y="4367583"/>
            <a:ext cx="3945684" cy="1457787"/>
          </a:xfrm>
          <a:prstGeom prst="rect">
            <a:avLst/>
          </a:prstGeom>
        </p:spPr>
        <p:txBody>
          <a:bodyPr lIns="0" tIns="0" rIns="0" bIns="0" anchor="b"/>
          <a:lstStyle>
            <a:lvl1pPr marL="0" indent="0" algn="l" defTabSz="914400" rtl="0" eaLnBrk="1" latinLnBrk="0" hangingPunct="1">
              <a:spcBef>
                <a:spcPts val="600"/>
              </a:spcBef>
              <a:buClr>
                <a:srgbClr val="2F85AA"/>
              </a:buClr>
              <a:buFont typeface="Wingdings" pitchFamily="2" charset="2"/>
              <a:buNone/>
              <a:defRPr sz="1400" kern="1200">
                <a:solidFill>
                  <a:schemeClr val="accent6"/>
                </a:solidFill>
                <a:latin typeface="Arial" pitchFamily="34" charset="0"/>
                <a:ea typeface="+mn-ea"/>
                <a:cs typeface="Arial" pitchFamily="34" charset="0"/>
              </a:defRPr>
            </a:lvl1pPr>
            <a:lvl2pPr marL="182563" indent="-182563" algn="l" defTabSz="914400"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Arial" pitchFamily="34" charset="0"/>
                <a:ea typeface="+mn-ea"/>
                <a:cs typeface="Arial" pitchFamily="34" charset="0"/>
              </a:defRPr>
            </a:lvl2pPr>
            <a:lvl3pPr marL="344488" indent="-149225" algn="l" defTabSz="914400" rtl="0" eaLnBrk="1" latinLnBrk="0" hangingPunct="1">
              <a:spcBef>
                <a:spcPts val="600"/>
              </a:spcBef>
              <a:buClr>
                <a:schemeClr val="accent3">
                  <a:lumMod val="75000"/>
                </a:schemeClr>
              </a:buClr>
              <a:buFont typeface="Arial" pitchFamily="34" charset="0"/>
              <a:buChar char="•"/>
              <a:tabLst>
                <a:tab pos="400050" algn="l"/>
              </a:tabLst>
              <a:defRPr sz="1200" kern="1200">
                <a:solidFill>
                  <a:schemeClr val="accent6"/>
                </a:solidFill>
                <a:latin typeface="Arial" pitchFamily="34" charset="0"/>
                <a:ea typeface="+mn-ea"/>
                <a:cs typeface="Arial" pitchFamily="34" charset="0"/>
              </a:defRPr>
            </a:lvl3pPr>
            <a:lvl4pPr marL="514350" indent="-171450" algn="l" defTabSz="914400"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Arial" pitchFamily="34" charset="0"/>
                <a:ea typeface="+mn-ea"/>
                <a:cs typeface="Arial" pitchFamily="34" charset="0"/>
              </a:defRPr>
            </a:lvl4pPr>
            <a:lvl5pPr marL="685800" indent="-171450" algn="l" defTabSz="914400"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spcBef>
                <a:spcPts val="0"/>
              </a:spcBef>
              <a:spcAft>
                <a:spcPts val="800"/>
              </a:spcAft>
            </a:pPr>
            <a:r>
              <a:rPr lang="en-US" sz="1600">
                <a:solidFill>
                  <a:schemeClr val="bg1"/>
                </a:solidFill>
              </a:rPr>
              <a:t>Presenter Name 1      </a:t>
            </a:r>
          </a:p>
          <a:p>
            <a:pPr algn="r">
              <a:spcBef>
                <a:spcPts val="0"/>
              </a:spcBef>
              <a:spcAft>
                <a:spcPts val="800"/>
              </a:spcAft>
            </a:pPr>
            <a:r>
              <a:rPr lang="en-US" sz="1600">
                <a:solidFill>
                  <a:schemeClr val="bg1"/>
                </a:solidFill>
              </a:rPr>
              <a:t>Presenter Name 2     </a:t>
            </a:r>
          </a:p>
          <a:p>
            <a:pPr algn="r">
              <a:spcBef>
                <a:spcPts val="0"/>
              </a:spcBef>
              <a:spcAft>
                <a:spcPts val="800"/>
              </a:spcAft>
            </a:pPr>
            <a:r>
              <a:rPr lang="en-US" sz="1600">
                <a:solidFill>
                  <a:schemeClr val="bg1"/>
                </a:solidFill>
              </a:rPr>
              <a:t>Presenter Name 3</a:t>
            </a:r>
          </a:p>
        </p:txBody>
      </p:sp>
      <p:sp>
        <p:nvSpPr>
          <p:cNvPr id="12" name="Date Placeholder 5"/>
          <p:cNvSpPr txBox="1">
            <a:spLocks/>
          </p:cNvSpPr>
          <p:nvPr/>
        </p:nvSpPr>
        <p:spPr>
          <a:xfrm>
            <a:off x="9794942" y="6375799"/>
            <a:ext cx="1973943" cy="418012"/>
          </a:xfrm>
          <a:prstGeom prst="rect">
            <a:avLst/>
          </a:prstGeom>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solidFill>
                  <a:schemeClr val="bg1">
                    <a:lumMod val="85000"/>
                  </a:schemeClr>
                </a:solidFill>
              </a:rPr>
              <a:t>Month DD, YYYY</a:t>
            </a:r>
          </a:p>
        </p:txBody>
      </p:sp>
      <p:sp>
        <p:nvSpPr>
          <p:cNvPr id="6" name="Text Placeholder 18">
            <a:extLst>
              <a:ext uri="{FF2B5EF4-FFF2-40B4-BE49-F238E27FC236}">
                <a16:creationId xmlns:a16="http://schemas.microsoft.com/office/drawing/2014/main" id="{00E37A07-885F-4090-8538-1B77E2D0DD0D}"/>
              </a:ext>
            </a:extLst>
          </p:cNvPr>
          <p:cNvSpPr txBox="1">
            <a:spLocks/>
          </p:cNvSpPr>
          <p:nvPr/>
        </p:nvSpPr>
        <p:spPr>
          <a:xfrm>
            <a:off x="7823201" y="4367583"/>
            <a:ext cx="3945684" cy="1457787"/>
          </a:xfrm>
          <a:prstGeom prst="rect">
            <a:avLst/>
          </a:prstGeom>
        </p:spPr>
        <p:txBody>
          <a:bodyPr lIns="0" tIns="0" rIns="0" bIns="0" anchor="b"/>
          <a:lstStyle>
            <a:lvl1pPr marL="0" indent="0" algn="l" defTabSz="914400" rtl="0" eaLnBrk="1" latinLnBrk="0" hangingPunct="1">
              <a:spcBef>
                <a:spcPts val="600"/>
              </a:spcBef>
              <a:buClr>
                <a:srgbClr val="2F85AA"/>
              </a:buClr>
              <a:buFont typeface="Wingdings" pitchFamily="2" charset="2"/>
              <a:buNone/>
              <a:defRPr sz="1400" kern="1200">
                <a:solidFill>
                  <a:schemeClr val="accent6"/>
                </a:solidFill>
                <a:latin typeface="Arial" pitchFamily="34" charset="0"/>
                <a:ea typeface="+mn-ea"/>
                <a:cs typeface="Arial" pitchFamily="34" charset="0"/>
              </a:defRPr>
            </a:lvl1pPr>
            <a:lvl2pPr marL="182563" indent="-182563" algn="l" defTabSz="914400"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Arial" pitchFamily="34" charset="0"/>
                <a:ea typeface="+mn-ea"/>
                <a:cs typeface="Arial" pitchFamily="34" charset="0"/>
              </a:defRPr>
            </a:lvl2pPr>
            <a:lvl3pPr marL="344488" indent="-149225" algn="l" defTabSz="914400" rtl="0" eaLnBrk="1" latinLnBrk="0" hangingPunct="1">
              <a:spcBef>
                <a:spcPts val="600"/>
              </a:spcBef>
              <a:buClr>
                <a:schemeClr val="accent3">
                  <a:lumMod val="75000"/>
                </a:schemeClr>
              </a:buClr>
              <a:buFont typeface="Arial" pitchFamily="34" charset="0"/>
              <a:buChar char="•"/>
              <a:tabLst>
                <a:tab pos="400050" algn="l"/>
              </a:tabLst>
              <a:defRPr sz="1200" kern="1200">
                <a:solidFill>
                  <a:schemeClr val="accent6"/>
                </a:solidFill>
                <a:latin typeface="Arial" pitchFamily="34" charset="0"/>
                <a:ea typeface="+mn-ea"/>
                <a:cs typeface="Arial" pitchFamily="34" charset="0"/>
              </a:defRPr>
            </a:lvl3pPr>
            <a:lvl4pPr marL="514350" indent="-171450" algn="l" defTabSz="914400"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Arial" pitchFamily="34" charset="0"/>
                <a:ea typeface="+mn-ea"/>
                <a:cs typeface="Arial" pitchFamily="34" charset="0"/>
              </a:defRPr>
            </a:lvl4pPr>
            <a:lvl5pPr marL="685800" indent="-171450" algn="l" defTabSz="914400"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spcBef>
                <a:spcPts val="0"/>
              </a:spcBef>
              <a:spcAft>
                <a:spcPts val="800"/>
              </a:spcAft>
            </a:pPr>
            <a:r>
              <a:rPr lang="en-US" sz="1600">
                <a:solidFill>
                  <a:schemeClr val="bg1"/>
                </a:solidFill>
              </a:rPr>
              <a:t>Presenter Name 1      </a:t>
            </a:r>
          </a:p>
          <a:p>
            <a:pPr algn="r">
              <a:spcBef>
                <a:spcPts val="0"/>
              </a:spcBef>
              <a:spcAft>
                <a:spcPts val="800"/>
              </a:spcAft>
            </a:pPr>
            <a:r>
              <a:rPr lang="en-US" sz="1600">
                <a:solidFill>
                  <a:schemeClr val="bg1"/>
                </a:solidFill>
              </a:rPr>
              <a:t>Presenter Name 2     </a:t>
            </a:r>
          </a:p>
          <a:p>
            <a:pPr algn="r">
              <a:spcBef>
                <a:spcPts val="0"/>
              </a:spcBef>
              <a:spcAft>
                <a:spcPts val="800"/>
              </a:spcAft>
            </a:pPr>
            <a:r>
              <a:rPr lang="en-US" sz="1600">
                <a:solidFill>
                  <a:schemeClr val="bg1"/>
                </a:solidFill>
              </a:rPr>
              <a:t>Presenter Name 3</a:t>
            </a:r>
          </a:p>
        </p:txBody>
      </p:sp>
      <p:sp>
        <p:nvSpPr>
          <p:cNvPr id="7" name="Date Placeholder 5">
            <a:extLst>
              <a:ext uri="{FF2B5EF4-FFF2-40B4-BE49-F238E27FC236}">
                <a16:creationId xmlns:a16="http://schemas.microsoft.com/office/drawing/2014/main" id="{3C1852BE-D5CD-4A8E-9964-E1C58E40F6B3}"/>
              </a:ext>
            </a:extLst>
          </p:cNvPr>
          <p:cNvSpPr txBox="1">
            <a:spLocks/>
          </p:cNvSpPr>
          <p:nvPr/>
        </p:nvSpPr>
        <p:spPr>
          <a:xfrm>
            <a:off x="9794942" y="6375799"/>
            <a:ext cx="1973943" cy="418012"/>
          </a:xfrm>
          <a:prstGeom prst="rect">
            <a:avLst/>
          </a:prstGeom>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solidFill>
                  <a:schemeClr val="bg1">
                    <a:lumMod val="85000"/>
                  </a:schemeClr>
                </a:solidFill>
              </a:rPr>
              <a:t>Month DD, YYYY</a:t>
            </a:r>
          </a:p>
        </p:txBody>
      </p:sp>
    </p:spTree>
    <p:extLst>
      <p:ext uri="{BB962C8B-B14F-4D97-AF65-F5344CB8AC3E}">
        <p14:creationId xmlns:p14="http://schemas.microsoft.com/office/powerpoint/2010/main" val="2846238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Title Slide - Text Only">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0"/>
            <a:ext cx="12192000" cy="6858000"/>
          </a:xfrm>
        </p:spPr>
        <p:txBody>
          <a:bodyPr bIns="914400" anchor="ctr"/>
          <a:lstStyle>
            <a:lvl1pPr algn="ctr">
              <a:defRPr/>
            </a:lvl1pPr>
          </a:lstStyle>
          <a:p>
            <a:r>
              <a:rPr lang="en-US"/>
              <a:t>Click on the icon to insert </a:t>
            </a:r>
            <a:br>
              <a:rPr lang="en-US"/>
            </a:br>
            <a:r>
              <a:rPr lang="en-US"/>
              <a:t>a new full-frame photo.</a:t>
            </a:r>
          </a:p>
        </p:txBody>
      </p:sp>
      <p:sp>
        <p:nvSpPr>
          <p:cNvPr id="12" name="Text Placeholder 18"/>
          <p:cNvSpPr txBox="1">
            <a:spLocks/>
          </p:cNvSpPr>
          <p:nvPr/>
        </p:nvSpPr>
        <p:spPr>
          <a:xfrm>
            <a:off x="9653079" y="1975286"/>
            <a:ext cx="2185136" cy="1077311"/>
          </a:xfrm>
          <a:prstGeom prst="rect">
            <a:avLst/>
          </a:prstGeom>
        </p:spPr>
        <p:txBody>
          <a:bodyPr lIns="0" tIns="0" rIns="0" bIns="0" anchor="b"/>
          <a:lstStyle>
            <a:lvl1pPr marL="0" indent="0" algn="l" defTabSz="914400" rtl="0" eaLnBrk="1" latinLnBrk="0" hangingPunct="1">
              <a:spcBef>
                <a:spcPts val="600"/>
              </a:spcBef>
              <a:buClr>
                <a:srgbClr val="2F85AA"/>
              </a:buClr>
              <a:buFont typeface="Wingdings" pitchFamily="2" charset="2"/>
              <a:buNone/>
              <a:defRPr sz="1400" kern="1200">
                <a:solidFill>
                  <a:schemeClr val="accent6"/>
                </a:solidFill>
                <a:latin typeface="Arial" pitchFamily="34" charset="0"/>
                <a:ea typeface="+mn-ea"/>
                <a:cs typeface="Arial" pitchFamily="34" charset="0"/>
              </a:defRPr>
            </a:lvl1pPr>
            <a:lvl2pPr marL="182563" indent="-182563" algn="l" defTabSz="914400"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Arial" pitchFamily="34" charset="0"/>
                <a:ea typeface="+mn-ea"/>
                <a:cs typeface="Arial" pitchFamily="34" charset="0"/>
              </a:defRPr>
            </a:lvl2pPr>
            <a:lvl3pPr marL="344488" indent="-149225" algn="l" defTabSz="914400" rtl="0" eaLnBrk="1" latinLnBrk="0" hangingPunct="1">
              <a:spcBef>
                <a:spcPts val="600"/>
              </a:spcBef>
              <a:buClr>
                <a:schemeClr val="accent3">
                  <a:lumMod val="75000"/>
                </a:schemeClr>
              </a:buClr>
              <a:buFont typeface="Arial" pitchFamily="34" charset="0"/>
              <a:buChar char="•"/>
              <a:tabLst>
                <a:tab pos="400050" algn="l"/>
              </a:tabLst>
              <a:defRPr sz="1200" kern="1200">
                <a:solidFill>
                  <a:schemeClr val="accent6"/>
                </a:solidFill>
                <a:latin typeface="Arial" pitchFamily="34" charset="0"/>
                <a:ea typeface="+mn-ea"/>
                <a:cs typeface="Arial" pitchFamily="34" charset="0"/>
              </a:defRPr>
            </a:lvl3pPr>
            <a:lvl4pPr marL="514350" indent="-171450" algn="l" defTabSz="914400"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Arial" pitchFamily="34" charset="0"/>
                <a:ea typeface="+mn-ea"/>
                <a:cs typeface="Arial" pitchFamily="34" charset="0"/>
              </a:defRPr>
            </a:lvl4pPr>
            <a:lvl5pPr marL="685800" indent="-171450" algn="l" defTabSz="914400"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spcBef>
                <a:spcPts val="0"/>
              </a:spcBef>
              <a:spcAft>
                <a:spcPts val="800"/>
              </a:spcAft>
            </a:pPr>
            <a:r>
              <a:rPr lang="en-US" sz="1600">
                <a:solidFill>
                  <a:schemeClr val="bg1">
                    <a:lumMod val="50000"/>
                  </a:schemeClr>
                </a:solidFill>
              </a:rPr>
              <a:t>Presenter Name 1      </a:t>
            </a:r>
          </a:p>
          <a:p>
            <a:pPr algn="r">
              <a:spcBef>
                <a:spcPts val="0"/>
              </a:spcBef>
              <a:spcAft>
                <a:spcPts val="800"/>
              </a:spcAft>
            </a:pPr>
            <a:r>
              <a:rPr lang="en-US" sz="1600">
                <a:solidFill>
                  <a:schemeClr val="bg1">
                    <a:lumMod val="50000"/>
                  </a:schemeClr>
                </a:solidFill>
              </a:rPr>
              <a:t>Presenter Name 2     </a:t>
            </a:r>
          </a:p>
          <a:p>
            <a:pPr algn="r">
              <a:spcBef>
                <a:spcPts val="0"/>
              </a:spcBef>
              <a:spcAft>
                <a:spcPts val="800"/>
              </a:spcAft>
            </a:pPr>
            <a:r>
              <a:rPr lang="en-US" sz="1600">
                <a:solidFill>
                  <a:schemeClr val="bg1">
                    <a:lumMod val="50000"/>
                  </a:schemeClr>
                </a:solidFill>
              </a:rPr>
              <a:t>Presenter Name 3</a:t>
            </a:r>
          </a:p>
        </p:txBody>
      </p:sp>
      <p:sp>
        <p:nvSpPr>
          <p:cNvPr id="13" name="Date Placeholder 5"/>
          <p:cNvSpPr txBox="1">
            <a:spLocks/>
          </p:cNvSpPr>
          <p:nvPr/>
        </p:nvSpPr>
        <p:spPr>
          <a:xfrm>
            <a:off x="9864273" y="3271358"/>
            <a:ext cx="1973943" cy="418012"/>
          </a:xfrm>
          <a:prstGeom prst="rect">
            <a:avLst/>
          </a:prstGeom>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solidFill>
                  <a:schemeClr val="bg1">
                    <a:lumMod val="50000"/>
                  </a:schemeClr>
                </a:solidFill>
              </a:rPr>
              <a:t>Month DD, YYYY</a:t>
            </a:r>
          </a:p>
        </p:txBody>
      </p:sp>
      <p:sp>
        <p:nvSpPr>
          <p:cNvPr id="6" name="Text Placeholder 18">
            <a:extLst>
              <a:ext uri="{FF2B5EF4-FFF2-40B4-BE49-F238E27FC236}">
                <a16:creationId xmlns:a16="http://schemas.microsoft.com/office/drawing/2014/main" id="{0060B409-4A80-4C02-A998-DA8B4650B78A}"/>
              </a:ext>
            </a:extLst>
          </p:cNvPr>
          <p:cNvSpPr txBox="1">
            <a:spLocks/>
          </p:cNvSpPr>
          <p:nvPr/>
        </p:nvSpPr>
        <p:spPr>
          <a:xfrm>
            <a:off x="9653079" y="1975286"/>
            <a:ext cx="2185136" cy="1077311"/>
          </a:xfrm>
          <a:prstGeom prst="rect">
            <a:avLst/>
          </a:prstGeom>
        </p:spPr>
        <p:txBody>
          <a:bodyPr lIns="0" tIns="0" rIns="0" bIns="0" anchor="b"/>
          <a:lstStyle>
            <a:lvl1pPr marL="0" indent="0" algn="l" defTabSz="914400" rtl="0" eaLnBrk="1" latinLnBrk="0" hangingPunct="1">
              <a:spcBef>
                <a:spcPts val="600"/>
              </a:spcBef>
              <a:buClr>
                <a:srgbClr val="2F85AA"/>
              </a:buClr>
              <a:buFont typeface="Wingdings" pitchFamily="2" charset="2"/>
              <a:buNone/>
              <a:defRPr sz="1400" kern="1200">
                <a:solidFill>
                  <a:schemeClr val="accent6"/>
                </a:solidFill>
                <a:latin typeface="Arial" pitchFamily="34" charset="0"/>
                <a:ea typeface="+mn-ea"/>
                <a:cs typeface="Arial" pitchFamily="34" charset="0"/>
              </a:defRPr>
            </a:lvl1pPr>
            <a:lvl2pPr marL="182563" indent="-182563" algn="l" defTabSz="914400"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Arial" pitchFamily="34" charset="0"/>
                <a:ea typeface="+mn-ea"/>
                <a:cs typeface="Arial" pitchFamily="34" charset="0"/>
              </a:defRPr>
            </a:lvl2pPr>
            <a:lvl3pPr marL="344488" indent="-149225" algn="l" defTabSz="914400" rtl="0" eaLnBrk="1" latinLnBrk="0" hangingPunct="1">
              <a:spcBef>
                <a:spcPts val="600"/>
              </a:spcBef>
              <a:buClr>
                <a:schemeClr val="accent3">
                  <a:lumMod val="75000"/>
                </a:schemeClr>
              </a:buClr>
              <a:buFont typeface="Arial" pitchFamily="34" charset="0"/>
              <a:buChar char="•"/>
              <a:tabLst>
                <a:tab pos="400050" algn="l"/>
              </a:tabLst>
              <a:defRPr sz="1200" kern="1200">
                <a:solidFill>
                  <a:schemeClr val="accent6"/>
                </a:solidFill>
                <a:latin typeface="Arial" pitchFamily="34" charset="0"/>
                <a:ea typeface="+mn-ea"/>
                <a:cs typeface="Arial" pitchFamily="34" charset="0"/>
              </a:defRPr>
            </a:lvl3pPr>
            <a:lvl4pPr marL="514350" indent="-171450" algn="l" defTabSz="914400"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Arial" pitchFamily="34" charset="0"/>
                <a:ea typeface="+mn-ea"/>
                <a:cs typeface="Arial" pitchFamily="34" charset="0"/>
              </a:defRPr>
            </a:lvl4pPr>
            <a:lvl5pPr marL="685800" indent="-171450" algn="l" defTabSz="914400"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spcBef>
                <a:spcPts val="0"/>
              </a:spcBef>
              <a:spcAft>
                <a:spcPts val="800"/>
              </a:spcAft>
            </a:pPr>
            <a:r>
              <a:rPr lang="en-US" sz="1600">
                <a:solidFill>
                  <a:schemeClr val="bg1">
                    <a:lumMod val="50000"/>
                  </a:schemeClr>
                </a:solidFill>
              </a:rPr>
              <a:t>Presenter Name 1      </a:t>
            </a:r>
          </a:p>
          <a:p>
            <a:pPr algn="r">
              <a:spcBef>
                <a:spcPts val="0"/>
              </a:spcBef>
              <a:spcAft>
                <a:spcPts val="800"/>
              </a:spcAft>
            </a:pPr>
            <a:r>
              <a:rPr lang="en-US" sz="1600">
                <a:solidFill>
                  <a:schemeClr val="bg1">
                    <a:lumMod val="50000"/>
                  </a:schemeClr>
                </a:solidFill>
              </a:rPr>
              <a:t>Presenter Name 2     </a:t>
            </a:r>
          </a:p>
          <a:p>
            <a:pPr algn="r">
              <a:spcBef>
                <a:spcPts val="0"/>
              </a:spcBef>
              <a:spcAft>
                <a:spcPts val="800"/>
              </a:spcAft>
            </a:pPr>
            <a:r>
              <a:rPr lang="en-US" sz="1600">
                <a:solidFill>
                  <a:schemeClr val="bg1">
                    <a:lumMod val="50000"/>
                  </a:schemeClr>
                </a:solidFill>
              </a:rPr>
              <a:t>Presenter Name 3</a:t>
            </a:r>
          </a:p>
        </p:txBody>
      </p:sp>
      <p:sp>
        <p:nvSpPr>
          <p:cNvPr id="7" name="Date Placeholder 5">
            <a:extLst>
              <a:ext uri="{FF2B5EF4-FFF2-40B4-BE49-F238E27FC236}">
                <a16:creationId xmlns:a16="http://schemas.microsoft.com/office/drawing/2014/main" id="{5846DE70-9D8B-4EC6-A826-0F8AE78F644C}"/>
              </a:ext>
            </a:extLst>
          </p:cNvPr>
          <p:cNvSpPr txBox="1">
            <a:spLocks/>
          </p:cNvSpPr>
          <p:nvPr/>
        </p:nvSpPr>
        <p:spPr>
          <a:xfrm>
            <a:off x="9864273" y="3271358"/>
            <a:ext cx="1973943" cy="418012"/>
          </a:xfrm>
          <a:prstGeom prst="rect">
            <a:avLst/>
          </a:prstGeom>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solidFill>
                  <a:schemeClr val="bg1">
                    <a:lumMod val="50000"/>
                  </a:schemeClr>
                </a:solidFill>
              </a:rPr>
              <a:t>Month DD, YYYY</a:t>
            </a:r>
          </a:p>
        </p:txBody>
      </p:sp>
    </p:spTree>
    <p:extLst>
      <p:ext uri="{BB962C8B-B14F-4D97-AF65-F5344CB8AC3E}">
        <p14:creationId xmlns:p14="http://schemas.microsoft.com/office/powerpoint/2010/main" val="3517886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Text-Only Transition Slide">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0" y="0"/>
            <a:ext cx="12192000" cy="6858000"/>
          </a:xfrm>
          <a:solidFill>
            <a:schemeClr val="accent6"/>
          </a:solidFill>
        </p:spPr>
        <p:txBody>
          <a:bodyPr lIns="365760" tIns="685800" rIns="365760" bIns="1828800"/>
          <a:lstStyle>
            <a:lvl1pPr marL="0" indent="0">
              <a:lnSpc>
                <a:spcPts val="4533"/>
              </a:lnSpc>
              <a:spcBef>
                <a:spcPts val="1600"/>
              </a:spcBef>
              <a:buNone/>
              <a:defRPr lang="en-US" sz="4000" kern="1200" cap="all" baseline="0" smtClean="0">
                <a:solidFill>
                  <a:schemeClr val="bg1"/>
                </a:solidFill>
                <a:latin typeface="Arial" pitchFamily="34" charset="0"/>
                <a:ea typeface="+mn-ea"/>
                <a:cs typeface="Arial" pitchFamily="34" charset="0"/>
              </a:defRPr>
            </a:lvl1pPr>
            <a:lvl2pPr marL="0" indent="0">
              <a:buFont typeface="Arial" pitchFamily="34" charset="0"/>
              <a:buNone/>
              <a:defRPr lang="en-US" sz="4800" kern="1200" smtClean="0">
                <a:solidFill>
                  <a:schemeClr val="accent3">
                    <a:lumMod val="75000"/>
                  </a:schemeClr>
                </a:solidFill>
                <a:latin typeface="Arial" pitchFamily="34" charset="0"/>
                <a:ea typeface="+mn-ea"/>
                <a:cs typeface="Arial" pitchFamily="34" charset="0"/>
              </a:defRPr>
            </a:lvl2pPr>
            <a:lvl3pPr marL="0" indent="0">
              <a:buNone/>
              <a:defRPr lang="en-US" sz="4800" kern="1200" smtClean="0">
                <a:solidFill>
                  <a:schemeClr val="accent3">
                    <a:lumMod val="75000"/>
                  </a:schemeClr>
                </a:solidFill>
                <a:latin typeface="Arial" pitchFamily="34" charset="0"/>
                <a:ea typeface="+mn-ea"/>
                <a:cs typeface="Arial" pitchFamily="34" charset="0"/>
              </a:defRPr>
            </a:lvl3pPr>
            <a:lvl4pPr marL="0" indent="0">
              <a:buNone/>
              <a:defRPr lang="en-US" sz="4800" kern="1200" smtClean="0">
                <a:solidFill>
                  <a:schemeClr val="accent3">
                    <a:lumMod val="75000"/>
                  </a:schemeClr>
                </a:solidFill>
                <a:latin typeface="Arial" pitchFamily="34" charset="0"/>
                <a:ea typeface="+mn-ea"/>
                <a:cs typeface="Arial" pitchFamily="34" charset="0"/>
              </a:defRPr>
            </a:lvl4pPr>
            <a:lvl5pPr marL="0" indent="0">
              <a:buNone/>
              <a:defRPr lang="en-US" sz="4800" kern="1200">
                <a:solidFill>
                  <a:schemeClr val="accent3">
                    <a:lumMod val="75000"/>
                  </a:schemeClr>
                </a:solidFill>
                <a:latin typeface="Arial" pitchFamily="34" charset="0"/>
                <a:ea typeface="+mn-ea"/>
                <a:cs typeface="Arial" pitchFamily="34" charset="0"/>
              </a:defRPr>
            </a:lvl5pPr>
          </a:lstStyle>
          <a:p>
            <a:pPr lvl="0"/>
            <a:r>
              <a:rPr lang="en-US"/>
              <a:t>CLICK TO EDIT TEXT</a:t>
            </a:r>
          </a:p>
        </p:txBody>
      </p:sp>
    </p:spTree>
    <p:extLst>
      <p:ext uri="{BB962C8B-B14F-4D97-AF65-F5344CB8AC3E}">
        <p14:creationId xmlns:p14="http://schemas.microsoft.com/office/powerpoint/2010/main" val="927378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Customizeable Photo Slide (Full Frame)">
    <p:spTree>
      <p:nvGrpSpPr>
        <p:cNvPr id="1" name=""/>
        <p:cNvGrpSpPr/>
        <p:nvPr/>
      </p:nvGrpSpPr>
      <p:grpSpPr>
        <a:xfrm>
          <a:off x="0" y="0"/>
          <a:ext cx="0" cy="0"/>
          <a:chOff x="0" y="0"/>
          <a:chExt cx="0" cy="0"/>
        </a:xfrm>
      </p:grpSpPr>
      <p:sp>
        <p:nvSpPr>
          <p:cNvPr id="6" name="Picture Placeholder 5"/>
          <p:cNvSpPr>
            <a:spLocks noGrp="1"/>
          </p:cNvSpPr>
          <p:nvPr>
            <p:ph type="pic" sz="quarter" idx="13" hasCustomPrompt="1"/>
          </p:nvPr>
        </p:nvSpPr>
        <p:spPr>
          <a:xfrm>
            <a:off x="0" y="0"/>
            <a:ext cx="12192000" cy="6858000"/>
          </a:xfrm>
        </p:spPr>
        <p:txBody>
          <a:bodyPr lIns="182880" tIns="1828800"/>
          <a:lstStyle>
            <a:lvl1pPr marL="0" indent="0" algn="ctr">
              <a:buFontTx/>
              <a:buNone/>
              <a:defRPr baseline="0"/>
            </a:lvl1pPr>
          </a:lstStyle>
          <a:p>
            <a:r>
              <a:rPr lang="en-US"/>
              <a:t>Click on the icon to insert </a:t>
            </a:r>
            <a:br>
              <a:rPr lang="en-US"/>
            </a:br>
            <a:r>
              <a:rPr lang="en-US"/>
              <a:t>a new full-frame photo.</a:t>
            </a:r>
          </a:p>
        </p:txBody>
      </p:sp>
    </p:spTree>
    <p:extLst>
      <p:ext uri="{BB962C8B-B14F-4D97-AF65-F5344CB8AC3E}">
        <p14:creationId xmlns:p14="http://schemas.microsoft.com/office/powerpoint/2010/main" val="3629055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800"/>
              </a:spcBef>
              <a:spcAft>
                <a:spcPts val="0"/>
              </a:spcAft>
              <a:defRPr sz="1867" b="0" baseline="0"/>
            </a:lvl1pPr>
            <a:lvl2pPr marL="228594" indent="-228594">
              <a:spcBef>
                <a:spcPts val="800"/>
              </a:spcBef>
              <a:spcAft>
                <a:spcPts val="0"/>
              </a:spcAft>
              <a:buClr>
                <a:schemeClr val="accent3">
                  <a:lumMod val="75000"/>
                </a:schemeClr>
              </a:buClr>
              <a:buFont typeface="Wingdings" panose="05000000000000000000" pitchFamily="2" charset="2"/>
              <a:buChar char="§"/>
              <a:defRPr sz="1733"/>
            </a:lvl2pPr>
            <a:lvl3pPr marL="457189" indent="-228594">
              <a:spcBef>
                <a:spcPts val="800"/>
              </a:spcBef>
              <a:spcAft>
                <a:spcPts val="0"/>
              </a:spcAft>
              <a:buClr>
                <a:srgbClr val="3086AB"/>
              </a:buClr>
              <a:buFont typeface="Arial" panose="020B0604020202020204" pitchFamily="34" charset="0"/>
              <a:buChar char="•"/>
              <a:tabLst/>
              <a:defRPr baseline="0"/>
            </a:lvl3pPr>
            <a:lvl4pPr marL="687900" indent="-230712">
              <a:spcBef>
                <a:spcPts val="800"/>
              </a:spcBef>
              <a:spcAft>
                <a:spcPts val="0"/>
              </a:spcAft>
              <a:buFont typeface="Arial" panose="020B0604020202020204" pitchFamily="34" charset="0"/>
              <a:buChar char="-"/>
              <a:tabLst/>
              <a:defRPr baseline="0"/>
            </a:lvl4pPr>
            <a:lvl5pPr marL="916494" indent="-228594">
              <a:spcBef>
                <a:spcPts val="800"/>
              </a:spcBef>
              <a:spcAft>
                <a:spcPts val="0"/>
              </a:spcAft>
              <a:defRPr baseline="0"/>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3036925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804">
          <p15:clr>
            <a:srgbClr val="FBAE40"/>
          </p15:clr>
        </p15:guide>
        <p15:guide id="6" orient="horz" pos="2940">
          <p15:clr>
            <a:srgbClr val="FBAE40"/>
          </p15:clr>
        </p15:guide>
        <p15:guide id="7" orient="horz" pos="44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Full Width Head, Bold Sub + TEXT">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a:t>Insert sub-headline or explanatory copy here – 1 full-width line.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p:nvPr>
        </p:nvSpPr>
        <p:spPr>
          <a:xfrm>
            <a:off x="486834" y="2038298"/>
            <a:ext cx="11129433" cy="4221604"/>
          </a:xfrm>
        </p:spPr>
        <p:txBody>
          <a:bodyPr/>
          <a:lstStyle>
            <a:lvl1pPr>
              <a:spcBef>
                <a:spcPts val="800"/>
              </a:spcBef>
              <a:defRPr sz="1733"/>
            </a:lvl1pPr>
            <a:lvl2pPr>
              <a:spcBef>
                <a:spcPts val="800"/>
              </a:spcBef>
              <a:defRPr sz="1733"/>
            </a:lvl2pPr>
            <a:lvl3pPr>
              <a:spcBef>
                <a:spcPts val="800"/>
              </a:spcBef>
              <a:defRPr sz="1600"/>
            </a:lvl3pPr>
            <a:lvl4pPr>
              <a:spcBef>
                <a:spcPts val="800"/>
              </a:spcBef>
              <a:defRPr sz="1467"/>
            </a:lvl4pPr>
            <a:lvl5pPr>
              <a:spcBef>
                <a:spcPts val="800"/>
              </a:spcBef>
              <a:defRPr sz="1333"/>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486833" y="646177"/>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2587226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444">
          <p15:clr>
            <a:srgbClr val="FBAE40"/>
          </p15:clr>
        </p15:guide>
        <p15:guide id="6" orient="horz" pos="972">
          <p15:clr>
            <a:srgbClr val="FBAE40"/>
          </p15:clr>
        </p15:guide>
        <p15:guide id="7" orient="horz" pos="2964">
          <p15:clr>
            <a:srgbClr val="FBAE40"/>
          </p15:clr>
        </p15:guide>
        <p15:guide id="8" orient="horz" pos="73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Full Width Head + Bold Subhead">
    <p:spTree>
      <p:nvGrpSpPr>
        <p:cNvPr id="1" name=""/>
        <p:cNvGrpSpPr/>
        <p:nvPr/>
      </p:nvGrpSpPr>
      <p:grpSpPr>
        <a:xfrm>
          <a:off x="0" y="0"/>
          <a:ext cx="0" cy="0"/>
          <a:chOff x="0" y="0"/>
          <a:chExt cx="0" cy="0"/>
        </a:xfrm>
      </p:grpSpPr>
      <p:sp>
        <p:nvSpPr>
          <p:cNvPr id="10" name="Content Placeholder 9"/>
          <p:cNvSpPr>
            <a:spLocks noGrp="1"/>
          </p:cNvSpPr>
          <p:nvPr>
            <p:ph sz="quarter" idx="18"/>
          </p:nvPr>
        </p:nvSpPr>
        <p:spPr>
          <a:xfrm>
            <a:off x="486832" y="2037763"/>
            <a:ext cx="11106152" cy="42064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a:t>Insert sub-headline or explanatory copy here – 1 full-width line.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108528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444">
          <p15:clr>
            <a:srgbClr val="FBAE40"/>
          </p15:clr>
        </p15:guide>
        <p15:guide id="6" orient="horz" pos="732">
          <p15:clr>
            <a:srgbClr val="FBAE40"/>
          </p15:clr>
        </p15:guide>
        <p15:guide id="7" orient="horz" pos="972">
          <p15:clr>
            <a:srgbClr val="FBAE40"/>
          </p15:clr>
        </p15:guide>
        <p15:guide id="8" orient="horz" pos="296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Full Width Head, Copy + Visual">
    <p:spTree>
      <p:nvGrpSpPr>
        <p:cNvPr id="1" name=""/>
        <p:cNvGrpSpPr/>
        <p:nvPr/>
      </p:nvGrpSpPr>
      <p:grpSpPr>
        <a:xfrm>
          <a:off x="0" y="0"/>
          <a:ext cx="0" cy="0"/>
          <a:chOff x="0" y="0"/>
          <a:chExt cx="0" cy="0"/>
        </a:xfrm>
      </p:grpSpPr>
      <p:sp>
        <p:nvSpPr>
          <p:cNvPr id="4" name="Footer Placeholder 3"/>
          <p:cNvSpPr>
            <a:spLocks noGrp="1"/>
          </p:cNvSpPr>
          <p:nvPr>
            <p:ph type="ftr" sz="quarter" idx="14"/>
          </p:nvPr>
        </p:nvSpPr>
        <p:spPr/>
        <p:txBody>
          <a:bodyPr/>
          <a:lstStyle/>
          <a:p>
            <a:pPr algn="r"/>
            <a:r>
              <a:rPr lang="en-US">
                <a:solidFill>
                  <a:srgbClr val="000000"/>
                </a:solidFill>
              </a:rPr>
              <a:t>© Bill &amp; Melinda Gates Foundation      |</a:t>
            </a:r>
          </a:p>
        </p:txBody>
      </p:sp>
      <p:sp>
        <p:nvSpPr>
          <p:cNvPr id="5" name="Slide Number Placeholder 4"/>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3" name="Text Placeholder 2"/>
          <p:cNvSpPr>
            <a:spLocks noGrp="1"/>
          </p:cNvSpPr>
          <p:nvPr>
            <p:ph type="body" sz="quarter" idx="16" hasCustomPrompt="1"/>
          </p:nvPr>
        </p:nvSpPr>
        <p:spPr>
          <a:xfrm>
            <a:off x="486834" y="1162281"/>
            <a:ext cx="11106151" cy="600132"/>
          </a:xfrm>
        </p:spPr>
        <p:txBody>
          <a:bodyPr/>
          <a:lstStyle>
            <a:lvl1pPr marL="0" indent="0">
              <a:buNone/>
              <a:defRPr sz="1667" baseline="0"/>
            </a:lvl1pPr>
            <a:lvl2pPr marL="0" indent="0">
              <a:buFont typeface="Arial" panose="020B0604020202020204" pitchFamily="34" charset="0"/>
              <a:buNone/>
              <a:defRPr sz="1667"/>
            </a:lvl2pPr>
            <a:lvl3pPr marL="0" indent="0">
              <a:buNone/>
              <a:defRPr sz="1667"/>
            </a:lvl3pPr>
            <a:lvl4pPr marL="0" indent="0">
              <a:buNone/>
              <a:defRPr sz="1667"/>
            </a:lvl4pPr>
            <a:lvl5pPr marL="0" indent="0">
              <a:buNone/>
              <a:defRPr sz="1667"/>
            </a:lvl5pPr>
          </a:lstStyle>
          <a:p>
            <a:pPr lvl="0"/>
            <a:r>
              <a:rPr lang="en-US"/>
              <a:t>Insert sub-headline or explanatory copy here – up to 2 full-width lines.</a:t>
            </a:r>
          </a:p>
        </p:txBody>
      </p:sp>
      <p:sp>
        <p:nvSpPr>
          <p:cNvPr id="7" name="Content Placeholder 6"/>
          <p:cNvSpPr>
            <a:spLocks noGrp="1"/>
          </p:cNvSpPr>
          <p:nvPr>
            <p:ph sz="quarter" idx="17" hasCustomPrompt="1"/>
          </p:nvPr>
        </p:nvSpPr>
        <p:spPr>
          <a:xfrm>
            <a:off x="486833" y="1949451"/>
            <a:ext cx="11106151" cy="4288367"/>
          </a:xfrm>
        </p:spPr>
        <p:txBody>
          <a:bodyPr tIns="1097280"/>
          <a:lstStyle>
            <a:lvl1pPr marL="0" indent="0" algn="ctr">
              <a:buNone/>
              <a:defRPr sz="1600" baseline="0"/>
            </a:lvl1pPr>
            <a:lvl2pPr marL="0" indent="0">
              <a:buFont typeface="Arial" panose="020B0604020202020204" pitchFamily="34" charset="0"/>
              <a:buNone/>
              <a:defRPr sz="1600"/>
            </a:lvl2pPr>
            <a:lvl3pPr marL="0" indent="0">
              <a:buNone/>
              <a:defRPr sz="1600"/>
            </a:lvl3pPr>
            <a:lvl4pPr marL="0" indent="0">
              <a:buNone/>
              <a:defRPr sz="1600"/>
            </a:lvl4pPr>
            <a:lvl5pPr marL="0" indent="0">
              <a:buNone/>
              <a:defRPr sz="1600"/>
            </a:lvl5pPr>
          </a:lstStyle>
          <a:p>
            <a:pPr lvl="0"/>
            <a:r>
              <a:rPr lang="en-US"/>
              <a:t>Click icon to insert visual element here at full-width of slide.</a:t>
            </a:r>
          </a:p>
        </p:txBody>
      </p:sp>
      <p:sp>
        <p:nvSpPr>
          <p:cNvPr id="6" name="Title 5"/>
          <p:cNvSpPr>
            <a:spLocks noGrp="1"/>
          </p:cNvSpPr>
          <p:nvPr>
            <p:ph type="title" hasCustomPrompt="1"/>
          </p:nvPr>
        </p:nvSpPr>
        <p:spPr>
          <a:xfrm>
            <a:off x="486833" y="646176"/>
            <a:ext cx="11106151" cy="509240"/>
          </a:xfrm>
        </p:spPr>
        <p:txBody>
          <a:bodyPr/>
          <a:lstStyle>
            <a:lvl1pPr>
              <a:defRPr baseline="0"/>
            </a:lvl1pPr>
          </a:lstStyle>
          <a:p>
            <a:r>
              <a:rPr lang="en-US"/>
              <a:t>INSERT HEADLINE HERE – UP TO 1 FULL-WIDTH LINE</a:t>
            </a:r>
          </a:p>
        </p:txBody>
      </p:sp>
    </p:spTree>
    <p:extLst>
      <p:ext uri="{BB962C8B-B14F-4D97-AF65-F5344CB8AC3E}">
        <p14:creationId xmlns:p14="http://schemas.microsoft.com/office/powerpoint/2010/main" val="2099423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6" orient="horz" pos="444">
          <p15:clr>
            <a:srgbClr val="FBAE40"/>
          </p15:clr>
        </p15:guide>
        <p15:guide id="7" orient="horz" pos="924">
          <p15:clr>
            <a:srgbClr val="FBAE40"/>
          </p15:clr>
        </p15:guide>
        <p15:guide id="8" orient="horz" pos="564">
          <p15:clr>
            <a:srgbClr val="FBAE40"/>
          </p15:clr>
        </p15:guide>
        <p15:guide id="9" orient="horz" pos="29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600"/>
              </a:spcBef>
              <a:spcAft>
                <a:spcPts val="0"/>
              </a:spcAft>
              <a:defRPr sz="1400" b="0" baseline="0">
                <a:latin typeface="+mn-lt"/>
              </a:defRPr>
            </a:lvl1pPr>
            <a:lvl2pPr marL="171441" indent="-171441">
              <a:spcBef>
                <a:spcPts val="600"/>
              </a:spcBef>
              <a:spcAft>
                <a:spcPts val="0"/>
              </a:spcAft>
              <a:buClr>
                <a:schemeClr val="accent3">
                  <a:lumMod val="75000"/>
                </a:schemeClr>
              </a:buClr>
              <a:buFont typeface="Wingdings" panose="05000000000000000000" pitchFamily="2" charset="2"/>
              <a:buChar char="§"/>
              <a:defRPr sz="1300">
                <a:latin typeface="+mn-lt"/>
              </a:defRPr>
            </a:lvl2pPr>
            <a:lvl3pPr marL="342882" indent="-171441">
              <a:spcBef>
                <a:spcPts val="600"/>
              </a:spcBef>
              <a:spcAft>
                <a:spcPts val="0"/>
              </a:spcAft>
              <a:buClr>
                <a:srgbClr val="3086AB"/>
              </a:buClr>
              <a:buFont typeface="Arial" panose="020B0604020202020204" pitchFamily="34" charset="0"/>
              <a:buChar char="•"/>
              <a:tabLst/>
              <a:defRPr sz="1200" baseline="0">
                <a:latin typeface="+mn-lt"/>
              </a:defRPr>
            </a:lvl3pPr>
            <a:lvl4pPr marL="515912" indent="-173029">
              <a:spcBef>
                <a:spcPts val="600"/>
              </a:spcBef>
              <a:spcAft>
                <a:spcPts val="0"/>
              </a:spcAft>
              <a:buFont typeface="Arial" panose="020B0604020202020204" pitchFamily="34" charset="0"/>
              <a:buChar char="-"/>
              <a:tabLst/>
              <a:defRPr baseline="0">
                <a:latin typeface="+mn-lt"/>
              </a:defRPr>
            </a:lvl4pPr>
            <a:lvl5pPr marL="687353" indent="-171441">
              <a:spcBef>
                <a:spcPts val="600"/>
              </a:spcBef>
              <a:spcAft>
                <a:spcPts val="0"/>
              </a:spcAft>
              <a:defRPr baseline="0">
                <a:latin typeface="+mn-lt"/>
              </a:defRPr>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endParaRPr lang="en-US">
              <a:solidFill>
                <a:srgbClr val="000000"/>
              </a:solidFill>
            </a:endParaRP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lnSpc>
                <a:spcPct val="100000"/>
              </a:lnSpc>
              <a:defRPr sz="2812" baseline="0"/>
            </a:lvl1pPr>
          </a:lstStyle>
          <a:p>
            <a:r>
              <a:rPr lang="en-US"/>
              <a:t>INSERT HEADLINE HERE – UP TO 2 FULL WIDTH LINES (ALL CAPS)</a:t>
            </a:r>
          </a:p>
        </p:txBody>
      </p:sp>
    </p:spTree>
    <p:extLst>
      <p:ext uri="{BB962C8B-B14F-4D97-AF65-F5344CB8AC3E}">
        <p14:creationId xmlns:p14="http://schemas.microsoft.com/office/powerpoint/2010/main" val="28440735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Full Width Head, 1/3 Copy + 2/3 Visua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874684" y="1716158"/>
            <a:ext cx="6718301" cy="4521661"/>
          </a:xfrm>
        </p:spPr>
        <p:txBody>
          <a:bodyPr/>
          <a:lstStyle>
            <a:lvl1pPr>
              <a:defRPr baseline="0"/>
            </a:lvl1pPr>
          </a:lstStyle>
          <a:p>
            <a:pPr lvl="0"/>
            <a:r>
              <a:rPr lang="en-US"/>
              <a:t>Click an icon to insert a visual here at 2/3 width of slide</a:t>
            </a:r>
          </a:p>
        </p:txBody>
      </p:sp>
      <p:sp>
        <p:nvSpPr>
          <p:cNvPr id="7" name="Text Placeholder 7"/>
          <p:cNvSpPr>
            <a:spLocks noGrp="1"/>
          </p:cNvSpPr>
          <p:nvPr>
            <p:ph type="body" sz="quarter" idx="13" hasCustomPrompt="1"/>
          </p:nvPr>
        </p:nvSpPr>
        <p:spPr>
          <a:xfrm>
            <a:off x="486833" y="1718734"/>
            <a:ext cx="4226984" cy="4519084"/>
          </a:xfrm>
        </p:spPr>
        <p:txBody>
          <a:bodyPr/>
          <a:lstStyle>
            <a:lvl1pPr>
              <a:spcBef>
                <a:spcPts val="800"/>
              </a:spcBef>
              <a:spcAft>
                <a:spcPts val="0"/>
              </a:spcAft>
              <a:defRPr sz="1867" b="0"/>
            </a:lvl1pPr>
            <a:lvl2pPr>
              <a:spcBef>
                <a:spcPts val="800"/>
              </a:spcBef>
              <a:spcAft>
                <a:spcPts val="0"/>
              </a:spcAft>
              <a:defRPr sz="1733" baseline="0"/>
            </a:lvl2pPr>
            <a:lvl3pPr>
              <a:spcBef>
                <a:spcPts val="800"/>
              </a:spcBef>
              <a:spcAft>
                <a:spcPts val="0"/>
              </a:spcAft>
              <a:buClr>
                <a:srgbClr val="3086AB"/>
              </a:buClr>
              <a:defRPr sz="1600"/>
            </a:lvl3pPr>
            <a:lvl4pPr marL="687899" indent="-228594">
              <a:spcBef>
                <a:spcPts val="800"/>
              </a:spcBef>
              <a:spcAft>
                <a:spcPts val="0"/>
              </a:spcAft>
              <a:buFont typeface="Arial" panose="020B0604020202020204" pitchFamily="34" charset="0"/>
              <a:buChar char="-"/>
              <a:defRPr baseline="0"/>
            </a:lvl4pPr>
            <a:lvl5pPr>
              <a:spcBef>
                <a:spcPts val="800"/>
              </a:spcBef>
              <a:spcAft>
                <a:spcPts val="0"/>
              </a:spcAft>
              <a:defRPr/>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1819602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444">
          <p15:clr>
            <a:srgbClr val="FBAE40"/>
          </p15:clr>
        </p15:guide>
        <p15:guide id="6" orient="horz" pos="804">
          <p15:clr>
            <a:srgbClr val="FBAE40"/>
          </p15:clr>
        </p15:guide>
        <p15:guide id="7" orient="horz" pos="2940">
          <p15:clr>
            <a:srgbClr val="FBAE40"/>
          </p15:clr>
        </p15:guide>
        <p15:guide id="8" pos="230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3 Width Head + 2/3 Copy - Text Only">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hasCustomPrompt="1"/>
          </p:nvPr>
        </p:nvSpPr>
        <p:spPr>
          <a:xfrm>
            <a:off x="4887384" y="712944"/>
            <a:ext cx="6728883" cy="5535456"/>
          </a:xfrm>
        </p:spPr>
        <p:txBody>
          <a:bodyPr/>
          <a:lstStyle>
            <a:lvl1pPr>
              <a:spcBef>
                <a:spcPts val="800"/>
              </a:spcBef>
              <a:defRPr/>
            </a:lvl1pPr>
            <a:lvl2pPr>
              <a:spcBef>
                <a:spcPts val="800"/>
              </a:spcBef>
              <a:defRPr/>
            </a:lvl2pPr>
            <a:lvl3pPr>
              <a:spcBef>
                <a:spcPts val="800"/>
              </a:spcBef>
              <a:defRPr/>
            </a:lvl3pPr>
            <a:lvl4pPr>
              <a:spcBef>
                <a:spcPts val="800"/>
              </a:spcBef>
              <a:defRPr/>
            </a:lvl4pPr>
            <a:lvl5pPr>
              <a:spcBef>
                <a:spcPts val="800"/>
              </a:spcBef>
              <a:defRPr/>
            </a:lvl5pPr>
          </a:lstStyle>
          <a:p>
            <a:pPr lvl="0"/>
            <a:r>
              <a:rPr lang="en-US"/>
              <a:t>Insert bullet list at 2/3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3" name="Title 2"/>
          <p:cNvSpPr>
            <a:spLocks noGrp="1"/>
          </p:cNvSpPr>
          <p:nvPr>
            <p:ph type="title" hasCustomPrompt="1"/>
          </p:nvPr>
        </p:nvSpPr>
        <p:spPr>
          <a:xfrm>
            <a:off x="486833" y="646176"/>
            <a:ext cx="4226984" cy="862195"/>
          </a:xfrm>
          <a:prstGeom prst="rect">
            <a:avLst/>
          </a:prstGeom>
        </p:spPr>
        <p:txBody>
          <a:bodyPr anchor="t"/>
          <a:lstStyle>
            <a:lvl1pPr>
              <a:defRPr baseline="0"/>
            </a:lvl1pPr>
          </a:lstStyle>
          <a:p>
            <a:r>
              <a:rPr lang="en-US"/>
              <a:t>INSERT HEADLINE – TWO LINES ALL CAPS</a:t>
            </a:r>
          </a:p>
        </p:txBody>
      </p:sp>
    </p:spTree>
    <p:extLst>
      <p:ext uri="{BB962C8B-B14F-4D97-AF65-F5344CB8AC3E}">
        <p14:creationId xmlns:p14="http://schemas.microsoft.com/office/powerpoint/2010/main" val="2268554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444">
          <p15:clr>
            <a:srgbClr val="FBAE40"/>
          </p15:clr>
        </p15:guide>
        <p15:guide id="5" orient="horz" pos="2964">
          <p15:clr>
            <a:srgbClr val="FBAE40"/>
          </p15:clr>
        </p15:guide>
        <p15:guide id="6" pos="2304">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3 Width Head + Copy w/ 2/3 Visual">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10" name="Rectangle 9"/>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2" name="Footer Placeholder 1"/>
          <p:cNvSpPr>
            <a:spLocks noGrp="1"/>
          </p:cNvSpPr>
          <p:nvPr>
            <p:ph type="ftr" sz="quarter" idx="15"/>
          </p:nvPr>
        </p:nvSpPr>
        <p:spPr/>
        <p:txBody>
          <a:bodyPr/>
          <a:lstStyle/>
          <a:p>
            <a:pPr algn="r"/>
            <a:r>
              <a:rPr lang="en-US"/>
              <a:t>© Bill &amp; Melinda Gates Foundation      |</a:t>
            </a:r>
          </a:p>
        </p:txBody>
      </p:sp>
      <p:sp>
        <p:nvSpPr>
          <p:cNvPr id="3" name="Slide Number Placeholder 2"/>
          <p:cNvSpPr>
            <a:spLocks noGrp="1"/>
          </p:cNvSpPr>
          <p:nvPr>
            <p:ph type="sldNum" sz="quarter" idx="16"/>
          </p:nvPr>
        </p:nvSpPr>
        <p:spPr/>
        <p:txBody>
          <a:bodyPr/>
          <a:lstStyle/>
          <a:p>
            <a:fld id="{D3F7C509-FEEF-45D3-B896-7C07814C0C13}" type="slidenum">
              <a:rPr lang="en-US" smtClean="0"/>
              <a:pPr/>
              <a:t>‹#›</a:t>
            </a:fld>
            <a:endParaRPr lang="en-US"/>
          </a:p>
        </p:txBody>
      </p:sp>
      <p:sp>
        <p:nvSpPr>
          <p:cNvPr id="5" name="Title 4"/>
          <p:cNvSpPr>
            <a:spLocks noGrp="1"/>
          </p:cNvSpPr>
          <p:nvPr>
            <p:ph type="title" hasCustomPrompt="1"/>
          </p:nvPr>
        </p:nvSpPr>
        <p:spPr>
          <a:xfrm>
            <a:off x="486833" y="646176"/>
            <a:ext cx="4226984" cy="862195"/>
          </a:xfrm>
        </p:spPr>
        <p:txBody>
          <a:bodyPr/>
          <a:lstStyle>
            <a:lvl1pPr>
              <a:defRPr baseline="0"/>
            </a:lvl1pPr>
          </a:lstStyle>
          <a:p>
            <a:r>
              <a:rPr lang="en-US"/>
              <a:t>INSERT HEADLINE – TWO LINES ALL CAPS</a:t>
            </a:r>
          </a:p>
        </p:txBody>
      </p:sp>
      <p:sp>
        <p:nvSpPr>
          <p:cNvPr id="7" name="Content Placeholder 2"/>
          <p:cNvSpPr>
            <a:spLocks noGrp="1"/>
          </p:cNvSpPr>
          <p:nvPr>
            <p:ph idx="1" hasCustomPrompt="1"/>
          </p:nvPr>
        </p:nvSpPr>
        <p:spPr>
          <a:xfrm>
            <a:off x="4874684" y="651934"/>
            <a:ext cx="6718301" cy="5585885"/>
          </a:xfrm>
        </p:spPr>
        <p:txBody>
          <a:bodyPr/>
          <a:lstStyle>
            <a:lvl1pPr>
              <a:defRPr baseline="0"/>
            </a:lvl1pPr>
          </a:lstStyle>
          <a:p>
            <a:pPr lvl="0"/>
            <a:r>
              <a:rPr lang="en-US"/>
              <a:t>Click an icon to insert a visual here at 2/3 width of slide</a:t>
            </a:r>
          </a:p>
        </p:txBody>
      </p:sp>
      <p:sp>
        <p:nvSpPr>
          <p:cNvPr id="9" name="Rectangle 8">
            <a:extLst>
              <a:ext uri="{FF2B5EF4-FFF2-40B4-BE49-F238E27FC236}">
                <a16:creationId xmlns:a16="http://schemas.microsoft.com/office/drawing/2014/main" id="{3EC05972-0D6D-4611-8462-E23FFDF58D2B}"/>
              </a:ext>
            </a:extLst>
          </p:cNvPr>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Tree>
    <p:extLst>
      <p:ext uri="{BB962C8B-B14F-4D97-AF65-F5344CB8AC3E}">
        <p14:creationId xmlns:p14="http://schemas.microsoft.com/office/powerpoint/2010/main" val="3493096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5" orient="horz" pos="300">
          <p15:clr>
            <a:srgbClr val="FBAE40"/>
          </p15:clr>
        </p15:guide>
        <p15:guide id="6" orient="horz" pos="804">
          <p15:clr>
            <a:srgbClr val="FBAE40"/>
          </p15:clr>
        </p15:guide>
        <p15:guide id="7" pos="2304">
          <p15:clr>
            <a:srgbClr val="FBAE40"/>
          </p15:clr>
        </p15:guide>
        <p15:guide id="8" orient="horz" pos="29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1/3 Width Single Copy Block + Full-Bleed Photo">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4874683" y="0"/>
            <a:ext cx="7317316" cy="6858000"/>
          </a:xfrm>
        </p:spPr>
        <p:txBody>
          <a:bodyPr tIns="822960"/>
          <a:lstStyle>
            <a:lvl1pPr marL="0" indent="0" algn="ctr">
              <a:buNone/>
              <a:defRPr baseline="0"/>
            </a:lvl1pPr>
          </a:lstStyle>
          <a:p>
            <a:r>
              <a:rPr lang="en-US"/>
              <a:t>Click icon to add picture</a:t>
            </a:r>
          </a:p>
        </p:txBody>
      </p:sp>
      <p:sp>
        <p:nvSpPr>
          <p:cNvPr id="10" name="Rectangle 9"/>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Text Placeholder 2"/>
          <p:cNvSpPr>
            <a:spLocks noGrp="1"/>
          </p:cNvSpPr>
          <p:nvPr>
            <p:ph type="body" sz="quarter" idx="15" hasCustomPrompt="1"/>
          </p:nvPr>
        </p:nvSpPr>
        <p:spPr>
          <a:xfrm>
            <a:off x="486833" y="649768"/>
            <a:ext cx="4226984" cy="5830365"/>
          </a:xfrm>
        </p:spPr>
        <p:txBody>
          <a:bodyPr/>
          <a:lstStyle>
            <a:lvl1pPr marL="0" indent="0">
              <a:lnSpc>
                <a:spcPts val="3067"/>
              </a:lnSpc>
              <a:spcBef>
                <a:spcPts val="0"/>
              </a:spcBef>
              <a:buNone/>
              <a:defRPr sz="3067" baseline="0"/>
            </a:lvl1pPr>
            <a:lvl2pPr marL="0" indent="0">
              <a:lnSpc>
                <a:spcPct val="100000"/>
              </a:lnSpc>
              <a:spcBef>
                <a:spcPts val="2400"/>
              </a:spcBef>
              <a:buClr>
                <a:srgbClr val="2F85AA"/>
              </a:buClr>
              <a:buFont typeface="Wingdings" pitchFamily="2" charset="2"/>
              <a:buNone/>
              <a:defRPr sz="1867" b="0" baseline="0"/>
            </a:lvl2pPr>
            <a:lvl3pPr marL="0" indent="0">
              <a:spcBef>
                <a:spcPts val="1600"/>
              </a:spcBef>
              <a:spcAft>
                <a:spcPts val="800"/>
              </a:spcAft>
              <a:buClr>
                <a:srgbClr val="2F85AA"/>
              </a:buClr>
              <a:buFont typeface="Wingdings" pitchFamily="2" charset="2"/>
              <a:buNone/>
              <a:tabLst/>
              <a:defRPr sz="1867" b="1">
                <a:solidFill>
                  <a:schemeClr val="accent3">
                    <a:lumMod val="75000"/>
                  </a:schemeClr>
                </a:solidFill>
              </a:defRPr>
            </a:lvl3pPr>
            <a:lvl4pPr marL="0" indent="0">
              <a:lnSpc>
                <a:spcPts val="2000"/>
              </a:lnSpc>
              <a:spcBef>
                <a:spcPts val="0"/>
              </a:spcBef>
              <a:buClr>
                <a:srgbClr val="2F85AA"/>
              </a:buClr>
              <a:buNone/>
              <a:defRPr lang="en-US" sz="1467" kern="1200" baseline="0" smtClean="0">
                <a:solidFill>
                  <a:schemeClr val="accent6"/>
                </a:solidFill>
                <a:latin typeface="Arial" pitchFamily="34" charset="0"/>
                <a:ea typeface="+mn-ea"/>
                <a:cs typeface="Arial" pitchFamily="34" charset="0"/>
              </a:defRPr>
            </a:lvl4pPr>
            <a:lvl5pPr marL="232828" indent="-232828">
              <a:lnSpc>
                <a:spcPts val="2000"/>
              </a:lnSpc>
              <a:spcBef>
                <a:spcPts val="800"/>
              </a:spcBef>
              <a:buClr>
                <a:schemeClr val="accent3">
                  <a:lumMod val="75000"/>
                </a:schemeClr>
              </a:buClr>
              <a:defRPr/>
            </a:lvl5pPr>
          </a:lstStyle>
          <a:p>
            <a:pPr lvl="0"/>
            <a:r>
              <a:rPr lang="en-US"/>
              <a:t>INSERT HEADLINE -  TWO LINES ALL CAPS</a:t>
            </a:r>
          </a:p>
          <a:p>
            <a:pPr lvl="1"/>
            <a:r>
              <a:rPr lang="en-US"/>
              <a:t>Second level. Format for division slides. Use Increase List Level to access the body copy formatting.</a:t>
            </a:r>
          </a:p>
          <a:p>
            <a:pPr lvl="2"/>
            <a:r>
              <a:rPr lang="en-US"/>
              <a:t>Programs</a:t>
            </a:r>
          </a:p>
          <a:p>
            <a:pPr lvl="3"/>
            <a:r>
              <a:rPr lang="en-US"/>
              <a:t>Explanatory copy for strategies and initiatives</a:t>
            </a:r>
          </a:p>
          <a:p>
            <a:pPr lvl="4"/>
            <a:r>
              <a:rPr lang="en-US"/>
              <a:t>Bullet copy for strategies and initiatives</a:t>
            </a:r>
          </a:p>
        </p:txBody>
      </p:sp>
      <p:sp>
        <p:nvSpPr>
          <p:cNvPr id="5" name="Rectangle 4">
            <a:extLst>
              <a:ext uri="{FF2B5EF4-FFF2-40B4-BE49-F238E27FC236}">
                <a16:creationId xmlns:a16="http://schemas.microsoft.com/office/drawing/2014/main" id="{8EF416A2-0247-413C-893F-9ADD9368C14B}"/>
              </a:ext>
            </a:extLst>
          </p:cNvPr>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74355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304">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3 Width Head + Copy w/Full Bleed Photo">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3"/>
            <a:ext cx="4226984" cy="4828204"/>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7" name="Picture Placeholder 6"/>
          <p:cNvSpPr>
            <a:spLocks noGrp="1"/>
          </p:cNvSpPr>
          <p:nvPr>
            <p:ph type="pic" sz="quarter" idx="14"/>
          </p:nvPr>
        </p:nvSpPr>
        <p:spPr>
          <a:xfrm>
            <a:off x="4874685" y="0"/>
            <a:ext cx="7317316" cy="6858000"/>
          </a:xfrm>
        </p:spPr>
        <p:txBody>
          <a:bodyPr tIns="822960"/>
          <a:lstStyle>
            <a:lvl1pPr marL="0" indent="0" algn="ctr">
              <a:buNone/>
              <a:defRPr baseline="0"/>
            </a:lvl1pPr>
          </a:lstStyle>
          <a:p>
            <a:r>
              <a:rPr lang="en-US"/>
              <a:t>Click icon to add picture</a:t>
            </a:r>
          </a:p>
        </p:txBody>
      </p:sp>
      <p:sp>
        <p:nvSpPr>
          <p:cNvPr id="10" name="Rectangle 9"/>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6" name="Title 5"/>
          <p:cNvSpPr>
            <a:spLocks noGrp="1"/>
          </p:cNvSpPr>
          <p:nvPr>
            <p:ph type="title" hasCustomPrompt="1"/>
          </p:nvPr>
        </p:nvSpPr>
        <p:spPr>
          <a:xfrm>
            <a:off x="486833" y="646176"/>
            <a:ext cx="4226984" cy="862195"/>
          </a:xfrm>
        </p:spPr>
        <p:txBody>
          <a:bodyPr/>
          <a:lstStyle>
            <a:lvl1pPr>
              <a:defRPr baseline="0"/>
            </a:lvl1pPr>
          </a:lstStyle>
          <a:p>
            <a:r>
              <a:rPr lang="en-US"/>
              <a:t>INSERT HEADLINE – TWO LINES ALL CAPS</a:t>
            </a:r>
          </a:p>
        </p:txBody>
      </p:sp>
      <p:sp>
        <p:nvSpPr>
          <p:cNvPr id="9" name="Rectangle 8">
            <a:extLst>
              <a:ext uri="{FF2B5EF4-FFF2-40B4-BE49-F238E27FC236}">
                <a16:creationId xmlns:a16="http://schemas.microsoft.com/office/drawing/2014/main" id="{A1A8C83D-7760-4F2B-B54A-F376CFE98AEB}"/>
              </a:ext>
            </a:extLst>
          </p:cNvPr>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Tree>
    <p:extLst>
      <p:ext uri="{BB962C8B-B14F-4D97-AF65-F5344CB8AC3E}">
        <p14:creationId xmlns:p14="http://schemas.microsoft.com/office/powerpoint/2010/main" val="1156842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304">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MELINE 7 Photos + Text">
    <p:spTree>
      <p:nvGrpSpPr>
        <p:cNvPr id="1" name=""/>
        <p:cNvGrpSpPr/>
        <p:nvPr/>
      </p:nvGrpSpPr>
      <p:grpSpPr>
        <a:xfrm>
          <a:off x="0" y="0"/>
          <a:ext cx="0" cy="0"/>
          <a:chOff x="0" y="0"/>
          <a:chExt cx="0" cy="0"/>
        </a:xfrm>
      </p:grpSpPr>
      <p:sp>
        <p:nvSpPr>
          <p:cNvPr id="16" name="Picture Placeholder 20"/>
          <p:cNvSpPr>
            <a:spLocks noGrp="1"/>
          </p:cNvSpPr>
          <p:nvPr>
            <p:ph type="pic" sz="quarter" idx="16" hasCustomPrompt="1"/>
          </p:nvPr>
        </p:nvSpPr>
        <p:spPr>
          <a:xfrm>
            <a:off x="474581" y="1955800"/>
            <a:ext cx="150662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513632"/>
          </a:xfrm>
        </p:spPr>
        <p:txBody>
          <a:bodyPr/>
          <a:lstStyle>
            <a:lvl1pPr>
              <a:defRPr baseline="0"/>
            </a:lvl1pPr>
          </a:lstStyle>
          <a:p>
            <a:r>
              <a:rPr lang="en-US"/>
              <a:t>INSERT HEADLINE HERE – UP TO 1 FULL-WIDTH LINE</a:t>
            </a:r>
          </a:p>
        </p:txBody>
      </p:sp>
      <p:sp>
        <p:nvSpPr>
          <p:cNvPr id="9" name="Text Placeholder 8"/>
          <p:cNvSpPr>
            <a:spLocks noGrp="1"/>
          </p:cNvSpPr>
          <p:nvPr>
            <p:ph type="body" sz="quarter" idx="20" hasCustomPrompt="1"/>
          </p:nvPr>
        </p:nvSpPr>
        <p:spPr>
          <a:xfrm>
            <a:off x="474248" y="3090227"/>
            <a:ext cx="1524000" cy="338773"/>
          </a:xfrm>
        </p:spPr>
        <p:txBody>
          <a:bodyPr tIns="9144"/>
          <a:lstStyle>
            <a:lvl1pPr>
              <a:defRPr b="1">
                <a:solidFill>
                  <a:schemeClr val="accent6"/>
                </a:solidFill>
              </a:defRPr>
            </a:lvl1pPr>
          </a:lstStyle>
          <a:p>
            <a:pPr lvl="0"/>
            <a:r>
              <a:rPr lang="en-US"/>
              <a:t>Date</a:t>
            </a:r>
          </a:p>
        </p:txBody>
      </p:sp>
      <p:sp>
        <p:nvSpPr>
          <p:cNvPr id="72" name="Text Placeholder 71"/>
          <p:cNvSpPr>
            <a:spLocks noGrp="1"/>
          </p:cNvSpPr>
          <p:nvPr>
            <p:ph type="body" sz="quarter" idx="21" hasCustomPrompt="1"/>
          </p:nvPr>
        </p:nvSpPr>
        <p:spPr>
          <a:xfrm>
            <a:off x="474248" y="3419902"/>
            <a:ext cx="1524000" cy="768244"/>
          </a:xfrm>
        </p:spPr>
        <p:txBody>
          <a:bodyPr/>
          <a:lstStyle>
            <a:lvl1pPr>
              <a:lnSpc>
                <a:spcPts val="1333"/>
              </a:lnSpc>
              <a:defRPr sz="1133" baseline="0"/>
            </a:lvl1pPr>
          </a:lstStyle>
          <a:p>
            <a:pPr lvl="0"/>
            <a:r>
              <a:rPr lang="en-US"/>
              <a:t>Descriptive text – suggest maximum 5 lines</a:t>
            </a:r>
          </a:p>
        </p:txBody>
      </p:sp>
      <p:sp>
        <p:nvSpPr>
          <p:cNvPr id="62" name="Picture Placeholder 20"/>
          <p:cNvSpPr>
            <a:spLocks noGrp="1"/>
          </p:cNvSpPr>
          <p:nvPr>
            <p:ph type="pic" sz="quarter" idx="52" hasCustomPrompt="1"/>
          </p:nvPr>
        </p:nvSpPr>
        <p:spPr>
          <a:xfrm>
            <a:off x="20574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68" name="Picture Placeholder 20"/>
          <p:cNvSpPr>
            <a:spLocks noGrp="1"/>
          </p:cNvSpPr>
          <p:nvPr>
            <p:ph type="pic" sz="quarter" idx="53" hasCustomPrompt="1"/>
          </p:nvPr>
        </p:nvSpPr>
        <p:spPr>
          <a:xfrm>
            <a:off x="36576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69" name="Picture Placeholder 20"/>
          <p:cNvSpPr>
            <a:spLocks noGrp="1"/>
          </p:cNvSpPr>
          <p:nvPr>
            <p:ph type="pic" sz="quarter" idx="54" hasCustomPrompt="1"/>
          </p:nvPr>
        </p:nvSpPr>
        <p:spPr>
          <a:xfrm>
            <a:off x="52578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71" name="Picture Placeholder 20"/>
          <p:cNvSpPr>
            <a:spLocks noGrp="1"/>
          </p:cNvSpPr>
          <p:nvPr>
            <p:ph type="pic" sz="quarter" idx="55" hasCustomPrompt="1"/>
          </p:nvPr>
        </p:nvSpPr>
        <p:spPr>
          <a:xfrm>
            <a:off x="68580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77" name="Picture Placeholder 20"/>
          <p:cNvSpPr>
            <a:spLocks noGrp="1"/>
          </p:cNvSpPr>
          <p:nvPr>
            <p:ph type="pic" sz="quarter" idx="56" hasCustomPrompt="1"/>
          </p:nvPr>
        </p:nvSpPr>
        <p:spPr>
          <a:xfrm>
            <a:off x="84582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78" name="Picture Placeholder 20"/>
          <p:cNvSpPr>
            <a:spLocks noGrp="1"/>
          </p:cNvSpPr>
          <p:nvPr>
            <p:ph type="pic" sz="quarter" idx="57" hasCustomPrompt="1"/>
          </p:nvPr>
        </p:nvSpPr>
        <p:spPr>
          <a:xfrm>
            <a:off x="10058400" y="1955800"/>
            <a:ext cx="1524000" cy="101600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01" name="Text Placeholder 8"/>
          <p:cNvSpPr>
            <a:spLocks noGrp="1"/>
          </p:cNvSpPr>
          <p:nvPr>
            <p:ph type="body" sz="quarter" idx="58" hasCustomPrompt="1"/>
          </p:nvPr>
        </p:nvSpPr>
        <p:spPr>
          <a:xfrm>
            <a:off x="2061748" y="3090227"/>
            <a:ext cx="1524000" cy="338773"/>
          </a:xfrm>
        </p:spPr>
        <p:txBody>
          <a:bodyPr tIns="9144"/>
          <a:lstStyle>
            <a:lvl1pPr>
              <a:defRPr b="1">
                <a:solidFill>
                  <a:schemeClr val="accent6"/>
                </a:solidFill>
              </a:defRPr>
            </a:lvl1pPr>
          </a:lstStyle>
          <a:p>
            <a:pPr lvl="0"/>
            <a:r>
              <a:rPr lang="en-US"/>
              <a:t>Date</a:t>
            </a:r>
          </a:p>
        </p:txBody>
      </p:sp>
      <p:sp>
        <p:nvSpPr>
          <p:cNvPr id="102" name="Text Placeholder 71"/>
          <p:cNvSpPr>
            <a:spLocks noGrp="1"/>
          </p:cNvSpPr>
          <p:nvPr>
            <p:ph type="body" sz="quarter" idx="59" hasCustomPrompt="1"/>
          </p:nvPr>
        </p:nvSpPr>
        <p:spPr>
          <a:xfrm>
            <a:off x="2061748" y="3419902"/>
            <a:ext cx="1524000" cy="768244"/>
          </a:xfrm>
        </p:spPr>
        <p:txBody>
          <a:bodyPr/>
          <a:lstStyle>
            <a:lvl1pPr>
              <a:lnSpc>
                <a:spcPts val="1333"/>
              </a:lnSpc>
              <a:defRPr sz="1133" baseline="0"/>
            </a:lvl1pPr>
          </a:lstStyle>
          <a:p>
            <a:pPr lvl="0"/>
            <a:r>
              <a:rPr lang="en-US"/>
              <a:t>Descriptive text – suggest maximum 5 lines</a:t>
            </a:r>
          </a:p>
        </p:txBody>
      </p:sp>
      <p:sp>
        <p:nvSpPr>
          <p:cNvPr id="109" name="Text Placeholder 8"/>
          <p:cNvSpPr>
            <a:spLocks noGrp="1"/>
          </p:cNvSpPr>
          <p:nvPr>
            <p:ph type="body" sz="quarter" idx="60" hasCustomPrompt="1"/>
          </p:nvPr>
        </p:nvSpPr>
        <p:spPr>
          <a:xfrm>
            <a:off x="3655597" y="3090227"/>
            <a:ext cx="1524000" cy="338773"/>
          </a:xfrm>
        </p:spPr>
        <p:txBody>
          <a:bodyPr tIns="9144"/>
          <a:lstStyle>
            <a:lvl1pPr>
              <a:defRPr b="1">
                <a:solidFill>
                  <a:schemeClr val="accent6"/>
                </a:solidFill>
              </a:defRPr>
            </a:lvl1pPr>
          </a:lstStyle>
          <a:p>
            <a:pPr lvl="0"/>
            <a:r>
              <a:rPr lang="en-US"/>
              <a:t>Date</a:t>
            </a:r>
          </a:p>
        </p:txBody>
      </p:sp>
      <p:sp>
        <p:nvSpPr>
          <p:cNvPr id="110" name="Text Placeholder 71"/>
          <p:cNvSpPr>
            <a:spLocks noGrp="1"/>
          </p:cNvSpPr>
          <p:nvPr>
            <p:ph type="body" sz="quarter" idx="61" hasCustomPrompt="1"/>
          </p:nvPr>
        </p:nvSpPr>
        <p:spPr>
          <a:xfrm>
            <a:off x="3655597" y="3419902"/>
            <a:ext cx="1524000" cy="768244"/>
          </a:xfrm>
        </p:spPr>
        <p:txBody>
          <a:bodyPr/>
          <a:lstStyle>
            <a:lvl1pPr>
              <a:lnSpc>
                <a:spcPts val="1333"/>
              </a:lnSpc>
              <a:defRPr sz="1133" baseline="0"/>
            </a:lvl1pPr>
          </a:lstStyle>
          <a:p>
            <a:pPr lvl="0"/>
            <a:r>
              <a:rPr lang="en-US"/>
              <a:t>Descriptive text – suggest maximum 5 lines</a:t>
            </a:r>
          </a:p>
        </p:txBody>
      </p:sp>
      <p:sp>
        <p:nvSpPr>
          <p:cNvPr id="116" name="Text Placeholder 8"/>
          <p:cNvSpPr>
            <a:spLocks noGrp="1"/>
          </p:cNvSpPr>
          <p:nvPr>
            <p:ph type="body" sz="quarter" idx="62" hasCustomPrompt="1"/>
          </p:nvPr>
        </p:nvSpPr>
        <p:spPr>
          <a:xfrm>
            <a:off x="5255797" y="3090227"/>
            <a:ext cx="1524000" cy="338773"/>
          </a:xfrm>
        </p:spPr>
        <p:txBody>
          <a:bodyPr tIns="9144"/>
          <a:lstStyle>
            <a:lvl1pPr>
              <a:defRPr b="1">
                <a:solidFill>
                  <a:schemeClr val="accent6"/>
                </a:solidFill>
              </a:defRPr>
            </a:lvl1pPr>
          </a:lstStyle>
          <a:p>
            <a:pPr lvl="0"/>
            <a:r>
              <a:rPr lang="en-US"/>
              <a:t>Date</a:t>
            </a:r>
          </a:p>
        </p:txBody>
      </p:sp>
      <p:sp>
        <p:nvSpPr>
          <p:cNvPr id="117" name="Text Placeholder 71"/>
          <p:cNvSpPr>
            <a:spLocks noGrp="1"/>
          </p:cNvSpPr>
          <p:nvPr>
            <p:ph type="body" sz="quarter" idx="63" hasCustomPrompt="1"/>
          </p:nvPr>
        </p:nvSpPr>
        <p:spPr>
          <a:xfrm>
            <a:off x="5255797" y="3419902"/>
            <a:ext cx="1524000" cy="768244"/>
          </a:xfrm>
        </p:spPr>
        <p:txBody>
          <a:bodyPr/>
          <a:lstStyle>
            <a:lvl1pPr>
              <a:lnSpc>
                <a:spcPts val="1333"/>
              </a:lnSpc>
              <a:defRPr sz="1133" baseline="0"/>
            </a:lvl1pPr>
          </a:lstStyle>
          <a:p>
            <a:pPr lvl="0"/>
            <a:r>
              <a:rPr lang="en-US"/>
              <a:t>Descriptive text – suggest maximum 5 lines</a:t>
            </a:r>
          </a:p>
        </p:txBody>
      </p:sp>
      <p:sp>
        <p:nvSpPr>
          <p:cNvPr id="118" name="Text Placeholder 8"/>
          <p:cNvSpPr>
            <a:spLocks noGrp="1"/>
          </p:cNvSpPr>
          <p:nvPr>
            <p:ph type="body" sz="quarter" idx="64" hasCustomPrompt="1"/>
          </p:nvPr>
        </p:nvSpPr>
        <p:spPr>
          <a:xfrm>
            <a:off x="6868697" y="3090227"/>
            <a:ext cx="1524000" cy="338773"/>
          </a:xfrm>
        </p:spPr>
        <p:txBody>
          <a:bodyPr tIns="9144"/>
          <a:lstStyle>
            <a:lvl1pPr>
              <a:defRPr b="1">
                <a:solidFill>
                  <a:schemeClr val="accent6"/>
                </a:solidFill>
              </a:defRPr>
            </a:lvl1pPr>
          </a:lstStyle>
          <a:p>
            <a:pPr lvl="0"/>
            <a:r>
              <a:rPr lang="en-US"/>
              <a:t>Date</a:t>
            </a:r>
          </a:p>
        </p:txBody>
      </p:sp>
      <p:sp>
        <p:nvSpPr>
          <p:cNvPr id="119" name="Text Placeholder 71"/>
          <p:cNvSpPr>
            <a:spLocks noGrp="1"/>
          </p:cNvSpPr>
          <p:nvPr>
            <p:ph type="body" sz="quarter" idx="65" hasCustomPrompt="1"/>
          </p:nvPr>
        </p:nvSpPr>
        <p:spPr>
          <a:xfrm>
            <a:off x="6868697" y="3419902"/>
            <a:ext cx="1524000" cy="768244"/>
          </a:xfrm>
        </p:spPr>
        <p:txBody>
          <a:bodyPr/>
          <a:lstStyle>
            <a:lvl1pPr>
              <a:lnSpc>
                <a:spcPts val="1333"/>
              </a:lnSpc>
              <a:defRPr sz="1133" baseline="0"/>
            </a:lvl1pPr>
          </a:lstStyle>
          <a:p>
            <a:pPr lvl="0"/>
            <a:r>
              <a:rPr lang="en-US"/>
              <a:t>Descriptive text – suggest maximum 5 lines</a:t>
            </a:r>
          </a:p>
        </p:txBody>
      </p:sp>
      <p:sp>
        <p:nvSpPr>
          <p:cNvPr id="120" name="Text Placeholder 8"/>
          <p:cNvSpPr>
            <a:spLocks noGrp="1"/>
          </p:cNvSpPr>
          <p:nvPr>
            <p:ph type="body" sz="quarter" idx="66" hasCustomPrompt="1"/>
          </p:nvPr>
        </p:nvSpPr>
        <p:spPr>
          <a:xfrm>
            <a:off x="8456197" y="3090227"/>
            <a:ext cx="1524000" cy="338773"/>
          </a:xfrm>
        </p:spPr>
        <p:txBody>
          <a:bodyPr tIns="9144"/>
          <a:lstStyle>
            <a:lvl1pPr>
              <a:defRPr b="1">
                <a:solidFill>
                  <a:schemeClr val="accent6"/>
                </a:solidFill>
              </a:defRPr>
            </a:lvl1pPr>
          </a:lstStyle>
          <a:p>
            <a:pPr lvl="0"/>
            <a:r>
              <a:rPr lang="en-US"/>
              <a:t>Date</a:t>
            </a:r>
          </a:p>
        </p:txBody>
      </p:sp>
      <p:sp>
        <p:nvSpPr>
          <p:cNvPr id="121" name="Text Placeholder 71"/>
          <p:cNvSpPr>
            <a:spLocks noGrp="1"/>
          </p:cNvSpPr>
          <p:nvPr>
            <p:ph type="body" sz="quarter" idx="67" hasCustomPrompt="1"/>
          </p:nvPr>
        </p:nvSpPr>
        <p:spPr>
          <a:xfrm>
            <a:off x="8456197" y="3419902"/>
            <a:ext cx="1524000" cy="768244"/>
          </a:xfrm>
        </p:spPr>
        <p:txBody>
          <a:bodyPr/>
          <a:lstStyle>
            <a:lvl1pPr>
              <a:lnSpc>
                <a:spcPts val="1333"/>
              </a:lnSpc>
              <a:defRPr sz="1133" baseline="0"/>
            </a:lvl1pPr>
          </a:lstStyle>
          <a:p>
            <a:pPr lvl="0"/>
            <a:r>
              <a:rPr lang="en-US"/>
              <a:t>Descriptive text – suggest maximum 5 lines</a:t>
            </a:r>
          </a:p>
        </p:txBody>
      </p:sp>
      <p:sp>
        <p:nvSpPr>
          <p:cNvPr id="122" name="Text Placeholder 8"/>
          <p:cNvSpPr>
            <a:spLocks noGrp="1"/>
          </p:cNvSpPr>
          <p:nvPr>
            <p:ph type="body" sz="quarter" idx="68" hasCustomPrompt="1"/>
          </p:nvPr>
        </p:nvSpPr>
        <p:spPr>
          <a:xfrm>
            <a:off x="10062747" y="3090227"/>
            <a:ext cx="1524000" cy="338773"/>
          </a:xfrm>
        </p:spPr>
        <p:txBody>
          <a:bodyPr tIns="9144"/>
          <a:lstStyle>
            <a:lvl1pPr>
              <a:defRPr b="1">
                <a:solidFill>
                  <a:schemeClr val="accent6"/>
                </a:solidFill>
              </a:defRPr>
            </a:lvl1pPr>
          </a:lstStyle>
          <a:p>
            <a:pPr lvl="0"/>
            <a:r>
              <a:rPr lang="en-US"/>
              <a:t>Date</a:t>
            </a:r>
          </a:p>
        </p:txBody>
      </p:sp>
      <p:sp>
        <p:nvSpPr>
          <p:cNvPr id="123" name="Text Placeholder 71"/>
          <p:cNvSpPr>
            <a:spLocks noGrp="1"/>
          </p:cNvSpPr>
          <p:nvPr>
            <p:ph type="body" sz="quarter" idx="69" hasCustomPrompt="1"/>
          </p:nvPr>
        </p:nvSpPr>
        <p:spPr>
          <a:xfrm>
            <a:off x="10062747" y="3419902"/>
            <a:ext cx="1524000" cy="768244"/>
          </a:xfrm>
        </p:spPr>
        <p:txBody>
          <a:bodyPr/>
          <a:lstStyle>
            <a:lvl1pPr>
              <a:lnSpc>
                <a:spcPts val="1333"/>
              </a:lnSpc>
              <a:defRPr sz="1133" baseline="0"/>
            </a:lvl1pPr>
          </a:lstStyle>
          <a:p>
            <a:pPr lvl="0"/>
            <a:r>
              <a:rPr lang="en-US"/>
              <a:t>Descriptive text – suggest maximum 5 lines</a:t>
            </a:r>
          </a:p>
        </p:txBody>
      </p:sp>
    </p:spTree>
    <p:extLst>
      <p:ext uri="{BB962C8B-B14F-4D97-AF65-F5344CB8AC3E}">
        <p14:creationId xmlns:p14="http://schemas.microsoft.com/office/powerpoint/2010/main" val="4100245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4" orient="horz" pos="1836">
          <p15:clr>
            <a:srgbClr val="FBAE40"/>
          </p15:clr>
        </p15:guide>
        <p15:guide id="25" orient="horz" pos="444">
          <p15:clr>
            <a:srgbClr val="FBAE40"/>
          </p15:clr>
        </p15:guide>
        <p15:guide id="26" orient="horz" pos="924">
          <p15:clr>
            <a:srgbClr val="FBAE40"/>
          </p15:clr>
        </p15:guide>
        <p15:guide id="27" orient="horz" pos="1404">
          <p15:clr>
            <a:srgbClr val="FBAE40"/>
          </p15:clr>
        </p15:guide>
        <p15:guide id="28" orient="horz" pos="1620">
          <p15:clr>
            <a:srgbClr val="FBAE40"/>
          </p15:clr>
        </p15:guide>
        <p15:guide id="29" orient="horz" pos="1908">
          <p15:clr>
            <a:srgbClr val="FBAE40"/>
          </p15:clr>
        </p15:guide>
        <p15:guide id="30" orient="horz" pos="2388">
          <p15:clr>
            <a:srgbClr val="FBAE40"/>
          </p15:clr>
        </p15:guide>
        <p15:guide id="31" orient="horz" pos="2436">
          <p15:clr>
            <a:srgbClr val="FBAE40"/>
          </p15:clr>
        </p15:guide>
        <p15:guide id="32" orient="horz" pos="2580">
          <p15:clr>
            <a:srgbClr val="FBAE40"/>
          </p15:clr>
        </p15:guide>
        <p15:guide id="33" orient="horz" pos="2940">
          <p15:clr>
            <a:srgbClr val="FBAE40"/>
          </p15:clr>
        </p15:guide>
        <p15:guide id="34" pos="408">
          <p15:clr>
            <a:srgbClr val="FBAE40"/>
          </p15:clr>
        </p15:guide>
        <p15:guide id="35" pos="72">
          <p15:clr>
            <a:srgbClr val="FBAE40"/>
          </p15:clr>
        </p15:guide>
        <p15:guide id="36" pos="216">
          <p15:clr>
            <a:srgbClr val="FBAE40"/>
          </p15:clr>
        </p15:guide>
        <p15:guide id="37" pos="3240">
          <p15:clr>
            <a:srgbClr val="FBAE40"/>
          </p15:clr>
        </p15:guide>
        <p15:guide id="38" pos="5760">
          <p15:clr>
            <a:srgbClr val="FBAE40"/>
          </p15:clr>
        </p15:guide>
        <p15:guide id="39" pos="5472">
          <p15:clr>
            <a:srgbClr val="FBAE40"/>
          </p15:clr>
        </p15:guide>
        <p15:guide id="40" pos="475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EAM Photos 15 Photos + names">
    <p:spTree>
      <p:nvGrpSpPr>
        <p:cNvPr id="1" name=""/>
        <p:cNvGrpSpPr/>
        <p:nvPr/>
      </p:nvGrpSpPr>
      <p:grpSpPr>
        <a:xfrm>
          <a:off x="0" y="0"/>
          <a:ext cx="0" cy="0"/>
          <a:chOff x="0" y="0"/>
          <a:chExt cx="0" cy="0"/>
        </a:xfrm>
      </p:grpSpPr>
      <p:sp>
        <p:nvSpPr>
          <p:cNvPr id="16" name="Picture Placeholder 20"/>
          <p:cNvSpPr>
            <a:spLocks noGrp="1"/>
          </p:cNvSpPr>
          <p:nvPr>
            <p:ph type="pic" sz="quarter" idx="16" hasCustomPrompt="1"/>
          </p:nvPr>
        </p:nvSpPr>
        <p:spPr>
          <a:xfrm>
            <a:off x="456195"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177"/>
            <a:ext cx="11106151" cy="513632"/>
          </a:xfrm>
        </p:spPr>
        <p:txBody>
          <a:bodyPr/>
          <a:lstStyle>
            <a:lvl1pPr>
              <a:defRPr baseline="0"/>
            </a:lvl1pPr>
          </a:lstStyle>
          <a:p>
            <a:r>
              <a:rPr lang="en-US"/>
              <a:t>INSERT HEADLINE HERE – UP TO 1 FULL-WIDTH LINE</a:t>
            </a:r>
          </a:p>
        </p:txBody>
      </p:sp>
      <p:sp>
        <p:nvSpPr>
          <p:cNvPr id="8" name="Text Placeholder 7"/>
          <p:cNvSpPr>
            <a:spLocks noGrp="1"/>
          </p:cNvSpPr>
          <p:nvPr>
            <p:ph type="body" sz="quarter" idx="50" hasCustomPrompt="1"/>
          </p:nvPr>
        </p:nvSpPr>
        <p:spPr>
          <a:xfrm>
            <a:off x="508885"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81" name="Picture Placeholder 20"/>
          <p:cNvSpPr>
            <a:spLocks noGrp="1"/>
          </p:cNvSpPr>
          <p:nvPr>
            <p:ph type="pic" sz="quarter" idx="51" hasCustomPrompt="1"/>
          </p:nvPr>
        </p:nvSpPr>
        <p:spPr>
          <a:xfrm>
            <a:off x="9396718"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82" name="Text Placeholder 7"/>
          <p:cNvSpPr>
            <a:spLocks noGrp="1"/>
          </p:cNvSpPr>
          <p:nvPr>
            <p:ph type="body" sz="quarter" idx="52" hasCustomPrompt="1"/>
          </p:nvPr>
        </p:nvSpPr>
        <p:spPr>
          <a:xfrm>
            <a:off x="9449407"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83" name="Picture Placeholder 20"/>
          <p:cNvSpPr>
            <a:spLocks noGrp="1"/>
          </p:cNvSpPr>
          <p:nvPr>
            <p:ph type="pic" sz="quarter" idx="53" hasCustomPrompt="1"/>
          </p:nvPr>
        </p:nvSpPr>
        <p:spPr>
          <a:xfrm>
            <a:off x="2691326"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86" name="Text Placeholder 7"/>
          <p:cNvSpPr>
            <a:spLocks noGrp="1"/>
          </p:cNvSpPr>
          <p:nvPr>
            <p:ph type="body" sz="quarter" idx="54" hasCustomPrompt="1"/>
          </p:nvPr>
        </p:nvSpPr>
        <p:spPr>
          <a:xfrm>
            <a:off x="2744015"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89" name="Picture Placeholder 20"/>
          <p:cNvSpPr>
            <a:spLocks noGrp="1"/>
          </p:cNvSpPr>
          <p:nvPr>
            <p:ph type="pic" sz="quarter" idx="55" hasCustomPrompt="1"/>
          </p:nvPr>
        </p:nvSpPr>
        <p:spPr>
          <a:xfrm>
            <a:off x="4926457"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90" name="Text Placeholder 7"/>
          <p:cNvSpPr>
            <a:spLocks noGrp="1"/>
          </p:cNvSpPr>
          <p:nvPr>
            <p:ph type="body" sz="quarter" idx="56" hasCustomPrompt="1"/>
          </p:nvPr>
        </p:nvSpPr>
        <p:spPr>
          <a:xfrm>
            <a:off x="4979146"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91" name="Picture Placeholder 20"/>
          <p:cNvSpPr>
            <a:spLocks noGrp="1"/>
          </p:cNvSpPr>
          <p:nvPr>
            <p:ph type="pic" sz="quarter" idx="57" hasCustomPrompt="1"/>
          </p:nvPr>
        </p:nvSpPr>
        <p:spPr>
          <a:xfrm>
            <a:off x="7161587" y="1286699"/>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94" name="Text Placeholder 7"/>
          <p:cNvSpPr>
            <a:spLocks noGrp="1"/>
          </p:cNvSpPr>
          <p:nvPr>
            <p:ph type="body" sz="quarter" idx="58" hasCustomPrompt="1"/>
          </p:nvPr>
        </p:nvSpPr>
        <p:spPr>
          <a:xfrm>
            <a:off x="7214276" y="2425217"/>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97" name="Picture Placeholder 20"/>
          <p:cNvSpPr>
            <a:spLocks noGrp="1"/>
          </p:cNvSpPr>
          <p:nvPr>
            <p:ph type="pic" sz="quarter" idx="59" hasCustomPrompt="1"/>
          </p:nvPr>
        </p:nvSpPr>
        <p:spPr>
          <a:xfrm>
            <a:off x="456195"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98" name="Text Placeholder 7"/>
          <p:cNvSpPr>
            <a:spLocks noGrp="1"/>
          </p:cNvSpPr>
          <p:nvPr>
            <p:ph type="body" sz="quarter" idx="60" hasCustomPrompt="1"/>
          </p:nvPr>
        </p:nvSpPr>
        <p:spPr>
          <a:xfrm>
            <a:off x="508885"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99" name="Picture Placeholder 20"/>
          <p:cNvSpPr>
            <a:spLocks noGrp="1"/>
          </p:cNvSpPr>
          <p:nvPr>
            <p:ph type="pic" sz="quarter" idx="61" hasCustomPrompt="1"/>
          </p:nvPr>
        </p:nvSpPr>
        <p:spPr>
          <a:xfrm>
            <a:off x="9396718"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02" name="Text Placeholder 7"/>
          <p:cNvSpPr>
            <a:spLocks noGrp="1"/>
          </p:cNvSpPr>
          <p:nvPr>
            <p:ph type="body" sz="quarter" idx="62" hasCustomPrompt="1"/>
          </p:nvPr>
        </p:nvSpPr>
        <p:spPr>
          <a:xfrm>
            <a:off x="9449407"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05" name="Picture Placeholder 20"/>
          <p:cNvSpPr>
            <a:spLocks noGrp="1"/>
          </p:cNvSpPr>
          <p:nvPr>
            <p:ph type="pic" sz="quarter" idx="63" hasCustomPrompt="1"/>
          </p:nvPr>
        </p:nvSpPr>
        <p:spPr>
          <a:xfrm>
            <a:off x="2691326"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06" name="Text Placeholder 7"/>
          <p:cNvSpPr>
            <a:spLocks noGrp="1"/>
          </p:cNvSpPr>
          <p:nvPr>
            <p:ph type="body" sz="quarter" idx="64" hasCustomPrompt="1"/>
          </p:nvPr>
        </p:nvSpPr>
        <p:spPr>
          <a:xfrm>
            <a:off x="2744015"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07" name="Picture Placeholder 20"/>
          <p:cNvSpPr>
            <a:spLocks noGrp="1"/>
          </p:cNvSpPr>
          <p:nvPr>
            <p:ph type="pic" sz="quarter" idx="65" hasCustomPrompt="1"/>
          </p:nvPr>
        </p:nvSpPr>
        <p:spPr>
          <a:xfrm>
            <a:off x="4926457"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10" name="Text Placeholder 7"/>
          <p:cNvSpPr>
            <a:spLocks noGrp="1"/>
          </p:cNvSpPr>
          <p:nvPr>
            <p:ph type="body" sz="quarter" idx="66" hasCustomPrompt="1"/>
          </p:nvPr>
        </p:nvSpPr>
        <p:spPr>
          <a:xfrm>
            <a:off x="4979146"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13" name="Picture Placeholder 20"/>
          <p:cNvSpPr>
            <a:spLocks noGrp="1"/>
          </p:cNvSpPr>
          <p:nvPr>
            <p:ph type="pic" sz="quarter" idx="67" hasCustomPrompt="1"/>
          </p:nvPr>
        </p:nvSpPr>
        <p:spPr>
          <a:xfrm>
            <a:off x="7161587" y="3035987"/>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14" name="Text Placeholder 7"/>
          <p:cNvSpPr>
            <a:spLocks noGrp="1"/>
          </p:cNvSpPr>
          <p:nvPr>
            <p:ph type="body" sz="quarter" idx="68" hasCustomPrompt="1"/>
          </p:nvPr>
        </p:nvSpPr>
        <p:spPr>
          <a:xfrm>
            <a:off x="7214276" y="4174505"/>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15" name="Picture Placeholder 20"/>
          <p:cNvSpPr>
            <a:spLocks noGrp="1"/>
          </p:cNvSpPr>
          <p:nvPr>
            <p:ph type="pic" sz="quarter" idx="69" hasCustomPrompt="1"/>
          </p:nvPr>
        </p:nvSpPr>
        <p:spPr>
          <a:xfrm>
            <a:off x="456195"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16" name="Text Placeholder 7"/>
          <p:cNvSpPr>
            <a:spLocks noGrp="1"/>
          </p:cNvSpPr>
          <p:nvPr>
            <p:ph type="body" sz="quarter" idx="70" hasCustomPrompt="1"/>
          </p:nvPr>
        </p:nvSpPr>
        <p:spPr>
          <a:xfrm>
            <a:off x="508885"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17" name="Picture Placeholder 20"/>
          <p:cNvSpPr>
            <a:spLocks noGrp="1"/>
          </p:cNvSpPr>
          <p:nvPr>
            <p:ph type="pic" sz="quarter" idx="71" hasCustomPrompt="1"/>
          </p:nvPr>
        </p:nvSpPr>
        <p:spPr>
          <a:xfrm>
            <a:off x="9396718"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18" name="Text Placeholder 7"/>
          <p:cNvSpPr>
            <a:spLocks noGrp="1"/>
          </p:cNvSpPr>
          <p:nvPr>
            <p:ph type="body" sz="quarter" idx="72" hasCustomPrompt="1"/>
          </p:nvPr>
        </p:nvSpPr>
        <p:spPr>
          <a:xfrm>
            <a:off x="9449407"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19" name="Picture Placeholder 20"/>
          <p:cNvSpPr>
            <a:spLocks noGrp="1"/>
          </p:cNvSpPr>
          <p:nvPr>
            <p:ph type="pic" sz="quarter" idx="73" hasCustomPrompt="1"/>
          </p:nvPr>
        </p:nvSpPr>
        <p:spPr>
          <a:xfrm>
            <a:off x="2691326"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20" name="Text Placeholder 7"/>
          <p:cNvSpPr>
            <a:spLocks noGrp="1"/>
          </p:cNvSpPr>
          <p:nvPr>
            <p:ph type="body" sz="quarter" idx="74" hasCustomPrompt="1"/>
          </p:nvPr>
        </p:nvSpPr>
        <p:spPr>
          <a:xfrm>
            <a:off x="2744015"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21" name="Picture Placeholder 20"/>
          <p:cNvSpPr>
            <a:spLocks noGrp="1"/>
          </p:cNvSpPr>
          <p:nvPr>
            <p:ph type="pic" sz="quarter" idx="75" hasCustomPrompt="1"/>
          </p:nvPr>
        </p:nvSpPr>
        <p:spPr>
          <a:xfrm>
            <a:off x="4926457"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22" name="Text Placeholder 7"/>
          <p:cNvSpPr>
            <a:spLocks noGrp="1"/>
          </p:cNvSpPr>
          <p:nvPr>
            <p:ph type="body" sz="quarter" idx="76" hasCustomPrompt="1"/>
          </p:nvPr>
        </p:nvSpPr>
        <p:spPr>
          <a:xfrm>
            <a:off x="4979146"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
        <p:nvSpPr>
          <p:cNvPr id="123" name="Picture Placeholder 20"/>
          <p:cNvSpPr>
            <a:spLocks noGrp="1"/>
          </p:cNvSpPr>
          <p:nvPr>
            <p:ph type="pic" sz="quarter" idx="77" hasCustomPrompt="1"/>
          </p:nvPr>
        </p:nvSpPr>
        <p:spPr>
          <a:xfrm>
            <a:off x="7161587" y="4764070"/>
            <a:ext cx="2198412" cy="110598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24" name="Text Placeholder 7"/>
          <p:cNvSpPr>
            <a:spLocks noGrp="1"/>
          </p:cNvSpPr>
          <p:nvPr>
            <p:ph type="body" sz="quarter" idx="78" hasCustomPrompt="1"/>
          </p:nvPr>
        </p:nvSpPr>
        <p:spPr>
          <a:xfrm>
            <a:off x="7214276" y="5902588"/>
            <a:ext cx="2122143" cy="491067"/>
          </a:xfrm>
        </p:spPr>
        <p:txBody>
          <a:bodyPr/>
          <a:lstStyle>
            <a:lvl1pPr>
              <a:lnSpc>
                <a:spcPct val="100000"/>
              </a:lnSpc>
              <a:spcBef>
                <a:spcPts val="0"/>
              </a:spcBef>
              <a:defRPr sz="1000" b="1" i="0">
                <a:latin typeface="Arial" charset="0"/>
                <a:ea typeface="Arial" charset="0"/>
                <a:cs typeface="Arial" charset="0"/>
              </a:defRPr>
            </a:lvl1pPr>
            <a:lvl2pPr marL="0" indent="0">
              <a:lnSpc>
                <a:spcPct val="100000"/>
              </a:lnSpc>
              <a:spcBef>
                <a:spcPts val="0"/>
              </a:spcBef>
              <a:buNone/>
              <a:defRPr sz="1000"/>
            </a:lvl2pPr>
            <a:lvl3pPr>
              <a:lnSpc>
                <a:spcPct val="100000"/>
              </a:lnSpc>
              <a:defRPr sz="1067"/>
            </a:lvl3pPr>
            <a:lvl4pPr>
              <a:lnSpc>
                <a:spcPct val="100000"/>
              </a:lnSpc>
              <a:defRPr sz="1067"/>
            </a:lvl4pPr>
            <a:lvl5pPr>
              <a:lnSpc>
                <a:spcPct val="100000"/>
              </a:lnSpc>
              <a:defRPr sz="1067"/>
            </a:lvl5pPr>
          </a:lstStyle>
          <a:p>
            <a:pPr lvl="0"/>
            <a:r>
              <a:rPr lang="en-US"/>
              <a:t>Name</a:t>
            </a:r>
          </a:p>
          <a:p>
            <a:pPr lvl="1"/>
            <a:r>
              <a:rPr lang="en-US"/>
              <a:t>Title</a:t>
            </a:r>
          </a:p>
        </p:txBody>
      </p:sp>
    </p:spTree>
    <p:extLst>
      <p:ext uri="{BB962C8B-B14F-4D97-AF65-F5344CB8AC3E}">
        <p14:creationId xmlns:p14="http://schemas.microsoft.com/office/powerpoint/2010/main" val="413121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1" orient="horz" pos="1428">
          <p15:clr>
            <a:srgbClr val="FBAE40"/>
          </p15:clr>
        </p15:guide>
        <p15:guide id="22" pos="216">
          <p15:clr>
            <a:srgbClr val="FBAE40"/>
          </p15:clr>
        </p15:guide>
        <p15:guide id="23" orient="horz" pos="612">
          <p15:clr>
            <a:srgbClr val="FBAE40"/>
          </p15:clr>
        </p15:guide>
        <p15:guide id="24" orient="horz" pos="1116">
          <p15:clr>
            <a:srgbClr val="FBAE40"/>
          </p15:clr>
        </p15:guide>
        <p15:guide id="25" orient="horz" pos="1932">
          <p15:clr>
            <a:srgbClr val="FBAE40"/>
          </p15:clr>
        </p15:guide>
        <p15:guide id="26" orient="horz" pos="2244">
          <p15:clr>
            <a:srgbClr val="FBAE40"/>
          </p15:clr>
        </p15:guide>
        <p15:guide id="27" pos="5472">
          <p15:clr>
            <a:srgbClr val="FBAE40"/>
          </p15:clr>
        </p15:guide>
        <p15:guide id="28" orient="horz" pos="2748">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3 Photos + Subtitl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6251" y="657677"/>
            <a:ext cx="11106151" cy="697577"/>
          </a:xfrm>
        </p:spPr>
        <p:txBody>
          <a:bodyPr/>
          <a:lstStyle>
            <a:lvl1pPr>
              <a:defRPr baseline="0"/>
            </a:lvl1pPr>
          </a:lstStyle>
          <a:p>
            <a:r>
              <a:rPr lang="en-US"/>
              <a:t>INSERT HEADLINE HERE – UP TO 2 FULL WIDTH LINES (ALL CAPS)</a:t>
            </a:r>
          </a:p>
        </p:txBody>
      </p:sp>
      <p:sp>
        <p:nvSpPr>
          <p:cNvPr id="21" name="Text Placeholder 22"/>
          <p:cNvSpPr>
            <a:spLocks noGrp="1"/>
          </p:cNvSpPr>
          <p:nvPr>
            <p:ph type="body" sz="quarter" idx="19" hasCustomPrompt="1"/>
          </p:nvPr>
        </p:nvSpPr>
        <p:spPr>
          <a:xfrm>
            <a:off x="457200" y="3928615"/>
            <a:ext cx="3645408" cy="465864"/>
          </a:xfrm>
        </p:spPr>
        <p:txBody>
          <a:bodyPr anchor="t"/>
          <a:lstStyle>
            <a:lvl1pPr marL="0" indent="0">
              <a:spcBef>
                <a:spcPts val="0"/>
              </a:spcBef>
              <a:buNone/>
              <a:defRPr sz="1733" b="1">
                <a:solidFill>
                  <a:schemeClr val="accent6"/>
                </a:solidFill>
              </a:defRPr>
            </a:lvl1pPr>
            <a:lvl2pPr marL="0" indent="0">
              <a:spcBef>
                <a:spcPts val="0"/>
              </a:spcBef>
              <a:buFont typeface="Arial" pitchFamily="34" charset="0"/>
              <a:buNone/>
              <a:defRPr sz="1067"/>
            </a:lvl2pPr>
            <a:lvl3pPr marL="0" indent="0">
              <a:buNone/>
              <a:defRPr/>
            </a:lvl3pPr>
            <a:lvl4pPr marL="0" indent="0">
              <a:buNone/>
              <a:defRPr/>
            </a:lvl4pPr>
            <a:lvl5pPr marL="0" indent="0">
              <a:buNone/>
              <a:defRPr/>
            </a:lvl5pPr>
          </a:lstStyle>
          <a:p>
            <a:pPr lvl="0"/>
            <a:r>
              <a:rPr lang="en-US"/>
              <a:t>Insert subtitle here – recommend a limit of 1 line.</a:t>
            </a:r>
          </a:p>
        </p:txBody>
      </p:sp>
      <p:sp>
        <p:nvSpPr>
          <p:cNvPr id="19" name="Picture Placeholder 20"/>
          <p:cNvSpPr>
            <a:spLocks noGrp="1"/>
          </p:cNvSpPr>
          <p:nvPr>
            <p:ph type="pic" sz="quarter" idx="18" hasCustomPrompt="1"/>
          </p:nvPr>
        </p:nvSpPr>
        <p:spPr>
          <a:xfrm>
            <a:off x="7975600" y="1720579"/>
            <a:ext cx="3657600" cy="207264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7" name="Picture Placeholder 20"/>
          <p:cNvSpPr>
            <a:spLocks noGrp="1"/>
          </p:cNvSpPr>
          <p:nvPr>
            <p:ph type="pic" sz="quarter" idx="17" hasCustomPrompt="1"/>
          </p:nvPr>
        </p:nvSpPr>
        <p:spPr>
          <a:xfrm>
            <a:off x="4207511" y="1723746"/>
            <a:ext cx="3657600" cy="2077788"/>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6" name="Picture Placeholder 20"/>
          <p:cNvSpPr>
            <a:spLocks noGrp="1"/>
          </p:cNvSpPr>
          <p:nvPr>
            <p:ph type="pic" sz="quarter" idx="16" hasCustomPrompt="1"/>
          </p:nvPr>
        </p:nvSpPr>
        <p:spPr>
          <a:xfrm>
            <a:off x="457200" y="1720579"/>
            <a:ext cx="3657600" cy="207264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10" name="Text Placeholder 22"/>
          <p:cNvSpPr>
            <a:spLocks noGrp="1"/>
          </p:cNvSpPr>
          <p:nvPr>
            <p:ph type="body" sz="quarter" idx="20" hasCustomPrompt="1"/>
          </p:nvPr>
        </p:nvSpPr>
        <p:spPr>
          <a:xfrm>
            <a:off x="4225712" y="3928615"/>
            <a:ext cx="3648289" cy="465864"/>
          </a:xfrm>
        </p:spPr>
        <p:txBody>
          <a:bodyPr anchor="t"/>
          <a:lstStyle>
            <a:lvl1pPr marL="0" indent="0">
              <a:spcBef>
                <a:spcPts val="0"/>
              </a:spcBef>
              <a:buNone/>
              <a:defRPr sz="1733" b="1">
                <a:solidFill>
                  <a:schemeClr val="accent6"/>
                </a:solidFill>
              </a:defRPr>
            </a:lvl1pPr>
            <a:lvl2pPr marL="0" indent="0">
              <a:spcBef>
                <a:spcPts val="0"/>
              </a:spcBef>
              <a:buFont typeface="Arial" pitchFamily="34" charset="0"/>
              <a:buNone/>
              <a:defRPr sz="1067"/>
            </a:lvl2pPr>
            <a:lvl3pPr marL="0" indent="0">
              <a:buNone/>
              <a:defRPr/>
            </a:lvl3pPr>
            <a:lvl4pPr marL="0" indent="0">
              <a:buNone/>
              <a:defRPr/>
            </a:lvl4pPr>
            <a:lvl5pPr marL="0" indent="0">
              <a:buNone/>
              <a:defRPr/>
            </a:lvl5pPr>
          </a:lstStyle>
          <a:p>
            <a:pPr lvl="0"/>
            <a:r>
              <a:rPr lang="en-US"/>
              <a:t>Insert subtitle here – recommend a limit of 1 line.</a:t>
            </a:r>
          </a:p>
        </p:txBody>
      </p:sp>
      <p:sp>
        <p:nvSpPr>
          <p:cNvPr id="11" name="Text Placeholder 22"/>
          <p:cNvSpPr>
            <a:spLocks noGrp="1"/>
          </p:cNvSpPr>
          <p:nvPr>
            <p:ph type="body" sz="quarter" idx="21" hasCustomPrompt="1"/>
          </p:nvPr>
        </p:nvSpPr>
        <p:spPr>
          <a:xfrm>
            <a:off x="7975601" y="3928615"/>
            <a:ext cx="3639441" cy="465864"/>
          </a:xfrm>
        </p:spPr>
        <p:txBody>
          <a:bodyPr anchor="t"/>
          <a:lstStyle>
            <a:lvl1pPr marL="0" indent="0">
              <a:spcBef>
                <a:spcPts val="0"/>
              </a:spcBef>
              <a:buNone/>
              <a:defRPr sz="1733" b="1">
                <a:solidFill>
                  <a:schemeClr val="accent6"/>
                </a:solidFill>
              </a:defRPr>
            </a:lvl1pPr>
            <a:lvl2pPr marL="0" indent="0">
              <a:spcBef>
                <a:spcPts val="0"/>
              </a:spcBef>
              <a:buFont typeface="Arial" pitchFamily="34" charset="0"/>
              <a:buNone/>
              <a:defRPr sz="1067"/>
            </a:lvl2pPr>
            <a:lvl3pPr marL="0" indent="0">
              <a:buNone/>
              <a:defRPr/>
            </a:lvl3pPr>
            <a:lvl4pPr marL="0" indent="0">
              <a:buNone/>
              <a:defRPr/>
            </a:lvl4pPr>
            <a:lvl5pPr marL="0" indent="0">
              <a:buNone/>
              <a:defRPr/>
            </a:lvl5pPr>
          </a:lstStyle>
          <a:p>
            <a:pPr lvl="0"/>
            <a:r>
              <a:rPr lang="en-US"/>
              <a:t>Insert subtitle here – recommend a limit of 1 line.</a:t>
            </a:r>
          </a:p>
        </p:txBody>
      </p:sp>
    </p:spTree>
    <p:extLst>
      <p:ext uri="{BB962C8B-B14F-4D97-AF65-F5344CB8AC3E}">
        <p14:creationId xmlns:p14="http://schemas.microsoft.com/office/powerpoint/2010/main" val="407018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1" pos="216">
          <p15:clr>
            <a:srgbClr val="FBAE40"/>
          </p15:clr>
        </p15:guide>
        <p15:guide id="12" pos="1944">
          <p15:clr>
            <a:srgbClr val="FBAE40"/>
          </p15:clr>
        </p15:guide>
        <p15:guide id="13" pos="1992">
          <p15:clr>
            <a:srgbClr val="FBAE40"/>
          </p15:clr>
        </p15:guide>
        <p15:guide id="14" pos="3720">
          <p15:clr>
            <a:srgbClr val="FBAE40"/>
          </p15:clr>
        </p15:guide>
        <p15:guide id="15" pos="3768">
          <p15:clr>
            <a:srgbClr val="FBAE40"/>
          </p15:clr>
        </p15:guide>
        <p15:guide id="16" pos="5496">
          <p15:clr>
            <a:srgbClr val="FBAE40"/>
          </p15:clr>
        </p15:guide>
        <p15:guide id="17" orient="horz" pos="804">
          <p15:clr>
            <a:srgbClr val="FBAE40"/>
          </p15:clr>
        </p15:guide>
        <p15:guide id="18" orient="horz" pos="1788">
          <p15:clr>
            <a:srgbClr val="FBAE40"/>
          </p15:clr>
        </p15:guide>
        <p15:guide id="19" orient="horz" pos="1860">
          <p15:clr>
            <a:srgbClr val="FBAE40"/>
          </p15:clr>
        </p15:guide>
        <p15:guide id="20" orient="horz" pos="2964">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Photos + 2/3 Text + 1/3 lis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6251" y="657677"/>
            <a:ext cx="11106151" cy="697577"/>
          </a:xfrm>
        </p:spPr>
        <p:txBody>
          <a:bodyPr/>
          <a:lstStyle>
            <a:lvl1pPr>
              <a:defRPr baseline="0"/>
            </a:lvl1pPr>
          </a:lstStyle>
          <a:p>
            <a:r>
              <a:rPr lang="en-US"/>
              <a:t>INSERT HEADLINE HERE – UP TO 2 FULL WIDTH LINES (ALL CAPS)</a:t>
            </a:r>
          </a:p>
        </p:txBody>
      </p:sp>
      <p:sp>
        <p:nvSpPr>
          <p:cNvPr id="21" name="Text Placeholder 22"/>
          <p:cNvSpPr>
            <a:spLocks noGrp="1"/>
          </p:cNvSpPr>
          <p:nvPr>
            <p:ph type="body" sz="quarter" idx="19" hasCustomPrompt="1"/>
          </p:nvPr>
        </p:nvSpPr>
        <p:spPr>
          <a:xfrm>
            <a:off x="457199" y="3928615"/>
            <a:ext cx="7407911" cy="465864"/>
          </a:xfrm>
        </p:spPr>
        <p:txBody>
          <a:bodyPr anchor="t"/>
          <a:lstStyle>
            <a:lvl1pPr marL="0" indent="0">
              <a:spcBef>
                <a:spcPts val="0"/>
              </a:spcBef>
              <a:buNone/>
              <a:defRPr sz="1733" b="1">
                <a:solidFill>
                  <a:schemeClr val="accent6"/>
                </a:solidFill>
              </a:defRPr>
            </a:lvl1pPr>
            <a:lvl2pPr marL="0" indent="0">
              <a:spcBef>
                <a:spcPts val="0"/>
              </a:spcBef>
              <a:buFont typeface="Arial" pitchFamily="34" charset="0"/>
              <a:buNone/>
              <a:defRPr sz="1067"/>
            </a:lvl2pPr>
            <a:lvl3pPr marL="0" indent="0">
              <a:buNone/>
              <a:defRPr/>
            </a:lvl3pPr>
            <a:lvl4pPr marL="0" indent="0">
              <a:buNone/>
              <a:defRPr/>
            </a:lvl4pPr>
            <a:lvl5pPr marL="0" indent="0">
              <a:buNone/>
              <a:defRPr/>
            </a:lvl5pPr>
          </a:lstStyle>
          <a:p>
            <a:pPr lvl="0"/>
            <a:r>
              <a:rPr lang="en-US"/>
              <a:t>Insert subtitle here – recommend a limit of 2 lines.</a:t>
            </a:r>
          </a:p>
        </p:txBody>
      </p:sp>
      <p:sp>
        <p:nvSpPr>
          <p:cNvPr id="19" name="Picture Placeholder 20"/>
          <p:cNvSpPr>
            <a:spLocks noGrp="1"/>
          </p:cNvSpPr>
          <p:nvPr>
            <p:ph type="pic" sz="quarter" idx="18" hasCustomPrompt="1"/>
          </p:nvPr>
        </p:nvSpPr>
        <p:spPr>
          <a:xfrm>
            <a:off x="7975600" y="1720579"/>
            <a:ext cx="3657600" cy="207264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7" name="Picture Placeholder 20"/>
          <p:cNvSpPr>
            <a:spLocks noGrp="1"/>
          </p:cNvSpPr>
          <p:nvPr>
            <p:ph type="pic" sz="quarter" idx="17" hasCustomPrompt="1"/>
          </p:nvPr>
        </p:nvSpPr>
        <p:spPr>
          <a:xfrm>
            <a:off x="4207511" y="1723746"/>
            <a:ext cx="3657600" cy="2077788"/>
          </a:xfrm>
          <a:noFill/>
        </p:spPr>
        <p:txBody>
          <a:bodyPr tIns="91440"/>
          <a:lstStyle>
            <a:lvl1pPr marL="0" indent="0" algn="ctr">
              <a:buNone/>
              <a:defRPr sz="1200" baseline="0"/>
            </a:lvl1pPr>
          </a:lstStyle>
          <a:p>
            <a:r>
              <a:rPr lang="en-US"/>
              <a:t>Click icon to </a:t>
            </a:r>
            <a:br>
              <a:rPr lang="en-US"/>
            </a:br>
            <a:r>
              <a:rPr lang="en-US"/>
              <a:t>insert a photo</a:t>
            </a:r>
          </a:p>
        </p:txBody>
      </p:sp>
      <p:sp>
        <p:nvSpPr>
          <p:cNvPr id="16" name="Picture Placeholder 20"/>
          <p:cNvSpPr>
            <a:spLocks noGrp="1"/>
          </p:cNvSpPr>
          <p:nvPr>
            <p:ph type="pic" sz="quarter" idx="16" hasCustomPrompt="1"/>
          </p:nvPr>
        </p:nvSpPr>
        <p:spPr>
          <a:xfrm>
            <a:off x="457200" y="1720579"/>
            <a:ext cx="3657600" cy="2072640"/>
          </a:xfrm>
          <a:noFill/>
        </p:spPr>
        <p:txBody>
          <a:bodyPr tIns="91440"/>
          <a:lstStyle>
            <a:lvl1pPr marL="0" indent="0" algn="ctr">
              <a:buNone/>
              <a:defRPr sz="1200" baseline="0"/>
            </a:lvl1pPr>
          </a:lstStyle>
          <a:p>
            <a:r>
              <a:rPr lang="en-US"/>
              <a:t>Click icon to </a:t>
            </a:r>
            <a:br>
              <a:rPr lang="en-US"/>
            </a:br>
            <a:r>
              <a:rPr lang="en-US"/>
              <a:t>insert a photo</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11" name="Text Placeholder 22"/>
          <p:cNvSpPr>
            <a:spLocks noGrp="1"/>
          </p:cNvSpPr>
          <p:nvPr>
            <p:ph type="body" sz="quarter" idx="21" hasCustomPrompt="1"/>
          </p:nvPr>
        </p:nvSpPr>
        <p:spPr>
          <a:xfrm>
            <a:off x="7975601" y="3928614"/>
            <a:ext cx="3639441" cy="1998071"/>
          </a:xfrm>
        </p:spPr>
        <p:txBody>
          <a:bodyPr anchor="t"/>
          <a:lstStyle>
            <a:lvl1pPr marL="0" marR="0" indent="0" algn="l" defTabSz="1219170" rtl="0" eaLnBrk="1" fontAlgn="auto" latinLnBrk="0" hangingPunct="1">
              <a:lnSpc>
                <a:spcPct val="100000"/>
              </a:lnSpc>
              <a:spcBef>
                <a:spcPts val="0"/>
              </a:spcBef>
              <a:spcAft>
                <a:spcPts val="400"/>
              </a:spcAft>
              <a:buClrTx/>
              <a:buSzTx/>
              <a:buFont typeface="Wingdings" pitchFamily="2" charset="2"/>
              <a:buNone/>
              <a:tabLst/>
              <a:defRPr sz="1733" b="1">
                <a:solidFill>
                  <a:schemeClr val="accent6"/>
                </a:solidFill>
              </a:defRPr>
            </a:lvl1pPr>
            <a:lvl2pPr marL="243411" marR="0"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sz="1067"/>
            </a:lvl2pPr>
            <a:lvl3pPr marL="0" indent="0">
              <a:buNone/>
              <a:defRPr/>
            </a:lvl3pPr>
            <a:lvl4pPr marL="0" indent="0">
              <a:buNone/>
              <a:defRPr/>
            </a:lvl4pPr>
            <a:lvl5pPr marL="0" indent="0">
              <a:buNone/>
              <a:defRPr/>
            </a:lvl5pPr>
          </a:lstStyle>
          <a:p>
            <a:pPr marL="0" marR="0" lvl="0" indent="0" algn="l" defTabSz="1219170" rtl="0" eaLnBrk="1" fontAlgn="auto" latinLnBrk="0" hangingPunct="1">
              <a:lnSpc>
                <a:spcPct val="100000"/>
              </a:lnSpc>
              <a:spcBef>
                <a:spcPts val="0"/>
              </a:spcBef>
              <a:spcAft>
                <a:spcPts val="400"/>
              </a:spcAft>
              <a:buClrTx/>
              <a:buSzTx/>
              <a:buFont typeface="Wingdings" pitchFamily="2" charset="2"/>
              <a:buNone/>
              <a:tabLst/>
              <a:defRPr/>
            </a:pPr>
            <a:r>
              <a:rPr kumimoji="0" lang="en-US" sz="1467" b="0" i="0" u="none" strike="noStrike" kern="1200" cap="none" spc="0" normalizeH="0" baseline="0" noProof="0">
                <a:ln>
                  <a:noFill/>
                </a:ln>
                <a:solidFill>
                  <a:srgbClr val="8CB7C7">
                    <a:lumMod val="75000"/>
                  </a:srgbClr>
                </a:solidFill>
                <a:effectLst/>
                <a:uLnTx/>
                <a:uFillTx/>
                <a:latin typeface="Arial" pitchFamily="34" charset="0"/>
                <a:ea typeface="DIN Pro" charset="0"/>
                <a:cs typeface="DIN Pro" charset="0"/>
              </a:rPr>
              <a:t>Bullet list heading:</a:t>
            </a:r>
          </a:p>
          <a:p>
            <a:pPr marL="243411" marR="0" lvl="1"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a:pPr>
            <a:r>
              <a:rPr kumimoji="0" lang="en-US" sz="1467" b="0" i="0" u="none" strike="noStrike" kern="1200" cap="none" spc="0" normalizeH="0" baseline="0" noProof="0">
                <a:ln>
                  <a:noFill/>
                </a:ln>
                <a:solidFill>
                  <a:srgbClr val="000000"/>
                </a:solidFill>
                <a:effectLst/>
                <a:uLnTx/>
                <a:uFillTx/>
                <a:latin typeface="Arial" pitchFamily="34" charset="0"/>
                <a:ea typeface="DIN Pro" charset="0"/>
                <a:cs typeface="DIN Pro" charset="0"/>
              </a:rPr>
              <a:t>Bullet 1</a:t>
            </a:r>
          </a:p>
          <a:p>
            <a:pPr marL="243411" marR="0" lvl="1"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a:pPr>
            <a:r>
              <a:rPr kumimoji="0" lang="en-US" sz="1467" b="0" i="0" u="none" strike="noStrike" kern="1200" cap="none" spc="0" normalizeH="0" baseline="0" noProof="0">
                <a:ln>
                  <a:noFill/>
                </a:ln>
                <a:solidFill>
                  <a:srgbClr val="000000"/>
                </a:solidFill>
                <a:effectLst/>
                <a:uLnTx/>
                <a:uFillTx/>
                <a:latin typeface="Arial" pitchFamily="34" charset="0"/>
                <a:ea typeface="DIN Pro" charset="0"/>
                <a:cs typeface="DIN Pro" charset="0"/>
              </a:rPr>
              <a:t>Bullet 2</a:t>
            </a:r>
          </a:p>
          <a:p>
            <a:pPr marL="243411" marR="0" lvl="1"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a:pPr>
            <a:r>
              <a:rPr kumimoji="0" lang="en-US" sz="1467" b="0" i="0" u="none" strike="noStrike" kern="1200" cap="none" spc="0" normalizeH="0" baseline="0" noProof="0">
                <a:ln>
                  <a:noFill/>
                </a:ln>
                <a:solidFill>
                  <a:srgbClr val="000000"/>
                </a:solidFill>
                <a:effectLst/>
                <a:uLnTx/>
                <a:uFillTx/>
                <a:latin typeface="Arial" pitchFamily="34" charset="0"/>
                <a:ea typeface="DIN Pro" charset="0"/>
                <a:cs typeface="DIN Pro" charset="0"/>
              </a:rPr>
              <a:t>Bullet 3</a:t>
            </a:r>
          </a:p>
          <a:p>
            <a:pPr marL="243411" marR="0" lvl="1" indent="-243411" algn="l" defTabSz="1219170" rtl="0" eaLnBrk="1" fontAlgn="auto" latinLnBrk="0" hangingPunct="1">
              <a:lnSpc>
                <a:spcPct val="100000"/>
              </a:lnSpc>
              <a:spcBef>
                <a:spcPts val="0"/>
              </a:spcBef>
              <a:spcAft>
                <a:spcPts val="400"/>
              </a:spcAft>
              <a:buClr>
                <a:srgbClr val="8CB7C7">
                  <a:lumMod val="75000"/>
                </a:srgbClr>
              </a:buClr>
              <a:buSzTx/>
              <a:buFont typeface="Wingdings" panose="05000000000000000000" pitchFamily="2" charset="2"/>
              <a:buChar char="§"/>
              <a:tabLst/>
              <a:defRPr/>
            </a:pPr>
            <a:r>
              <a:rPr kumimoji="0" lang="en-US" sz="1467" b="0" i="0" u="none" strike="noStrike" kern="1200" cap="none" spc="0" normalizeH="0" baseline="0" noProof="0">
                <a:ln>
                  <a:noFill/>
                </a:ln>
                <a:solidFill>
                  <a:srgbClr val="000000"/>
                </a:solidFill>
                <a:effectLst/>
                <a:uLnTx/>
                <a:uFillTx/>
                <a:latin typeface="Arial" pitchFamily="34" charset="0"/>
                <a:ea typeface="DIN Pro" charset="0"/>
                <a:cs typeface="DIN Pro" charset="0"/>
              </a:rPr>
              <a:t>Bullet 4</a:t>
            </a:r>
            <a:endParaRPr kumimoji="0" lang="en-US" sz="1467"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46152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16">
          <p15:clr>
            <a:srgbClr val="FBAE40"/>
          </p15:clr>
        </p15:guide>
        <p15:guide id="2" pos="1944">
          <p15:clr>
            <a:srgbClr val="FBAE40"/>
          </p15:clr>
        </p15:guide>
        <p15:guide id="3" pos="1992">
          <p15:clr>
            <a:srgbClr val="FBAE40"/>
          </p15:clr>
        </p15:guide>
        <p15:guide id="4" pos="3720">
          <p15:clr>
            <a:srgbClr val="FBAE40"/>
          </p15:clr>
        </p15:guide>
        <p15:guide id="5" pos="3768">
          <p15:clr>
            <a:srgbClr val="FBAE40"/>
          </p15:clr>
        </p15:guide>
        <p15:guide id="6" pos="5496">
          <p15:clr>
            <a:srgbClr val="FBAE40"/>
          </p15:clr>
        </p15:guide>
        <p15:guide id="7" orient="horz" pos="804">
          <p15:clr>
            <a:srgbClr val="FBAE40"/>
          </p15:clr>
        </p15:guide>
        <p15:guide id="8" orient="horz" pos="1788">
          <p15:clr>
            <a:srgbClr val="FBAE40"/>
          </p15:clr>
        </p15:guide>
        <p15:guide id="9" orient="horz" pos="1860">
          <p15:clr>
            <a:srgbClr val="FBAE40"/>
          </p15:clr>
        </p15:guide>
        <p15:guide id="10" orient="horz" pos="2964">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Photos + Text">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457200" y="2307167"/>
            <a:ext cx="2698749" cy="1788584"/>
          </a:xfrm>
        </p:spPr>
        <p:txBody>
          <a:bodyPr/>
          <a:lstStyle/>
          <a:p>
            <a:r>
              <a:rPr lang="en-US"/>
              <a:t>Click icon to add picture</a:t>
            </a:r>
          </a:p>
        </p:txBody>
      </p:sp>
      <p:sp>
        <p:nvSpPr>
          <p:cNvPr id="27" name="Picture Placeholder 3"/>
          <p:cNvSpPr>
            <a:spLocks noGrp="1"/>
          </p:cNvSpPr>
          <p:nvPr>
            <p:ph type="pic" sz="quarter" idx="17"/>
          </p:nvPr>
        </p:nvSpPr>
        <p:spPr>
          <a:xfrm>
            <a:off x="3251200" y="2307167"/>
            <a:ext cx="2698749" cy="1788584"/>
          </a:xfrm>
        </p:spPr>
        <p:txBody>
          <a:bodyPr/>
          <a:lstStyle/>
          <a:p>
            <a:r>
              <a:rPr lang="en-US"/>
              <a:t>Click icon to add picture</a:t>
            </a:r>
          </a:p>
        </p:txBody>
      </p:sp>
      <p:sp>
        <p:nvSpPr>
          <p:cNvPr id="28" name="Picture Placeholder 3"/>
          <p:cNvSpPr>
            <a:spLocks noGrp="1"/>
          </p:cNvSpPr>
          <p:nvPr>
            <p:ph type="pic" sz="quarter" idx="18"/>
          </p:nvPr>
        </p:nvSpPr>
        <p:spPr>
          <a:xfrm>
            <a:off x="6045200" y="2311400"/>
            <a:ext cx="2698749" cy="1788584"/>
          </a:xfrm>
        </p:spPr>
        <p:txBody>
          <a:bodyPr/>
          <a:lstStyle/>
          <a:p>
            <a:r>
              <a:rPr lang="en-US"/>
              <a:t>Click icon to add picture</a:t>
            </a:r>
          </a:p>
        </p:txBody>
      </p:sp>
      <p:sp>
        <p:nvSpPr>
          <p:cNvPr id="29" name="Picture Placeholder 3"/>
          <p:cNvSpPr>
            <a:spLocks noGrp="1"/>
          </p:cNvSpPr>
          <p:nvPr>
            <p:ph type="pic" sz="quarter" idx="19"/>
          </p:nvPr>
        </p:nvSpPr>
        <p:spPr>
          <a:xfrm>
            <a:off x="8839200" y="2311400"/>
            <a:ext cx="2698749" cy="1788584"/>
          </a:xfrm>
        </p:spPr>
        <p:txBody>
          <a:bodyPr/>
          <a:lstStyle/>
          <a:p>
            <a:r>
              <a:rPr lang="en-US"/>
              <a:t>Click icon to add picture</a:t>
            </a:r>
          </a:p>
        </p:txBody>
      </p:sp>
      <p:sp>
        <p:nvSpPr>
          <p:cNvPr id="2" name="Title 1"/>
          <p:cNvSpPr>
            <a:spLocks noGrp="1"/>
          </p:cNvSpPr>
          <p:nvPr>
            <p:ph type="title" hasCustomPrompt="1"/>
          </p:nvPr>
        </p:nvSpPr>
        <p:spPr>
          <a:xfrm>
            <a:off x="476251" y="657677"/>
            <a:ext cx="11106151" cy="697577"/>
          </a:xfrm>
        </p:spPr>
        <p:txBody>
          <a:bodyPr/>
          <a:lstStyle>
            <a:lvl1pPr>
              <a:defRPr baseline="0"/>
            </a:lvl1pPr>
          </a:lstStyle>
          <a:p>
            <a:r>
              <a:rPr lang="en-US"/>
              <a:t>INSERT HEADLINE HERE – UP TO 2 FULL WIDTH LINES (ALL CAPS)</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8" name="Text Placeholder 7"/>
          <p:cNvSpPr>
            <a:spLocks noGrp="1"/>
          </p:cNvSpPr>
          <p:nvPr>
            <p:ph type="body" sz="quarter" idx="20" hasCustomPrompt="1"/>
          </p:nvPr>
        </p:nvSpPr>
        <p:spPr>
          <a:xfrm>
            <a:off x="461434" y="4191001"/>
            <a:ext cx="2688167" cy="1719044"/>
          </a:xfrm>
        </p:spPr>
        <p:txBody>
          <a:bodyPr/>
          <a:lstStyle>
            <a:lvl1pPr>
              <a:defRPr sz="1733"/>
            </a:lvl1pPr>
          </a:lstStyle>
          <a:p>
            <a:pPr lvl="0"/>
            <a:r>
              <a:rPr lang="en-US"/>
              <a:t>Insert subtitle here – recommend a limit of 1 line.</a:t>
            </a:r>
          </a:p>
        </p:txBody>
      </p:sp>
      <p:sp>
        <p:nvSpPr>
          <p:cNvPr id="30" name="Text Placeholder 7"/>
          <p:cNvSpPr>
            <a:spLocks noGrp="1"/>
          </p:cNvSpPr>
          <p:nvPr>
            <p:ph type="body" sz="quarter" idx="21" hasCustomPrompt="1"/>
          </p:nvPr>
        </p:nvSpPr>
        <p:spPr>
          <a:xfrm>
            <a:off x="3251201" y="4191001"/>
            <a:ext cx="2688167" cy="1719044"/>
          </a:xfrm>
        </p:spPr>
        <p:txBody>
          <a:bodyPr/>
          <a:lstStyle>
            <a:lvl1pPr>
              <a:defRPr sz="1733"/>
            </a:lvl1pPr>
          </a:lstStyle>
          <a:p>
            <a:pPr lvl="0"/>
            <a:r>
              <a:rPr lang="en-US"/>
              <a:t>Insert subtitle here – recommend a limit of 1 line.</a:t>
            </a:r>
          </a:p>
        </p:txBody>
      </p:sp>
      <p:sp>
        <p:nvSpPr>
          <p:cNvPr id="31" name="Text Placeholder 7"/>
          <p:cNvSpPr>
            <a:spLocks noGrp="1"/>
          </p:cNvSpPr>
          <p:nvPr>
            <p:ph type="body" sz="quarter" idx="22" hasCustomPrompt="1"/>
          </p:nvPr>
        </p:nvSpPr>
        <p:spPr>
          <a:xfrm>
            <a:off x="6045201" y="4190999"/>
            <a:ext cx="2688167" cy="1719044"/>
          </a:xfrm>
        </p:spPr>
        <p:txBody>
          <a:bodyPr/>
          <a:lstStyle>
            <a:lvl1pPr>
              <a:defRPr sz="1733"/>
            </a:lvl1pPr>
          </a:lstStyle>
          <a:p>
            <a:pPr lvl="0"/>
            <a:r>
              <a:rPr lang="en-US"/>
              <a:t>Insert subtitle here – recommend a limit of 1 line.</a:t>
            </a:r>
          </a:p>
        </p:txBody>
      </p:sp>
      <p:sp>
        <p:nvSpPr>
          <p:cNvPr id="32" name="Text Placeholder 7"/>
          <p:cNvSpPr>
            <a:spLocks noGrp="1"/>
          </p:cNvSpPr>
          <p:nvPr>
            <p:ph type="body" sz="quarter" idx="23" hasCustomPrompt="1"/>
          </p:nvPr>
        </p:nvSpPr>
        <p:spPr>
          <a:xfrm>
            <a:off x="8834967" y="4191001"/>
            <a:ext cx="2688167" cy="1719044"/>
          </a:xfrm>
        </p:spPr>
        <p:txBody>
          <a:bodyPr/>
          <a:lstStyle>
            <a:lvl1pPr>
              <a:defRPr sz="1733"/>
            </a:lvl1pPr>
          </a:lstStyle>
          <a:p>
            <a:pPr lvl="0"/>
            <a:r>
              <a:rPr lang="en-US"/>
              <a:t>Insert subtitle here – recommend a limit of 1 line.</a:t>
            </a:r>
          </a:p>
        </p:txBody>
      </p:sp>
      <p:sp>
        <p:nvSpPr>
          <p:cNvPr id="35"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a:t>Insert sub-headline or explanatory copy here – up to 2 full-width lines.</a:t>
            </a:r>
          </a:p>
        </p:txBody>
      </p:sp>
    </p:spTree>
    <p:extLst>
      <p:ext uri="{BB962C8B-B14F-4D97-AF65-F5344CB8AC3E}">
        <p14:creationId xmlns:p14="http://schemas.microsoft.com/office/powerpoint/2010/main" val="3570502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3" orient="horz" pos="1092">
          <p15:clr>
            <a:srgbClr val="FBAE40"/>
          </p15:clr>
        </p15:guide>
        <p15:guide id="14" orient="horz" pos="1932">
          <p15:clr>
            <a:srgbClr val="FBAE40"/>
          </p15:clr>
        </p15:guide>
        <p15:guide id="15" orient="horz" pos="1980">
          <p15:clr>
            <a:srgbClr val="FBAE40"/>
          </p15:clr>
        </p15:guide>
        <p15:guide id="16" orient="horz" pos="2796">
          <p15:clr>
            <a:srgbClr val="FBAE40"/>
          </p15:clr>
        </p15:guide>
        <p15:guide id="17" pos="216">
          <p15:clr>
            <a:srgbClr val="FBAE40"/>
          </p15:clr>
        </p15:guide>
        <p15:guide id="18" pos="1488">
          <p15:clr>
            <a:srgbClr val="FBAE40"/>
          </p15:clr>
        </p15:guide>
        <p15:guide id="19" pos="5448">
          <p15:clr>
            <a:srgbClr val="FBAE40"/>
          </p15:clr>
        </p15:guide>
        <p15:guide id="20" pos="2808">
          <p15:clr>
            <a:srgbClr val="FBAE40"/>
          </p15:clr>
        </p15:guide>
        <p15:guide id="21" pos="1536">
          <p15:clr>
            <a:srgbClr val="FBAE40"/>
          </p15:clr>
        </p15:guide>
        <p15:guide id="22" pos="2856">
          <p15:clr>
            <a:srgbClr val="FBAE40"/>
          </p15:clr>
        </p15:guide>
        <p15:guide id="23" pos="4128">
          <p15:clr>
            <a:srgbClr val="FBAE40"/>
          </p15:clr>
        </p15:guide>
        <p15:guide id="24" pos="417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Width Head + Bold Subhead">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519627"/>
            <a:ext cx="11106151" cy="398213"/>
          </a:xfrm>
        </p:spPr>
        <p:txBody>
          <a:bodyPr/>
          <a:lstStyle>
            <a:lvl1pPr>
              <a:lnSpc>
                <a:spcPts val="1600"/>
              </a:lnSpc>
              <a:spcBef>
                <a:spcPts val="0"/>
              </a:spcBef>
              <a:defRPr sz="1400" b="0" baseline="0">
                <a:solidFill>
                  <a:schemeClr val="accent6"/>
                </a:solidFill>
                <a:latin typeface="Calibri" panose="020F0502020204030204" pitchFamily="34" charset="0"/>
                <a:cs typeface="Calibri" panose="020F0502020204030204" pitchFamily="34" charset="0"/>
              </a:defRPr>
            </a:lvl1pPr>
            <a:lvl2pPr marL="171441" indent="-171441">
              <a:spcBef>
                <a:spcPts val="336"/>
              </a:spcBef>
              <a:spcAft>
                <a:spcPts val="0"/>
              </a:spcAft>
              <a:buClr>
                <a:schemeClr val="accent3">
                  <a:lumMod val="75000"/>
                </a:schemeClr>
              </a:buClr>
              <a:buFont typeface="Wingdings" panose="05000000000000000000" pitchFamily="2" charset="2"/>
              <a:buChar char="§"/>
              <a:defRPr sz="1300"/>
            </a:lvl2pPr>
            <a:lvl3pPr marL="342882" indent="-171441">
              <a:spcBef>
                <a:spcPts val="336"/>
              </a:spcBef>
              <a:buClr>
                <a:srgbClr val="3086AB"/>
              </a:buClr>
              <a:buFont typeface="Arial" panose="020B0604020202020204" pitchFamily="34" charset="0"/>
              <a:buChar char="•"/>
              <a:tabLst/>
              <a:defRPr baseline="0"/>
            </a:lvl3pPr>
            <a:lvl4pPr marL="515912" indent="-173029">
              <a:spcBef>
                <a:spcPts val="336"/>
              </a:spcBef>
              <a:spcAft>
                <a:spcPts val="0"/>
              </a:spcAft>
              <a:buFont typeface="Arial" panose="020B0604020202020204" pitchFamily="34" charset="0"/>
              <a:buChar char="-"/>
              <a:tabLst/>
              <a:defRPr baseline="0"/>
            </a:lvl4pPr>
            <a:lvl5pPr marL="687353" indent="-171441">
              <a:spcBef>
                <a:spcPts val="336"/>
              </a:spcBef>
              <a:defRPr baseline="0"/>
            </a:lvl5pPr>
          </a:lstStyle>
          <a:p>
            <a:pPr lvl="0"/>
            <a:r>
              <a:rPr lang="en-US"/>
              <a:t>Insert bullet list at full-width of slide</a:t>
            </a:r>
          </a:p>
        </p:txBody>
      </p:sp>
      <p:sp>
        <p:nvSpPr>
          <p:cNvPr id="5" name="Footer Placeholder 4"/>
          <p:cNvSpPr>
            <a:spLocks noGrp="1"/>
          </p:cNvSpPr>
          <p:nvPr>
            <p:ph type="ftr" sz="quarter" idx="14"/>
          </p:nvPr>
        </p:nvSpPr>
        <p:spPr/>
        <p:txBody>
          <a:bodyPr/>
          <a:lstStyle/>
          <a:p>
            <a:pPr algn="r"/>
            <a:endParaRPr lang="en-US">
              <a:solidFill>
                <a:srgbClr val="000000"/>
              </a:solidFill>
            </a:endParaRP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p:nvPr>
        </p:nvSpPr>
        <p:spPr>
          <a:xfrm>
            <a:off x="486833" y="2038299"/>
            <a:ext cx="11129434" cy="4221604"/>
          </a:xfrm>
        </p:spPr>
        <p:txBody>
          <a:bodyPr/>
          <a:lstStyle>
            <a:lvl1pPr>
              <a:spcBef>
                <a:spcPts val="600"/>
              </a:spcBef>
              <a:defRPr sz="1300">
                <a:latin typeface="+mn-lt"/>
              </a:defRPr>
            </a:lvl1pPr>
            <a:lvl2pPr>
              <a:spcBef>
                <a:spcPts val="600"/>
              </a:spcBef>
              <a:defRPr sz="1300">
                <a:latin typeface="+mn-lt"/>
              </a:defRPr>
            </a:lvl2pPr>
            <a:lvl3pPr>
              <a:spcBef>
                <a:spcPts val="600"/>
              </a:spcBef>
              <a:defRPr sz="1200">
                <a:latin typeface="+mn-lt"/>
              </a:defRPr>
            </a:lvl3pPr>
            <a:lvl4pPr>
              <a:spcBef>
                <a:spcPts val="600"/>
              </a:spcBef>
              <a:defRPr sz="1100">
                <a:latin typeface="+mn-lt"/>
              </a:defRPr>
            </a:lvl4pPr>
            <a:lvl5pPr>
              <a:spcBef>
                <a:spcPts val="600"/>
              </a:spcBef>
              <a:defRPr sz="10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486833" y="646256"/>
            <a:ext cx="11106151" cy="697577"/>
          </a:xfrm>
        </p:spPr>
        <p:txBody>
          <a:bodyPr vert="horz" lIns="0" tIns="0" rIns="0" bIns="0" rtlCol="0" anchor="t" anchorCtr="0">
            <a:noAutofit/>
          </a:bodyPr>
          <a:lstStyle>
            <a:lvl1pPr>
              <a:defRPr lang="en-US" sz="2812" dirty="0"/>
            </a:lvl1pPr>
          </a:lstStyle>
          <a:p>
            <a:pPr lvl="0">
              <a:lnSpc>
                <a:spcPct val="100000"/>
              </a:lnSpc>
            </a:pPr>
            <a:r>
              <a:rPr lang="en-US"/>
              <a:t>INSERT HEADLINE HERE – UP TO 2 FULL WIDTH LINES (ALL CAPS)</a:t>
            </a:r>
          </a:p>
        </p:txBody>
      </p:sp>
    </p:spTree>
    <p:extLst>
      <p:ext uri="{BB962C8B-B14F-4D97-AF65-F5344CB8AC3E}">
        <p14:creationId xmlns:p14="http://schemas.microsoft.com/office/powerpoint/2010/main" val="10738565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Square Photos + bold subtitles">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457200" y="2057401"/>
            <a:ext cx="2698749" cy="2535767"/>
          </a:xfrm>
        </p:spPr>
        <p:txBody>
          <a:bodyPr/>
          <a:lstStyle/>
          <a:p>
            <a:r>
              <a:rPr lang="en-US"/>
              <a:t>Click icon to add picture</a:t>
            </a:r>
          </a:p>
        </p:txBody>
      </p:sp>
      <p:sp>
        <p:nvSpPr>
          <p:cNvPr id="27" name="Picture Placeholder 3"/>
          <p:cNvSpPr>
            <a:spLocks noGrp="1"/>
          </p:cNvSpPr>
          <p:nvPr>
            <p:ph type="pic" sz="quarter" idx="17"/>
          </p:nvPr>
        </p:nvSpPr>
        <p:spPr>
          <a:xfrm>
            <a:off x="3251200" y="2057401"/>
            <a:ext cx="2698749" cy="2535767"/>
          </a:xfrm>
        </p:spPr>
        <p:txBody>
          <a:bodyPr/>
          <a:lstStyle/>
          <a:p>
            <a:r>
              <a:rPr lang="en-US"/>
              <a:t>Click icon to add picture</a:t>
            </a:r>
          </a:p>
        </p:txBody>
      </p:sp>
      <p:sp>
        <p:nvSpPr>
          <p:cNvPr id="28" name="Picture Placeholder 3"/>
          <p:cNvSpPr>
            <a:spLocks noGrp="1"/>
          </p:cNvSpPr>
          <p:nvPr>
            <p:ph type="pic" sz="quarter" idx="18"/>
          </p:nvPr>
        </p:nvSpPr>
        <p:spPr>
          <a:xfrm>
            <a:off x="6045200" y="2061634"/>
            <a:ext cx="2698749" cy="2535767"/>
          </a:xfrm>
        </p:spPr>
        <p:txBody>
          <a:bodyPr/>
          <a:lstStyle/>
          <a:p>
            <a:r>
              <a:rPr lang="en-US"/>
              <a:t>Click icon to add picture</a:t>
            </a:r>
          </a:p>
        </p:txBody>
      </p:sp>
      <p:sp>
        <p:nvSpPr>
          <p:cNvPr id="29" name="Picture Placeholder 3"/>
          <p:cNvSpPr>
            <a:spLocks noGrp="1"/>
          </p:cNvSpPr>
          <p:nvPr>
            <p:ph type="pic" sz="quarter" idx="19"/>
          </p:nvPr>
        </p:nvSpPr>
        <p:spPr>
          <a:xfrm>
            <a:off x="8839200" y="2061634"/>
            <a:ext cx="2698749" cy="2535767"/>
          </a:xfrm>
        </p:spPr>
        <p:txBody>
          <a:bodyPr/>
          <a:lstStyle/>
          <a:p>
            <a:r>
              <a:rPr lang="en-US"/>
              <a:t>Click icon to add picture</a:t>
            </a:r>
          </a:p>
        </p:txBody>
      </p:sp>
      <p:sp>
        <p:nvSpPr>
          <p:cNvPr id="2" name="Title 1"/>
          <p:cNvSpPr>
            <a:spLocks noGrp="1"/>
          </p:cNvSpPr>
          <p:nvPr>
            <p:ph type="title" hasCustomPrompt="1"/>
          </p:nvPr>
        </p:nvSpPr>
        <p:spPr>
          <a:xfrm>
            <a:off x="476251" y="657677"/>
            <a:ext cx="11106151" cy="697577"/>
          </a:xfrm>
        </p:spPr>
        <p:txBody>
          <a:bodyPr/>
          <a:lstStyle>
            <a:lvl1pPr>
              <a:defRPr baseline="0"/>
            </a:lvl1pPr>
          </a:lstStyle>
          <a:p>
            <a:r>
              <a:rPr lang="en-US"/>
              <a:t>INSERT HEADLINE HERE – UP TO 2 FULL WIDTH LINES (ALL CAPS)</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8" name="Text Placeholder 7"/>
          <p:cNvSpPr>
            <a:spLocks noGrp="1"/>
          </p:cNvSpPr>
          <p:nvPr>
            <p:ph type="body" sz="quarter" idx="20" hasCustomPrompt="1"/>
          </p:nvPr>
        </p:nvSpPr>
        <p:spPr>
          <a:xfrm>
            <a:off x="461434" y="4800601"/>
            <a:ext cx="2688167" cy="1109444"/>
          </a:xfrm>
        </p:spPr>
        <p:txBody>
          <a:bodyPr/>
          <a:lstStyle>
            <a:lvl1pPr>
              <a:defRPr sz="1733" b="1"/>
            </a:lvl1pPr>
          </a:lstStyle>
          <a:p>
            <a:pPr lvl="0"/>
            <a:r>
              <a:rPr lang="en-US"/>
              <a:t>Insert subtitle here – recommend a limit of 1 line.</a:t>
            </a:r>
          </a:p>
        </p:txBody>
      </p:sp>
      <p:sp>
        <p:nvSpPr>
          <p:cNvPr id="30" name="Text Placeholder 7"/>
          <p:cNvSpPr>
            <a:spLocks noGrp="1"/>
          </p:cNvSpPr>
          <p:nvPr>
            <p:ph type="body" sz="quarter" idx="21" hasCustomPrompt="1"/>
          </p:nvPr>
        </p:nvSpPr>
        <p:spPr>
          <a:xfrm>
            <a:off x="3251201" y="4800601"/>
            <a:ext cx="2688167" cy="1109444"/>
          </a:xfrm>
        </p:spPr>
        <p:txBody>
          <a:bodyPr/>
          <a:lstStyle>
            <a:lvl1pPr>
              <a:defRPr sz="1733" b="1"/>
            </a:lvl1pPr>
          </a:lstStyle>
          <a:p>
            <a:pPr lvl="0"/>
            <a:r>
              <a:rPr lang="en-US"/>
              <a:t>Insert subtitle here – recommend a limit of 1 line.</a:t>
            </a:r>
          </a:p>
        </p:txBody>
      </p:sp>
      <p:sp>
        <p:nvSpPr>
          <p:cNvPr id="31" name="Text Placeholder 7"/>
          <p:cNvSpPr>
            <a:spLocks noGrp="1"/>
          </p:cNvSpPr>
          <p:nvPr>
            <p:ph type="body" sz="quarter" idx="22" hasCustomPrompt="1"/>
          </p:nvPr>
        </p:nvSpPr>
        <p:spPr>
          <a:xfrm>
            <a:off x="6045201" y="4800599"/>
            <a:ext cx="2688167" cy="1109444"/>
          </a:xfrm>
        </p:spPr>
        <p:txBody>
          <a:bodyPr/>
          <a:lstStyle>
            <a:lvl1pPr>
              <a:defRPr sz="1733" b="1"/>
            </a:lvl1pPr>
          </a:lstStyle>
          <a:p>
            <a:pPr lvl="0"/>
            <a:r>
              <a:rPr lang="en-US"/>
              <a:t>Insert subtitle here – recommend a limit of 1 line.</a:t>
            </a:r>
          </a:p>
        </p:txBody>
      </p:sp>
      <p:sp>
        <p:nvSpPr>
          <p:cNvPr id="32" name="Text Placeholder 7"/>
          <p:cNvSpPr>
            <a:spLocks noGrp="1"/>
          </p:cNvSpPr>
          <p:nvPr>
            <p:ph type="body" sz="quarter" idx="23" hasCustomPrompt="1"/>
          </p:nvPr>
        </p:nvSpPr>
        <p:spPr>
          <a:xfrm>
            <a:off x="8834967" y="4800601"/>
            <a:ext cx="2688167" cy="1109444"/>
          </a:xfrm>
        </p:spPr>
        <p:txBody>
          <a:bodyPr/>
          <a:lstStyle>
            <a:lvl1pPr>
              <a:defRPr sz="1733" b="1"/>
            </a:lvl1pPr>
          </a:lstStyle>
          <a:p>
            <a:pPr lvl="0"/>
            <a:r>
              <a:rPr lang="en-US"/>
              <a:t>Insert subtitle here – recommend a limit of 1 line.</a:t>
            </a:r>
          </a:p>
        </p:txBody>
      </p:sp>
    </p:spTree>
    <p:extLst>
      <p:ext uri="{BB962C8B-B14F-4D97-AF65-F5344CB8AC3E}">
        <p14:creationId xmlns:p14="http://schemas.microsoft.com/office/powerpoint/2010/main" val="3379237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2796">
          <p15:clr>
            <a:srgbClr val="FBAE40"/>
          </p15:clr>
        </p15:guide>
        <p15:guide id="5" pos="216">
          <p15:clr>
            <a:srgbClr val="FBAE40"/>
          </p15:clr>
        </p15:guide>
        <p15:guide id="6" pos="1488">
          <p15:clr>
            <a:srgbClr val="FBAE40"/>
          </p15:clr>
        </p15:guide>
        <p15:guide id="7" pos="5448">
          <p15:clr>
            <a:srgbClr val="FBAE40"/>
          </p15:clr>
        </p15:guide>
        <p15:guide id="8" pos="2808">
          <p15:clr>
            <a:srgbClr val="FBAE40"/>
          </p15:clr>
        </p15:guide>
        <p15:guide id="9" pos="1536">
          <p15:clr>
            <a:srgbClr val="FBAE40"/>
          </p15:clr>
        </p15:guide>
        <p15:guide id="10" pos="2856">
          <p15:clr>
            <a:srgbClr val="FBAE40"/>
          </p15:clr>
        </p15:guide>
        <p15:guide id="11" pos="4128">
          <p15:clr>
            <a:srgbClr val="FBAE40"/>
          </p15:clr>
        </p15:guide>
        <p15:guide id="12" pos="4176">
          <p15:clr>
            <a:srgbClr val="FBAE40"/>
          </p15:clr>
        </p15:guide>
        <p15:guide id="13" orient="horz" pos="972">
          <p15:clr>
            <a:srgbClr val="FBAE40"/>
          </p15:clr>
        </p15:guide>
        <p15:guide id="14" orient="horz" pos="2268">
          <p15:clr>
            <a:srgbClr val="FBAE40"/>
          </p15:clr>
        </p15:guide>
        <p15:guide id="15" orient="horz" pos="2172">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Rectangle 12"/>
          <p:cNvSpPr txBox="1">
            <a:spLocks noChangeArrowheads="1"/>
          </p:cNvSpPr>
          <p:nvPr userDrawn="1"/>
        </p:nvSpPr>
        <p:spPr bwMode="auto">
          <a:xfrm>
            <a:off x="11389917" y="6656034"/>
            <a:ext cx="444048" cy="20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600" kern="1200">
                <a:solidFill>
                  <a:srgbClr val="1C3B61"/>
                </a:solidFill>
                <a:latin typeface="Arial" pitchFamily="34" charset="0"/>
                <a:ea typeface="ヒラギノ角ゴ Pro W3" charset="-128"/>
                <a:cs typeface="+mn-cs"/>
              </a:defRPr>
            </a:lvl1pPr>
            <a:lvl2pPr marL="457200" algn="l" rtl="0" fontAlgn="base">
              <a:spcBef>
                <a:spcPct val="0"/>
              </a:spcBef>
              <a:spcAft>
                <a:spcPct val="0"/>
              </a:spcAft>
              <a:defRPr sz="2400" kern="1200">
                <a:solidFill>
                  <a:schemeClr val="tx1"/>
                </a:solidFill>
                <a:latin typeface="Times New Roman" pitchFamily="18" charset="0"/>
                <a:ea typeface="ヒラギノ角ゴ Pro W3" charset="-128"/>
                <a:cs typeface="+mn-cs"/>
              </a:defRPr>
            </a:lvl2pPr>
            <a:lvl3pPr marL="914400" algn="l" rtl="0" fontAlgn="base">
              <a:spcBef>
                <a:spcPct val="0"/>
              </a:spcBef>
              <a:spcAft>
                <a:spcPct val="0"/>
              </a:spcAft>
              <a:defRPr sz="2400" kern="1200">
                <a:solidFill>
                  <a:schemeClr val="tx1"/>
                </a:solidFill>
                <a:latin typeface="Times New Roman" pitchFamily="18" charset="0"/>
                <a:ea typeface="ヒラギノ角ゴ Pro W3" charset="-128"/>
                <a:cs typeface="+mn-cs"/>
              </a:defRPr>
            </a:lvl3pPr>
            <a:lvl4pPr marL="1371600" algn="l" rtl="0" fontAlgn="base">
              <a:spcBef>
                <a:spcPct val="0"/>
              </a:spcBef>
              <a:spcAft>
                <a:spcPct val="0"/>
              </a:spcAft>
              <a:defRPr sz="2400" kern="1200">
                <a:solidFill>
                  <a:schemeClr val="tx1"/>
                </a:solidFill>
                <a:latin typeface="Times New Roman" pitchFamily="18" charset="0"/>
                <a:ea typeface="ヒラギノ角ゴ Pro W3" charset="-128"/>
                <a:cs typeface="+mn-cs"/>
              </a:defRPr>
            </a:lvl4pPr>
            <a:lvl5pPr marL="1828800" algn="l" rtl="0" fontAlgn="base">
              <a:spcBef>
                <a:spcPct val="0"/>
              </a:spcBef>
              <a:spcAft>
                <a:spcPct val="0"/>
              </a:spcAft>
              <a:defRPr sz="2400" kern="1200">
                <a:solidFill>
                  <a:schemeClr val="tx1"/>
                </a:solidFill>
                <a:latin typeface="Times New Roman" pitchFamily="18" charset="0"/>
                <a:ea typeface="ヒラギノ角ゴ Pro W3" charset="-128"/>
                <a:cs typeface="+mn-cs"/>
              </a:defRPr>
            </a:lvl5pPr>
            <a:lvl6pPr marL="2286000" algn="l" defTabSz="914400" rtl="0" eaLnBrk="1" latinLnBrk="0" hangingPunct="1">
              <a:defRPr sz="2400" kern="1200">
                <a:solidFill>
                  <a:schemeClr val="tx1"/>
                </a:solidFill>
                <a:latin typeface="Times New Roman" pitchFamily="18" charset="0"/>
                <a:ea typeface="ヒラギノ角ゴ Pro W3" charset="-128"/>
                <a:cs typeface="+mn-cs"/>
              </a:defRPr>
            </a:lvl6pPr>
            <a:lvl7pPr marL="2743200" algn="l" defTabSz="914400" rtl="0" eaLnBrk="1" latinLnBrk="0" hangingPunct="1">
              <a:defRPr sz="2400" kern="1200">
                <a:solidFill>
                  <a:schemeClr val="tx1"/>
                </a:solidFill>
                <a:latin typeface="Times New Roman" pitchFamily="18" charset="0"/>
                <a:ea typeface="ヒラギノ角ゴ Pro W3" charset="-128"/>
                <a:cs typeface="+mn-cs"/>
              </a:defRPr>
            </a:lvl7pPr>
            <a:lvl8pPr marL="3200400" algn="l" defTabSz="914400" rtl="0" eaLnBrk="1" latinLnBrk="0" hangingPunct="1">
              <a:defRPr sz="2400" kern="1200">
                <a:solidFill>
                  <a:schemeClr val="tx1"/>
                </a:solidFill>
                <a:latin typeface="Times New Roman" pitchFamily="18" charset="0"/>
                <a:ea typeface="ヒラギノ角ゴ Pro W3" charset="-128"/>
                <a:cs typeface="+mn-cs"/>
              </a:defRPr>
            </a:lvl8pPr>
            <a:lvl9pPr marL="3657600" algn="l" defTabSz="914400" rtl="0" eaLnBrk="1" latinLnBrk="0" hangingPunct="1">
              <a:defRPr sz="2400" kern="1200">
                <a:solidFill>
                  <a:schemeClr val="tx1"/>
                </a:solidFill>
                <a:latin typeface="Times New Roman" pitchFamily="18" charset="0"/>
                <a:ea typeface="ヒラギノ角ゴ Pro W3" charset="-128"/>
                <a:cs typeface="+mn-cs"/>
              </a:defRPr>
            </a:lvl9pPr>
          </a:lstStyle>
          <a:p>
            <a:pPr marL="0" marR="0" lvl="0" indent="0" algn="r" defTabSz="914377" rtl="0" eaLnBrk="1" fontAlgn="base" latinLnBrk="0" hangingPunct="1">
              <a:lnSpc>
                <a:spcPct val="100000"/>
              </a:lnSpc>
              <a:spcBef>
                <a:spcPct val="0"/>
              </a:spcBef>
              <a:spcAft>
                <a:spcPct val="0"/>
              </a:spcAft>
              <a:buClrTx/>
              <a:buSzTx/>
              <a:buFontTx/>
              <a:buNone/>
              <a:tabLst/>
              <a:defRPr/>
            </a:pPr>
            <a:fld id="{8600805C-A5FA-41B8-9BFA-AE4B9813EB57}" type="slidenum">
              <a:rPr kumimoji="0" lang="en-US" altLang="en-US" sz="600" b="0" i="0" u="none" strike="noStrike" kern="1200" cap="none" spc="0" normalizeH="0" baseline="0" noProof="0" smtClean="0">
                <a:ln>
                  <a:noFill/>
                </a:ln>
                <a:solidFill>
                  <a:srgbClr val="1C3B61"/>
                </a:solidFill>
                <a:effectLst/>
                <a:uLnTx/>
                <a:uFillTx/>
                <a:latin typeface="Arial" pitchFamily="34" charset="0"/>
                <a:ea typeface="ヒラギノ角ゴ Pro W3" charset="-128"/>
                <a:cs typeface="+mn-cs"/>
              </a:rPr>
              <a:pPr marL="0" marR="0" lvl="0" indent="0" algn="r" defTabSz="914377" rtl="0" eaLnBrk="1" fontAlgn="base" latinLnBrk="0" hangingPunct="1">
                <a:lnSpc>
                  <a:spcPct val="100000"/>
                </a:lnSpc>
                <a:spcBef>
                  <a:spcPct val="0"/>
                </a:spcBef>
                <a:spcAft>
                  <a:spcPct val="0"/>
                </a:spcAft>
                <a:buClrTx/>
                <a:buSzTx/>
                <a:buFontTx/>
                <a:buNone/>
                <a:tabLst/>
                <a:defRPr/>
              </a:pPr>
              <a:t>‹#›</a:t>
            </a:fld>
            <a:endParaRPr kumimoji="0" lang="en-US" altLang="en-US" sz="600" b="0" i="0" u="none" strike="noStrike" kern="1200" cap="none" spc="0" normalizeH="0" baseline="0" noProof="0">
              <a:ln>
                <a:noFill/>
              </a:ln>
              <a:solidFill>
                <a:srgbClr val="1C3B61"/>
              </a:solidFill>
              <a:effectLst/>
              <a:uLnTx/>
              <a:uFillTx/>
              <a:latin typeface="Arial" pitchFamily="34" charset="0"/>
              <a:ea typeface="ヒラギノ角ゴ Pro W3" charset="-128"/>
              <a:cs typeface="+mn-cs"/>
            </a:endParaRPr>
          </a:p>
        </p:txBody>
      </p:sp>
    </p:spTree>
    <p:extLst>
      <p:ext uri="{BB962C8B-B14F-4D97-AF65-F5344CB8AC3E}">
        <p14:creationId xmlns:p14="http://schemas.microsoft.com/office/powerpoint/2010/main" val="14396262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916475"/>
          </a:xfrm>
          <a:prstGeom prst="rect">
            <a:avLst/>
          </a:prstGeom>
        </p:spPr>
        <p:txBody>
          <a:bodyPr anchor="ctr">
            <a:normAutofit/>
          </a:bodyPr>
          <a:lstStyle>
            <a:lvl1pPr>
              <a:defRPr sz="4000" b="1">
                <a:solidFill>
                  <a:srgbClr val="154067"/>
                </a:solidFill>
                <a:latin typeface="+mn-lt"/>
              </a:defRPr>
            </a:lvl1pPr>
          </a:lstStyle>
          <a:p>
            <a:r>
              <a:rPr lang="en-US"/>
              <a:t>Click to edit Master title style</a:t>
            </a:r>
          </a:p>
        </p:txBody>
      </p:sp>
      <p:sp>
        <p:nvSpPr>
          <p:cNvPr id="3" name="Content Placeholder 2"/>
          <p:cNvSpPr>
            <a:spLocks noGrp="1"/>
          </p:cNvSpPr>
          <p:nvPr>
            <p:ph idx="1"/>
          </p:nvPr>
        </p:nvSpPr>
        <p:spPr>
          <a:xfrm>
            <a:off x="838200" y="1404001"/>
            <a:ext cx="10515600" cy="4772963"/>
          </a:xfrm>
          <a:prstGeom prst="rect">
            <a:avLst/>
          </a:prstGeom>
        </p:spPr>
        <p:txBody>
          <a:bodyPr/>
          <a:lstStyle>
            <a:lvl1pPr marL="0" indent="0">
              <a:buNone/>
              <a:defRPr>
                <a:solidFill>
                  <a:srgbClr val="154067"/>
                </a:solidFill>
              </a:defRPr>
            </a:lvl1pPr>
            <a:lvl2pPr>
              <a:buClr>
                <a:srgbClr val="99CB5A"/>
              </a:buClr>
              <a:defRPr>
                <a:solidFill>
                  <a:srgbClr val="154067"/>
                </a:solidFill>
              </a:defRPr>
            </a:lvl2pPr>
            <a:lvl3pPr>
              <a:buClr>
                <a:srgbClr val="99CB5A"/>
              </a:buClr>
              <a:defRPr>
                <a:solidFill>
                  <a:srgbClr val="154067"/>
                </a:solidFill>
              </a:defRPr>
            </a:lvl3pPr>
            <a:lvl4pPr>
              <a:buClr>
                <a:srgbClr val="99CB5A"/>
              </a:buClr>
              <a:defRPr>
                <a:solidFill>
                  <a:srgbClr val="154067"/>
                </a:solidFill>
              </a:defRPr>
            </a:lvl4pPr>
            <a:lvl5pPr>
              <a:buClr>
                <a:srgbClr val="99CB5A"/>
              </a:buClr>
              <a:defRPr>
                <a:solidFill>
                  <a:srgbClr val="154067"/>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12"/>
          <p:cNvSpPr>
            <a:spLocks noGrp="1" noChangeArrowheads="1"/>
          </p:cNvSpPr>
          <p:nvPr>
            <p:ph type="sldNum" sz="quarter" idx="4"/>
          </p:nvPr>
        </p:nvSpPr>
        <p:spPr bwMode="auto">
          <a:xfrm>
            <a:off x="11451000" y="6492875"/>
            <a:ext cx="499533"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600">
                <a:latin typeface="Arial" charset="0"/>
              </a:defRPr>
            </a:lvl1pPr>
          </a:lstStyle>
          <a:p>
            <a:fld id="{224ACA9D-2A64-9A4B-A9DD-0B8C6176E9AA}" type="slidenum">
              <a:rPr lang="en-US" altLang="en-US"/>
              <a:pPr/>
              <a:t>‹#›</a:t>
            </a:fld>
            <a:endParaRPr lang="en-US" altLang="en-US"/>
          </a:p>
        </p:txBody>
      </p:sp>
    </p:spTree>
    <p:extLst>
      <p:ext uri="{BB962C8B-B14F-4D97-AF65-F5344CB8AC3E}">
        <p14:creationId xmlns:p14="http://schemas.microsoft.com/office/powerpoint/2010/main" val="223154351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amp; Footer">
    <p:spTree>
      <p:nvGrpSpPr>
        <p:cNvPr id="1" name=""/>
        <p:cNvGrpSpPr/>
        <p:nvPr/>
      </p:nvGrpSpPr>
      <p:grpSpPr>
        <a:xfrm>
          <a:off x="0" y="0"/>
          <a:ext cx="0" cy="0"/>
          <a:chOff x="0" y="0"/>
          <a:chExt cx="0" cy="0"/>
        </a:xfrm>
      </p:grpSpPr>
      <p:sp>
        <p:nvSpPr>
          <p:cNvPr id="5" name="Footer Placeholder 4"/>
          <p:cNvSpPr>
            <a:spLocks noGrp="1"/>
          </p:cNvSpPr>
          <p:nvPr>
            <p:ph type="ftr" sz="quarter" idx="14"/>
          </p:nvPr>
        </p:nvSpPr>
        <p:spPr/>
        <p:txBody>
          <a:bodyPr/>
          <a:lstStyle/>
          <a:p>
            <a:pPr algn="r"/>
            <a:endParaRPr lang="en-US">
              <a:solidFill>
                <a:srgbClr val="000000"/>
              </a:solidFill>
            </a:endParaRP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4" y="629576"/>
            <a:ext cx="11106151" cy="697577"/>
          </a:xfrm>
        </p:spPr>
        <p:txBody>
          <a:bodyPr/>
          <a:lstStyle/>
          <a:p>
            <a:r>
              <a:rPr lang="en-US"/>
              <a:t>insert headline here – up to 2 full width lines (all caps)</a:t>
            </a:r>
          </a:p>
        </p:txBody>
      </p:sp>
    </p:spTree>
    <p:extLst>
      <p:ext uri="{BB962C8B-B14F-4D97-AF65-F5344CB8AC3E}">
        <p14:creationId xmlns:p14="http://schemas.microsoft.com/office/powerpoint/2010/main" val="2572214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Slide - Customize Photo">
    <p:spTree>
      <p:nvGrpSpPr>
        <p:cNvPr id="1" name=""/>
        <p:cNvGrpSpPr/>
        <p:nvPr/>
      </p:nvGrpSpPr>
      <p:grpSpPr>
        <a:xfrm>
          <a:off x="0" y="0"/>
          <a:ext cx="0" cy="0"/>
          <a:chOff x="0" y="0"/>
          <a:chExt cx="0" cy="0"/>
        </a:xfrm>
      </p:grpSpPr>
      <p:sp>
        <p:nvSpPr>
          <p:cNvPr id="10" name="Picture Placeholder 7"/>
          <p:cNvSpPr>
            <a:spLocks noGrp="1"/>
          </p:cNvSpPr>
          <p:nvPr>
            <p:ph type="pic" sz="quarter" idx="13" hasCustomPrompt="1"/>
          </p:nvPr>
        </p:nvSpPr>
        <p:spPr>
          <a:xfrm>
            <a:off x="1" y="0"/>
            <a:ext cx="12192000" cy="6858000"/>
          </a:xfrm>
        </p:spPr>
        <p:txBody>
          <a:bodyPr lIns="4754880" tIns="1920240" rIns="0" bIns="0">
            <a:normAutofit/>
          </a:bodyPr>
          <a:lstStyle>
            <a:lvl1pPr marL="0" indent="0">
              <a:buNone/>
              <a:defRPr sz="2400" b="0" i="0">
                <a:latin typeface="Calibri" panose="020F0502020204030204" pitchFamily="34" charset="0"/>
                <a:cs typeface="Calibri" panose="020F0502020204030204" pitchFamily="34" charset="0"/>
              </a:defRPr>
            </a:lvl1pPr>
          </a:lstStyle>
          <a:p>
            <a:r>
              <a:rPr lang="en-US"/>
              <a:t>Click on the icon to insert a </a:t>
            </a:r>
            <a:br>
              <a:rPr lang="en-US"/>
            </a:br>
            <a:r>
              <a:rPr lang="en-US"/>
              <a:t>new photo. Detailed instructions </a:t>
            </a:r>
            <a:br>
              <a:rPr lang="en-US"/>
            </a:br>
            <a:r>
              <a:rPr lang="en-US"/>
              <a:t>can be found on the slide titled</a:t>
            </a:r>
            <a:br>
              <a:rPr lang="en-US"/>
            </a:br>
            <a:r>
              <a:rPr lang="en-US"/>
              <a:t>“CHANGING THE PHOTO ON </a:t>
            </a:r>
            <a:br>
              <a:rPr lang="en-US"/>
            </a:br>
            <a:r>
              <a:rPr lang="en-US"/>
              <a:t>YOUR TITLE SLIDE.”</a:t>
            </a:r>
          </a:p>
        </p:txBody>
      </p:sp>
      <p:sp>
        <p:nvSpPr>
          <p:cNvPr id="2" name="Title 1"/>
          <p:cNvSpPr>
            <a:spLocks noGrp="1"/>
          </p:cNvSpPr>
          <p:nvPr>
            <p:ph type="ctrTitle" hasCustomPrompt="1"/>
          </p:nvPr>
        </p:nvSpPr>
        <p:spPr>
          <a:xfrm>
            <a:off x="486833" y="2459702"/>
            <a:ext cx="5520267" cy="1130065"/>
          </a:xfrm>
        </p:spPr>
        <p:txBody>
          <a:bodyPr/>
          <a:lstStyle>
            <a:lvl1pPr>
              <a:defRPr b="0" baseline="0">
                <a:solidFill>
                  <a:schemeClr val="bg1"/>
                </a:solidFill>
              </a:defRPr>
            </a:lvl1pPr>
          </a:lstStyle>
          <a:p>
            <a:r>
              <a:rPr lang="en-US"/>
              <a:t>INSERT MAIN TITLE HERE – UP TO 2 LINES (ALL CAPS)</a:t>
            </a:r>
          </a:p>
        </p:txBody>
      </p:sp>
      <p:sp>
        <p:nvSpPr>
          <p:cNvPr id="3" name="Subtitle 2"/>
          <p:cNvSpPr>
            <a:spLocks noGrp="1"/>
          </p:cNvSpPr>
          <p:nvPr>
            <p:ph type="subTitle" idx="1" hasCustomPrompt="1"/>
          </p:nvPr>
        </p:nvSpPr>
        <p:spPr>
          <a:xfrm>
            <a:off x="486835" y="3629781"/>
            <a:ext cx="5520267" cy="696687"/>
          </a:xfrm>
        </p:spPr>
        <p:txBody>
          <a:bodyPr/>
          <a:lstStyle>
            <a:lvl1pPr marL="0" indent="0" algn="l">
              <a:spcBef>
                <a:spcPts val="0"/>
              </a:spcBef>
              <a:buNone/>
              <a:defRPr sz="1867" b="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5" y="5408083"/>
            <a:ext cx="5520267" cy="1014491"/>
          </a:xfrm>
        </p:spPr>
        <p:txBody>
          <a:bodyPr/>
          <a:lstStyle>
            <a:lvl1pPr marL="2117" indent="0">
              <a:lnSpc>
                <a:spcPts val="2267"/>
              </a:lnSpc>
              <a:spcBef>
                <a:spcPts val="0"/>
              </a:spcBef>
              <a:buNone/>
              <a:defRPr sz="1600">
                <a:solidFill>
                  <a:schemeClr val="bg1"/>
                </a:solidFill>
              </a:defRPr>
            </a:lvl1pPr>
            <a:lvl2pPr marL="2117" indent="0">
              <a:lnSpc>
                <a:spcPts val="2267"/>
              </a:lnSpc>
              <a:spcBef>
                <a:spcPts val="0"/>
              </a:spcBef>
              <a:buFont typeface="Arial" panose="020B0604020202020204" pitchFamily="34" charset="0"/>
              <a:buNone/>
              <a:defRPr sz="1600">
                <a:solidFill>
                  <a:schemeClr val="bg1"/>
                </a:solidFill>
              </a:defRPr>
            </a:lvl2pPr>
            <a:lvl3pPr marL="2117" indent="0">
              <a:lnSpc>
                <a:spcPts val="2267"/>
              </a:lnSpc>
              <a:spcBef>
                <a:spcPts val="0"/>
              </a:spcBef>
              <a:buNone/>
              <a:defRPr sz="1600">
                <a:solidFill>
                  <a:schemeClr val="bg1"/>
                </a:solidFill>
              </a:defRPr>
            </a:lvl3pPr>
            <a:lvl4pPr marL="2117" indent="0">
              <a:lnSpc>
                <a:spcPts val="2267"/>
              </a:lnSpc>
              <a:spcBef>
                <a:spcPts val="0"/>
              </a:spcBef>
              <a:buNone/>
              <a:defRPr sz="1600">
                <a:solidFill>
                  <a:schemeClr val="bg1"/>
                </a:solidFill>
              </a:defRPr>
            </a:lvl4pPr>
            <a:lvl5pPr marL="2117" indent="0">
              <a:lnSpc>
                <a:spcPts val="2267"/>
              </a:lnSpc>
              <a:spcBef>
                <a:spcPts val="0"/>
              </a:spcBef>
              <a:buNone/>
              <a:defRPr sz="1600">
                <a:solidFill>
                  <a:schemeClr val="bg1"/>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3" y="4657345"/>
            <a:ext cx="5520268" cy="366183"/>
          </a:xfrm>
          <a:prstGeom prst="rect">
            <a:avLst/>
          </a:prstGeom>
        </p:spPr>
        <p:txBody>
          <a:bodyPr vert="horz" lIns="0" tIns="0" rIns="0" bIns="0" rtlCol="0" anchor="ctr"/>
          <a:lstStyle>
            <a:lvl1pPr algn="l">
              <a:defRPr sz="1600" b="0" i="0">
                <a:solidFill>
                  <a:schemeClr val="bg1"/>
                </a:solidFill>
                <a:latin typeface="Calibri" panose="020F0502020204030204" pitchFamily="34" charset="0"/>
                <a:cs typeface="Calibri" panose="020F0502020204030204" pitchFamily="34" charset="0"/>
              </a:defRPr>
            </a:lvl1pPr>
          </a:lstStyle>
          <a:p>
            <a:endParaRPr lang="en-US">
              <a:solidFill>
                <a:srgbClr val="FFFFFF"/>
              </a:solidFill>
            </a:endParaRPr>
          </a:p>
        </p:txBody>
      </p:sp>
      <p:sp>
        <p:nvSpPr>
          <p:cNvPr id="8" name="Footer Placeholder 3"/>
          <p:cNvSpPr>
            <a:spLocks noGrp="1"/>
          </p:cNvSpPr>
          <p:nvPr>
            <p:ph type="ftr" sz="quarter" idx="15"/>
          </p:nvPr>
        </p:nvSpPr>
        <p:spPr>
          <a:xfrm>
            <a:off x="7755467" y="6527945"/>
            <a:ext cx="3860800" cy="207464"/>
          </a:xfrm>
        </p:spPr>
        <p:txBody>
          <a:bodyPr/>
          <a:lstStyle>
            <a:lvl1pPr>
              <a:defRPr sz="667">
                <a:solidFill>
                  <a:schemeClr val="bg1"/>
                </a:solidFill>
              </a:defRPr>
            </a:lvl1pPr>
          </a:lstStyle>
          <a:p>
            <a:pPr algn="r"/>
            <a:r>
              <a:rPr lang="en-US"/>
              <a:t>© Bill &amp; Melinda Gates Foundation      |</a:t>
            </a:r>
          </a:p>
        </p:txBody>
      </p:sp>
    </p:spTree>
    <p:extLst>
      <p:ext uri="{BB962C8B-B14F-4D97-AF65-F5344CB8AC3E}">
        <p14:creationId xmlns:p14="http://schemas.microsoft.com/office/powerpoint/2010/main" val="650956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Slide - 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6835" y="2486273"/>
            <a:ext cx="11129432" cy="949079"/>
          </a:xfrm>
          <a:prstGeom prst="rect">
            <a:avLst/>
          </a:prstGeom>
        </p:spPr>
        <p:txBody>
          <a:bodyPr anchor="ctr"/>
          <a:lstStyle>
            <a:lvl1pPr>
              <a:lnSpc>
                <a:spcPts val="3067"/>
              </a:lnSpc>
              <a:defRPr sz="3067" b="0" baseline="0">
                <a:solidFill>
                  <a:schemeClr val="accent6"/>
                </a:solidFill>
              </a:defRPr>
            </a:lvl1pPr>
          </a:lstStyle>
          <a:p>
            <a:r>
              <a:rPr lang="en-US"/>
              <a:t>INSERT MAIN TITLE HERE – UP TO 2 FULL-WIDTH LINES (ALL CAPS)</a:t>
            </a:r>
          </a:p>
        </p:txBody>
      </p:sp>
      <p:sp>
        <p:nvSpPr>
          <p:cNvPr id="3" name="Subtitle 2"/>
          <p:cNvSpPr>
            <a:spLocks noGrp="1"/>
          </p:cNvSpPr>
          <p:nvPr>
            <p:ph type="subTitle" idx="1" hasCustomPrompt="1"/>
          </p:nvPr>
        </p:nvSpPr>
        <p:spPr>
          <a:xfrm>
            <a:off x="486834" y="3501610"/>
            <a:ext cx="11129433" cy="586885"/>
          </a:xfrm>
        </p:spPr>
        <p:txBody>
          <a:bodyPr anchor="ctr"/>
          <a:lstStyle>
            <a:lvl1pPr marL="0" indent="0" algn="l">
              <a:spcBef>
                <a:spcPts val="0"/>
              </a:spcBef>
              <a:buNone/>
              <a:defRPr sz="1867" b="0">
                <a:solidFill>
                  <a:schemeClr val="accent4"/>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4" y="5413248"/>
            <a:ext cx="11106151" cy="1014491"/>
          </a:xfrm>
        </p:spPr>
        <p:txBody>
          <a:bodyPr/>
          <a:lstStyle>
            <a:lvl1pPr marL="2117" indent="0">
              <a:lnSpc>
                <a:spcPts val="2267"/>
              </a:lnSpc>
              <a:spcBef>
                <a:spcPts val="0"/>
              </a:spcBef>
              <a:buNone/>
              <a:defRPr sz="1600">
                <a:solidFill>
                  <a:schemeClr val="accent6">
                    <a:lumMod val="50000"/>
                    <a:lumOff val="50000"/>
                  </a:schemeClr>
                </a:solidFill>
              </a:defRPr>
            </a:lvl1pPr>
            <a:lvl2pPr marL="2117" indent="0">
              <a:lnSpc>
                <a:spcPts val="2267"/>
              </a:lnSpc>
              <a:spcBef>
                <a:spcPts val="0"/>
              </a:spcBef>
              <a:buFont typeface="Arial" panose="020B0604020202020204" pitchFamily="34" charset="0"/>
              <a:buNone/>
              <a:defRPr sz="1600">
                <a:solidFill>
                  <a:schemeClr val="bg1"/>
                </a:solidFill>
              </a:defRPr>
            </a:lvl2pPr>
            <a:lvl3pPr marL="2117" indent="0">
              <a:lnSpc>
                <a:spcPts val="2267"/>
              </a:lnSpc>
              <a:spcBef>
                <a:spcPts val="0"/>
              </a:spcBef>
              <a:buNone/>
              <a:defRPr sz="1600">
                <a:solidFill>
                  <a:schemeClr val="accent6">
                    <a:lumMod val="50000"/>
                    <a:lumOff val="50000"/>
                  </a:schemeClr>
                </a:solidFill>
              </a:defRPr>
            </a:lvl3pPr>
            <a:lvl4pPr marL="2117" indent="0">
              <a:lnSpc>
                <a:spcPts val="2267"/>
              </a:lnSpc>
              <a:spcBef>
                <a:spcPts val="0"/>
              </a:spcBef>
              <a:buNone/>
              <a:defRPr sz="1600">
                <a:solidFill>
                  <a:schemeClr val="bg1"/>
                </a:solidFill>
              </a:defRPr>
            </a:lvl4pPr>
            <a:lvl5pPr marL="2117" indent="0">
              <a:lnSpc>
                <a:spcPts val="2267"/>
              </a:lnSpc>
              <a:spcBef>
                <a:spcPts val="0"/>
              </a:spcBef>
              <a:buNone/>
              <a:defRPr sz="1600">
                <a:solidFill>
                  <a:schemeClr val="accent6">
                    <a:lumMod val="50000"/>
                    <a:lumOff val="50000"/>
                  </a:schemeClr>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4" y="4657345"/>
            <a:ext cx="11129433" cy="366183"/>
          </a:xfrm>
          <a:prstGeom prst="rect">
            <a:avLst/>
          </a:prstGeom>
        </p:spPr>
        <p:txBody>
          <a:bodyPr vert="horz" lIns="0" tIns="0" rIns="0" bIns="0" rtlCol="0" anchor="ctr"/>
          <a:lstStyle>
            <a:lvl1pPr algn="l">
              <a:defRPr sz="1600" b="0" i="0">
                <a:solidFill>
                  <a:schemeClr val="accent6">
                    <a:lumMod val="50000"/>
                    <a:lumOff val="50000"/>
                  </a:schemeClr>
                </a:solidFill>
                <a:latin typeface="Calibri" panose="020F0502020204030204" pitchFamily="34" charset="0"/>
                <a:cs typeface="Calibri" panose="020F0502020204030204" pitchFamily="34" charset="0"/>
              </a:defRPr>
            </a:lvl1pPr>
          </a:lstStyle>
          <a:p>
            <a:endParaRPr lang="en-US">
              <a:solidFill>
                <a:srgbClr val="000000">
                  <a:lumMod val="50000"/>
                  <a:lumOff val="50000"/>
                </a:srgbClr>
              </a:solidFill>
            </a:endParaRPr>
          </a:p>
        </p:txBody>
      </p:sp>
      <p:cxnSp>
        <p:nvCxnSpPr>
          <p:cNvPr id="11" name="Straight Connector 10"/>
          <p:cNvCxnSpPr/>
          <p:nvPr userDrawn="1"/>
        </p:nvCxnSpPr>
        <p:spPr>
          <a:xfrm>
            <a:off x="486834" y="4293719"/>
            <a:ext cx="11129433"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6" descr="C:\Users\TERESA~1\AppData\Local\Temp\vmware-Teresa Sharp\VMwareDnD\99bbe9a7\BMGF_red_box_2i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21707" y="1"/>
            <a:ext cx="2194560" cy="219456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3"/>
          <p:cNvSpPr>
            <a:spLocks noGrp="1"/>
          </p:cNvSpPr>
          <p:nvPr>
            <p:ph type="ftr" sz="quarter" idx="15"/>
          </p:nvPr>
        </p:nvSpPr>
        <p:spPr>
          <a:xfrm>
            <a:off x="7755467" y="6527945"/>
            <a:ext cx="3860800" cy="207464"/>
          </a:xfrm>
        </p:spPr>
        <p:txBody>
          <a:bodyPr/>
          <a:lstStyle>
            <a:lvl1pPr>
              <a:defRPr sz="667"/>
            </a:lvl1pPr>
          </a:lstStyle>
          <a:p>
            <a:pPr algn="r"/>
            <a:r>
              <a:rPr lang="en-US"/>
              <a:t>© Bill &amp; Melinda Gates Foundation      |</a:t>
            </a:r>
          </a:p>
        </p:txBody>
      </p:sp>
    </p:spTree>
    <p:extLst>
      <p:ext uri="{BB962C8B-B14F-4D97-AF65-F5344CB8AC3E}">
        <p14:creationId xmlns:p14="http://schemas.microsoft.com/office/powerpoint/2010/main" val="2759695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ext-Only Transition Slide">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0" y="0"/>
            <a:ext cx="12192000" cy="6858000"/>
          </a:xfrm>
          <a:solidFill>
            <a:schemeClr val="accent3"/>
          </a:solidFill>
        </p:spPr>
        <p:txBody>
          <a:bodyPr lIns="365760" tIns="685800" rIns="365760" bIns="1828800"/>
          <a:lstStyle>
            <a:lvl1pPr marL="0" indent="0">
              <a:lnSpc>
                <a:spcPts val="4533"/>
              </a:lnSpc>
              <a:spcBef>
                <a:spcPts val="1600"/>
              </a:spcBef>
              <a:buNone/>
              <a:defRPr lang="en-US" sz="4000" b="0" i="0" kern="1200" cap="all" baseline="0" smtClean="0">
                <a:solidFill>
                  <a:schemeClr val="bg1"/>
                </a:solidFill>
                <a:latin typeface="Calibri" panose="020F0502020204030204" pitchFamily="34" charset="0"/>
                <a:ea typeface="+mn-ea"/>
                <a:cs typeface="Calibri" panose="020F0502020204030204" pitchFamily="34" charset="0"/>
              </a:defRPr>
            </a:lvl1pPr>
            <a:lvl2pPr marL="0" indent="0">
              <a:buFont typeface="Arial" pitchFamily="34" charset="0"/>
              <a:buNone/>
              <a:defRPr lang="en-US" sz="4800" kern="1200" smtClean="0">
                <a:solidFill>
                  <a:schemeClr val="accent3">
                    <a:lumMod val="75000"/>
                  </a:schemeClr>
                </a:solidFill>
                <a:latin typeface="Arial" pitchFamily="34" charset="0"/>
                <a:ea typeface="+mn-ea"/>
                <a:cs typeface="Arial" pitchFamily="34" charset="0"/>
              </a:defRPr>
            </a:lvl2pPr>
            <a:lvl3pPr marL="0" indent="0">
              <a:buNone/>
              <a:defRPr lang="en-US" sz="4800" kern="1200" smtClean="0">
                <a:solidFill>
                  <a:schemeClr val="accent3">
                    <a:lumMod val="75000"/>
                  </a:schemeClr>
                </a:solidFill>
                <a:latin typeface="Arial" pitchFamily="34" charset="0"/>
                <a:ea typeface="+mn-ea"/>
                <a:cs typeface="Arial" pitchFamily="34" charset="0"/>
              </a:defRPr>
            </a:lvl3pPr>
            <a:lvl4pPr marL="0" indent="0">
              <a:buNone/>
              <a:defRPr lang="en-US" sz="4800" kern="1200" smtClean="0">
                <a:solidFill>
                  <a:schemeClr val="accent3">
                    <a:lumMod val="75000"/>
                  </a:schemeClr>
                </a:solidFill>
                <a:latin typeface="Arial" pitchFamily="34" charset="0"/>
                <a:ea typeface="+mn-ea"/>
                <a:cs typeface="Arial" pitchFamily="34" charset="0"/>
              </a:defRPr>
            </a:lvl4pPr>
            <a:lvl5pPr marL="0" indent="0">
              <a:buNone/>
              <a:defRPr lang="en-US" sz="4800" kern="1200">
                <a:solidFill>
                  <a:schemeClr val="accent3">
                    <a:lumMod val="75000"/>
                  </a:schemeClr>
                </a:solidFill>
                <a:latin typeface="Arial" pitchFamily="34" charset="0"/>
                <a:ea typeface="+mn-ea"/>
                <a:cs typeface="Arial" pitchFamily="34" charset="0"/>
              </a:defRPr>
            </a:lvl5pPr>
          </a:lstStyle>
          <a:p>
            <a:pPr lvl="0"/>
            <a:r>
              <a:rPr lang="en-US"/>
              <a:t>CLICK TO EDIT TEXT</a:t>
            </a:r>
          </a:p>
        </p:txBody>
      </p:sp>
    </p:spTree>
    <p:extLst>
      <p:ext uri="{BB962C8B-B14F-4D97-AF65-F5344CB8AC3E}">
        <p14:creationId xmlns:p14="http://schemas.microsoft.com/office/powerpoint/2010/main" val="1730157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800"/>
              </a:spcBef>
              <a:spcAft>
                <a:spcPts val="0"/>
              </a:spcAft>
              <a:defRPr sz="1867" b="0" baseline="0"/>
            </a:lvl1pPr>
            <a:lvl2pPr marL="228594" indent="-228594">
              <a:spcBef>
                <a:spcPts val="800"/>
              </a:spcBef>
              <a:spcAft>
                <a:spcPts val="0"/>
              </a:spcAft>
              <a:buClr>
                <a:schemeClr val="accent3">
                  <a:lumMod val="75000"/>
                </a:schemeClr>
              </a:buClr>
              <a:buFont typeface="Wingdings" panose="05000000000000000000" pitchFamily="2" charset="2"/>
              <a:buChar char="§"/>
              <a:defRPr sz="1733"/>
            </a:lvl2pPr>
            <a:lvl3pPr marL="457189" indent="-228594">
              <a:spcBef>
                <a:spcPts val="800"/>
              </a:spcBef>
              <a:spcAft>
                <a:spcPts val="0"/>
              </a:spcAft>
              <a:buClr>
                <a:srgbClr val="3086AB"/>
              </a:buClr>
              <a:buFont typeface="Arial" panose="020B0604020202020204" pitchFamily="34" charset="0"/>
              <a:buChar char="•"/>
              <a:tabLst/>
              <a:defRPr sz="1600" baseline="0"/>
            </a:lvl3pPr>
            <a:lvl4pPr marL="687900" indent="-230712">
              <a:spcBef>
                <a:spcPts val="800"/>
              </a:spcBef>
              <a:spcAft>
                <a:spcPts val="0"/>
              </a:spcAft>
              <a:buFont typeface="Arial" panose="020B0604020202020204" pitchFamily="34" charset="0"/>
              <a:buChar char="-"/>
              <a:tabLst/>
              <a:defRPr baseline="0"/>
            </a:lvl4pPr>
            <a:lvl5pPr marL="916494" indent="-228594">
              <a:spcBef>
                <a:spcPts val="800"/>
              </a:spcBef>
              <a:spcAft>
                <a:spcPts val="0"/>
              </a:spcAft>
              <a:defRPr baseline="0"/>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defRPr sz="2400" baseline="0">
                <a:latin typeface="Calibri" panose="020F0502020204030204" pitchFamily="34" charset="0"/>
                <a:cs typeface="Calibri" panose="020F0502020204030204" pitchFamily="34" charset="0"/>
              </a:defRPr>
            </a:lvl1pPr>
          </a:lstStyle>
          <a:p>
            <a:r>
              <a:rPr lang="en-US"/>
              <a:t>INSERT HEADLINE HERE – UP TO 2 FULL WIDTH LINES (ALL CAPS)</a:t>
            </a:r>
          </a:p>
        </p:txBody>
      </p:sp>
    </p:spTree>
    <p:extLst>
      <p:ext uri="{BB962C8B-B14F-4D97-AF65-F5344CB8AC3E}">
        <p14:creationId xmlns:p14="http://schemas.microsoft.com/office/powerpoint/2010/main" val="2436691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Full Width Head + Bold Subhead">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a:t>Insert bullet list at full-width of slide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p:nvPr>
        </p:nvSpPr>
        <p:spPr>
          <a:xfrm>
            <a:off x="486834" y="2038298"/>
            <a:ext cx="11129433" cy="4221604"/>
          </a:xfrm>
        </p:spPr>
        <p:txBody>
          <a:bodyPr/>
          <a:lstStyle>
            <a:lvl1pPr>
              <a:spcBef>
                <a:spcPts val="800"/>
              </a:spcBef>
              <a:defRPr sz="1733"/>
            </a:lvl1pPr>
            <a:lvl2pPr>
              <a:spcBef>
                <a:spcPts val="800"/>
              </a:spcBef>
              <a:defRPr sz="1733"/>
            </a:lvl2pPr>
            <a:lvl3pPr>
              <a:spcBef>
                <a:spcPts val="800"/>
              </a:spcBef>
              <a:defRPr sz="1600"/>
            </a:lvl3pPr>
            <a:lvl4pPr>
              <a:spcBef>
                <a:spcPts val="800"/>
              </a:spcBef>
              <a:defRPr sz="1467"/>
            </a:lvl4pPr>
            <a:lvl5pPr>
              <a:spcBef>
                <a:spcPts val="800"/>
              </a:spcBef>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486833" y="646256"/>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2044714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3 Width Head + 2/3 Copy - Text Only">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hasCustomPrompt="1"/>
          </p:nvPr>
        </p:nvSpPr>
        <p:spPr>
          <a:xfrm>
            <a:off x="4887384" y="719328"/>
            <a:ext cx="6728883" cy="5535456"/>
          </a:xfrm>
        </p:spPr>
        <p:txBody>
          <a:bodyPr/>
          <a:lstStyle>
            <a:lvl1pPr>
              <a:spcBef>
                <a:spcPts val="800"/>
              </a:spcBef>
              <a:defRPr/>
            </a:lvl1pPr>
            <a:lvl2pPr>
              <a:spcBef>
                <a:spcPts val="800"/>
              </a:spcBef>
              <a:defRPr/>
            </a:lvl2pPr>
            <a:lvl3pPr>
              <a:spcBef>
                <a:spcPts val="800"/>
              </a:spcBef>
              <a:defRPr sz="1600"/>
            </a:lvl3pPr>
            <a:lvl4pPr>
              <a:spcBef>
                <a:spcPts val="800"/>
              </a:spcBef>
              <a:defRPr/>
            </a:lvl4pPr>
            <a:lvl5pPr>
              <a:spcBef>
                <a:spcPts val="800"/>
              </a:spcBef>
              <a:defRPr/>
            </a:lvl5pPr>
          </a:lstStyle>
          <a:p>
            <a:pPr lvl="0"/>
            <a:r>
              <a:rPr lang="en-US"/>
              <a:t>Insert bullet list at 2/3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3" name="Title 2"/>
          <p:cNvSpPr>
            <a:spLocks noGrp="1"/>
          </p:cNvSpPr>
          <p:nvPr>
            <p:ph type="title" hasCustomPrompt="1"/>
          </p:nvPr>
        </p:nvSpPr>
        <p:spPr>
          <a:xfrm>
            <a:off x="486833" y="645743"/>
            <a:ext cx="4226984" cy="862195"/>
          </a:xfrm>
          <a:prstGeom prst="rect">
            <a:avLst/>
          </a:prstGeom>
        </p:spPr>
        <p:txBody>
          <a:bodyPr anchor="t"/>
          <a:lstStyle>
            <a:lvl1pPr>
              <a:defRPr baseline="0"/>
            </a:lvl1pPr>
          </a:lstStyle>
          <a:p>
            <a:r>
              <a:rPr lang="en-US"/>
              <a:t>INSERT HEADLINE – TWO LINES ALL CAPS</a:t>
            </a:r>
          </a:p>
        </p:txBody>
      </p:sp>
    </p:spTree>
    <p:extLst>
      <p:ext uri="{BB962C8B-B14F-4D97-AF65-F5344CB8AC3E}">
        <p14:creationId xmlns:p14="http://schemas.microsoft.com/office/powerpoint/2010/main" val="1732189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 Width Head + 2/3 Copy - Text Only">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lgn="r"/>
            <a:endParaRPr lang="en-US">
              <a:solidFill>
                <a:srgbClr val="000000"/>
              </a:solidFill>
            </a:endParaRP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hasCustomPrompt="1"/>
          </p:nvPr>
        </p:nvSpPr>
        <p:spPr>
          <a:xfrm>
            <a:off x="4887385" y="719329"/>
            <a:ext cx="6728883" cy="5535456"/>
          </a:xfrm>
        </p:spPr>
        <p:txBody>
          <a:bodyPr/>
          <a:lstStyle>
            <a:lvl1pPr>
              <a:spcBef>
                <a:spcPts val="600"/>
              </a:spcBef>
              <a:defRPr>
                <a:latin typeface="+mn-lt"/>
              </a:defRPr>
            </a:lvl1pPr>
            <a:lvl2pPr>
              <a:spcBef>
                <a:spcPts val="600"/>
              </a:spcBef>
              <a:defRPr>
                <a:latin typeface="+mn-lt"/>
              </a:defRPr>
            </a:lvl2pPr>
            <a:lvl3pPr>
              <a:spcBef>
                <a:spcPts val="600"/>
              </a:spcBef>
              <a:defRPr sz="1200">
                <a:latin typeface="+mn-lt"/>
              </a:defRPr>
            </a:lvl3pPr>
            <a:lvl4pPr>
              <a:spcBef>
                <a:spcPts val="600"/>
              </a:spcBef>
              <a:defRPr>
                <a:latin typeface="+mn-lt"/>
              </a:defRPr>
            </a:lvl4pPr>
            <a:lvl5pPr>
              <a:spcBef>
                <a:spcPts val="600"/>
              </a:spcBef>
              <a:defRPr>
                <a:latin typeface="+mn-lt"/>
              </a:defRPr>
            </a:lvl5pPr>
          </a:lstStyle>
          <a:p>
            <a:pPr lvl="0"/>
            <a:r>
              <a:rPr lang="en-US"/>
              <a:t>Insert bullet list at 2/3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3" name="Title 2"/>
          <p:cNvSpPr>
            <a:spLocks noGrp="1"/>
          </p:cNvSpPr>
          <p:nvPr>
            <p:ph type="title" hasCustomPrompt="1"/>
          </p:nvPr>
        </p:nvSpPr>
        <p:spPr>
          <a:xfrm>
            <a:off x="486834" y="645743"/>
            <a:ext cx="4226984" cy="862194"/>
          </a:xfrm>
          <a:prstGeom prst="rect">
            <a:avLst/>
          </a:prstGeom>
        </p:spPr>
        <p:txBody>
          <a:bodyPr anchor="t"/>
          <a:lstStyle>
            <a:lvl1pPr>
              <a:defRPr baseline="0">
                <a:latin typeface="+mn-lt"/>
              </a:defRPr>
            </a:lvl1pPr>
          </a:lstStyle>
          <a:p>
            <a:r>
              <a:rPr lang="en-US"/>
              <a:t>INSERT HEADLINE – TWO LINES ALL CAPS</a:t>
            </a:r>
          </a:p>
        </p:txBody>
      </p:sp>
    </p:spTree>
    <p:extLst>
      <p:ext uri="{BB962C8B-B14F-4D97-AF65-F5344CB8AC3E}">
        <p14:creationId xmlns:p14="http://schemas.microsoft.com/office/powerpoint/2010/main" val="5910690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ull Width Head, Copy + Visual">
    <p:spTree>
      <p:nvGrpSpPr>
        <p:cNvPr id="1" name=""/>
        <p:cNvGrpSpPr/>
        <p:nvPr/>
      </p:nvGrpSpPr>
      <p:grpSpPr>
        <a:xfrm>
          <a:off x="0" y="0"/>
          <a:ext cx="0" cy="0"/>
          <a:chOff x="0" y="0"/>
          <a:chExt cx="0" cy="0"/>
        </a:xfrm>
      </p:grpSpPr>
      <p:sp>
        <p:nvSpPr>
          <p:cNvPr id="4" name="Footer Placeholder 3"/>
          <p:cNvSpPr>
            <a:spLocks noGrp="1"/>
          </p:cNvSpPr>
          <p:nvPr>
            <p:ph type="ftr" sz="quarter" idx="14"/>
          </p:nvPr>
        </p:nvSpPr>
        <p:spPr/>
        <p:txBody>
          <a:bodyPr/>
          <a:lstStyle/>
          <a:p>
            <a:pPr algn="r"/>
            <a:r>
              <a:rPr lang="en-US">
                <a:solidFill>
                  <a:srgbClr val="000000"/>
                </a:solidFill>
              </a:rPr>
              <a:t>© Bill &amp; Melinda Gates Foundation      |</a:t>
            </a:r>
          </a:p>
        </p:txBody>
      </p:sp>
      <p:sp>
        <p:nvSpPr>
          <p:cNvPr id="5" name="Slide Number Placeholder 4"/>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3" name="Text Placeholder 2"/>
          <p:cNvSpPr>
            <a:spLocks noGrp="1"/>
          </p:cNvSpPr>
          <p:nvPr>
            <p:ph type="body" sz="quarter" idx="16" hasCustomPrompt="1"/>
          </p:nvPr>
        </p:nvSpPr>
        <p:spPr>
          <a:xfrm>
            <a:off x="486834" y="1162281"/>
            <a:ext cx="11106151" cy="600132"/>
          </a:xfrm>
        </p:spPr>
        <p:txBody>
          <a:bodyPr/>
          <a:lstStyle>
            <a:lvl1pPr marL="0" indent="0">
              <a:buNone/>
              <a:defRPr sz="1667" baseline="0"/>
            </a:lvl1pPr>
            <a:lvl2pPr marL="0" indent="0">
              <a:buFont typeface="Arial" panose="020B0604020202020204" pitchFamily="34" charset="0"/>
              <a:buNone/>
              <a:defRPr sz="1667"/>
            </a:lvl2pPr>
            <a:lvl3pPr marL="0" indent="0">
              <a:buNone/>
              <a:defRPr sz="1667"/>
            </a:lvl3pPr>
            <a:lvl4pPr marL="0" indent="0">
              <a:buNone/>
              <a:defRPr sz="1667"/>
            </a:lvl4pPr>
            <a:lvl5pPr marL="0" indent="0">
              <a:buNone/>
              <a:defRPr sz="1667"/>
            </a:lvl5pPr>
          </a:lstStyle>
          <a:p>
            <a:pPr lvl="0"/>
            <a:r>
              <a:rPr lang="en-US"/>
              <a:t>Insert sub-headline or explanatory copy here – up to 2 full-width lines.</a:t>
            </a:r>
          </a:p>
        </p:txBody>
      </p:sp>
      <p:sp>
        <p:nvSpPr>
          <p:cNvPr id="7" name="Content Placeholder 6"/>
          <p:cNvSpPr>
            <a:spLocks noGrp="1"/>
          </p:cNvSpPr>
          <p:nvPr>
            <p:ph sz="quarter" idx="17" hasCustomPrompt="1"/>
          </p:nvPr>
        </p:nvSpPr>
        <p:spPr>
          <a:xfrm>
            <a:off x="486833" y="1949451"/>
            <a:ext cx="11106151" cy="4288367"/>
          </a:xfrm>
        </p:spPr>
        <p:txBody>
          <a:bodyPr tIns="1097280"/>
          <a:lstStyle>
            <a:lvl1pPr marL="0" indent="0" algn="ctr">
              <a:buNone/>
              <a:defRPr sz="1600" baseline="0"/>
            </a:lvl1pPr>
            <a:lvl2pPr marL="0" indent="0">
              <a:buFont typeface="Arial" panose="020B0604020202020204" pitchFamily="34" charset="0"/>
              <a:buNone/>
              <a:defRPr sz="1600"/>
            </a:lvl2pPr>
            <a:lvl3pPr marL="0" indent="0">
              <a:buNone/>
              <a:defRPr sz="1600"/>
            </a:lvl3pPr>
            <a:lvl4pPr marL="0" indent="0">
              <a:buNone/>
              <a:defRPr sz="1600"/>
            </a:lvl4pPr>
            <a:lvl5pPr marL="0" indent="0">
              <a:buNone/>
              <a:defRPr sz="1600"/>
            </a:lvl5pPr>
          </a:lstStyle>
          <a:p>
            <a:pPr lvl="0"/>
            <a:r>
              <a:rPr lang="en-US"/>
              <a:t>Click icon to insert visual element here at full-width of slide.</a:t>
            </a:r>
          </a:p>
        </p:txBody>
      </p:sp>
      <p:sp>
        <p:nvSpPr>
          <p:cNvPr id="6" name="Title 5"/>
          <p:cNvSpPr>
            <a:spLocks noGrp="1"/>
          </p:cNvSpPr>
          <p:nvPr>
            <p:ph type="title" hasCustomPrompt="1"/>
          </p:nvPr>
        </p:nvSpPr>
        <p:spPr>
          <a:xfrm>
            <a:off x="486833" y="646176"/>
            <a:ext cx="11106151" cy="509240"/>
          </a:xfrm>
        </p:spPr>
        <p:txBody>
          <a:bodyPr/>
          <a:lstStyle>
            <a:lvl1pPr>
              <a:defRPr baseline="0"/>
            </a:lvl1pPr>
          </a:lstStyle>
          <a:p>
            <a:r>
              <a:rPr lang="en-US"/>
              <a:t>INSERT HEADLINE HERE – UP TO 1 FULL-WIDTH LINE</a:t>
            </a:r>
          </a:p>
        </p:txBody>
      </p:sp>
    </p:spTree>
    <p:extLst>
      <p:ext uri="{BB962C8B-B14F-4D97-AF65-F5344CB8AC3E}">
        <p14:creationId xmlns:p14="http://schemas.microsoft.com/office/powerpoint/2010/main" val="2322633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Full Width Head, 1/3 Copy + 2/3 Visua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874684" y="1718734"/>
            <a:ext cx="6718301" cy="4519084"/>
          </a:xfrm>
        </p:spPr>
        <p:txBody>
          <a:bodyPr/>
          <a:lstStyle>
            <a:lvl1pPr>
              <a:defRPr baseline="0"/>
            </a:lvl1pPr>
          </a:lstStyle>
          <a:p>
            <a:pPr lvl="0"/>
            <a:r>
              <a:rPr lang="en-US"/>
              <a:t>Click an icon to insert a visual here at 2/3 width of slide</a:t>
            </a:r>
          </a:p>
        </p:txBody>
      </p:sp>
      <p:sp>
        <p:nvSpPr>
          <p:cNvPr id="7" name="Text Placeholder 7"/>
          <p:cNvSpPr>
            <a:spLocks noGrp="1"/>
          </p:cNvSpPr>
          <p:nvPr>
            <p:ph type="body" sz="quarter" idx="13" hasCustomPrompt="1"/>
          </p:nvPr>
        </p:nvSpPr>
        <p:spPr>
          <a:xfrm>
            <a:off x="486833" y="1718734"/>
            <a:ext cx="4226984" cy="4519084"/>
          </a:xfrm>
        </p:spPr>
        <p:txBody>
          <a:bodyPr/>
          <a:lstStyle>
            <a:lvl1pPr>
              <a:spcBef>
                <a:spcPts val="800"/>
              </a:spcBef>
              <a:spcAft>
                <a:spcPts val="0"/>
              </a:spcAft>
              <a:defRPr sz="1867" b="0"/>
            </a:lvl1pPr>
            <a:lvl2pPr>
              <a:spcBef>
                <a:spcPts val="800"/>
              </a:spcBef>
              <a:spcAft>
                <a:spcPts val="0"/>
              </a:spcAft>
              <a:defRPr sz="1733" baseline="0"/>
            </a:lvl2pPr>
            <a:lvl3pPr>
              <a:spcBef>
                <a:spcPts val="800"/>
              </a:spcBef>
              <a:spcAft>
                <a:spcPts val="0"/>
              </a:spcAft>
              <a:buClr>
                <a:srgbClr val="3086AB"/>
              </a:buClr>
              <a:defRPr sz="1600"/>
            </a:lvl3pPr>
            <a:lvl4pPr marL="687899" indent="-228594">
              <a:spcBef>
                <a:spcPts val="800"/>
              </a:spcBef>
              <a:spcAft>
                <a:spcPts val="0"/>
              </a:spcAft>
              <a:buFont typeface="Arial" panose="020B0604020202020204" pitchFamily="34" charset="0"/>
              <a:buChar char="-"/>
              <a:defRPr baseline="0"/>
            </a:lvl4pPr>
            <a:lvl5pPr>
              <a:spcBef>
                <a:spcPts val="800"/>
              </a:spcBef>
              <a:spcAft>
                <a:spcPts val="0"/>
              </a:spcAft>
              <a:defRPr/>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4183471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3 Width Head + Copy w/ 2/3 Visual">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sz="1600"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10" name="Rectangle 9"/>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0" i="0">
              <a:solidFill>
                <a:srgbClr val="FFFFFF"/>
              </a:solidFill>
              <a:latin typeface="Calibri" panose="020F0502020204030204" pitchFamily="34" charset="0"/>
            </a:endParaRPr>
          </a:p>
        </p:txBody>
      </p:sp>
      <p:sp>
        <p:nvSpPr>
          <p:cNvPr id="2" name="Footer Placeholder 1"/>
          <p:cNvSpPr>
            <a:spLocks noGrp="1"/>
          </p:cNvSpPr>
          <p:nvPr>
            <p:ph type="ftr" sz="quarter" idx="15"/>
          </p:nvPr>
        </p:nvSpPr>
        <p:spPr/>
        <p:txBody>
          <a:bodyPr/>
          <a:lstStyle/>
          <a:p>
            <a:pPr algn="r"/>
            <a:r>
              <a:rPr lang="en-US"/>
              <a:t>© Bill &amp; Melinda Gates Foundation      |</a:t>
            </a:r>
          </a:p>
        </p:txBody>
      </p:sp>
      <p:sp>
        <p:nvSpPr>
          <p:cNvPr id="3" name="Slide Number Placeholder 2"/>
          <p:cNvSpPr>
            <a:spLocks noGrp="1"/>
          </p:cNvSpPr>
          <p:nvPr>
            <p:ph type="sldNum" sz="quarter" idx="16"/>
          </p:nvPr>
        </p:nvSpPr>
        <p:spPr/>
        <p:txBody>
          <a:bodyPr/>
          <a:lstStyle/>
          <a:p>
            <a:fld id="{D3F7C509-FEEF-45D3-B896-7C07814C0C13}" type="slidenum">
              <a:rPr lang="en-US" smtClean="0"/>
              <a:pPr/>
              <a:t>‹#›</a:t>
            </a:fld>
            <a:endParaRPr lang="en-US"/>
          </a:p>
        </p:txBody>
      </p:sp>
      <p:sp>
        <p:nvSpPr>
          <p:cNvPr id="5" name="Title 4"/>
          <p:cNvSpPr>
            <a:spLocks noGrp="1"/>
          </p:cNvSpPr>
          <p:nvPr>
            <p:ph type="title" hasCustomPrompt="1"/>
          </p:nvPr>
        </p:nvSpPr>
        <p:spPr>
          <a:xfrm>
            <a:off x="486833" y="646255"/>
            <a:ext cx="4226984" cy="862195"/>
          </a:xfrm>
        </p:spPr>
        <p:txBody>
          <a:bodyPr/>
          <a:lstStyle>
            <a:lvl1pPr>
              <a:defRPr baseline="0"/>
            </a:lvl1pPr>
          </a:lstStyle>
          <a:p>
            <a:r>
              <a:rPr lang="en-US"/>
              <a:t>INSERT HEADLINE – TWO LINES ALL CAPS</a:t>
            </a:r>
          </a:p>
        </p:txBody>
      </p:sp>
      <p:sp>
        <p:nvSpPr>
          <p:cNvPr id="7" name="Content Placeholder 2"/>
          <p:cNvSpPr>
            <a:spLocks noGrp="1"/>
          </p:cNvSpPr>
          <p:nvPr>
            <p:ph idx="1" hasCustomPrompt="1"/>
          </p:nvPr>
        </p:nvSpPr>
        <p:spPr>
          <a:xfrm>
            <a:off x="4874684" y="651934"/>
            <a:ext cx="6718301" cy="5585885"/>
          </a:xfrm>
        </p:spPr>
        <p:txBody>
          <a:bodyPr/>
          <a:lstStyle>
            <a:lvl1pPr>
              <a:defRPr baseline="0"/>
            </a:lvl1pPr>
          </a:lstStyle>
          <a:p>
            <a:pPr lvl="0"/>
            <a:r>
              <a:rPr lang="en-US"/>
              <a:t>Click an icon to insert a visual here at 2/3 width of slide</a:t>
            </a:r>
          </a:p>
        </p:txBody>
      </p:sp>
    </p:spTree>
    <p:extLst>
      <p:ext uri="{BB962C8B-B14F-4D97-AF65-F5344CB8AC3E}">
        <p14:creationId xmlns:p14="http://schemas.microsoft.com/office/powerpoint/2010/main" val="2158780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1/3 Width Head + Copy w/Full Bleed Photo">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7" name="Picture Placeholder 6"/>
          <p:cNvSpPr>
            <a:spLocks noGrp="1"/>
          </p:cNvSpPr>
          <p:nvPr>
            <p:ph type="pic" sz="quarter" idx="14"/>
          </p:nvPr>
        </p:nvSpPr>
        <p:spPr>
          <a:xfrm>
            <a:off x="4874685" y="0"/>
            <a:ext cx="7317316" cy="6858000"/>
          </a:xfrm>
        </p:spPr>
        <p:txBody>
          <a:bodyPr tIns="822960"/>
          <a:lstStyle>
            <a:lvl1pPr marL="0" indent="0" algn="ctr">
              <a:buNone/>
              <a:defRPr baseline="0"/>
            </a:lvl1pPr>
          </a:lstStyle>
          <a:p>
            <a:r>
              <a:rPr lang="en-US"/>
              <a:t>Click icon to add picture</a:t>
            </a:r>
          </a:p>
        </p:txBody>
      </p:sp>
      <p:sp>
        <p:nvSpPr>
          <p:cNvPr id="10" name="Rectangle 9"/>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0" i="0">
              <a:solidFill>
                <a:srgbClr val="FFFFFF"/>
              </a:solidFill>
              <a:latin typeface="Calibri" panose="020F0502020204030204" pitchFamily="34" charset="0"/>
            </a:endParaRPr>
          </a:p>
        </p:txBody>
      </p:sp>
      <p:sp>
        <p:nvSpPr>
          <p:cNvPr id="6" name="Title 5"/>
          <p:cNvSpPr>
            <a:spLocks noGrp="1"/>
          </p:cNvSpPr>
          <p:nvPr>
            <p:ph type="title" hasCustomPrompt="1"/>
          </p:nvPr>
        </p:nvSpPr>
        <p:spPr>
          <a:xfrm>
            <a:off x="486833" y="646255"/>
            <a:ext cx="4226984" cy="862195"/>
          </a:xfrm>
        </p:spPr>
        <p:txBody>
          <a:bodyPr/>
          <a:lstStyle>
            <a:lvl1pPr>
              <a:defRPr baseline="0"/>
            </a:lvl1pPr>
          </a:lstStyle>
          <a:p>
            <a:r>
              <a:rPr lang="en-US"/>
              <a:t>INSERT HEADLINE – TWO LINES ALL CAPS</a:t>
            </a:r>
          </a:p>
        </p:txBody>
      </p:sp>
    </p:spTree>
    <p:extLst>
      <p:ext uri="{BB962C8B-B14F-4D97-AF65-F5344CB8AC3E}">
        <p14:creationId xmlns:p14="http://schemas.microsoft.com/office/powerpoint/2010/main" val="1283026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Customizeable Photo Slide (Full Frame)">
    <p:spTree>
      <p:nvGrpSpPr>
        <p:cNvPr id="1" name=""/>
        <p:cNvGrpSpPr/>
        <p:nvPr/>
      </p:nvGrpSpPr>
      <p:grpSpPr>
        <a:xfrm>
          <a:off x="0" y="0"/>
          <a:ext cx="0" cy="0"/>
          <a:chOff x="0" y="0"/>
          <a:chExt cx="0" cy="0"/>
        </a:xfrm>
      </p:grpSpPr>
      <p:sp>
        <p:nvSpPr>
          <p:cNvPr id="6" name="Picture Placeholder 5"/>
          <p:cNvSpPr>
            <a:spLocks noGrp="1"/>
          </p:cNvSpPr>
          <p:nvPr>
            <p:ph type="pic" sz="quarter" idx="13" hasCustomPrompt="1"/>
          </p:nvPr>
        </p:nvSpPr>
        <p:spPr>
          <a:xfrm>
            <a:off x="0" y="0"/>
            <a:ext cx="12192000" cy="6858000"/>
          </a:xfrm>
        </p:spPr>
        <p:txBody>
          <a:bodyPr lIns="182880" tIns="1828800"/>
          <a:lstStyle>
            <a:lvl1pPr marL="0" indent="0" algn="ctr">
              <a:buFontTx/>
              <a:buNone/>
              <a:defRPr baseline="0"/>
            </a:lvl1pPr>
          </a:lstStyle>
          <a:p>
            <a:r>
              <a:rPr lang="en-US"/>
              <a:t>Click on the icon to insert </a:t>
            </a:r>
            <a:br>
              <a:rPr lang="en-US"/>
            </a:br>
            <a:r>
              <a:rPr lang="en-US"/>
              <a:t>a new full-frame photo.</a:t>
            </a:r>
          </a:p>
        </p:txBody>
      </p:sp>
    </p:spTree>
    <p:extLst>
      <p:ext uri="{BB962C8B-B14F-4D97-AF65-F5344CB8AC3E}">
        <p14:creationId xmlns:p14="http://schemas.microsoft.com/office/powerpoint/2010/main" val="2743906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lgn="r"/>
            <a:r>
              <a:rPr lang="en-US"/>
              <a:t>© Bill &amp; Melinda Gates Foundation      |</a:t>
            </a:r>
          </a:p>
        </p:txBody>
      </p:sp>
      <p:sp>
        <p:nvSpPr>
          <p:cNvPr id="4" name="Slide Number Placeholder 3"/>
          <p:cNvSpPr>
            <a:spLocks noGrp="1"/>
          </p:cNvSpPr>
          <p:nvPr>
            <p:ph type="sldNum" sz="quarter" idx="11"/>
          </p:nvPr>
        </p:nvSpPr>
        <p:spPr/>
        <p:txBody>
          <a:bodyPr/>
          <a:lstStyle/>
          <a:p>
            <a:fld id="{D3F7C509-FEEF-45D3-B896-7C07814C0C13}" type="slidenum">
              <a:rPr lang="en-US" smtClean="0"/>
              <a:pPr/>
              <a:t>‹#›</a:t>
            </a:fld>
            <a:endParaRPr lang="en-US"/>
          </a:p>
        </p:txBody>
      </p:sp>
    </p:spTree>
    <p:extLst>
      <p:ext uri="{BB962C8B-B14F-4D97-AF65-F5344CB8AC3E}">
        <p14:creationId xmlns:p14="http://schemas.microsoft.com/office/powerpoint/2010/main" val="856722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122071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userDrawn="1">
  <p:cSld name="1_Customizeable Photo Slide (Full Fram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6769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54DF4-C9D4-47EF-BA46-EB27116EA3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D962ED1-C201-4061-B165-DCE47724D9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42E0F0-0800-4406-B99B-2F6F6EA1932C}"/>
              </a:ext>
            </a:extLst>
          </p:cNvPr>
          <p:cNvSpPr>
            <a:spLocks noGrp="1"/>
          </p:cNvSpPr>
          <p:nvPr>
            <p:ph type="dt" sz="half" idx="10"/>
          </p:nvPr>
        </p:nvSpPr>
        <p:spPr/>
        <p:txBody>
          <a:bodyPr/>
          <a:lstStyle>
            <a:lvl1pPr>
              <a:defRPr b="0" i="0">
                <a:latin typeface="Calibri" panose="020F0502020204030204" pitchFamily="34" charset="0"/>
              </a:defRPr>
            </a:lvl1pPr>
          </a:lstStyle>
          <a:p>
            <a:fld id="{2E4AF442-02BC-4D43-BA82-85D567A73C6F}" type="datetimeFigureOut">
              <a:rPr lang="en-US" smtClean="0"/>
              <a:pPr/>
              <a:t>7/5/2023</a:t>
            </a:fld>
            <a:endParaRPr lang="en-US"/>
          </a:p>
        </p:txBody>
      </p:sp>
      <p:sp>
        <p:nvSpPr>
          <p:cNvPr id="5" name="Footer Placeholder 4">
            <a:extLst>
              <a:ext uri="{FF2B5EF4-FFF2-40B4-BE49-F238E27FC236}">
                <a16:creationId xmlns:a16="http://schemas.microsoft.com/office/drawing/2014/main" id="{B2E7B40F-0F92-4820-94FD-1BC1CDCA22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BEEF9B-A601-4B43-A6B5-D2E2A7733B83}"/>
              </a:ext>
            </a:extLst>
          </p:cNvPr>
          <p:cNvSpPr>
            <a:spLocks noGrp="1"/>
          </p:cNvSpPr>
          <p:nvPr>
            <p:ph type="sldNum" sz="quarter" idx="12"/>
          </p:nvPr>
        </p:nvSpPr>
        <p:spPr/>
        <p:txBody>
          <a:bodyPr/>
          <a:lstStyle/>
          <a:p>
            <a:fld id="{40C0837A-B2CC-4161-A24A-2863689F3FF3}" type="slidenum">
              <a:rPr lang="en-US" smtClean="0"/>
              <a:t>‹#›</a:t>
            </a:fld>
            <a:endParaRPr lang="en-US"/>
          </a:p>
        </p:txBody>
      </p:sp>
    </p:spTree>
    <p:extLst>
      <p:ext uri="{BB962C8B-B14F-4D97-AF65-F5344CB8AC3E}">
        <p14:creationId xmlns:p14="http://schemas.microsoft.com/office/powerpoint/2010/main" val="273938510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le Slide - Customize Photo">
    <p:spTree>
      <p:nvGrpSpPr>
        <p:cNvPr id="1" name=""/>
        <p:cNvGrpSpPr/>
        <p:nvPr/>
      </p:nvGrpSpPr>
      <p:grpSpPr>
        <a:xfrm>
          <a:off x="0" y="0"/>
          <a:ext cx="0" cy="0"/>
          <a:chOff x="0" y="0"/>
          <a:chExt cx="0" cy="0"/>
        </a:xfrm>
      </p:grpSpPr>
      <p:sp>
        <p:nvSpPr>
          <p:cNvPr id="10" name="Picture Placeholder 7"/>
          <p:cNvSpPr>
            <a:spLocks noGrp="1"/>
          </p:cNvSpPr>
          <p:nvPr>
            <p:ph type="pic" sz="quarter" idx="13" hasCustomPrompt="1"/>
          </p:nvPr>
        </p:nvSpPr>
        <p:spPr>
          <a:xfrm>
            <a:off x="1" y="0"/>
            <a:ext cx="12192000" cy="6858000"/>
          </a:xfrm>
        </p:spPr>
        <p:txBody>
          <a:bodyPr lIns="4754880" tIns="1920240" rIns="0" bIns="0">
            <a:normAutofit/>
          </a:bodyPr>
          <a:lstStyle>
            <a:lvl1pPr marL="0" indent="0">
              <a:buNone/>
              <a:defRPr sz="2400">
                <a:latin typeface="Calibri" panose="020F0502020204030204" pitchFamily="34" charset="0"/>
                <a:cs typeface="Calibri" panose="020F0502020204030204" pitchFamily="34" charset="0"/>
              </a:defRPr>
            </a:lvl1pPr>
          </a:lstStyle>
          <a:p>
            <a:r>
              <a:rPr lang="en-US"/>
              <a:t>Click on the icon to insert a </a:t>
            </a:r>
            <a:br>
              <a:rPr lang="en-US"/>
            </a:br>
            <a:r>
              <a:rPr lang="en-US"/>
              <a:t>new photo. Detailed instructions </a:t>
            </a:r>
            <a:br>
              <a:rPr lang="en-US"/>
            </a:br>
            <a:r>
              <a:rPr lang="en-US"/>
              <a:t>can be found on the slide titled</a:t>
            </a:r>
            <a:br>
              <a:rPr lang="en-US"/>
            </a:br>
            <a:r>
              <a:rPr lang="en-US"/>
              <a:t>“CHANGING THE PHOTO ON </a:t>
            </a:r>
            <a:br>
              <a:rPr lang="en-US"/>
            </a:br>
            <a:r>
              <a:rPr lang="en-US"/>
              <a:t>YOUR TITLE SLIDE.”</a:t>
            </a:r>
          </a:p>
        </p:txBody>
      </p:sp>
      <p:sp>
        <p:nvSpPr>
          <p:cNvPr id="2" name="Title 1"/>
          <p:cNvSpPr>
            <a:spLocks noGrp="1"/>
          </p:cNvSpPr>
          <p:nvPr>
            <p:ph type="ctrTitle" hasCustomPrompt="1"/>
          </p:nvPr>
        </p:nvSpPr>
        <p:spPr>
          <a:xfrm>
            <a:off x="486833" y="2459702"/>
            <a:ext cx="5520267" cy="1130065"/>
          </a:xfrm>
        </p:spPr>
        <p:txBody>
          <a:bodyPr/>
          <a:lstStyle>
            <a:lvl1pPr>
              <a:defRPr b="0" baseline="0">
                <a:solidFill>
                  <a:schemeClr val="bg1"/>
                </a:solidFill>
              </a:defRPr>
            </a:lvl1pPr>
          </a:lstStyle>
          <a:p>
            <a:r>
              <a:rPr lang="en-US"/>
              <a:t>INSERT MAIN TITLE HERE – UP TO 2 LINES (ALL CAPS)</a:t>
            </a:r>
          </a:p>
        </p:txBody>
      </p:sp>
      <p:sp>
        <p:nvSpPr>
          <p:cNvPr id="3" name="Subtitle 2"/>
          <p:cNvSpPr>
            <a:spLocks noGrp="1"/>
          </p:cNvSpPr>
          <p:nvPr>
            <p:ph type="subTitle" idx="1" hasCustomPrompt="1"/>
          </p:nvPr>
        </p:nvSpPr>
        <p:spPr>
          <a:xfrm>
            <a:off x="486835" y="3629781"/>
            <a:ext cx="5520267" cy="696687"/>
          </a:xfrm>
        </p:spPr>
        <p:txBody>
          <a:bodyPr/>
          <a:lstStyle>
            <a:lvl1pPr marL="0" indent="0" algn="l">
              <a:spcBef>
                <a:spcPts val="0"/>
              </a:spcBef>
              <a:buNone/>
              <a:defRPr sz="1867" b="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5" y="5408083"/>
            <a:ext cx="5520267" cy="1014491"/>
          </a:xfrm>
        </p:spPr>
        <p:txBody>
          <a:bodyPr/>
          <a:lstStyle>
            <a:lvl1pPr marL="2117" indent="0">
              <a:lnSpc>
                <a:spcPts val="2267"/>
              </a:lnSpc>
              <a:spcBef>
                <a:spcPts val="0"/>
              </a:spcBef>
              <a:buNone/>
              <a:defRPr sz="1600">
                <a:solidFill>
                  <a:schemeClr val="bg1"/>
                </a:solidFill>
              </a:defRPr>
            </a:lvl1pPr>
            <a:lvl2pPr marL="2117" indent="0">
              <a:lnSpc>
                <a:spcPts val="2267"/>
              </a:lnSpc>
              <a:spcBef>
                <a:spcPts val="0"/>
              </a:spcBef>
              <a:buFont typeface="Arial" panose="020B0604020202020204" pitchFamily="34" charset="0"/>
              <a:buNone/>
              <a:defRPr sz="1600">
                <a:solidFill>
                  <a:schemeClr val="bg1"/>
                </a:solidFill>
              </a:defRPr>
            </a:lvl2pPr>
            <a:lvl3pPr marL="2117" indent="0">
              <a:lnSpc>
                <a:spcPts val="2267"/>
              </a:lnSpc>
              <a:spcBef>
                <a:spcPts val="0"/>
              </a:spcBef>
              <a:buNone/>
              <a:defRPr sz="1600">
                <a:solidFill>
                  <a:schemeClr val="bg1"/>
                </a:solidFill>
              </a:defRPr>
            </a:lvl3pPr>
            <a:lvl4pPr marL="2117" indent="0">
              <a:lnSpc>
                <a:spcPts val="2267"/>
              </a:lnSpc>
              <a:spcBef>
                <a:spcPts val="0"/>
              </a:spcBef>
              <a:buNone/>
              <a:defRPr sz="1600">
                <a:solidFill>
                  <a:schemeClr val="bg1"/>
                </a:solidFill>
              </a:defRPr>
            </a:lvl4pPr>
            <a:lvl5pPr marL="2117" indent="0">
              <a:lnSpc>
                <a:spcPts val="2267"/>
              </a:lnSpc>
              <a:spcBef>
                <a:spcPts val="0"/>
              </a:spcBef>
              <a:buNone/>
              <a:defRPr sz="1600">
                <a:solidFill>
                  <a:schemeClr val="bg1"/>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3" y="4657345"/>
            <a:ext cx="5520268" cy="366183"/>
          </a:xfrm>
          <a:prstGeom prst="rect">
            <a:avLst/>
          </a:prstGeom>
        </p:spPr>
        <p:txBody>
          <a:bodyPr vert="horz" lIns="0" tIns="0" rIns="0" bIns="0" rtlCol="0" anchor="ctr"/>
          <a:lstStyle>
            <a:lvl1pPr algn="l">
              <a:defRPr sz="1600">
                <a:solidFill>
                  <a:schemeClr val="bg1"/>
                </a:solidFill>
                <a:latin typeface="Calibri" panose="020F0502020204030204" pitchFamily="34" charset="0"/>
                <a:cs typeface="Calibri" panose="020F0502020204030204" pitchFamily="34" charset="0"/>
              </a:defRPr>
            </a:lvl1pPr>
          </a:lstStyle>
          <a:p>
            <a:endParaRPr lang="en-US">
              <a:solidFill>
                <a:srgbClr val="FFFFFF"/>
              </a:solidFill>
            </a:endParaRPr>
          </a:p>
        </p:txBody>
      </p:sp>
      <p:sp>
        <p:nvSpPr>
          <p:cNvPr id="8" name="Footer Placeholder 3"/>
          <p:cNvSpPr>
            <a:spLocks noGrp="1"/>
          </p:cNvSpPr>
          <p:nvPr>
            <p:ph type="ftr" sz="quarter" idx="15"/>
          </p:nvPr>
        </p:nvSpPr>
        <p:spPr>
          <a:xfrm>
            <a:off x="7755467" y="6527945"/>
            <a:ext cx="3860800" cy="207464"/>
          </a:xfrm>
        </p:spPr>
        <p:txBody>
          <a:bodyPr/>
          <a:lstStyle>
            <a:lvl1pPr>
              <a:defRPr sz="667">
                <a:solidFill>
                  <a:schemeClr val="bg1"/>
                </a:solidFill>
              </a:defRPr>
            </a:lvl1pPr>
          </a:lstStyle>
          <a:p>
            <a:pPr algn="r"/>
            <a:r>
              <a:rPr lang="en-US"/>
              <a:t>© Bill &amp; Melinda Gates Foundation      |</a:t>
            </a:r>
          </a:p>
        </p:txBody>
      </p:sp>
    </p:spTree>
    <p:extLst>
      <p:ext uri="{BB962C8B-B14F-4D97-AF65-F5344CB8AC3E}">
        <p14:creationId xmlns:p14="http://schemas.microsoft.com/office/powerpoint/2010/main" val="637630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Width Head, Copy + Visual">
    <p:spTree>
      <p:nvGrpSpPr>
        <p:cNvPr id="1" name=""/>
        <p:cNvGrpSpPr/>
        <p:nvPr/>
      </p:nvGrpSpPr>
      <p:grpSpPr>
        <a:xfrm>
          <a:off x="0" y="0"/>
          <a:ext cx="0" cy="0"/>
          <a:chOff x="0" y="0"/>
          <a:chExt cx="0" cy="0"/>
        </a:xfrm>
      </p:grpSpPr>
      <p:sp>
        <p:nvSpPr>
          <p:cNvPr id="4" name="Footer Placeholder 3"/>
          <p:cNvSpPr>
            <a:spLocks noGrp="1"/>
          </p:cNvSpPr>
          <p:nvPr>
            <p:ph type="ftr" sz="quarter" idx="14"/>
          </p:nvPr>
        </p:nvSpPr>
        <p:spPr/>
        <p:txBody>
          <a:bodyPr/>
          <a:lstStyle/>
          <a:p>
            <a:pPr algn="r"/>
            <a:endParaRPr lang="en-US">
              <a:solidFill>
                <a:srgbClr val="000000"/>
              </a:solidFill>
            </a:endParaRPr>
          </a:p>
        </p:txBody>
      </p:sp>
      <p:sp>
        <p:nvSpPr>
          <p:cNvPr id="5" name="Slide Number Placeholder 4"/>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3" name="Text Placeholder 2"/>
          <p:cNvSpPr>
            <a:spLocks noGrp="1"/>
          </p:cNvSpPr>
          <p:nvPr>
            <p:ph type="body" sz="quarter" idx="16" hasCustomPrompt="1"/>
          </p:nvPr>
        </p:nvSpPr>
        <p:spPr>
          <a:xfrm>
            <a:off x="506929" y="1162281"/>
            <a:ext cx="11106151" cy="600132"/>
          </a:xfrm>
        </p:spPr>
        <p:txBody>
          <a:bodyPr/>
          <a:lstStyle>
            <a:lvl1pPr marL="0" indent="0">
              <a:buNone/>
              <a:defRPr sz="1399" baseline="0">
                <a:latin typeface="Calibri" panose="020F0502020204030204" pitchFamily="34" charset="0"/>
                <a:cs typeface="Calibri" panose="020F0502020204030204" pitchFamily="34" charset="0"/>
              </a:defRPr>
            </a:lvl1pPr>
            <a:lvl2pPr marL="0" indent="0">
              <a:buFont typeface="Arial" panose="020B0604020202020204" pitchFamily="34" charset="0"/>
              <a:buNone/>
              <a:defRPr sz="1250"/>
            </a:lvl2pPr>
            <a:lvl3pPr marL="0" indent="0">
              <a:buNone/>
              <a:defRPr sz="1250"/>
            </a:lvl3pPr>
            <a:lvl4pPr marL="0" indent="0">
              <a:buNone/>
              <a:defRPr sz="1250"/>
            </a:lvl4pPr>
            <a:lvl5pPr marL="0" indent="0">
              <a:buNone/>
              <a:defRPr sz="1250"/>
            </a:lvl5pPr>
          </a:lstStyle>
          <a:p>
            <a:pPr lvl="0"/>
            <a:r>
              <a:rPr lang="en-US"/>
              <a:t>Insert sub-headline or explanatory copy here – up to 2 full-width lines.</a:t>
            </a:r>
          </a:p>
        </p:txBody>
      </p:sp>
      <p:sp>
        <p:nvSpPr>
          <p:cNvPr id="7" name="Content Placeholder 6"/>
          <p:cNvSpPr>
            <a:spLocks noGrp="1"/>
          </p:cNvSpPr>
          <p:nvPr>
            <p:ph sz="quarter" idx="17" hasCustomPrompt="1"/>
          </p:nvPr>
        </p:nvSpPr>
        <p:spPr>
          <a:xfrm>
            <a:off x="506928" y="1949452"/>
            <a:ext cx="11106151" cy="4288366"/>
          </a:xfrm>
        </p:spPr>
        <p:txBody>
          <a:bodyPr tIns="1097280"/>
          <a:lstStyle>
            <a:lvl1pPr marL="0" indent="0" algn="ctr">
              <a:buNone/>
              <a:defRPr sz="1200" baseline="0"/>
            </a:lvl1pPr>
            <a:lvl2pPr marL="0" indent="0">
              <a:buFont typeface="Arial" panose="020B0604020202020204" pitchFamily="34" charset="0"/>
              <a:buNone/>
              <a:defRPr sz="1200"/>
            </a:lvl2pPr>
            <a:lvl3pPr marL="0" indent="0">
              <a:buNone/>
              <a:defRPr sz="1200"/>
            </a:lvl3pPr>
            <a:lvl4pPr marL="0" indent="0">
              <a:buNone/>
              <a:defRPr sz="1200"/>
            </a:lvl4pPr>
            <a:lvl5pPr marL="0" indent="0">
              <a:buNone/>
              <a:defRPr sz="1200"/>
            </a:lvl5pPr>
          </a:lstStyle>
          <a:p>
            <a:pPr lvl="0"/>
            <a:r>
              <a:rPr lang="en-US"/>
              <a:t>Click icon to insert visual element here at full-width of slide.</a:t>
            </a:r>
          </a:p>
        </p:txBody>
      </p:sp>
      <p:sp>
        <p:nvSpPr>
          <p:cNvPr id="6" name="Title 5"/>
          <p:cNvSpPr>
            <a:spLocks noGrp="1"/>
          </p:cNvSpPr>
          <p:nvPr>
            <p:ph type="title" hasCustomPrompt="1"/>
          </p:nvPr>
        </p:nvSpPr>
        <p:spPr>
          <a:xfrm>
            <a:off x="506928" y="646176"/>
            <a:ext cx="11106151" cy="509240"/>
          </a:xfrm>
        </p:spPr>
        <p:txBody>
          <a:bodyPr vert="horz" lIns="0" tIns="0" rIns="0" bIns="0" rtlCol="0" anchor="t" anchorCtr="0">
            <a:noAutofit/>
          </a:bodyPr>
          <a:lstStyle>
            <a:lvl1pPr>
              <a:defRPr lang="en-US" sz="3066"/>
            </a:lvl1pPr>
          </a:lstStyle>
          <a:p>
            <a:pPr lvl="0">
              <a:lnSpc>
                <a:spcPct val="100000"/>
              </a:lnSpc>
            </a:pPr>
            <a:r>
              <a:rPr lang="en-US"/>
              <a:t>INSERT HEADLINE HERE – UP TO 1 FULL-WIDTH LINE</a:t>
            </a:r>
          </a:p>
        </p:txBody>
      </p:sp>
    </p:spTree>
    <p:extLst>
      <p:ext uri="{BB962C8B-B14F-4D97-AF65-F5344CB8AC3E}">
        <p14:creationId xmlns:p14="http://schemas.microsoft.com/office/powerpoint/2010/main" val="4254705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le Slide - 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6835" y="2486273"/>
            <a:ext cx="11129432" cy="949079"/>
          </a:xfrm>
          <a:prstGeom prst="rect">
            <a:avLst/>
          </a:prstGeom>
        </p:spPr>
        <p:txBody>
          <a:bodyPr anchor="ctr"/>
          <a:lstStyle>
            <a:lvl1pPr>
              <a:lnSpc>
                <a:spcPts val="3067"/>
              </a:lnSpc>
              <a:defRPr sz="3067" b="0" baseline="0">
                <a:solidFill>
                  <a:schemeClr val="accent6"/>
                </a:solidFill>
              </a:defRPr>
            </a:lvl1pPr>
          </a:lstStyle>
          <a:p>
            <a:r>
              <a:rPr lang="en-US"/>
              <a:t>INSERT MAIN TITLE HERE – UP TO 2 FULL-WIDTH LINES (ALL CAPS)</a:t>
            </a:r>
          </a:p>
        </p:txBody>
      </p:sp>
      <p:sp>
        <p:nvSpPr>
          <p:cNvPr id="3" name="Subtitle 2"/>
          <p:cNvSpPr>
            <a:spLocks noGrp="1"/>
          </p:cNvSpPr>
          <p:nvPr>
            <p:ph type="subTitle" idx="1" hasCustomPrompt="1"/>
          </p:nvPr>
        </p:nvSpPr>
        <p:spPr>
          <a:xfrm>
            <a:off x="486834" y="3501610"/>
            <a:ext cx="11129433" cy="586885"/>
          </a:xfrm>
        </p:spPr>
        <p:txBody>
          <a:bodyPr anchor="ctr"/>
          <a:lstStyle>
            <a:lvl1pPr marL="0" indent="0" algn="l">
              <a:spcBef>
                <a:spcPts val="0"/>
              </a:spcBef>
              <a:buNone/>
              <a:defRPr sz="1867" b="0">
                <a:solidFill>
                  <a:schemeClr val="accent4"/>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4" y="5413248"/>
            <a:ext cx="11106151" cy="1014491"/>
          </a:xfrm>
        </p:spPr>
        <p:txBody>
          <a:bodyPr/>
          <a:lstStyle>
            <a:lvl1pPr marL="2117" indent="0">
              <a:lnSpc>
                <a:spcPts val="2267"/>
              </a:lnSpc>
              <a:spcBef>
                <a:spcPts val="0"/>
              </a:spcBef>
              <a:buNone/>
              <a:defRPr sz="1600">
                <a:solidFill>
                  <a:schemeClr val="accent6">
                    <a:lumMod val="50000"/>
                    <a:lumOff val="50000"/>
                  </a:schemeClr>
                </a:solidFill>
              </a:defRPr>
            </a:lvl1pPr>
            <a:lvl2pPr marL="2117" indent="0">
              <a:lnSpc>
                <a:spcPts val="2267"/>
              </a:lnSpc>
              <a:spcBef>
                <a:spcPts val="0"/>
              </a:spcBef>
              <a:buFont typeface="Arial" panose="020B0604020202020204" pitchFamily="34" charset="0"/>
              <a:buNone/>
              <a:defRPr sz="1600">
                <a:solidFill>
                  <a:schemeClr val="bg1"/>
                </a:solidFill>
              </a:defRPr>
            </a:lvl2pPr>
            <a:lvl3pPr marL="2117" indent="0">
              <a:lnSpc>
                <a:spcPts val="2267"/>
              </a:lnSpc>
              <a:spcBef>
                <a:spcPts val="0"/>
              </a:spcBef>
              <a:buNone/>
              <a:defRPr sz="1600">
                <a:solidFill>
                  <a:schemeClr val="accent6">
                    <a:lumMod val="50000"/>
                    <a:lumOff val="50000"/>
                  </a:schemeClr>
                </a:solidFill>
              </a:defRPr>
            </a:lvl3pPr>
            <a:lvl4pPr marL="2117" indent="0">
              <a:lnSpc>
                <a:spcPts val="2267"/>
              </a:lnSpc>
              <a:spcBef>
                <a:spcPts val="0"/>
              </a:spcBef>
              <a:buNone/>
              <a:defRPr sz="1600">
                <a:solidFill>
                  <a:schemeClr val="bg1"/>
                </a:solidFill>
              </a:defRPr>
            </a:lvl4pPr>
            <a:lvl5pPr marL="2117" indent="0">
              <a:lnSpc>
                <a:spcPts val="2267"/>
              </a:lnSpc>
              <a:spcBef>
                <a:spcPts val="0"/>
              </a:spcBef>
              <a:buNone/>
              <a:defRPr sz="1600">
                <a:solidFill>
                  <a:schemeClr val="accent6">
                    <a:lumMod val="50000"/>
                    <a:lumOff val="50000"/>
                  </a:schemeClr>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4" y="4657345"/>
            <a:ext cx="11129433" cy="366183"/>
          </a:xfrm>
          <a:prstGeom prst="rect">
            <a:avLst/>
          </a:prstGeom>
        </p:spPr>
        <p:txBody>
          <a:bodyPr vert="horz" lIns="0" tIns="0" rIns="0" bIns="0" rtlCol="0" anchor="ctr"/>
          <a:lstStyle>
            <a:lvl1pPr algn="l">
              <a:defRPr sz="1600">
                <a:solidFill>
                  <a:schemeClr val="accent6">
                    <a:lumMod val="50000"/>
                    <a:lumOff val="50000"/>
                  </a:schemeClr>
                </a:solidFill>
                <a:latin typeface="Calibri" panose="020F0502020204030204" pitchFamily="34" charset="0"/>
                <a:cs typeface="Calibri" panose="020F0502020204030204" pitchFamily="34" charset="0"/>
              </a:defRPr>
            </a:lvl1pPr>
          </a:lstStyle>
          <a:p>
            <a:endParaRPr lang="en-US">
              <a:solidFill>
                <a:srgbClr val="000000">
                  <a:lumMod val="50000"/>
                  <a:lumOff val="50000"/>
                </a:srgbClr>
              </a:solidFill>
            </a:endParaRPr>
          </a:p>
        </p:txBody>
      </p:sp>
      <p:cxnSp>
        <p:nvCxnSpPr>
          <p:cNvPr id="11" name="Straight Connector 10"/>
          <p:cNvCxnSpPr/>
          <p:nvPr userDrawn="1"/>
        </p:nvCxnSpPr>
        <p:spPr>
          <a:xfrm>
            <a:off x="486834" y="4293719"/>
            <a:ext cx="11129433"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6" descr="C:\Users\TERESA~1\AppData\Local\Temp\vmware-Teresa Sharp\VMwareDnD\99bbe9a7\BMGF_red_box_2i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21707" y="1"/>
            <a:ext cx="2194560" cy="219456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3"/>
          <p:cNvSpPr>
            <a:spLocks noGrp="1"/>
          </p:cNvSpPr>
          <p:nvPr>
            <p:ph type="ftr" sz="quarter" idx="15"/>
          </p:nvPr>
        </p:nvSpPr>
        <p:spPr>
          <a:xfrm>
            <a:off x="7755467" y="6527945"/>
            <a:ext cx="3860800" cy="207464"/>
          </a:xfrm>
        </p:spPr>
        <p:txBody>
          <a:bodyPr/>
          <a:lstStyle>
            <a:lvl1pPr>
              <a:defRPr sz="667"/>
            </a:lvl1pPr>
          </a:lstStyle>
          <a:p>
            <a:pPr algn="r"/>
            <a:r>
              <a:rPr lang="en-US"/>
              <a:t>© Bill &amp; Melinda Gates Foundation      |</a:t>
            </a:r>
          </a:p>
        </p:txBody>
      </p:sp>
    </p:spTree>
    <p:extLst>
      <p:ext uri="{BB962C8B-B14F-4D97-AF65-F5344CB8AC3E}">
        <p14:creationId xmlns:p14="http://schemas.microsoft.com/office/powerpoint/2010/main" val="2226681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ext-Only Transition Slide">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0" y="0"/>
            <a:ext cx="12192000" cy="6858000"/>
          </a:xfrm>
          <a:solidFill>
            <a:schemeClr val="accent3"/>
          </a:solidFill>
        </p:spPr>
        <p:txBody>
          <a:bodyPr lIns="365760" tIns="685800" rIns="365760" bIns="1828800"/>
          <a:lstStyle>
            <a:lvl1pPr marL="0" indent="0">
              <a:lnSpc>
                <a:spcPts val="4533"/>
              </a:lnSpc>
              <a:spcBef>
                <a:spcPts val="1600"/>
              </a:spcBef>
              <a:buNone/>
              <a:defRPr lang="en-US" sz="4000" kern="1200" cap="all" baseline="0" smtClean="0">
                <a:solidFill>
                  <a:schemeClr val="bg1"/>
                </a:solidFill>
                <a:latin typeface="Calibri" panose="020F0502020204030204" pitchFamily="34" charset="0"/>
                <a:ea typeface="+mn-ea"/>
                <a:cs typeface="Calibri" panose="020F0502020204030204" pitchFamily="34" charset="0"/>
              </a:defRPr>
            </a:lvl1pPr>
            <a:lvl2pPr marL="0" indent="0">
              <a:buFont typeface="Arial" pitchFamily="34" charset="0"/>
              <a:buNone/>
              <a:defRPr lang="en-US" sz="4800" kern="1200" smtClean="0">
                <a:solidFill>
                  <a:schemeClr val="accent3">
                    <a:lumMod val="75000"/>
                  </a:schemeClr>
                </a:solidFill>
                <a:latin typeface="Arial" pitchFamily="34" charset="0"/>
                <a:ea typeface="+mn-ea"/>
                <a:cs typeface="Arial" pitchFamily="34" charset="0"/>
              </a:defRPr>
            </a:lvl2pPr>
            <a:lvl3pPr marL="0" indent="0">
              <a:buNone/>
              <a:defRPr lang="en-US" sz="4800" kern="1200" smtClean="0">
                <a:solidFill>
                  <a:schemeClr val="accent3">
                    <a:lumMod val="75000"/>
                  </a:schemeClr>
                </a:solidFill>
                <a:latin typeface="Arial" pitchFamily="34" charset="0"/>
                <a:ea typeface="+mn-ea"/>
                <a:cs typeface="Arial" pitchFamily="34" charset="0"/>
              </a:defRPr>
            </a:lvl3pPr>
            <a:lvl4pPr marL="0" indent="0">
              <a:buNone/>
              <a:defRPr lang="en-US" sz="4800" kern="1200" smtClean="0">
                <a:solidFill>
                  <a:schemeClr val="accent3">
                    <a:lumMod val="75000"/>
                  </a:schemeClr>
                </a:solidFill>
                <a:latin typeface="Arial" pitchFamily="34" charset="0"/>
                <a:ea typeface="+mn-ea"/>
                <a:cs typeface="Arial" pitchFamily="34" charset="0"/>
              </a:defRPr>
            </a:lvl4pPr>
            <a:lvl5pPr marL="0" indent="0">
              <a:buNone/>
              <a:defRPr lang="en-US" sz="4800" kern="1200">
                <a:solidFill>
                  <a:schemeClr val="accent3">
                    <a:lumMod val="75000"/>
                  </a:schemeClr>
                </a:solidFill>
                <a:latin typeface="Arial" pitchFamily="34" charset="0"/>
                <a:ea typeface="+mn-ea"/>
                <a:cs typeface="Arial" pitchFamily="34" charset="0"/>
              </a:defRPr>
            </a:lvl5pPr>
          </a:lstStyle>
          <a:p>
            <a:pPr lvl="0"/>
            <a:r>
              <a:rPr lang="en-US"/>
              <a:t>CLICK TO EDIT TEXT</a:t>
            </a:r>
          </a:p>
        </p:txBody>
      </p:sp>
    </p:spTree>
    <p:extLst>
      <p:ext uri="{BB962C8B-B14F-4D97-AF65-F5344CB8AC3E}">
        <p14:creationId xmlns:p14="http://schemas.microsoft.com/office/powerpoint/2010/main" val="1202396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800"/>
              </a:spcBef>
              <a:spcAft>
                <a:spcPts val="0"/>
              </a:spcAft>
              <a:defRPr sz="1867" b="0" baseline="0"/>
            </a:lvl1pPr>
            <a:lvl2pPr marL="228594" indent="-228594">
              <a:spcBef>
                <a:spcPts val="800"/>
              </a:spcBef>
              <a:spcAft>
                <a:spcPts val="0"/>
              </a:spcAft>
              <a:buClr>
                <a:schemeClr val="accent3">
                  <a:lumMod val="75000"/>
                </a:schemeClr>
              </a:buClr>
              <a:buFont typeface="Wingdings" panose="05000000000000000000" pitchFamily="2" charset="2"/>
              <a:buChar char="§"/>
              <a:defRPr sz="1733"/>
            </a:lvl2pPr>
            <a:lvl3pPr marL="457189" indent="-228594">
              <a:spcBef>
                <a:spcPts val="800"/>
              </a:spcBef>
              <a:spcAft>
                <a:spcPts val="0"/>
              </a:spcAft>
              <a:buClr>
                <a:srgbClr val="3086AB"/>
              </a:buClr>
              <a:buFont typeface="Arial" panose="020B0604020202020204" pitchFamily="34" charset="0"/>
              <a:buChar char="•"/>
              <a:tabLst/>
              <a:defRPr sz="1600" baseline="0"/>
            </a:lvl3pPr>
            <a:lvl4pPr marL="687900" indent="-230712">
              <a:spcBef>
                <a:spcPts val="800"/>
              </a:spcBef>
              <a:spcAft>
                <a:spcPts val="0"/>
              </a:spcAft>
              <a:buFont typeface="Arial" panose="020B0604020202020204" pitchFamily="34" charset="0"/>
              <a:buChar char="-"/>
              <a:tabLst/>
              <a:defRPr baseline="0"/>
            </a:lvl4pPr>
            <a:lvl5pPr marL="916494" indent="-228594">
              <a:spcBef>
                <a:spcPts val="800"/>
              </a:spcBef>
              <a:spcAft>
                <a:spcPts val="0"/>
              </a:spcAft>
              <a:defRPr baseline="0"/>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defRPr sz="2400" baseline="0">
                <a:latin typeface="Calibri" panose="020F0502020204030204" pitchFamily="34" charset="0"/>
                <a:cs typeface="Calibri" panose="020F0502020204030204" pitchFamily="34" charset="0"/>
              </a:defRPr>
            </a:lvl1pPr>
          </a:lstStyle>
          <a:p>
            <a:r>
              <a:rPr lang="en-US"/>
              <a:t>INSERT HEADLINE HERE – UP TO 2 FULL WIDTH LINES (ALL CAPS)</a:t>
            </a:r>
          </a:p>
        </p:txBody>
      </p:sp>
    </p:spTree>
    <p:extLst>
      <p:ext uri="{BB962C8B-B14F-4D97-AF65-F5344CB8AC3E}">
        <p14:creationId xmlns:p14="http://schemas.microsoft.com/office/powerpoint/2010/main" val="132828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ull Width Head + Bold Subhead">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a:t>Insert bullet list at full-width of slide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p:nvPr>
        </p:nvSpPr>
        <p:spPr>
          <a:xfrm>
            <a:off x="486834" y="2038298"/>
            <a:ext cx="11129433" cy="4221604"/>
          </a:xfrm>
        </p:spPr>
        <p:txBody>
          <a:bodyPr/>
          <a:lstStyle>
            <a:lvl1pPr>
              <a:spcBef>
                <a:spcPts val="800"/>
              </a:spcBef>
              <a:defRPr sz="1733"/>
            </a:lvl1pPr>
            <a:lvl2pPr>
              <a:spcBef>
                <a:spcPts val="800"/>
              </a:spcBef>
              <a:defRPr sz="1733"/>
            </a:lvl2pPr>
            <a:lvl3pPr>
              <a:spcBef>
                <a:spcPts val="800"/>
              </a:spcBef>
              <a:defRPr sz="1600"/>
            </a:lvl3pPr>
            <a:lvl4pPr>
              <a:spcBef>
                <a:spcPts val="800"/>
              </a:spcBef>
              <a:defRPr sz="1467"/>
            </a:lvl4pPr>
            <a:lvl5pPr>
              <a:spcBef>
                <a:spcPts val="800"/>
              </a:spcBef>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486833" y="646256"/>
            <a:ext cx="11106151" cy="697577"/>
          </a:xfrm>
        </p:spPr>
        <p:txBody>
          <a:bodyPr/>
          <a:lstStyle>
            <a:lvl1pPr>
              <a:defRPr sz="2400" baseline="0">
                <a:latin typeface="Calibri" panose="020F0502020204030204" pitchFamily="34" charset="0"/>
                <a:cs typeface="Calibri" panose="020F0502020204030204" pitchFamily="34" charset="0"/>
              </a:defRPr>
            </a:lvl1pPr>
          </a:lstStyle>
          <a:p>
            <a:r>
              <a:rPr lang="en-US"/>
              <a:t>INSERT HEADLINE HERE – UP TO 2 FULL WIDTH LINES (ALL CAPS)</a:t>
            </a:r>
          </a:p>
        </p:txBody>
      </p:sp>
    </p:spTree>
    <p:extLst>
      <p:ext uri="{BB962C8B-B14F-4D97-AF65-F5344CB8AC3E}">
        <p14:creationId xmlns:p14="http://schemas.microsoft.com/office/powerpoint/2010/main" val="2603494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3 Width Head + 2/3 Copy - Text Only">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hasCustomPrompt="1"/>
          </p:nvPr>
        </p:nvSpPr>
        <p:spPr>
          <a:xfrm>
            <a:off x="4887384" y="719328"/>
            <a:ext cx="6728883" cy="5535456"/>
          </a:xfrm>
        </p:spPr>
        <p:txBody>
          <a:bodyPr/>
          <a:lstStyle>
            <a:lvl1pPr>
              <a:spcBef>
                <a:spcPts val="800"/>
              </a:spcBef>
              <a:defRPr/>
            </a:lvl1pPr>
            <a:lvl2pPr>
              <a:spcBef>
                <a:spcPts val="800"/>
              </a:spcBef>
              <a:defRPr/>
            </a:lvl2pPr>
            <a:lvl3pPr>
              <a:spcBef>
                <a:spcPts val="800"/>
              </a:spcBef>
              <a:defRPr sz="1600"/>
            </a:lvl3pPr>
            <a:lvl4pPr>
              <a:spcBef>
                <a:spcPts val="800"/>
              </a:spcBef>
              <a:defRPr/>
            </a:lvl4pPr>
            <a:lvl5pPr>
              <a:spcBef>
                <a:spcPts val="800"/>
              </a:spcBef>
              <a:defRPr/>
            </a:lvl5pPr>
          </a:lstStyle>
          <a:p>
            <a:pPr lvl="0"/>
            <a:r>
              <a:rPr lang="en-US"/>
              <a:t>Insert bullet list at 2/3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3" name="Title 2"/>
          <p:cNvSpPr>
            <a:spLocks noGrp="1"/>
          </p:cNvSpPr>
          <p:nvPr>
            <p:ph type="title" hasCustomPrompt="1"/>
          </p:nvPr>
        </p:nvSpPr>
        <p:spPr>
          <a:xfrm>
            <a:off x="486833" y="645743"/>
            <a:ext cx="4226984" cy="862195"/>
          </a:xfrm>
          <a:prstGeom prst="rect">
            <a:avLst/>
          </a:prstGeom>
        </p:spPr>
        <p:txBody>
          <a:bodyPr anchor="t"/>
          <a:lstStyle>
            <a:lvl1pPr>
              <a:defRPr baseline="0"/>
            </a:lvl1pPr>
          </a:lstStyle>
          <a:p>
            <a:r>
              <a:rPr lang="en-US"/>
              <a:t>INSERT HEADLINE – TWO LINES ALL CAPS</a:t>
            </a:r>
          </a:p>
        </p:txBody>
      </p:sp>
    </p:spTree>
    <p:extLst>
      <p:ext uri="{BB962C8B-B14F-4D97-AF65-F5344CB8AC3E}">
        <p14:creationId xmlns:p14="http://schemas.microsoft.com/office/powerpoint/2010/main" val="268854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ull Width Head, Copy + Visual">
    <p:spTree>
      <p:nvGrpSpPr>
        <p:cNvPr id="1" name=""/>
        <p:cNvGrpSpPr/>
        <p:nvPr/>
      </p:nvGrpSpPr>
      <p:grpSpPr>
        <a:xfrm>
          <a:off x="0" y="0"/>
          <a:ext cx="0" cy="0"/>
          <a:chOff x="0" y="0"/>
          <a:chExt cx="0" cy="0"/>
        </a:xfrm>
      </p:grpSpPr>
      <p:sp>
        <p:nvSpPr>
          <p:cNvPr id="4" name="Footer Placeholder 3"/>
          <p:cNvSpPr>
            <a:spLocks noGrp="1"/>
          </p:cNvSpPr>
          <p:nvPr>
            <p:ph type="ftr" sz="quarter" idx="14"/>
          </p:nvPr>
        </p:nvSpPr>
        <p:spPr/>
        <p:txBody>
          <a:bodyPr/>
          <a:lstStyle/>
          <a:p>
            <a:pPr algn="r"/>
            <a:r>
              <a:rPr lang="en-US">
                <a:solidFill>
                  <a:srgbClr val="000000"/>
                </a:solidFill>
              </a:rPr>
              <a:t>© Bill &amp; Melinda Gates Foundation      |</a:t>
            </a:r>
          </a:p>
        </p:txBody>
      </p:sp>
      <p:sp>
        <p:nvSpPr>
          <p:cNvPr id="5" name="Slide Number Placeholder 4"/>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3" name="Text Placeholder 2"/>
          <p:cNvSpPr>
            <a:spLocks noGrp="1"/>
          </p:cNvSpPr>
          <p:nvPr>
            <p:ph type="body" sz="quarter" idx="16" hasCustomPrompt="1"/>
          </p:nvPr>
        </p:nvSpPr>
        <p:spPr>
          <a:xfrm>
            <a:off x="486834" y="1162281"/>
            <a:ext cx="11106151" cy="600132"/>
          </a:xfrm>
        </p:spPr>
        <p:txBody>
          <a:bodyPr/>
          <a:lstStyle>
            <a:lvl1pPr marL="0" indent="0">
              <a:buNone/>
              <a:defRPr sz="1667" baseline="0"/>
            </a:lvl1pPr>
            <a:lvl2pPr marL="0" indent="0">
              <a:buFont typeface="Arial" panose="020B0604020202020204" pitchFamily="34" charset="0"/>
              <a:buNone/>
              <a:defRPr sz="1667"/>
            </a:lvl2pPr>
            <a:lvl3pPr marL="0" indent="0">
              <a:buNone/>
              <a:defRPr sz="1667"/>
            </a:lvl3pPr>
            <a:lvl4pPr marL="0" indent="0">
              <a:buNone/>
              <a:defRPr sz="1667"/>
            </a:lvl4pPr>
            <a:lvl5pPr marL="0" indent="0">
              <a:buNone/>
              <a:defRPr sz="1667"/>
            </a:lvl5pPr>
          </a:lstStyle>
          <a:p>
            <a:pPr lvl="0"/>
            <a:r>
              <a:rPr lang="en-US"/>
              <a:t>Insert sub-headline or explanatory copy here – up to 2 full-width lines.</a:t>
            </a:r>
          </a:p>
        </p:txBody>
      </p:sp>
      <p:sp>
        <p:nvSpPr>
          <p:cNvPr id="7" name="Content Placeholder 6"/>
          <p:cNvSpPr>
            <a:spLocks noGrp="1"/>
          </p:cNvSpPr>
          <p:nvPr>
            <p:ph sz="quarter" idx="17" hasCustomPrompt="1"/>
          </p:nvPr>
        </p:nvSpPr>
        <p:spPr>
          <a:xfrm>
            <a:off x="486833" y="1949451"/>
            <a:ext cx="11106151" cy="4288367"/>
          </a:xfrm>
        </p:spPr>
        <p:txBody>
          <a:bodyPr tIns="1097280"/>
          <a:lstStyle>
            <a:lvl1pPr marL="0" indent="0" algn="ctr">
              <a:buNone/>
              <a:defRPr sz="1600" baseline="0"/>
            </a:lvl1pPr>
            <a:lvl2pPr marL="0" indent="0">
              <a:buFont typeface="Arial" panose="020B0604020202020204" pitchFamily="34" charset="0"/>
              <a:buNone/>
              <a:defRPr sz="1600"/>
            </a:lvl2pPr>
            <a:lvl3pPr marL="0" indent="0">
              <a:buNone/>
              <a:defRPr sz="1600"/>
            </a:lvl3pPr>
            <a:lvl4pPr marL="0" indent="0">
              <a:buNone/>
              <a:defRPr sz="1600"/>
            </a:lvl4pPr>
            <a:lvl5pPr marL="0" indent="0">
              <a:buNone/>
              <a:defRPr sz="1600"/>
            </a:lvl5pPr>
          </a:lstStyle>
          <a:p>
            <a:pPr lvl="0"/>
            <a:r>
              <a:rPr lang="en-US"/>
              <a:t>Click icon to insert visual element here at full-width of slide.</a:t>
            </a:r>
          </a:p>
        </p:txBody>
      </p:sp>
      <p:sp>
        <p:nvSpPr>
          <p:cNvPr id="6" name="Title 5"/>
          <p:cNvSpPr>
            <a:spLocks noGrp="1"/>
          </p:cNvSpPr>
          <p:nvPr>
            <p:ph type="title" hasCustomPrompt="1"/>
          </p:nvPr>
        </p:nvSpPr>
        <p:spPr>
          <a:xfrm>
            <a:off x="486833" y="646176"/>
            <a:ext cx="11106151" cy="509240"/>
          </a:xfrm>
        </p:spPr>
        <p:txBody>
          <a:bodyPr/>
          <a:lstStyle>
            <a:lvl1pPr>
              <a:defRPr baseline="0"/>
            </a:lvl1pPr>
          </a:lstStyle>
          <a:p>
            <a:r>
              <a:rPr lang="en-US"/>
              <a:t>INSERT HEADLINE HERE – UP TO 1 FULL-WIDTH LINE</a:t>
            </a:r>
          </a:p>
        </p:txBody>
      </p:sp>
    </p:spTree>
    <p:extLst>
      <p:ext uri="{BB962C8B-B14F-4D97-AF65-F5344CB8AC3E}">
        <p14:creationId xmlns:p14="http://schemas.microsoft.com/office/powerpoint/2010/main" val="2047198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ull Width Head, 1/3 Copy + 2/3 Visua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874684" y="1718734"/>
            <a:ext cx="6718301" cy="4519084"/>
          </a:xfrm>
        </p:spPr>
        <p:txBody>
          <a:bodyPr/>
          <a:lstStyle>
            <a:lvl1pPr>
              <a:defRPr baseline="0"/>
            </a:lvl1pPr>
          </a:lstStyle>
          <a:p>
            <a:pPr lvl="0"/>
            <a:r>
              <a:rPr lang="en-US"/>
              <a:t>Click an icon to insert a visual here at 2/3 width of slide</a:t>
            </a:r>
          </a:p>
        </p:txBody>
      </p:sp>
      <p:sp>
        <p:nvSpPr>
          <p:cNvPr id="7" name="Text Placeholder 7"/>
          <p:cNvSpPr>
            <a:spLocks noGrp="1"/>
          </p:cNvSpPr>
          <p:nvPr>
            <p:ph type="body" sz="quarter" idx="13" hasCustomPrompt="1"/>
          </p:nvPr>
        </p:nvSpPr>
        <p:spPr>
          <a:xfrm>
            <a:off x="486833" y="1718734"/>
            <a:ext cx="4226984" cy="4519084"/>
          </a:xfrm>
        </p:spPr>
        <p:txBody>
          <a:bodyPr/>
          <a:lstStyle>
            <a:lvl1pPr>
              <a:spcBef>
                <a:spcPts val="800"/>
              </a:spcBef>
              <a:spcAft>
                <a:spcPts val="0"/>
              </a:spcAft>
              <a:defRPr sz="1867" b="0"/>
            </a:lvl1pPr>
            <a:lvl2pPr>
              <a:spcBef>
                <a:spcPts val="800"/>
              </a:spcBef>
              <a:spcAft>
                <a:spcPts val="0"/>
              </a:spcAft>
              <a:defRPr sz="1733" baseline="0"/>
            </a:lvl2pPr>
            <a:lvl3pPr>
              <a:spcBef>
                <a:spcPts val="800"/>
              </a:spcBef>
              <a:spcAft>
                <a:spcPts val="0"/>
              </a:spcAft>
              <a:buClr>
                <a:srgbClr val="3086AB"/>
              </a:buClr>
              <a:defRPr sz="1600"/>
            </a:lvl3pPr>
            <a:lvl4pPr marL="687899" indent="-228594">
              <a:spcBef>
                <a:spcPts val="800"/>
              </a:spcBef>
              <a:spcAft>
                <a:spcPts val="0"/>
              </a:spcAft>
              <a:buFont typeface="Arial" panose="020B0604020202020204" pitchFamily="34" charset="0"/>
              <a:buChar char="-"/>
              <a:defRPr baseline="0"/>
            </a:lvl4pPr>
            <a:lvl5pPr>
              <a:spcBef>
                <a:spcPts val="800"/>
              </a:spcBef>
              <a:spcAft>
                <a:spcPts val="0"/>
              </a:spcAft>
              <a:defRPr/>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846522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3 Width Head + Copy w/ 2/3 Visual">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sz="1600"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10" name="Rectangle 9"/>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latin typeface="Calibri" panose="020F0502020204030204" pitchFamily="34" charset="0"/>
            </a:endParaRPr>
          </a:p>
        </p:txBody>
      </p:sp>
      <p:sp>
        <p:nvSpPr>
          <p:cNvPr id="2" name="Footer Placeholder 1"/>
          <p:cNvSpPr>
            <a:spLocks noGrp="1"/>
          </p:cNvSpPr>
          <p:nvPr>
            <p:ph type="ftr" sz="quarter" idx="15"/>
          </p:nvPr>
        </p:nvSpPr>
        <p:spPr/>
        <p:txBody>
          <a:bodyPr/>
          <a:lstStyle/>
          <a:p>
            <a:pPr algn="r"/>
            <a:r>
              <a:rPr lang="en-US"/>
              <a:t>© Bill &amp; Melinda Gates Foundation      |</a:t>
            </a:r>
          </a:p>
        </p:txBody>
      </p:sp>
      <p:sp>
        <p:nvSpPr>
          <p:cNvPr id="3" name="Slide Number Placeholder 2"/>
          <p:cNvSpPr>
            <a:spLocks noGrp="1"/>
          </p:cNvSpPr>
          <p:nvPr>
            <p:ph type="sldNum" sz="quarter" idx="16"/>
          </p:nvPr>
        </p:nvSpPr>
        <p:spPr/>
        <p:txBody>
          <a:bodyPr/>
          <a:lstStyle/>
          <a:p>
            <a:fld id="{D3F7C509-FEEF-45D3-B896-7C07814C0C13}" type="slidenum">
              <a:rPr lang="en-US" smtClean="0"/>
              <a:pPr/>
              <a:t>‹#›</a:t>
            </a:fld>
            <a:endParaRPr lang="en-US"/>
          </a:p>
        </p:txBody>
      </p:sp>
      <p:sp>
        <p:nvSpPr>
          <p:cNvPr id="5" name="Title 4"/>
          <p:cNvSpPr>
            <a:spLocks noGrp="1"/>
          </p:cNvSpPr>
          <p:nvPr>
            <p:ph type="title" hasCustomPrompt="1"/>
          </p:nvPr>
        </p:nvSpPr>
        <p:spPr>
          <a:xfrm>
            <a:off x="486833" y="646255"/>
            <a:ext cx="4226984" cy="862195"/>
          </a:xfrm>
        </p:spPr>
        <p:txBody>
          <a:bodyPr/>
          <a:lstStyle>
            <a:lvl1pPr>
              <a:defRPr baseline="0"/>
            </a:lvl1pPr>
          </a:lstStyle>
          <a:p>
            <a:r>
              <a:rPr lang="en-US"/>
              <a:t>INSERT HEADLINE – TWO LINES ALL CAPS</a:t>
            </a:r>
          </a:p>
        </p:txBody>
      </p:sp>
      <p:sp>
        <p:nvSpPr>
          <p:cNvPr id="7" name="Content Placeholder 2"/>
          <p:cNvSpPr>
            <a:spLocks noGrp="1"/>
          </p:cNvSpPr>
          <p:nvPr>
            <p:ph idx="1" hasCustomPrompt="1"/>
          </p:nvPr>
        </p:nvSpPr>
        <p:spPr>
          <a:xfrm>
            <a:off x="4874684" y="651934"/>
            <a:ext cx="6718301" cy="5585885"/>
          </a:xfrm>
        </p:spPr>
        <p:txBody>
          <a:bodyPr/>
          <a:lstStyle>
            <a:lvl1pPr>
              <a:defRPr baseline="0"/>
            </a:lvl1pPr>
          </a:lstStyle>
          <a:p>
            <a:pPr lvl="0"/>
            <a:r>
              <a:rPr lang="en-US"/>
              <a:t>Click an icon to insert a visual here at 2/3 width of slide</a:t>
            </a:r>
          </a:p>
        </p:txBody>
      </p:sp>
    </p:spTree>
    <p:extLst>
      <p:ext uri="{BB962C8B-B14F-4D97-AF65-F5344CB8AC3E}">
        <p14:creationId xmlns:p14="http://schemas.microsoft.com/office/powerpoint/2010/main" val="2192052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1/3 Width Head + Copy w/Full Bleed Photo">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7" name="Picture Placeholder 6"/>
          <p:cNvSpPr>
            <a:spLocks noGrp="1"/>
          </p:cNvSpPr>
          <p:nvPr>
            <p:ph type="pic" sz="quarter" idx="14"/>
          </p:nvPr>
        </p:nvSpPr>
        <p:spPr>
          <a:xfrm>
            <a:off x="4874685" y="0"/>
            <a:ext cx="7317316" cy="6858000"/>
          </a:xfrm>
        </p:spPr>
        <p:txBody>
          <a:bodyPr tIns="822960"/>
          <a:lstStyle>
            <a:lvl1pPr marL="0" indent="0" algn="ctr">
              <a:buNone/>
              <a:defRPr baseline="0"/>
            </a:lvl1pPr>
          </a:lstStyle>
          <a:p>
            <a:r>
              <a:rPr lang="en-US"/>
              <a:t>Click icon to add picture</a:t>
            </a:r>
          </a:p>
        </p:txBody>
      </p:sp>
      <p:sp>
        <p:nvSpPr>
          <p:cNvPr id="10" name="Rectangle 9"/>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latin typeface="Calibri" panose="020F0502020204030204" pitchFamily="34" charset="0"/>
            </a:endParaRPr>
          </a:p>
        </p:txBody>
      </p:sp>
      <p:sp>
        <p:nvSpPr>
          <p:cNvPr id="6" name="Title 5"/>
          <p:cNvSpPr>
            <a:spLocks noGrp="1"/>
          </p:cNvSpPr>
          <p:nvPr>
            <p:ph type="title" hasCustomPrompt="1"/>
          </p:nvPr>
        </p:nvSpPr>
        <p:spPr>
          <a:xfrm>
            <a:off x="486833" y="646255"/>
            <a:ext cx="4226984" cy="862195"/>
          </a:xfrm>
        </p:spPr>
        <p:txBody>
          <a:bodyPr/>
          <a:lstStyle>
            <a:lvl1pPr>
              <a:defRPr baseline="0"/>
            </a:lvl1pPr>
          </a:lstStyle>
          <a:p>
            <a:r>
              <a:rPr lang="en-US"/>
              <a:t>INSERT HEADLINE – TWO LINES ALL CAPS</a:t>
            </a:r>
          </a:p>
        </p:txBody>
      </p:sp>
    </p:spTree>
    <p:extLst>
      <p:ext uri="{BB962C8B-B14F-4D97-AF65-F5344CB8AC3E}">
        <p14:creationId xmlns:p14="http://schemas.microsoft.com/office/powerpoint/2010/main" val="3066129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Customizeable Photo Slide (Full Frame)">
    <p:spTree>
      <p:nvGrpSpPr>
        <p:cNvPr id="1" name=""/>
        <p:cNvGrpSpPr/>
        <p:nvPr/>
      </p:nvGrpSpPr>
      <p:grpSpPr>
        <a:xfrm>
          <a:off x="0" y="0"/>
          <a:ext cx="0" cy="0"/>
          <a:chOff x="0" y="0"/>
          <a:chExt cx="0" cy="0"/>
        </a:xfrm>
      </p:grpSpPr>
      <p:sp>
        <p:nvSpPr>
          <p:cNvPr id="6" name="Picture Placeholder 5"/>
          <p:cNvSpPr>
            <a:spLocks noGrp="1"/>
          </p:cNvSpPr>
          <p:nvPr>
            <p:ph type="pic" sz="quarter" idx="13" hasCustomPrompt="1"/>
          </p:nvPr>
        </p:nvSpPr>
        <p:spPr>
          <a:xfrm>
            <a:off x="0" y="0"/>
            <a:ext cx="12192000" cy="6858000"/>
          </a:xfrm>
        </p:spPr>
        <p:txBody>
          <a:bodyPr lIns="182880" tIns="1828800"/>
          <a:lstStyle>
            <a:lvl1pPr marL="0" indent="0" algn="ctr">
              <a:buFontTx/>
              <a:buNone/>
              <a:defRPr baseline="0"/>
            </a:lvl1pPr>
          </a:lstStyle>
          <a:p>
            <a:r>
              <a:rPr lang="en-US"/>
              <a:t>Click on the icon to insert </a:t>
            </a:r>
            <a:br>
              <a:rPr lang="en-US"/>
            </a:br>
            <a:r>
              <a:rPr lang="en-US"/>
              <a:t>a new full-frame photo.</a:t>
            </a:r>
          </a:p>
        </p:txBody>
      </p:sp>
    </p:spTree>
    <p:extLst>
      <p:ext uri="{BB962C8B-B14F-4D97-AF65-F5344CB8AC3E}">
        <p14:creationId xmlns:p14="http://schemas.microsoft.com/office/powerpoint/2010/main" val="1800886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Width Head, 1/3 Copy + 2/3 Visua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874685" y="1718734"/>
            <a:ext cx="6718301" cy="4519084"/>
          </a:xfrm>
        </p:spPr>
        <p:txBody>
          <a:bodyPr/>
          <a:lstStyle>
            <a:lvl1pPr>
              <a:defRPr baseline="0"/>
            </a:lvl1pPr>
          </a:lstStyle>
          <a:p>
            <a:pPr lvl="0"/>
            <a:r>
              <a:rPr lang="en-US"/>
              <a:t>Click an icon to insert a visual here at 2/3 width of slide</a:t>
            </a:r>
          </a:p>
        </p:txBody>
      </p:sp>
      <p:sp>
        <p:nvSpPr>
          <p:cNvPr id="7" name="Text Placeholder 7"/>
          <p:cNvSpPr>
            <a:spLocks noGrp="1"/>
          </p:cNvSpPr>
          <p:nvPr>
            <p:ph type="body" sz="quarter" idx="13" hasCustomPrompt="1"/>
          </p:nvPr>
        </p:nvSpPr>
        <p:spPr>
          <a:xfrm>
            <a:off x="486834" y="1718734"/>
            <a:ext cx="4226984" cy="4519084"/>
          </a:xfrm>
        </p:spPr>
        <p:txBody>
          <a:bodyPr/>
          <a:lstStyle>
            <a:lvl1pPr>
              <a:spcBef>
                <a:spcPts val="600"/>
              </a:spcBef>
              <a:spcAft>
                <a:spcPts val="0"/>
              </a:spcAft>
              <a:defRPr sz="1400" b="0"/>
            </a:lvl1pPr>
            <a:lvl2pPr>
              <a:spcBef>
                <a:spcPts val="600"/>
              </a:spcBef>
              <a:spcAft>
                <a:spcPts val="0"/>
              </a:spcAft>
              <a:defRPr sz="1300" baseline="0"/>
            </a:lvl2pPr>
            <a:lvl3pPr>
              <a:spcBef>
                <a:spcPts val="600"/>
              </a:spcBef>
              <a:spcAft>
                <a:spcPts val="0"/>
              </a:spcAft>
              <a:buClr>
                <a:srgbClr val="3086AB"/>
              </a:buClr>
              <a:defRPr sz="1200"/>
            </a:lvl3pPr>
            <a:lvl4pPr marL="515911" indent="-171441">
              <a:spcBef>
                <a:spcPts val="600"/>
              </a:spcBef>
              <a:spcAft>
                <a:spcPts val="0"/>
              </a:spcAft>
              <a:buFont typeface="Arial" panose="020B0604020202020204" pitchFamily="34" charset="0"/>
              <a:buChar char="-"/>
              <a:defRPr baseline="0"/>
            </a:lvl4pPr>
            <a:lvl5pPr>
              <a:spcBef>
                <a:spcPts val="600"/>
              </a:spcBef>
              <a:spcAft>
                <a:spcPts val="0"/>
              </a:spcAft>
              <a:defRPr/>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6" name="Footer Placeholder 5"/>
          <p:cNvSpPr>
            <a:spLocks noGrp="1"/>
          </p:cNvSpPr>
          <p:nvPr>
            <p:ph type="ftr" sz="quarter" idx="14"/>
          </p:nvPr>
        </p:nvSpPr>
        <p:spPr/>
        <p:txBody>
          <a:bodyPr/>
          <a:lstStyle/>
          <a:p>
            <a:pPr algn="r"/>
            <a:endParaRPr lang="en-US">
              <a:solidFill>
                <a:srgbClr val="000000"/>
              </a:solidFill>
            </a:endParaRP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vert="horz" lIns="0" tIns="0" rIns="0" bIns="0" rtlCol="0" anchor="t" anchorCtr="0">
            <a:noAutofit/>
          </a:bodyPr>
          <a:lstStyle>
            <a:lvl1pPr>
              <a:defRPr lang="en-US" sz="3066"/>
            </a:lvl1pPr>
          </a:lstStyle>
          <a:p>
            <a:pPr lvl="0">
              <a:lnSpc>
                <a:spcPct val="100000"/>
              </a:lnSpc>
            </a:pPr>
            <a:r>
              <a:rPr lang="en-US"/>
              <a:t>INSERT HEADLINE HERE – UP TO 2 FULL WIDTH LINES (ALL CAPS)</a:t>
            </a:r>
          </a:p>
        </p:txBody>
      </p:sp>
    </p:spTree>
    <p:extLst>
      <p:ext uri="{BB962C8B-B14F-4D97-AF65-F5344CB8AC3E}">
        <p14:creationId xmlns:p14="http://schemas.microsoft.com/office/powerpoint/2010/main" val="15230625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lgn="r"/>
            <a:r>
              <a:rPr lang="en-US"/>
              <a:t>© Bill &amp; Melinda Gates Foundation      |</a:t>
            </a:r>
          </a:p>
        </p:txBody>
      </p:sp>
      <p:sp>
        <p:nvSpPr>
          <p:cNvPr id="4" name="Slide Number Placeholder 3"/>
          <p:cNvSpPr>
            <a:spLocks noGrp="1"/>
          </p:cNvSpPr>
          <p:nvPr>
            <p:ph type="sldNum" sz="quarter" idx="11"/>
          </p:nvPr>
        </p:nvSpPr>
        <p:spPr/>
        <p:txBody>
          <a:bodyPr/>
          <a:lstStyle/>
          <a:p>
            <a:fld id="{D3F7C509-FEEF-45D3-B896-7C07814C0C13}" type="slidenum">
              <a:rPr lang="en-US" smtClean="0"/>
              <a:pPr/>
              <a:t>‹#›</a:t>
            </a:fld>
            <a:endParaRPr lang="en-US"/>
          </a:p>
        </p:txBody>
      </p:sp>
    </p:spTree>
    <p:extLst>
      <p:ext uri="{BB962C8B-B14F-4D97-AF65-F5344CB8AC3E}">
        <p14:creationId xmlns:p14="http://schemas.microsoft.com/office/powerpoint/2010/main" val="204890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813248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userDrawn="1">
  <p:cSld name="1_Customizeable Photo Slide (Full Fram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7824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54DF4-C9D4-47EF-BA46-EB27116EA3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D962ED1-C201-4061-B165-DCE47724D9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42E0F0-0800-4406-B99B-2F6F6EA1932C}"/>
              </a:ext>
            </a:extLst>
          </p:cNvPr>
          <p:cNvSpPr>
            <a:spLocks noGrp="1"/>
          </p:cNvSpPr>
          <p:nvPr>
            <p:ph type="dt" sz="half" idx="10"/>
          </p:nvPr>
        </p:nvSpPr>
        <p:spPr/>
        <p:txBody>
          <a:bodyPr/>
          <a:lstStyle>
            <a:lvl1pPr>
              <a:defRPr>
                <a:latin typeface="Calibri" panose="020F0502020204030204" pitchFamily="34" charset="0"/>
              </a:defRPr>
            </a:lvl1pPr>
          </a:lstStyle>
          <a:p>
            <a:fld id="{2E4AF442-02BC-4D43-BA82-85D567A73C6F}" type="datetimeFigureOut">
              <a:rPr lang="en-US" smtClean="0"/>
              <a:pPr/>
              <a:t>7/5/2023</a:t>
            </a:fld>
            <a:endParaRPr lang="en-US"/>
          </a:p>
        </p:txBody>
      </p:sp>
      <p:sp>
        <p:nvSpPr>
          <p:cNvPr id="5" name="Footer Placeholder 4">
            <a:extLst>
              <a:ext uri="{FF2B5EF4-FFF2-40B4-BE49-F238E27FC236}">
                <a16:creationId xmlns:a16="http://schemas.microsoft.com/office/drawing/2014/main" id="{B2E7B40F-0F92-4820-94FD-1BC1CDCA22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BEEF9B-A601-4B43-A6B5-D2E2A7733B83}"/>
              </a:ext>
            </a:extLst>
          </p:cNvPr>
          <p:cNvSpPr>
            <a:spLocks noGrp="1"/>
          </p:cNvSpPr>
          <p:nvPr>
            <p:ph type="sldNum" sz="quarter" idx="12"/>
          </p:nvPr>
        </p:nvSpPr>
        <p:spPr/>
        <p:txBody>
          <a:bodyPr/>
          <a:lstStyle/>
          <a:p>
            <a:fld id="{40C0837A-B2CC-4161-A24A-2863689F3FF3}" type="slidenum">
              <a:rPr lang="en-US" smtClean="0"/>
              <a:t>‹#›</a:t>
            </a:fld>
            <a:endParaRPr lang="en-US"/>
          </a:p>
        </p:txBody>
      </p:sp>
    </p:spTree>
    <p:extLst>
      <p:ext uri="{BB962C8B-B14F-4D97-AF65-F5344CB8AC3E}">
        <p14:creationId xmlns:p14="http://schemas.microsoft.com/office/powerpoint/2010/main" val="188403302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Slide - Customize Photo">
    <p:spTree>
      <p:nvGrpSpPr>
        <p:cNvPr id="1" name=""/>
        <p:cNvGrpSpPr/>
        <p:nvPr/>
      </p:nvGrpSpPr>
      <p:grpSpPr>
        <a:xfrm>
          <a:off x="0" y="0"/>
          <a:ext cx="0" cy="0"/>
          <a:chOff x="0" y="0"/>
          <a:chExt cx="0" cy="0"/>
        </a:xfrm>
      </p:grpSpPr>
      <p:sp>
        <p:nvSpPr>
          <p:cNvPr id="10" name="Picture Placeholder 7"/>
          <p:cNvSpPr>
            <a:spLocks noGrp="1"/>
          </p:cNvSpPr>
          <p:nvPr>
            <p:ph type="pic" sz="quarter" idx="13" hasCustomPrompt="1"/>
          </p:nvPr>
        </p:nvSpPr>
        <p:spPr>
          <a:xfrm>
            <a:off x="1" y="0"/>
            <a:ext cx="12192000" cy="6858000"/>
          </a:xfrm>
        </p:spPr>
        <p:txBody>
          <a:bodyPr lIns="4754880" tIns="1920240" rIns="0" bIns="0">
            <a:normAutofit/>
          </a:bodyPr>
          <a:lstStyle>
            <a:lvl1pPr marL="0" indent="0">
              <a:buNone/>
              <a:defRPr sz="2400">
                <a:latin typeface="Calibri" panose="020F0502020204030204" pitchFamily="34" charset="0"/>
                <a:cs typeface="Calibri" panose="020F0502020204030204" pitchFamily="34" charset="0"/>
              </a:defRPr>
            </a:lvl1pPr>
          </a:lstStyle>
          <a:p>
            <a:r>
              <a:rPr lang="en-US"/>
              <a:t>Click on the icon to insert a </a:t>
            </a:r>
            <a:br>
              <a:rPr lang="en-US"/>
            </a:br>
            <a:r>
              <a:rPr lang="en-US"/>
              <a:t>new photo. Detailed instructions </a:t>
            </a:r>
            <a:br>
              <a:rPr lang="en-US"/>
            </a:br>
            <a:r>
              <a:rPr lang="en-US"/>
              <a:t>can be found on the slide titled</a:t>
            </a:r>
            <a:br>
              <a:rPr lang="en-US"/>
            </a:br>
            <a:r>
              <a:rPr lang="en-US"/>
              <a:t>“CHANGING THE PHOTO ON </a:t>
            </a:r>
            <a:br>
              <a:rPr lang="en-US"/>
            </a:br>
            <a:r>
              <a:rPr lang="en-US"/>
              <a:t>YOUR TITLE SLIDE.”</a:t>
            </a:r>
          </a:p>
        </p:txBody>
      </p:sp>
      <p:sp>
        <p:nvSpPr>
          <p:cNvPr id="2" name="Title 1"/>
          <p:cNvSpPr>
            <a:spLocks noGrp="1"/>
          </p:cNvSpPr>
          <p:nvPr>
            <p:ph type="ctrTitle" hasCustomPrompt="1"/>
          </p:nvPr>
        </p:nvSpPr>
        <p:spPr>
          <a:xfrm>
            <a:off x="486833" y="2459702"/>
            <a:ext cx="5520267" cy="1130065"/>
          </a:xfrm>
        </p:spPr>
        <p:txBody>
          <a:bodyPr/>
          <a:lstStyle>
            <a:lvl1pPr>
              <a:defRPr b="0" baseline="0">
                <a:solidFill>
                  <a:schemeClr val="bg1"/>
                </a:solidFill>
              </a:defRPr>
            </a:lvl1pPr>
          </a:lstStyle>
          <a:p>
            <a:r>
              <a:rPr lang="en-US"/>
              <a:t>INSERT MAIN TITLE HERE – UP TO 2 LINES (ALL CAPS)</a:t>
            </a:r>
          </a:p>
        </p:txBody>
      </p:sp>
      <p:sp>
        <p:nvSpPr>
          <p:cNvPr id="3" name="Subtitle 2"/>
          <p:cNvSpPr>
            <a:spLocks noGrp="1"/>
          </p:cNvSpPr>
          <p:nvPr>
            <p:ph type="subTitle" idx="1" hasCustomPrompt="1"/>
          </p:nvPr>
        </p:nvSpPr>
        <p:spPr>
          <a:xfrm>
            <a:off x="486835" y="3629781"/>
            <a:ext cx="5520267" cy="696687"/>
          </a:xfrm>
        </p:spPr>
        <p:txBody>
          <a:bodyPr/>
          <a:lstStyle>
            <a:lvl1pPr marL="0" indent="0" algn="l">
              <a:spcBef>
                <a:spcPts val="0"/>
              </a:spcBef>
              <a:buNone/>
              <a:defRPr sz="1867" b="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5" y="5408083"/>
            <a:ext cx="5520267" cy="1014491"/>
          </a:xfrm>
        </p:spPr>
        <p:txBody>
          <a:bodyPr/>
          <a:lstStyle>
            <a:lvl1pPr marL="2117" indent="0">
              <a:lnSpc>
                <a:spcPts val="2267"/>
              </a:lnSpc>
              <a:spcBef>
                <a:spcPts val="0"/>
              </a:spcBef>
              <a:buNone/>
              <a:defRPr sz="1600">
                <a:solidFill>
                  <a:schemeClr val="bg1"/>
                </a:solidFill>
              </a:defRPr>
            </a:lvl1pPr>
            <a:lvl2pPr marL="2117" indent="0">
              <a:lnSpc>
                <a:spcPts val="2267"/>
              </a:lnSpc>
              <a:spcBef>
                <a:spcPts val="0"/>
              </a:spcBef>
              <a:buFont typeface="Arial" panose="020B0604020202020204" pitchFamily="34" charset="0"/>
              <a:buNone/>
              <a:defRPr sz="1600">
                <a:solidFill>
                  <a:schemeClr val="bg1"/>
                </a:solidFill>
              </a:defRPr>
            </a:lvl2pPr>
            <a:lvl3pPr marL="2117" indent="0">
              <a:lnSpc>
                <a:spcPts val="2267"/>
              </a:lnSpc>
              <a:spcBef>
                <a:spcPts val="0"/>
              </a:spcBef>
              <a:buNone/>
              <a:defRPr sz="1600">
                <a:solidFill>
                  <a:schemeClr val="bg1"/>
                </a:solidFill>
              </a:defRPr>
            </a:lvl3pPr>
            <a:lvl4pPr marL="2117" indent="0">
              <a:lnSpc>
                <a:spcPts val="2267"/>
              </a:lnSpc>
              <a:spcBef>
                <a:spcPts val="0"/>
              </a:spcBef>
              <a:buNone/>
              <a:defRPr sz="1600">
                <a:solidFill>
                  <a:schemeClr val="bg1"/>
                </a:solidFill>
              </a:defRPr>
            </a:lvl4pPr>
            <a:lvl5pPr marL="2117" indent="0">
              <a:lnSpc>
                <a:spcPts val="2267"/>
              </a:lnSpc>
              <a:spcBef>
                <a:spcPts val="0"/>
              </a:spcBef>
              <a:buNone/>
              <a:defRPr sz="1600">
                <a:solidFill>
                  <a:schemeClr val="bg1"/>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3" y="4657345"/>
            <a:ext cx="5520268" cy="366183"/>
          </a:xfrm>
          <a:prstGeom prst="rect">
            <a:avLst/>
          </a:prstGeom>
        </p:spPr>
        <p:txBody>
          <a:bodyPr vert="horz" lIns="0" tIns="0" rIns="0" bIns="0" rtlCol="0" anchor="ctr"/>
          <a:lstStyle>
            <a:lvl1pPr algn="l">
              <a:defRPr sz="1600">
                <a:solidFill>
                  <a:schemeClr val="bg1"/>
                </a:solidFill>
                <a:latin typeface="Calibri" panose="020F0502020204030204" pitchFamily="34" charset="0"/>
                <a:cs typeface="Calibri" panose="020F0502020204030204" pitchFamily="34" charset="0"/>
              </a:defRPr>
            </a:lvl1pPr>
          </a:lstStyle>
          <a:p>
            <a:endParaRPr lang="en-US">
              <a:solidFill>
                <a:srgbClr val="FFFFFF"/>
              </a:solidFill>
            </a:endParaRPr>
          </a:p>
        </p:txBody>
      </p:sp>
      <p:sp>
        <p:nvSpPr>
          <p:cNvPr id="8" name="Footer Placeholder 3"/>
          <p:cNvSpPr>
            <a:spLocks noGrp="1"/>
          </p:cNvSpPr>
          <p:nvPr>
            <p:ph type="ftr" sz="quarter" idx="15"/>
          </p:nvPr>
        </p:nvSpPr>
        <p:spPr>
          <a:xfrm>
            <a:off x="7755467" y="6527945"/>
            <a:ext cx="3860800" cy="207464"/>
          </a:xfrm>
        </p:spPr>
        <p:txBody>
          <a:bodyPr/>
          <a:lstStyle>
            <a:lvl1pPr>
              <a:defRPr sz="667">
                <a:solidFill>
                  <a:schemeClr val="bg1"/>
                </a:solidFill>
              </a:defRPr>
            </a:lvl1pPr>
          </a:lstStyle>
          <a:p>
            <a:pPr algn="r"/>
            <a:r>
              <a:rPr lang="en-US"/>
              <a:t>© Bill &amp; Melinda Gates Foundation      |</a:t>
            </a:r>
          </a:p>
        </p:txBody>
      </p:sp>
    </p:spTree>
    <p:extLst>
      <p:ext uri="{BB962C8B-B14F-4D97-AF65-F5344CB8AC3E}">
        <p14:creationId xmlns:p14="http://schemas.microsoft.com/office/powerpoint/2010/main" val="2298318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le Slide - 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6835" y="2486273"/>
            <a:ext cx="11129432" cy="949079"/>
          </a:xfrm>
          <a:prstGeom prst="rect">
            <a:avLst/>
          </a:prstGeom>
        </p:spPr>
        <p:txBody>
          <a:bodyPr anchor="ctr"/>
          <a:lstStyle>
            <a:lvl1pPr>
              <a:lnSpc>
                <a:spcPts val="3067"/>
              </a:lnSpc>
              <a:defRPr sz="3067" b="0" baseline="0">
                <a:solidFill>
                  <a:schemeClr val="accent6"/>
                </a:solidFill>
              </a:defRPr>
            </a:lvl1pPr>
          </a:lstStyle>
          <a:p>
            <a:r>
              <a:rPr lang="en-US"/>
              <a:t>INSERT MAIN TITLE HERE – UP TO 2 FULL-WIDTH LINES (ALL CAPS)</a:t>
            </a:r>
          </a:p>
        </p:txBody>
      </p:sp>
      <p:sp>
        <p:nvSpPr>
          <p:cNvPr id="3" name="Subtitle 2"/>
          <p:cNvSpPr>
            <a:spLocks noGrp="1"/>
          </p:cNvSpPr>
          <p:nvPr>
            <p:ph type="subTitle" idx="1" hasCustomPrompt="1"/>
          </p:nvPr>
        </p:nvSpPr>
        <p:spPr>
          <a:xfrm>
            <a:off x="486834" y="3501610"/>
            <a:ext cx="11129433" cy="586885"/>
          </a:xfrm>
        </p:spPr>
        <p:txBody>
          <a:bodyPr anchor="ctr"/>
          <a:lstStyle>
            <a:lvl1pPr marL="0" indent="0" algn="l">
              <a:spcBef>
                <a:spcPts val="0"/>
              </a:spcBef>
              <a:buNone/>
              <a:defRPr sz="1867" b="0">
                <a:solidFill>
                  <a:schemeClr val="accent4"/>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Insert Sub-Title Here – Up To 2 Lines (Initial Caps)</a:t>
            </a:r>
          </a:p>
        </p:txBody>
      </p:sp>
      <p:sp>
        <p:nvSpPr>
          <p:cNvPr id="7" name="Text Placeholder 5"/>
          <p:cNvSpPr>
            <a:spLocks noGrp="1"/>
          </p:cNvSpPr>
          <p:nvPr>
            <p:ph type="body" sz="quarter" idx="14" hasCustomPrompt="1"/>
          </p:nvPr>
        </p:nvSpPr>
        <p:spPr>
          <a:xfrm>
            <a:off x="486834" y="5413248"/>
            <a:ext cx="11106151" cy="1014491"/>
          </a:xfrm>
        </p:spPr>
        <p:txBody>
          <a:bodyPr/>
          <a:lstStyle>
            <a:lvl1pPr marL="2117" indent="0">
              <a:lnSpc>
                <a:spcPts val="2267"/>
              </a:lnSpc>
              <a:spcBef>
                <a:spcPts val="0"/>
              </a:spcBef>
              <a:buNone/>
              <a:defRPr sz="1600">
                <a:solidFill>
                  <a:schemeClr val="accent6">
                    <a:lumMod val="50000"/>
                    <a:lumOff val="50000"/>
                  </a:schemeClr>
                </a:solidFill>
              </a:defRPr>
            </a:lvl1pPr>
            <a:lvl2pPr marL="2117" indent="0">
              <a:lnSpc>
                <a:spcPts val="2267"/>
              </a:lnSpc>
              <a:spcBef>
                <a:spcPts val="0"/>
              </a:spcBef>
              <a:buFont typeface="Arial" panose="020B0604020202020204" pitchFamily="34" charset="0"/>
              <a:buNone/>
              <a:defRPr sz="1600">
                <a:solidFill>
                  <a:schemeClr val="bg1"/>
                </a:solidFill>
              </a:defRPr>
            </a:lvl2pPr>
            <a:lvl3pPr marL="2117" indent="0">
              <a:lnSpc>
                <a:spcPts val="2267"/>
              </a:lnSpc>
              <a:spcBef>
                <a:spcPts val="0"/>
              </a:spcBef>
              <a:buNone/>
              <a:defRPr sz="1600">
                <a:solidFill>
                  <a:schemeClr val="accent6">
                    <a:lumMod val="50000"/>
                    <a:lumOff val="50000"/>
                  </a:schemeClr>
                </a:solidFill>
              </a:defRPr>
            </a:lvl3pPr>
            <a:lvl4pPr marL="2117" indent="0">
              <a:lnSpc>
                <a:spcPts val="2267"/>
              </a:lnSpc>
              <a:spcBef>
                <a:spcPts val="0"/>
              </a:spcBef>
              <a:buNone/>
              <a:defRPr sz="1600">
                <a:solidFill>
                  <a:schemeClr val="bg1"/>
                </a:solidFill>
              </a:defRPr>
            </a:lvl4pPr>
            <a:lvl5pPr marL="2117" indent="0">
              <a:lnSpc>
                <a:spcPts val="2267"/>
              </a:lnSpc>
              <a:spcBef>
                <a:spcPts val="0"/>
              </a:spcBef>
              <a:buNone/>
              <a:defRPr sz="1600">
                <a:solidFill>
                  <a:schemeClr val="accent6">
                    <a:lumMod val="50000"/>
                    <a:lumOff val="50000"/>
                  </a:schemeClr>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4" y="4657345"/>
            <a:ext cx="11129433" cy="366183"/>
          </a:xfrm>
          <a:prstGeom prst="rect">
            <a:avLst/>
          </a:prstGeom>
        </p:spPr>
        <p:txBody>
          <a:bodyPr vert="horz" lIns="0" tIns="0" rIns="0" bIns="0" rtlCol="0" anchor="ctr"/>
          <a:lstStyle>
            <a:lvl1pPr algn="l">
              <a:defRPr sz="1600">
                <a:solidFill>
                  <a:schemeClr val="accent6">
                    <a:lumMod val="50000"/>
                    <a:lumOff val="50000"/>
                  </a:schemeClr>
                </a:solidFill>
                <a:latin typeface="Calibri" panose="020F0502020204030204" pitchFamily="34" charset="0"/>
                <a:cs typeface="Calibri" panose="020F0502020204030204" pitchFamily="34" charset="0"/>
              </a:defRPr>
            </a:lvl1pPr>
          </a:lstStyle>
          <a:p>
            <a:endParaRPr lang="en-US">
              <a:solidFill>
                <a:srgbClr val="000000">
                  <a:lumMod val="50000"/>
                  <a:lumOff val="50000"/>
                </a:srgbClr>
              </a:solidFill>
            </a:endParaRPr>
          </a:p>
        </p:txBody>
      </p:sp>
      <p:cxnSp>
        <p:nvCxnSpPr>
          <p:cNvPr id="11" name="Straight Connector 10"/>
          <p:cNvCxnSpPr/>
          <p:nvPr userDrawn="1"/>
        </p:nvCxnSpPr>
        <p:spPr>
          <a:xfrm>
            <a:off x="486834" y="4293719"/>
            <a:ext cx="11129433"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6" descr="C:\Users\TERESA~1\AppData\Local\Temp\vmware-Teresa Sharp\VMwareDnD\99bbe9a7\BMGF_red_box_2i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21707" y="1"/>
            <a:ext cx="2194560" cy="219456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3"/>
          <p:cNvSpPr>
            <a:spLocks noGrp="1"/>
          </p:cNvSpPr>
          <p:nvPr>
            <p:ph type="ftr" sz="quarter" idx="15"/>
          </p:nvPr>
        </p:nvSpPr>
        <p:spPr>
          <a:xfrm>
            <a:off x="7755467" y="6527945"/>
            <a:ext cx="3860800" cy="207464"/>
          </a:xfrm>
        </p:spPr>
        <p:txBody>
          <a:bodyPr/>
          <a:lstStyle>
            <a:lvl1pPr>
              <a:defRPr sz="667"/>
            </a:lvl1pPr>
          </a:lstStyle>
          <a:p>
            <a:pPr algn="r"/>
            <a:r>
              <a:rPr lang="en-US"/>
              <a:t>© Bill &amp; Melinda Gates Foundation      |</a:t>
            </a:r>
          </a:p>
        </p:txBody>
      </p:sp>
    </p:spTree>
    <p:extLst>
      <p:ext uri="{BB962C8B-B14F-4D97-AF65-F5344CB8AC3E}">
        <p14:creationId xmlns:p14="http://schemas.microsoft.com/office/powerpoint/2010/main" val="1758799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ext-Only Transition Slide">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0" y="0"/>
            <a:ext cx="12192000" cy="6858000"/>
          </a:xfrm>
          <a:solidFill>
            <a:schemeClr val="accent3"/>
          </a:solidFill>
        </p:spPr>
        <p:txBody>
          <a:bodyPr lIns="365760" tIns="685800" rIns="365760" bIns="1828800"/>
          <a:lstStyle>
            <a:lvl1pPr marL="0" indent="0">
              <a:lnSpc>
                <a:spcPts val="4533"/>
              </a:lnSpc>
              <a:spcBef>
                <a:spcPts val="1600"/>
              </a:spcBef>
              <a:buNone/>
              <a:defRPr lang="en-US" sz="4000" kern="1200" cap="all" baseline="0" smtClean="0">
                <a:solidFill>
                  <a:schemeClr val="bg1"/>
                </a:solidFill>
                <a:latin typeface="Calibri" panose="020F0502020204030204" pitchFamily="34" charset="0"/>
                <a:ea typeface="+mn-ea"/>
                <a:cs typeface="Calibri" panose="020F0502020204030204" pitchFamily="34" charset="0"/>
              </a:defRPr>
            </a:lvl1pPr>
            <a:lvl2pPr marL="0" indent="0">
              <a:buFont typeface="Arial" pitchFamily="34" charset="0"/>
              <a:buNone/>
              <a:defRPr lang="en-US" sz="4800" kern="1200" smtClean="0">
                <a:solidFill>
                  <a:schemeClr val="accent3">
                    <a:lumMod val="75000"/>
                  </a:schemeClr>
                </a:solidFill>
                <a:latin typeface="Arial" pitchFamily="34" charset="0"/>
                <a:ea typeface="+mn-ea"/>
                <a:cs typeface="Arial" pitchFamily="34" charset="0"/>
              </a:defRPr>
            </a:lvl2pPr>
            <a:lvl3pPr marL="0" indent="0">
              <a:buNone/>
              <a:defRPr lang="en-US" sz="4800" kern="1200" smtClean="0">
                <a:solidFill>
                  <a:schemeClr val="accent3">
                    <a:lumMod val="75000"/>
                  </a:schemeClr>
                </a:solidFill>
                <a:latin typeface="Arial" pitchFamily="34" charset="0"/>
                <a:ea typeface="+mn-ea"/>
                <a:cs typeface="Arial" pitchFamily="34" charset="0"/>
              </a:defRPr>
            </a:lvl3pPr>
            <a:lvl4pPr marL="0" indent="0">
              <a:buNone/>
              <a:defRPr lang="en-US" sz="4800" kern="1200" smtClean="0">
                <a:solidFill>
                  <a:schemeClr val="accent3">
                    <a:lumMod val="75000"/>
                  </a:schemeClr>
                </a:solidFill>
                <a:latin typeface="Arial" pitchFamily="34" charset="0"/>
                <a:ea typeface="+mn-ea"/>
                <a:cs typeface="Arial" pitchFamily="34" charset="0"/>
              </a:defRPr>
            </a:lvl4pPr>
            <a:lvl5pPr marL="0" indent="0">
              <a:buNone/>
              <a:defRPr lang="en-US" sz="4800" kern="1200">
                <a:solidFill>
                  <a:schemeClr val="accent3">
                    <a:lumMod val="75000"/>
                  </a:schemeClr>
                </a:solidFill>
                <a:latin typeface="Arial" pitchFamily="34" charset="0"/>
                <a:ea typeface="+mn-ea"/>
                <a:cs typeface="Arial" pitchFamily="34" charset="0"/>
              </a:defRPr>
            </a:lvl5pPr>
          </a:lstStyle>
          <a:p>
            <a:pPr lvl="0"/>
            <a:r>
              <a:rPr lang="en-US"/>
              <a:t>CLICK TO EDIT TEXT</a:t>
            </a:r>
          </a:p>
        </p:txBody>
      </p:sp>
    </p:spTree>
    <p:extLst>
      <p:ext uri="{BB962C8B-B14F-4D97-AF65-F5344CB8AC3E}">
        <p14:creationId xmlns:p14="http://schemas.microsoft.com/office/powerpoint/2010/main" val="3851956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800"/>
              </a:spcBef>
              <a:spcAft>
                <a:spcPts val="0"/>
              </a:spcAft>
              <a:defRPr sz="1867" b="0" baseline="0"/>
            </a:lvl1pPr>
            <a:lvl2pPr marL="228594" indent="-228594">
              <a:spcBef>
                <a:spcPts val="800"/>
              </a:spcBef>
              <a:spcAft>
                <a:spcPts val="0"/>
              </a:spcAft>
              <a:buClr>
                <a:schemeClr val="accent3">
                  <a:lumMod val="75000"/>
                </a:schemeClr>
              </a:buClr>
              <a:buFont typeface="Wingdings" panose="05000000000000000000" pitchFamily="2" charset="2"/>
              <a:buChar char="§"/>
              <a:defRPr sz="1733"/>
            </a:lvl2pPr>
            <a:lvl3pPr marL="457189" indent="-228594">
              <a:spcBef>
                <a:spcPts val="800"/>
              </a:spcBef>
              <a:spcAft>
                <a:spcPts val="0"/>
              </a:spcAft>
              <a:buClr>
                <a:srgbClr val="3086AB"/>
              </a:buClr>
              <a:buFont typeface="Arial" panose="020B0604020202020204" pitchFamily="34" charset="0"/>
              <a:buChar char="•"/>
              <a:tabLst/>
              <a:defRPr sz="1600" baseline="0"/>
            </a:lvl3pPr>
            <a:lvl4pPr marL="687900" indent="-230712">
              <a:spcBef>
                <a:spcPts val="800"/>
              </a:spcBef>
              <a:spcAft>
                <a:spcPts val="0"/>
              </a:spcAft>
              <a:buFont typeface="Arial" panose="020B0604020202020204" pitchFamily="34" charset="0"/>
              <a:buChar char="-"/>
              <a:tabLst/>
              <a:defRPr baseline="0"/>
            </a:lvl4pPr>
            <a:lvl5pPr marL="916494" indent="-228594">
              <a:spcBef>
                <a:spcPts val="800"/>
              </a:spcBef>
              <a:spcAft>
                <a:spcPts val="0"/>
              </a:spcAft>
              <a:defRPr baseline="0"/>
            </a:lvl5pPr>
          </a:lstStyle>
          <a:p>
            <a:pPr lvl="0"/>
            <a:r>
              <a:rPr lang="en-US"/>
              <a:t>Insert bullet list at full-width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defRPr sz="2400" baseline="0">
                <a:latin typeface="Calibri" panose="020F0502020204030204" pitchFamily="34" charset="0"/>
                <a:cs typeface="Calibri" panose="020F0502020204030204" pitchFamily="34" charset="0"/>
              </a:defRPr>
            </a:lvl1pPr>
          </a:lstStyle>
          <a:p>
            <a:r>
              <a:rPr lang="en-US"/>
              <a:t>INSERT HEADLINE HERE – UP TO 2 FULL WIDTH LINES (ALL CAPS)</a:t>
            </a:r>
          </a:p>
        </p:txBody>
      </p:sp>
    </p:spTree>
    <p:extLst>
      <p:ext uri="{BB962C8B-B14F-4D97-AF65-F5344CB8AC3E}">
        <p14:creationId xmlns:p14="http://schemas.microsoft.com/office/powerpoint/2010/main" val="3404226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Full Width Head + Bold Subhead">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a:t>Insert bullet list at full-width of slide</a:t>
            </a:r>
          </a:p>
        </p:txBody>
      </p:sp>
      <p:sp>
        <p:nvSpPr>
          <p:cNvPr id="5" name="Footer Placeholder 4"/>
          <p:cNvSpPr>
            <a:spLocks noGrp="1"/>
          </p:cNvSpPr>
          <p:nvPr>
            <p:ph type="ftr" sz="quarter" idx="14"/>
          </p:nvPr>
        </p:nvSpPr>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p:nvPr>
        </p:nvSpPr>
        <p:spPr>
          <a:xfrm>
            <a:off x="486834" y="2038298"/>
            <a:ext cx="11129433" cy="4221604"/>
          </a:xfrm>
        </p:spPr>
        <p:txBody>
          <a:bodyPr/>
          <a:lstStyle>
            <a:lvl1pPr>
              <a:spcBef>
                <a:spcPts val="800"/>
              </a:spcBef>
              <a:defRPr sz="1733"/>
            </a:lvl1pPr>
            <a:lvl2pPr>
              <a:spcBef>
                <a:spcPts val="800"/>
              </a:spcBef>
              <a:defRPr sz="1733"/>
            </a:lvl2pPr>
            <a:lvl3pPr>
              <a:spcBef>
                <a:spcPts val="800"/>
              </a:spcBef>
              <a:defRPr sz="1600"/>
            </a:lvl3pPr>
            <a:lvl4pPr>
              <a:spcBef>
                <a:spcPts val="800"/>
              </a:spcBef>
              <a:defRPr sz="1467"/>
            </a:lvl4pPr>
            <a:lvl5pPr>
              <a:spcBef>
                <a:spcPts val="800"/>
              </a:spcBef>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486833" y="646256"/>
            <a:ext cx="11106151" cy="697577"/>
          </a:xfrm>
        </p:spPr>
        <p:txBody>
          <a:bodyPr/>
          <a:lstStyle>
            <a:lvl1pPr>
              <a:defRPr sz="2400" baseline="0">
                <a:latin typeface="Calibri" panose="020F0502020204030204" pitchFamily="34" charset="0"/>
                <a:cs typeface="Calibri" panose="020F0502020204030204" pitchFamily="34" charset="0"/>
              </a:defRPr>
            </a:lvl1pPr>
          </a:lstStyle>
          <a:p>
            <a:r>
              <a:rPr lang="en-US"/>
              <a:t>INSERT HEADLINE HERE – UP TO 2 FULL WIDTH LINES (ALL CAPS)</a:t>
            </a:r>
          </a:p>
        </p:txBody>
      </p:sp>
    </p:spTree>
    <p:extLst>
      <p:ext uri="{BB962C8B-B14F-4D97-AF65-F5344CB8AC3E}">
        <p14:creationId xmlns:p14="http://schemas.microsoft.com/office/powerpoint/2010/main" val="2717790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3 Width Head + 2/3 Copy - Text Only">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hasCustomPrompt="1"/>
          </p:nvPr>
        </p:nvSpPr>
        <p:spPr>
          <a:xfrm>
            <a:off x="4887384" y="719328"/>
            <a:ext cx="6728883" cy="5535456"/>
          </a:xfrm>
        </p:spPr>
        <p:txBody>
          <a:bodyPr/>
          <a:lstStyle>
            <a:lvl1pPr>
              <a:spcBef>
                <a:spcPts val="800"/>
              </a:spcBef>
              <a:defRPr/>
            </a:lvl1pPr>
            <a:lvl2pPr>
              <a:spcBef>
                <a:spcPts val="800"/>
              </a:spcBef>
              <a:defRPr/>
            </a:lvl2pPr>
            <a:lvl3pPr>
              <a:spcBef>
                <a:spcPts val="800"/>
              </a:spcBef>
              <a:defRPr sz="1600"/>
            </a:lvl3pPr>
            <a:lvl4pPr>
              <a:spcBef>
                <a:spcPts val="800"/>
              </a:spcBef>
              <a:defRPr/>
            </a:lvl4pPr>
            <a:lvl5pPr>
              <a:spcBef>
                <a:spcPts val="800"/>
              </a:spcBef>
              <a:defRPr/>
            </a:lvl5pPr>
          </a:lstStyle>
          <a:p>
            <a:pPr lvl="0"/>
            <a:r>
              <a:rPr lang="en-US"/>
              <a:t>Insert bullet list at 2/3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3" name="Title 2"/>
          <p:cNvSpPr>
            <a:spLocks noGrp="1"/>
          </p:cNvSpPr>
          <p:nvPr>
            <p:ph type="title" hasCustomPrompt="1"/>
          </p:nvPr>
        </p:nvSpPr>
        <p:spPr>
          <a:xfrm>
            <a:off x="486833" y="645743"/>
            <a:ext cx="4226984" cy="862195"/>
          </a:xfrm>
          <a:prstGeom prst="rect">
            <a:avLst/>
          </a:prstGeom>
        </p:spPr>
        <p:txBody>
          <a:bodyPr anchor="t"/>
          <a:lstStyle>
            <a:lvl1pPr>
              <a:defRPr baseline="0"/>
            </a:lvl1pPr>
          </a:lstStyle>
          <a:p>
            <a:r>
              <a:rPr lang="en-US"/>
              <a:t>INSERT HEADLINE – TWO LINES ALL CAPS</a:t>
            </a:r>
          </a:p>
        </p:txBody>
      </p:sp>
    </p:spTree>
    <p:extLst>
      <p:ext uri="{BB962C8B-B14F-4D97-AF65-F5344CB8AC3E}">
        <p14:creationId xmlns:p14="http://schemas.microsoft.com/office/powerpoint/2010/main" val="4016906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 Width Head + Copy w/ 2/3 Visual">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4" y="1718733"/>
            <a:ext cx="4226984" cy="4519086"/>
          </a:xfrm>
        </p:spPr>
        <p:txBody>
          <a:bodyPr/>
          <a:lstStyle>
            <a:lvl1pPr>
              <a:spcBef>
                <a:spcPts val="600"/>
              </a:spcBef>
              <a:spcAft>
                <a:spcPts val="0"/>
              </a:spcAft>
              <a:buClr>
                <a:srgbClr val="2F85AA"/>
              </a:buClr>
              <a:defRPr sz="1400" b="0" baseline="0"/>
            </a:lvl1pPr>
            <a:lvl2pPr>
              <a:spcBef>
                <a:spcPts val="600"/>
              </a:spcBef>
              <a:spcAft>
                <a:spcPts val="0"/>
              </a:spcAft>
              <a:defRPr sz="1300" baseline="0"/>
            </a:lvl2pPr>
            <a:lvl3pPr>
              <a:spcBef>
                <a:spcPts val="600"/>
              </a:spcBef>
              <a:spcAft>
                <a:spcPts val="0"/>
              </a:spcAft>
              <a:buClr>
                <a:srgbClr val="3086AB"/>
              </a:buClr>
              <a:defRPr sz="1200" baseline="0"/>
            </a:lvl3pPr>
            <a:lvl4pPr marL="515911" indent="-171441">
              <a:spcBef>
                <a:spcPts val="600"/>
              </a:spcBef>
              <a:spcAft>
                <a:spcPts val="0"/>
              </a:spcAft>
              <a:buFont typeface="Arial" panose="020B0604020202020204" pitchFamily="34" charset="0"/>
              <a:buChar char="-"/>
              <a:defRPr baseline="0"/>
            </a:lvl4pPr>
            <a:lvl5pPr marL="685765" indent="-171441">
              <a:spcBef>
                <a:spcPts val="6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10" name="Rectangle 9"/>
          <p:cNvSpPr/>
          <p:nvPr userDrawn="1"/>
        </p:nvSpPr>
        <p:spPr>
          <a:xfrm>
            <a:off x="0" y="669309"/>
            <a:ext cx="268224" cy="2684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FFFFFF"/>
              </a:solidFill>
            </a:endParaRPr>
          </a:p>
        </p:txBody>
      </p:sp>
      <p:sp>
        <p:nvSpPr>
          <p:cNvPr id="2" name="Footer Placeholder 1"/>
          <p:cNvSpPr>
            <a:spLocks noGrp="1"/>
          </p:cNvSpPr>
          <p:nvPr>
            <p:ph type="ftr" sz="quarter" idx="15"/>
          </p:nvPr>
        </p:nvSpPr>
        <p:spPr/>
        <p:txBody>
          <a:bodyPr/>
          <a:lstStyle/>
          <a:p>
            <a:pPr algn="r"/>
            <a:endParaRPr lang="en-US"/>
          </a:p>
        </p:txBody>
      </p:sp>
      <p:sp>
        <p:nvSpPr>
          <p:cNvPr id="3" name="Slide Number Placeholder 2"/>
          <p:cNvSpPr>
            <a:spLocks noGrp="1"/>
          </p:cNvSpPr>
          <p:nvPr>
            <p:ph type="sldNum" sz="quarter" idx="16"/>
          </p:nvPr>
        </p:nvSpPr>
        <p:spPr/>
        <p:txBody>
          <a:bodyPr/>
          <a:lstStyle/>
          <a:p>
            <a:fld id="{D3F7C509-FEEF-45D3-B896-7C07814C0C13}" type="slidenum">
              <a:rPr lang="en-US" smtClean="0"/>
              <a:pPr/>
              <a:t>‹#›</a:t>
            </a:fld>
            <a:endParaRPr lang="en-US"/>
          </a:p>
        </p:txBody>
      </p:sp>
      <p:sp>
        <p:nvSpPr>
          <p:cNvPr id="5" name="Title 4"/>
          <p:cNvSpPr>
            <a:spLocks noGrp="1"/>
          </p:cNvSpPr>
          <p:nvPr>
            <p:ph type="title" hasCustomPrompt="1"/>
          </p:nvPr>
        </p:nvSpPr>
        <p:spPr>
          <a:xfrm>
            <a:off x="486834" y="646255"/>
            <a:ext cx="4226984" cy="862194"/>
          </a:xfrm>
        </p:spPr>
        <p:txBody>
          <a:bodyPr/>
          <a:lstStyle>
            <a:lvl1pPr>
              <a:defRPr baseline="0"/>
            </a:lvl1pPr>
          </a:lstStyle>
          <a:p>
            <a:r>
              <a:rPr lang="en-US"/>
              <a:t>INSERT HEADLINE – TWO LINES ALL CAPS</a:t>
            </a:r>
          </a:p>
        </p:txBody>
      </p:sp>
      <p:sp>
        <p:nvSpPr>
          <p:cNvPr id="7" name="Content Placeholder 2"/>
          <p:cNvSpPr>
            <a:spLocks noGrp="1"/>
          </p:cNvSpPr>
          <p:nvPr>
            <p:ph idx="1" hasCustomPrompt="1"/>
          </p:nvPr>
        </p:nvSpPr>
        <p:spPr>
          <a:xfrm>
            <a:off x="4874685" y="651933"/>
            <a:ext cx="6718301" cy="5585885"/>
          </a:xfrm>
        </p:spPr>
        <p:txBody>
          <a:bodyPr/>
          <a:lstStyle>
            <a:lvl1pPr>
              <a:defRPr baseline="0"/>
            </a:lvl1pPr>
          </a:lstStyle>
          <a:p>
            <a:pPr lvl="0"/>
            <a:r>
              <a:rPr lang="en-US"/>
              <a:t>Click an icon to insert a visual here at 2/3 width of slide</a:t>
            </a:r>
          </a:p>
        </p:txBody>
      </p:sp>
    </p:spTree>
    <p:extLst>
      <p:ext uri="{BB962C8B-B14F-4D97-AF65-F5344CB8AC3E}">
        <p14:creationId xmlns:p14="http://schemas.microsoft.com/office/powerpoint/2010/main" val="42207610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Width Head, Copy + Visual">
    <p:spTree>
      <p:nvGrpSpPr>
        <p:cNvPr id="1" name=""/>
        <p:cNvGrpSpPr/>
        <p:nvPr/>
      </p:nvGrpSpPr>
      <p:grpSpPr>
        <a:xfrm>
          <a:off x="0" y="0"/>
          <a:ext cx="0" cy="0"/>
          <a:chOff x="0" y="0"/>
          <a:chExt cx="0" cy="0"/>
        </a:xfrm>
      </p:grpSpPr>
      <p:sp>
        <p:nvSpPr>
          <p:cNvPr id="4" name="Footer Placeholder 3"/>
          <p:cNvSpPr>
            <a:spLocks noGrp="1"/>
          </p:cNvSpPr>
          <p:nvPr>
            <p:ph type="ftr" sz="quarter" idx="14"/>
          </p:nvPr>
        </p:nvSpPr>
        <p:spPr/>
        <p:txBody>
          <a:bodyPr/>
          <a:lstStyle/>
          <a:p>
            <a:pPr algn="r"/>
            <a:r>
              <a:rPr lang="en-US">
                <a:solidFill>
                  <a:srgbClr val="000000"/>
                </a:solidFill>
              </a:rPr>
              <a:t>© Bill &amp; Melinda Gates Foundation      |</a:t>
            </a:r>
          </a:p>
        </p:txBody>
      </p:sp>
      <p:sp>
        <p:nvSpPr>
          <p:cNvPr id="5" name="Slide Number Placeholder 4"/>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3" name="Text Placeholder 2"/>
          <p:cNvSpPr>
            <a:spLocks noGrp="1"/>
          </p:cNvSpPr>
          <p:nvPr>
            <p:ph type="body" sz="quarter" idx="16" hasCustomPrompt="1"/>
          </p:nvPr>
        </p:nvSpPr>
        <p:spPr>
          <a:xfrm>
            <a:off x="486834" y="1162281"/>
            <a:ext cx="11106151" cy="600132"/>
          </a:xfrm>
        </p:spPr>
        <p:txBody>
          <a:bodyPr/>
          <a:lstStyle>
            <a:lvl1pPr marL="0" indent="0">
              <a:buNone/>
              <a:defRPr sz="1667" baseline="0"/>
            </a:lvl1pPr>
            <a:lvl2pPr marL="0" indent="0">
              <a:buFont typeface="Arial" panose="020B0604020202020204" pitchFamily="34" charset="0"/>
              <a:buNone/>
              <a:defRPr sz="1667"/>
            </a:lvl2pPr>
            <a:lvl3pPr marL="0" indent="0">
              <a:buNone/>
              <a:defRPr sz="1667"/>
            </a:lvl3pPr>
            <a:lvl4pPr marL="0" indent="0">
              <a:buNone/>
              <a:defRPr sz="1667"/>
            </a:lvl4pPr>
            <a:lvl5pPr marL="0" indent="0">
              <a:buNone/>
              <a:defRPr sz="1667"/>
            </a:lvl5pPr>
          </a:lstStyle>
          <a:p>
            <a:pPr lvl="0"/>
            <a:r>
              <a:rPr lang="en-US"/>
              <a:t>Insert sub-headline or explanatory copy here – up to 2 full-width lines.</a:t>
            </a:r>
          </a:p>
        </p:txBody>
      </p:sp>
      <p:sp>
        <p:nvSpPr>
          <p:cNvPr id="7" name="Content Placeholder 6"/>
          <p:cNvSpPr>
            <a:spLocks noGrp="1"/>
          </p:cNvSpPr>
          <p:nvPr>
            <p:ph sz="quarter" idx="17" hasCustomPrompt="1"/>
          </p:nvPr>
        </p:nvSpPr>
        <p:spPr>
          <a:xfrm>
            <a:off x="486833" y="1949451"/>
            <a:ext cx="11106151" cy="4288367"/>
          </a:xfrm>
        </p:spPr>
        <p:txBody>
          <a:bodyPr tIns="1097280"/>
          <a:lstStyle>
            <a:lvl1pPr marL="0" indent="0" algn="ctr">
              <a:buNone/>
              <a:defRPr sz="1600" baseline="0"/>
            </a:lvl1pPr>
            <a:lvl2pPr marL="0" indent="0">
              <a:buFont typeface="Arial" panose="020B0604020202020204" pitchFamily="34" charset="0"/>
              <a:buNone/>
              <a:defRPr sz="1600"/>
            </a:lvl2pPr>
            <a:lvl3pPr marL="0" indent="0">
              <a:buNone/>
              <a:defRPr sz="1600"/>
            </a:lvl3pPr>
            <a:lvl4pPr marL="0" indent="0">
              <a:buNone/>
              <a:defRPr sz="1600"/>
            </a:lvl4pPr>
            <a:lvl5pPr marL="0" indent="0">
              <a:buNone/>
              <a:defRPr sz="1600"/>
            </a:lvl5pPr>
          </a:lstStyle>
          <a:p>
            <a:pPr lvl="0"/>
            <a:r>
              <a:rPr lang="en-US"/>
              <a:t>Click icon to insert visual element here at full-width of slide.</a:t>
            </a:r>
          </a:p>
        </p:txBody>
      </p:sp>
      <p:sp>
        <p:nvSpPr>
          <p:cNvPr id="6" name="Title 5"/>
          <p:cNvSpPr>
            <a:spLocks noGrp="1"/>
          </p:cNvSpPr>
          <p:nvPr>
            <p:ph type="title" hasCustomPrompt="1"/>
          </p:nvPr>
        </p:nvSpPr>
        <p:spPr>
          <a:xfrm>
            <a:off x="486833" y="646176"/>
            <a:ext cx="11106151" cy="509240"/>
          </a:xfrm>
        </p:spPr>
        <p:txBody>
          <a:bodyPr/>
          <a:lstStyle>
            <a:lvl1pPr>
              <a:defRPr baseline="0"/>
            </a:lvl1pPr>
          </a:lstStyle>
          <a:p>
            <a:r>
              <a:rPr lang="en-US"/>
              <a:t>INSERT HEADLINE HERE – UP TO 1 FULL-WIDTH LINE</a:t>
            </a:r>
          </a:p>
        </p:txBody>
      </p:sp>
    </p:spTree>
    <p:extLst>
      <p:ext uri="{BB962C8B-B14F-4D97-AF65-F5344CB8AC3E}">
        <p14:creationId xmlns:p14="http://schemas.microsoft.com/office/powerpoint/2010/main" val="964023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Full Width Head, 1/3 Copy + 2/3 Visua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874684" y="1718734"/>
            <a:ext cx="6718301" cy="4519084"/>
          </a:xfrm>
        </p:spPr>
        <p:txBody>
          <a:bodyPr/>
          <a:lstStyle>
            <a:lvl1pPr>
              <a:defRPr baseline="0"/>
            </a:lvl1pPr>
          </a:lstStyle>
          <a:p>
            <a:pPr lvl="0"/>
            <a:r>
              <a:rPr lang="en-US"/>
              <a:t>Click an icon to insert a visual here at 2/3 width of slide</a:t>
            </a:r>
          </a:p>
        </p:txBody>
      </p:sp>
      <p:sp>
        <p:nvSpPr>
          <p:cNvPr id="7" name="Text Placeholder 7"/>
          <p:cNvSpPr>
            <a:spLocks noGrp="1"/>
          </p:cNvSpPr>
          <p:nvPr>
            <p:ph type="body" sz="quarter" idx="13" hasCustomPrompt="1"/>
          </p:nvPr>
        </p:nvSpPr>
        <p:spPr>
          <a:xfrm>
            <a:off x="486833" y="1718734"/>
            <a:ext cx="4226984" cy="4519084"/>
          </a:xfrm>
        </p:spPr>
        <p:txBody>
          <a:bodyPr/>
          <a:lstStyle>
            <a:lvl1pPr>
              <a:spcBef>
                <a:spcPts val="800"/>
              </a:spcBef>
              <a:spcAft>
                <a:spcPts val="0"/>
              </a:spcAft>
              <a:defRPr sz="1867" b="0"/>
            </a:lvl1pPr>
            <a:lvl2pPr>
              <a:spcBef>
                <a:spcPts val="800"/>
              </a:spcBef>
              <a:spcAft>
                <a:spcPts val="0"/>
              </a:spcAft>
              <a:defRPr sz="1733" baseline="0"/>
            </a:lvl2pPr>
            <a:lvl3pPr>
              <a:spcBef>
                <a:spcPts val="800"/>
              </a:spcBef>
              <a:spcAft>
                <a:spcPts val="0"/>
              </a:spcAft>
              <a:buClr>
                <a:srgbClr val="3086AB"/>
              </a:buClr>
              <a:defRPr sz="1600"/>
            </a:lvl3pPr>
            <a:lvl4pPr marL="687899" indent="-228594">
              <a:spcBef>
                <a:spcPts val="800"/>
              </a:spcBef>
              <a:spcAft>
                <a:spcPts val="0"/>
              </a:spcAft>
              <a:buFont typeface="Arial" panose="020B0604020202020204" pitchFamily="34" charset="0"/>
              <a:buChar char="-"/>
              <a:defRPr baseline="0"/>
            </a:lvl4pPr>
            <a:lvl5pPr>
              <a:spcBef>
                <a:spcPts val="800"/>
              </a:spcBef>
              <a:spcAft>
                <a:spcPts val="0"/>
              </a:spcAft>
              <a:defRPr/>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6" name="Footer Placeholder 5"/>
          <p:cNvSpPr>
            <a:spLocks noGrp="1"/>
          </p:cNvSpPr>
          <p:nvPr>
            <p:ph type="ftr" sz="quarter" idx="14"/>
          </p:nvPr>
        </p:nvSpPr>
        <p:spPr/>
        <p:txBody>
          <a:bodyPr/>
          <a:lstStyle/>
          <a:p>
            <a:pPr algn="r"/>
            <a:r>
              <a:rPr lang="en-US">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3061703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3 Width Head + Copy w/ 2/3 Visual">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sz="1600"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10" name="Rectangle 9"/>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latin typeface="Calibri" panose="020F0502020204030204" pitchFamily="34" charset="0"/>
            </a:endParaRPr>
          </a:p>
        </p:txBody>
      </p:sp>
      <p:sp>
        <p:nvSpPr>
          <p:cNvPr id="2" name="Footer Placeholder 1"/>
          <p:cNvSpPr>
            <a:spLocks noGrp="1"/>
          </p:cNvSpPr>
          <p:nvPr>
            <p:ph type="ftr" sz="quarter" idx="15"/>
          </p:nvPr>
        </p:nvSpPr>
        <p:spPr/>
        <p:txBody>
          <a:bodyPr/>
          <a:lstStyle/>
          <a:p>
            <a:pPr algn="r"/>
            <a:r>
              <a:rPr lang="en-US"/>
              <a:t>© Bill &amp; Melinda Gates Foundation      |</a:t>
            </a:r>
          </a:p>
        </p:txBody>
      </p:sp>
      <p:sp>
        <p:nvSpPr>
          <p:cNvPr id="3" name="Slide Number Placeholder 2"/>
          <p:cNvSpPr>
            <a:spLocks noGrp="1"/>
          </p:cNvSpPr>
          <p:nvPr>
            <p:ph type="sldNum" sz="quarter" idx="16"/>
          </p:nvPr>
        </p:nvSpPr>
        <p:spPr/>
        <p:txBody>
          <a:bodyPr/>
          <a:lstStyle/>
          <a:p>
            <a:fld id="{D3F7C509-FEEF-45D3-B896-7C07814C0C13}" type="slidenum">
              <a:rPr lang="en-US" smtClean="0"/>
              <a:pPr/>
              <a:t>‹#›</a:t>
            </a:fld>
            <a:endParaRPr lang="en-US"/>
          </a:p>
        </p:txBody>
      </p:sp>
      <p:sp>
        <p:nvSpPr>
          <p:cNvPr id="5" name="Title 4"/>
          <p:cNvSpPr>
            <a:spLocks noGrp="1"/>
          </p:cNvSpPr>
          <p:nvPr>
            <p:ph type="title" hasCustomPrompt="1"/>
          </p:nvPr>
        </p:nvSpPr>
        <p:spPr>
          <a:xfrm>
            <a:off x="486833" y="646255"/>
            <a:ext cx="4226984" cy="862195"/>
          </a:xfrm>
        </p:spPr>
        <p:txBody>
          <a:bodyPr/>
          <a:lstStyle>
            <a:lvl1pPr>
              <a:defRPr baseline="0"/>
            </a:lvl1pPr>
          </a:lstStyle>
          <a:p>
            <a:r>
              <a:rPr lang="en-US"/>
              <a:t>INSERT HEADLINE – TWO LINES ALL CAPS</a:t>
            </a:r>
          </a:p>
        </p:txBody>
      </p:sp>
      <p:sp>
        <p:nvSpPr>
          <p:cNvPr id="7" name="Content Placeholder 2"/>
          <p:cNvSpPr>
            <a:spLocks noGrp="1"/>
          </p:cNvSpPr>
          <p:nvPr>
            <p:ph idx="1" hasCustomPrompt="1"/>
          </p:nvPr>
        </p:nvSpPr>
        <p:spPr>
          <a:xfrm>
            <a:off x="4874684" y="651934"/>
            <a:ext cx="6718301" cy="5585885"/>
          </a:xfrm>
        </p:spPr>
        <p:txBody>
          <a:bodyPr/>
          <a:lstStyle>
            <a:lvl1pPr>
              <a:defRPr baseline="0"/>
            </a:lvl1pPr>
          </a:lstStyle>
          <a:p>
            <a:pPr lvl="0"/>
            <a:r>
              <a:rPr lang="en-US"/>
              <a:t>Click an icon to insert a visual here at 2/3 width of slide</a:t>
            </a:r>
          </a:p>
        </p:txBody>
      </p:sp>
    </p:spTree>
    <p:extLst>
      <p:ext uri="{BB962C8B-B14F-4D97-AF65-F5344CB8AC3E}">
        <p14:creationId xmlns:p14="http://schemas.microsoft.com/office/powerpoint/2010/main" val="150104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1/3 Width Head + Copy w/Full Bleed Photo">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a:t>Insert bullet list at 1/3 width of slide</a:t>
            </a:r>
          </a:p>
          <a:p>
            <a:pPr lvl="1"/>
            <a:r>
              <a:rPr lang="en-US"/>
              <a:t>Bullet list level two</a:t>
            </a:r>
          </a:p>
          <a:p>
            <a:pPr lvl="2"/>
            <a:r>
              <a:rPr lang="en-US"/>
              <a:t>Bullet list level three</a:t>
            </a:r>
          </a:p>
          <a:p>
            <a:pPr lvl="3"/>
            <a:r>
              <a:rPr lang="en-US"/>
              <a:t>Bullet list level four</a:t>
            </a:r>
          </a:p>
          <a:p>
            <a:pPr lvl="4"/>
            <a:r>
              <a:rPr lang="en-US"/>
              <a:t>Bullet list level five</a:t>
            </a:r>
          </a:p>
        </p:txBody>
      </p:sp>
      <p:sp>
        <p:nvSpPr>
          <p:cNvPr id="7" name="Picture Placeholder 6"/>
          <p:cNvSpPr>
            <a:spLocks noGrp="1"/>
          </p:cNvSpPr>
          <p:nvPr>
            <p:ph type="pic" sz="quarter" idx="14"/>
          </p:nvPr>
        </p:nvSpPr>
        <p:spPr>
          <a:xfrm>
            <a:off x="4874685" y="0"/>
            <a:ext cx="7317316" cy="6858000"/>
          </a:xfrm>
        </p:spPr>
        <p:txBody>
          <a:bodyPr tIns="822960"/>
          <a:lstStyle>
            <a:lvl1pPr marL="0" indent="0" algn="ctr">
              <a:buNone/>
              <a:defRPr baseline="0"/>
            </a:lvl1pPr>
          </a:lstStyle>
          <a:p>
            <a:r>
              <a:rPr lang="en-US"/>
              <a:t>Click icon to add picture</a:t>
            </a:r>
          </a:p>
        </p:txBody>
      </p:sp>
      <p:sp>
        <p:nvSpPr>
          <p:cNvPr id="10" name="Rectangle 9"/>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latin typeface="Calibri" panose="020F0502020204030204" pitchFamily="34" charset="0"/>
            </a:endParaRPr>
          </a:p>
        </p:txBody>
      </p:sp>
      <p:sp>
        <p:nvSpPr>
          <p:cNvPr id="6" name="Title 5"/>
          <p:cNvSpPr>
            <a:spLocks noGrp="1"/>
          </p:cNvSpPr>
          <p:nvPr>
            <p:ph type="title" hasCustomPrompt="1"/>
          </p:nvPr>
        </p:nvSpPr>
        <p:spPr>
          <a:xfrm>
            <a:off x="486833" y="646255"/>
            <a:ext cx="4226984" cy="862195"/>
          </a:xfrm>
        </p:spPr>
        <p:txBody>
          <a:bodyPr/>
          <a:lstStyle>
            <a:lvl1pPr>
              <a:defRPr baseline="0"/>
            </a:lvl1pPr>
          </a:lstStyle>
          <a:p>
            <a:r>
              <a:rPr lang="en-US"/>
              <a:t>INSERT HEADLINE – TWO LINES ALL CAPS</a:t>
            </a:r>
          </a:p>
        </p:txBody>
      </p:sp>
    </p:spTree>
    <p:extLst>
      <p:ext uri="{BB962C8B-B14F-4D97-AF65-F5344CB8AC3E}">
        <p14:creationId xmlns:p14="http://schemas.microsoft.com/office/powerpoint/2010/main" val="2204053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Customizeable Photo Slide (Full Frame)">
    <p:spTree>
      <p:nvGrpSpPr>
        <p:cNvPr id="1" name=""/>
        <p:cNvGrpSpPr/>
        <p:nvPr/>
      </p:nvGrpSpPr>
      <p:grpSpPr>
        <a:xfrm>
          <a:off x="0" y="0"/>
          <a:ext cx="0" cy="0"/>
          <a:chOff x="0" y="0"/>
          <a:chExt cx="0" cy="0"/>
        </a:xfrm>
      </p:grpSpPr>
      <p:sp>
        <p:nvSpPr>
          <p:cNvPr id="6" name="Picture Placeholder 5"/>
          <p:cNvSpPr>
            <a:spLocks noGrp="1"/>
          </p:cNvSpPr>
          <p:nvPr>
            <p:ph type="pic" sz="quarter" idx="13" hasCustomPrompt="1"/>
          </p:nvPr>
        </p:nvSpPr>
        <p:spPr>
          <a:xfrm>
            <a:off x="0" y="0"/>
            <a:ext cx="12192000" cy="6858000"/>
          </a:xfrm>
        </p:spPr>
        <p:txBody>
          <a:bodyPr lIns="182880" tIns="1828800"/>
          <a:lstStyle>
            <a:lvl1pPr marL="0" indent="0" algn="ctr">
              <a:buFontTx/>
              <a:buNone/>
              <a:defRPr baseline="0"/>
            </a:lvl1pPr>
          </a:lstStyle>
          <a:p>
            <a:r>
              <a:rPr lang="en-US"/>
              <a:t>Click on the icon to insert </a:t>
            </a:r>
            <a:br>
              <a:rPr lang="en-US"/>
            </a:br>
            <a:r>
              <a:rPr lang="en-US"/>
              <a:t>a new full-frame photo.</a:t>
            </a:r>
          </a:p>
        </p:txBody>
      </p:sp>
    </p:spTree>
    <p:extLst>
      <p:ext uri="{BB962C8B-B14F-4D97-AF65-F5344CB8AC3E}">
        <p14:creationId xmlns:p14="http://schemas.microsoft.com/office/powerpoint/2010/main" val="56740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lgn="r"/>
            <a:r>
              <a:rPr lang="en-US"/>
              <a:t>© Bill &amp; Melinda Gates Foundation      |</a:t>
            </a:r>
          </a:p>
        </p:txBody>
      </p:sp>
      <p:sp>
        <p:nvSpPr>
          <p:cNvPr id="4" name="Slide Number Placeholder 3"/>
          <p:cNvSpPr>
            <a:spLocks noGrp="1"/>
          </p:cNvSpPr>
          <p:nvPr>
            <p:ph type="sldNum" sz="quarter" idx="11"/>
          </p:nvPr>
        </p:nvSpPr>
        <p:spPr/>
        <p:txBody>
          <a:bodyPr/>
          <a:lstStyle/>
          <a:p>
            <a:fld id="{D3F7C509-FEEF-45D3-B896-7C07814C0C13}" type="slidenum">
              <a:rPr lang="en-US" smtClean="0"/>
              <a:pPr/>
              <a:t>‹#›</a:t>
            </a:fld>
            <a:endParaRPr lang="en-US"/>
          </a:p>
        </p:txBody>
      </p:sp>
    </p:spTree>
    <p:extLst>
      <p:ext uri="{BB962C8B-B14F-4D97-AF65-F5344CB8AC3E}">
        <p14:creationId xmlns:p14="http://schemas.microsoft.com/office/powerpoint/2010/main" val="339299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6463009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userDrawn="1">
  <p:cSld name="1_Customizeable Photo Slide (Full Frame)">
    <p:spTree>
      <p:nvGrpSpPr>
        <p:cNvPr id="1" name=""/>
        <p:cNvGrpSpPr/>
        <p:nvPr/>
      </p:nvGrpSpPr>
      <p:grpSpPr>
        <a:xfrm>
          <a:off x="0" y="0"/>
          <a:ext cx="0" cy="0"/>
          <a:chOff x="0" y="0"/>
          <a:chExt cx="0" cy="0"/>
        </a:xfrm>
      </p:grpSpPr>
    </p:spTree>
    <p:extLst>
      <p:ext uri="{BB962C8B-B14F-4D97-AF65-F5344CB8AC3E}">
        <p14:creationId xmlns:p14="http://schemas.microsoft.com/office/powerpoint/2010/main" val="778420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54DF4-C9D4-47EF-BA46-EB27116EA3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D962ED1-C201-4061-B165-DCE47724D9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42E0F0-0800-4406-B99B-2F6F6EA1932C}"/>
              </a:ext>
            </a:extLst>
          </p:cNvPr>
          <p:cNvSpPr>
            <a:spLocks noGrp="1"/>
          </p:cNvSpPr>
          <p:nvPr>
            <p:ph type="dt" sz="half" idx="10"/>
          </p:nvPr>
        </p:nvSpPr>
        <p:spPr/>
        <p:txBody>
          <a:bodyPr/>
          <a:lstStyle>
            <a:lvl1pPr>
              <a:defRPr>
                <a:latin typeface="Calibri" panose="020F0502020204030204" pitchFamily="34" charset="0"/>
              </a:defRPr>
            </a:lvl1pPr>
          </a:lstStyle>
          <a:p>
            <a:fld id="{2E4AF442-02BC-4D43-BA82-85D567A73C6F}" type="datetimeFigureOut">
              <a:rPr lang="en-US" smtClean="0"/>
              <a:pPr/>
              <a:t>7/5/2023</a:t>
            </a:fld>
            <a:endParaRPr lang="en-US"/>
          </a:p>
        </p:txBody>
      </p:sp>
      <p:sp>
        <p:nvSpPr>
          <p:cNvPr id="5" name="Footer Placeholder 4">
            <a:extLst>
              <a:ext uri="{FF2B5EF4-FFF2-40B4-BE49-F238E27FC236}">
                <a16:creationId xmlns:a16="http://schemas.microsoft.com/office/drawing/2014/main" id="{B2E7B40F-0F92-4820-94FD-1BC1CDCA22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BEEF9B-A601-4B43-A6B5-D2E2A7733B83}"/>
              </a:ext>
            </a:extLst>
          </p:cNvPr>
          <p:cNvSpPr>
            <a:spLocks noGrp="1"/>
          </p:cNvSpPr>
          <p:nvPr>
            <p:ph type="sldNum" sz="quarter" idx="12"/>
          </p:nvPr>
        </p:nvSpPr>
        <p:spPr/>
        <p:txBody>
          <a:bodyPr/>
          <a:lstStyle/>
          <a:p>
            <a:fld id="{40C0837A-B2CC-4161-A24A-2863689F3FF3}" type="slidenum">
              <a:rPr lang="en-US" smtClean="0"/>
              <a:t>‹#›</a:t>
            </a:fld>
            <a:endParaRPr lang="en-US"/>
          </a:p>
        </p:txBody>
      </p:sp>
    </p:spTree>
    <p:extLst>
      <p:ext uri="{BB962C8B-B14F-4D97-AF65-F5344CB8AC3E}">
        <p14:creationId xmlns:p14="http://schemas.microsoft.com/office/powerpoint/2010/main" val="363743543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714888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theme" Target="../theme/theme3.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6" Type="http://schemas.openxmlformats.org/officeDocument/2006/relationships/theme" Target="../theme/theme4.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slideLayout" Target="../slideLayouts/slideLayout6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6" Type="http://schemas.openxmlformats.org/officeDocument/2006/relationships/theme" Target="../theme/theme5.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theme" Target="../theme/theme6.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theme" Target="../theme/theme7.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74684" y="738753"/>
            <a:ext cx="6733115" cy="5541129"/>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userDrawn="1"/>
        </p:nvSpPr>
        <p:spPr>
          <a:xfrm>
            <a:off x="0" y="669309"/>
            <a:ext cx="268224" cy="2684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 name="Footer Placeholder 4"/>
          <p:cNvSpPr>
            <a:spLocks noGrp="1"/>
          </p:cNvSpPr>
          <p:nvPr>
            <p:ph type="ftr" sz="quarter" idx="3"/>
          </p:nvPr>
        </p:nvSpPr>
        <p:spPr>
          <a:xfrm>
            <a:off x="7498086" y="6527945"/>
            <a:ext cx="3860801" cy="207464"/>
          </a:xfrm>
          <a:prstGeom prst="rect">
            <a:avLst/>
          </a:prstGeom>
        </p:spPr>
        <p:txBody>
          <a:bodyPr vert="horz" lIns="0" tIns="0" rIns="0" bIns="0" rtlCol="0" anchor="b" anchorCtr="0"/>
          <a:lstStyle>
            <a:lvl1pPr algn="l">
              <a:defRPr sz="600" spc="20" baseline="0">
                <a:solidFill>
                  <a:schemeClr val="accent6"/>
                </a:solidFill>
                <a:latin typeface="Arial" pitchFamily="34" charset="0"/>
                <a:cs typeface="Arial" pitchFamily="34" charset="0"/>
              </a:defRPr>
            </a:lvl1pPr>
          </a:lstStyle>
          <a:p>
            <a:pPr algn="r"/>
            <a:endParaRPr lang="en-US"/>
          </a:p>
        </p:txBody>
      </p:sp>
      <p:sp>
        <p:nvSpPr>
          <p:cNvPr id="11" name="Slide Number Placeholder 5"/>
          <p:cNvSpPr>
            <a:spLocks noGrp="1"/>
          </p:cNvSpPr>
          <p:nvPr>
            <p:ph type="sldNum" sz="quarter" idx="4"/>
          </p:nvPr>
        </p:nvSpPr>
        <p:spPr>
          <a:xfrm>
            <a:off x="11359635" y="6527358"/>
            <a:ext cx="253444" cy="207464"/>
          </a:xfrm>
          <a:prstGeom prst="rect">
            <a:avLst/>
          </a:prstGeom>
        </p:spPr>
        <p:txBody>
          <a:bodyPr vert="horz" lIns="0" tIns="0" rIns="0" bIns="0" rtlCol="0" anchor="b"/>
          <a:lstStyle>
            <a:lvl1pPr algn="r">
              <a:defRPr sz="600">
                <a:solidFill>
                  <a:schemeClr val="accent6"/>
                </a:solidFill>
                <a:latin typeface="Arial" pitchFamily="34" charset="0"/>
                <a:cs typeface="Arial" pitchFamily="34" charset="0"/>
              </a:defRPr>
            </a:lvl1pPr>
          </a:lstStyle>
          <a:p>
            <a:fld id="{D3F7C509-FEEF-45D3-B896-7C07814C0C13}" type="slidenum">
              <a:rPr lang="en-US" smtClean="0"/>
              <a:pPr/>
              <a:t>‹#›</a:t>
            </a:fld>
            <a:endParaRPr lang="en-US"/>
          </a:p>
        </p:txBody>
      </p:sp>
      <p:cxnSp>
        <p:nvCxnSpPr>
          <p:cNvPr id="12" name="Straight Connector 11"/>
          <p:cNvCxnSpPr/>
          <p:nvPr userDrawn="1"/>
        </p:nvCxnSpPr>
        <p:spPr>
          <a:xfrm>
            <a:off x="486834" y="6465243"/>
            <a:ext cx="11120966" cy="0"/>
          </a:xfrm>
          <a:prstGeom prst="line">
            <a:avLst/>
          </a:prstGeom>
          <a:ln w="63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486834" y="669309"/>
            <a:ext cx="4226984" cy="862194"/>
          </a:xfrm>
          <a:prstGeom prst="rect">
            <a:avLst/>
          </a:prstGeom>
        </p:spPr>
        <p:txBody>
          <a:bodyPr vert="horz" lIns="0" tIns="0" rIns="0" bIns="0" rtlCol="0" anchor="t" anchorCtr="0">
            <a:noAutofit/>
          </a:bodyPr>
          <a:lstStyle/>
          <a:p>
            <a:r>
              <a:rPr lang="en-US"/>
              <a:t>Click to edit Master title style</a:t>
            </a:r>
          </a:p>
        </p:txBody>
      </p:sp>
    </p:spTree>
    <p:extLst>
      <p:ext uri="{BB962C8B-B14F-4D97-AF65-F5344CB8AC3E}">
        <p14:creationId xmlns:p14="http://schemas.microsoft.com/office/powerpoint/2010/main" val="2736859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 id="2147483677" r:id="rId15"/>
    <p:sldLayoutId id="2147483678" r:id="rId16"/>
    <p:sldLayoutId id="2147483695" r:id="rId17"/>
    <p:sldLayoutId id="2147483737" r:id="rId18"/>
  </p:sldLayoutIdLst>
  <mc:AlternateContent xmlns:mc="http://schemas.openxmlformats.org/markup-compatibility/2006" xmlns:p14="http://schemas.microsoft.com/office/powerpoint/2010/main">
    <mc:Choice Requires="p14">
      <p:transition p14:dur="10"/>
    </mc:Choice>
    <mc:Fallback xmlns="">
      <p:transition/>
    </mc:Fallback>
  </mc:AlternateContent>
  <p:hf hdr="0" dt="0"/>
  <p:txStyles>
    <p:titleStyle>
      <a:lvl1pPr algn="l" defTabSz="914353" rtl="0" eaLnBrk="1" latinLnBrk="0" hangingPunct="1">
        <a:lnSpc>
          <a:spcPts val="2300"/>
        </a:lnSpc>
        <a:spcBef>
          <a:spcPct val="0"/>
        </a:spcBef>
        <a:buNone/>
        <a:defRPr sz="2300" kern="1200" cap="all" baseline="0">
          <a:solidFill>
            <a:schemeClr val="accent6"/>
          </a:solidFill>
          <a:latin typeface="+mn-lt"/>
          <a:ea typeface="+mj-ea"/>
          <a:cs typeface="Arial" pitchFamily="34" charset="0"/>
        </a:defRPr>
      </a:lvl1pPr>
    </p:titleStyle>
    <p:bodyStyle>
      <a:lvl1pPr marL="0" indent="0" algn="l" defTabSz="914353" rtl="0" eaLnBrk="1" latinLnBrk="0" hangingPunct="1">
        <a:spcBef>
          <a:spcPts val="600"/>
        </a:spcBef>
        <a:buClr>
          <a:srgbClr val="2F85AA"/>
        </a:buClr>
        <a:buFont typeface="Wingdings" pitchFamily="2" charset="2"/>
        <a:buNone/>
        <a:defRPr sz="1400" kern="1200">
          <a:solidFill>
            <a:schemeClr val="accent6"/>
          </a:solidFill>
          <a:latin typeface="+mn-lt"/>
          <a:ea typeface="+mn-ea"/>
          <a:cs typeface="Arial" pitchFamily="34" charset="0"/>
        </a:defRPr>
      </a:lvl1pPr>
      <a:lvl2pPr marL="182554" indent="-182554" algn="l" defTabSz="914353"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mn-lt"/>
          <a:ea typeface="+mn-ea"/>
          <a:cs typeface="Arial" pitchFamily="34" charset="0"/>
        </a:defRPr>
      </a:lvl2pPr>
      <a:lvl3pPr marL="344470" indent="-149218" algn="l" defTabSz="914353" rtl="0" eaLnBrk="1" latinLnBrk="0" hangingPunct="1">
        <a:spcBef>
          <a:spcPts val="600"/>
        </a:spcBef>
        <a:buClr>
          <a:schemeClr val="accent3">
            <a:lumMod val="75000"/>
          </a:schemeClr>
        </a:buClr>
        <a:buFont typeface="Arial" pitchFamily="34" charset="0"/>
        <a:buChar char="•"/>
        <a:tabLst>
          <a:tab pos="400029" algn="l"/>
        </a:tabLst>
        <a:defRPr sz="1200" kern="1200">
          <a:solidFill>
            <a:schemeClr val="accent6"/>
          </a:solidFill>
          <a:latin typeface="+mn-lt"/>
          <a:ea typeface="+mn-ea"/>
          <a:cs typeface="Arial" pitchFamily="34" charset="0"/>
        </a:defRPr>
      </a:lvl3pPr>
      <a:lvl4pPr marL="514324" indent="-171441" algn="l" defTabSz="914353"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mn-lt"/>
          <a:ea typeface="+mn-ea"/>
          <a:cs typeface="Arial" pitchFamily="34" charset="0"/>
        </a:defRPr>
      </a:lvl4pPr>
      <a:lvl5pPr marL="685765" indent="-171441" algn="l" defTabSz="914353"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mn-lt"/>
          <a:ea typeface="+mn-ea"/>
          <a:cs typeface="Arial" pitchFamily="34" charset="0"/>
        </a:defRPr>
      </a:lvl5pPr>
      <a:lvl6pPr marL="251447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48"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5"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74684" y="707271"/>
            <a:ext cx="6733115" cy="5541129"/>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userDrawn="1"/>
        </p:nvSpPr>
        <p:spPr>
          <a:xfrm>
            <a:off x="0" y="669309"/>
            <a:ext cx="268224" cy="2684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 name="Footer Placeholder 4"/>
          <p:cNvSpPr>
            <a:spLocks noGrp="1"/>
          </p:cNvSpPr>
          <p:nvPr>
            <p:ph type="ftr" sz="quarter" idx="3"/>
          </p:nvPr>
        </p:nvSpPr>
        <p:spPr>
          <a:xfrm>
            <a:off x="7498086" y="6527945"/>
            <a:ext cx="3860801" cy="207464"/>
          </a:xfrm>
          <a:prstGeom prst="rect">
            <a:avLst/>
          </a:prstGeom>
        </p:spPr>
        <p:txBody>
          <a:bodyPr vert="horz" lIns="0" tIns="0" rIns="0" bIns="0" rtlCol="0" anchor="b" anchorCtr="0"/>
          <a:lstStyle>
            <a:lvl1pPr algn="l">
              <a:defRPr sz="600" spc="20" baseline="0">
                <a:solidFill>
                  <a:schemeClr val="accent6"/>
                </a:solidFill>
                <a:latin typeface="Arial" pitchFamily="34" charset="0"/>
                <a:cs typeface="Arial" pitchFamily="34" charset="0"/>
              </a:defRPr>
            </a:lvl1pPr>
          </a:lstStyle>
          <a:p>
            <a:pPr algn="r"/>
            <a:endParaRPr lang="en-US"/>
          </a:p>
        </p:txBody>
      </p:sp>
      <p:sp>
        <p:nvSpPr>
          <p:cNvPr id="11" name="Slide Number Placeholder 5"/>
          <p:cNvSpPr>
            <a:spLocks noGrp="1"/>
          </p:cNvSpPr>
          <p:nvPr>
            <p:ph type="sldNum" sz="quarter" idx="4"/>
          </p:nvPr>
        </p:nvSpPr>
        <p:spPr>
          <a:xfrm>
            <a:off x="11359635" y="6527358"/>
            <a:ext cx="253444" cy="207464"/>
          </a:xfrm>
          <a:prstGeom prst="rect">
            <a:avLst/>
          </a:prstGeom>
        </p:spPr>
        <p:txBody>
          <a:bodyPr vert="horz" lIns="0" tIns="0" rIns="0" bIns="0" rtlCol="0" anchor="b"/>
          <a:lstStyle>
            <a:lvl1pPr algn="r">
              <a:defRPr sz="600">
                <a:solidFill>
                  <a:schemeClr val="accent6"/>
                </a:solidFill>
                <a:latin typeface="Arial" pitchFamily="34" charset="0"/>
                <a:cs typeface="Arial" pitchFamily="34" charset="0"/>
              </a:defRPr>
            </a:lvl1pPr>
          </a:lstStyle>
          <a:p>
            <a:fld id="{D3F7C509-FEEF-45D3-B896-7C07814C0C13}" type="slidenum">
              <a:rPr lang="en-US" smtClean="0"/>
              <a:pPr/>
              <a:t>‹#›</a:t>
            </a:fld>
            <a:endParaRPr lang="en-US"/>
          </a:p>
        </p:txBody>
      </p:sp>
      <p:cxnSp>
        <p:nvCxnSpPr>
          <p:cNvPr id="12" name="Straight Connector 11"/>
          <p:cNvCxnSpPr/>
          <p:nvPr userDrawn="1"/>
        </p:nvCxnSpPr>
        <p:spPr>
          <a:xfrm>
            <a:off x="486834" y="6465243"/>
            <a:ext cx="11120966" cy="0"/>
          </a:xfrm>
          <a:prstGeom prst="line">
            <a:avLst/>
          </a:prstGeom>
          <a:ln w="63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486834" y="637827"/>
            <a:ext cx="4226984" cy="862194"/>
          </a:xfrm>
          <a:prstGeom prst="rect">
            <a:avLst/>
          </a:prstGeom>
        </p:spPr>
        <p:txBody>
          <a:bodyPr vert="horz" lIns="0" tIns="0" rIns="0" bIns="0" rtlCol="0" anchor="t" anchorCtr="0">
            <a:noAutofit/>
          </a:bodyPr>
          <a:lstStyle/>
          <a:p>
            <a:r>
              <a:rPr lang="en-US"/>
              <a:t>Click to edit Master title style</a:t>
            </a:r>
          </a:p>
        </p:txBody>
      </p:sp>
    </p:spTree>
    <p:extLst>
      <p:ext uri="{BB962C8B-B14F-4D97-AF65-F5344CB8AC3E}">
        <p14:creationId xmlns:p14="http://schemas.microsoft.com/office/powerpoint/2010/main" val="32617031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4" r:id="rId13"/>
  </p:sldLayoutIdLst>
  <mc:AlternateContent xmlns:mc="http://schemas.openxmlformats.org/markup-compatibility/2006" xmlns:p14="http://schemas.microsoft.com/office/powerpoint/2010/main">
    <mc:Choice Requires="p14">
      <p:transition p14:dur="10"/>
    </mc:Choice>
    <mc:Fallback xmlns="">
      <p:transition/>
    </mc:Fallback>
  </mc:AlternateContent>
  <p:hf hdr="0" dt="0"/>
  <p:txStyles>
    <p:titleStyle>
      <a:lvl1pPr algn="l" defTabSz="914353" rtl="0" eaLnBrk="1" latinLnBrk="0" hangingPunct="1">
        <a:lnSpc>
          <a:spcPts val="2300"/>
        </a:lnSpc>
        <a:spcBef>
          <a:spcPct val="0"/>
        </a:spcBef>
        <a:buNone/>
        <a:defRPr sz="2300" kern="1200" cap="all" baseline="0">
          <a:solidFill>
            <a:schemeClr val="accent6"/>
          </a:solidFill>
          <a:latin typeface="Arial" pitchFamily="34" charset="0"/>
          <a:ea typeface="+mj-ea"/>
          <a:cs typeface="Arial" pitchFamily="34" charset="0"/>
        </a:defRPr>
      </a:lvl1pPr>
    </p:titleStyle>
    <p:bodyStyle>
      <a:lvl1pPr marL="0" indent="0" algn="l" defTabSz="914353" rtl="0" eaLnBrk="1" latinLnBrk="0" hangingPunct="1">
        <a:spcBef>
          <a:spcPts val="600"/>
        </a:spcBef>
        <a:buClr>
          <a:srgbClr val="2F85AA"/>
        </a:buClr>
        <a:buFont typeface="Wingdings" pitchFamily="2" charset="2"/>
        <a:buNone/>
        <a:defRPr sz="1400" kern="1200">
          <a:solidFill>
            <a:schemeClr val="accent6"/>
          </a:solidFill>
          <a:latin typeface="Arial" pitchFamily="34" charset="0"/>
          <a:ea typeface="+mn-ea"/>
          <a:cs typeface="Arial" pitchFamily="34" charset="0"/>
        </a:defRPr>
      </a:lvl1pPr>
      <a:lvl2pPr marL="182554" indent="-182554" algn="l" defTabSz="914353"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Arial" pitchFamily="34" charset="0"/>
          <a:ea typeface="+mn-ea"/>
          <a:cs typeface="Arial" pitchFamily="34" charset="0"/>
        </a:defRPr>
      </a:lvl2pPr>
      <a:lvl3pPr marL="344470" indent="-149218" algn="l" defTabSz="914353" rtl="0" eaLnBrk="1" latinLnBrk="0" hangingPunct="1">
        <a:spcBef>
          <a:spcPts val="600"/>
        </a:spcBef>
        <a:buClr>
          <a:schemeClr val="accent3">
            <a:lumMod val="75000"/>
          </a:schemeClr>
        </a:buClr>
        <a:buFont typeface="Arial" pitchFamily="34" charset="0"/>
        <a:buChar char="•"/>
        <a:tabLst>
          <a:tab pos="400029" algn="l"/>
        </a:tabLst>
        <a:defRPr sz="1200" kern="1200">
          <a:solidFill>
            <a:schemeClr val="accent6"/>
          </a:solidFill>
          <a:latin typeface="Arial" pitchFamily="34" charset="0"/>
          <a:ea typeface="+mn-ea"/>
          <a:cs typeface="Arial" pitchFamily="34" charset="0"/>
        </a:defRPr>
      </a:lvl3pPr>
      <a:lvl4pPr marL="514324" indent="-171441" algn="l" defTabSz="914353"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Arial" pitchFamily="34" charset="0"/>
          <a:ea typeface="+mn-ea"/>
          <a:cs typeface="Arial" pitchFamily="34" charset="0"/>
        </a:defRPr>
      </a:lvl4pPr>
      <a:lvl5pPr marL="685765" indent="-171441" algn="l" defTabSz="914353" rtl="0" eaLnBrk="1" latinLnBrk="0" hangingPunct="1">
        <a:spcBef>
          <a:spcPts val="600"/>
        </a:spcBef>
        <a:buClr>
          <a:schemeClr val="accent3">
            <a:lumMod val="75000"/>
          </a:schemeClr>
        </a:buClr>
        <a:buSzPct val="100000"/>
        <a:buFont typeface="Arial" panose="020B0604020202020204" pitchFamily="34" charset="0"/>
        <a:buChar char="◦"/>
        <a:defRPr sz="1100" kern="1200">
          <a:solidFill>
            <a:schemeClr val="accent6"/>
          </a:solidFill>
          <a:latin typeface="Arial" pitchFamily="34" charset="0"/>
          <a:ea typeface="+mn-ea"/>
          <a:cs typeface="Arial" pitchFamily="34" charset="0"/>
        </a:defRPr>
      </a:lvl5pPr>
      <a:lvl6pPr marL="251447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48"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5"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74684" y="707270"/>
            <a:ext cx="6733115" cy="5541129"/>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Footer Placeholder 4"/>
          <p:cNvSpPr>
            <a:spLocks noGrp="1"/>
          </p:cNvSpPr>
          <p:nvPr>
            <p:ph type="ftr" sz="quarter" idx="3"/>
          </p:nvPr>
        </p:nvSpPr>
        <p:spPr>
          <a:xfrm>
            <a:off x="7498085" y="6527945"/>
            <a:ext cx="3860800" cy="207464"/>
          </a:xfrm>
          <a:prstGeom prst="rect">
            <a:avLst/>
          </a:prstGeom>
        </p:spPr>
        <p:txBody>
          <a:bodyPr vert="horz" lIns="0" tIns="0" rIns="0" bIns="0" rtlCol="0" anchor="b" anchorCtr="0"/>
          <a:lstStyle>
            <a:lvl1pPr algn="l">
              <a:defRPr sz="800" spc="27" baseline="0">
                <a:solidFill>
                  <a:schemeClr val="accent6"/>
                </a:solidFill>
                <a:latin typeface="Arial" pitchFamily="34" charset="0"/>
                <a:cs typeface="Arial" pitchFamily="34" charset="0"/>
              </a:defRPr>
            </a:lvl1pPr>
          </a:lstStyle>
          <a:p>
            <a:pPr algn="r"/>
            <a:r>
              <a:rPr lang="en-US"/>
              <a:t>© Bill &amp; Melinda Gates Foundation      |</a:t>
            </a:r>
          </a:p>
        </p:txBody>
      </p:sp>
      <p:sp>
        <p:nvSpPr>
          <p:cNvPr id="11" name="Slide Number Placeholder 5"/>
          <p:cNvSpPr>
            <a:spLocks noGrp="1"/>
          </p:cNvSpPr>
          <p:nvPr>
            <p:ph type="sldNum" sz="quarter" idx="4"/>
          </p:nvPr>
        </p:nvSpPr>
        <p:spPr>
          <a:xfrm>
            <a:off x="11359635" y="6527357"/>
            <a:ext cx="253444" cy="207464"/>
          </a:xfrm>
          <a:prstGeom prst="rect">
            <a:avLst/>
          </a:prstGeom>
        </p:spPr>
        <p:txBody>
          <a:bodyPr vert="horz" lIns="0" tIns="0" rIns="0" bIns="0" rtlCol="0" anchor="b"/>
          <a:lstStyle>
            <a:lvl1pPr algn="r">
              <a:defRPr sz="800">
                <a:solidFill>
                  <a:schemeClr val="accent6"/>
                </a:solidFill>
                <a:latin typeface="Arial" pitchFamily="34" charset="0"/>
                <a:cs typeface="Arial" pitchFamily="34" charset="0"/>
              </a:defRPr>
            </a:lvl1pPr>
          </a:lstStyle>
          <a:p>
            <a:fld id="{D3F7C509-FEEF-45D3-B896-7C07814C0C13}" type="slidenum">
              <a:rPr lang="en-US" smtClean="0"/>
              <a:pPr/>
              <a:t>‹#›</a:t>
            </a:fld>
            <a:endParaRPr lang="en-US"/>
          </a:p>
        </p:txBody>
      </p:sp>
      <p:cxnSp>
        <p:nvCxnSpPr>
          <p:cNvPr id="12" name="Straight Connector 11"/>
          <p:cNvCxnSpPr/>
          <p:nvPr/>
        </p:nvCxnSpPr>
        <p:spPr>
          <a:xfrm>
            <a:off x="486834" y="6465243"/>
            <a:ext cx="11120967" cy="0"/>
          </a:xfrm>
          <a:prstGeom prst="line">
            <a:avLst/>
          </a:prstGeom>
          <a:ln w="63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486833" y="640965"/>
            <a:ext cx="4226984" cy="862195"/>
          </a:xfrm>
          <a:prstGeom prst="rect">
            <a:avLst/>
          </a:prstGeom>
        </p:spPr>
        <p:txBody>
          <a:bodyPr vert="horz" lIns="0" tIns="0" rIns="0" bIns="0" rtlCol="0" anchor="t" anchorCtr="0">
            <a:noAutofit/>
          </a:bodyPr>
          <a:lstStyle/>
          <a:p>
            <a:r>
              <a:rPr lang="en-US"/>
              <a:t>Click to edit Master title style</a:t>
            </a:r>
          </a:p>
        </p:txBody>
      </p:sp>
      <p:sp>
        <p:nvSpPr>
          <p:cNvPr id="13" name="Rectangle 12">
            <a:extLst>
              <a:ext uri="{FF2B5EF4-FFF2-40B4-BE49-F238E27FC236}">
                <a16:creationId xmlns:a16="http://schemas.microsoft.com/office/drawing/2014/main" id="{33B4D505-0C58-49D9-8B35-94B5BB110065}"/>
              </a:ext>
            </a:extLst>
          </p:cNvPr>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4" name="Straight Connector 13">
            <a:extLst>
              <a:ext uri="{FF2B5EF4-FFF2-40B4-BE49-F238E27FC236}">
                <a16:creationId xmlns:a16="http://schemas.microsoft.com/office/drawing/2014/main" id="{7A7C07F5-218D-4F75-8191-434D412D31A7}"/>
              </a:ext>
            </a:extLst>
          </p:cNvPr>
          <p:cNvCxnSpPr/>
          <p:nvPr/>
        </p:nvCxnSpPr>
        <p:spPr>
          <a:xfrm>
            <a:off x="486834" y="6465243"/>
            <a:ext cx="11120967" cy="0"/>
          </a:xfrm>
          <a:prstGeom prst="line">
            <a:avLst/>
          </a:prstGeom>
          <a:ln w="63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871510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7" r:id="rId20"/>
    <p:sldLayoutId id="2147483718" r:id="rId21"/>
    <p:sldLayoutId id="2147483719"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219170" rtl="0" eaLnBrk="1" latinLnBrk="0" hangingPunct="1">
        <a:lnSpc>
          <a:spcPts val="3067"/>
        </a:lnSpc>
        <a:spcBef>
          <a:spcPct val="0"/>
        </a:spcBef>
        <a:buNone/>
        <a:defRPr sz="3067" kern="1200" cap="all" baseline="0">
          <a:solidFill>
            <a:schemeClr val="accent6"/>
          </a:solidFill>
          <a:latin typeface="Arial" pitchFamily="34" charset="0"/>
          <a:ea typeface="+mj-ea"/>
          <a:cs typeface="Arial" pitchFamily="34" charset="0"/>
        </a:defRPr>
      </a:lvl1pPr>
    </p:titleStyle>
    <p:bodyStyle>
      <a:lvl1pPr marL="0" indent="0" algn="l" defTabSz="1219170" rtl="0" eaLnBrk="1" latinLnBrk="0" hangingPunct="1">
        <a:spcBef>
          <a:spcPts val="800"/>
        </a:spcBef>
        <a:buClr>
          <a:srgbClr val="2F85AA"/>
        </a:buClr>
        <a:buFont typeface="Wingdings" pitchFamily="2" charset="2"/>
        <a:buNone/>
        <a:defRPr sz="1867" kern="1200">
          <a:solidFill>
            <a:schemeClr val="accent6"/>
          </a:solidFill>
          <a:latin typeface="Arial" pitchFamily="34" charset="0"/>
          <a:ea typeface="+mn-ea"/>
          <a:cs typeface="Arial" pitchFamily="34" charset="0"/>
        </a:defRPr>
      </a:lvl1pPr>
      <a:lvl2pPr marL="243411" indent="-243411" algn="l" defTabSz="1219170" rtl="0" eaLnBrk="1" latinLnBrk="0" hangingPunct="1">
        <a:spcBef>
          <a:spcPts val="800"/>
        </a:spcBef>
        <a:buClr>
          <a:schemeClr val="accent3">
            <a:lumMod val="75000"/>
          </a:schemeClr>
        </a:buClr>
        <a:buFont typeface="Wingdings" panose="05000000000000000000" pitchFamily="2" charset="2"/>
        <a:buChar char="§"/>
        <a:defRPr sz="1733" kern="1200">
          <a:solidFill>
            <a:schemeClr val="accent6"/>
          </a:solidFill>
          <a:latin typeface="Arial" pitchFamily="34" charset="0"/>
          <a:ea typeface="+mn-ea"/>
          <a:cs typeface="Arial" pitchFamily="34" charset="0"/>
        </a:defRPr>
      </a:lvl2pPr>
      <a:lvl3pPr marL="459306" indent="-198962" algn="l" defTabSz="1219170" rtl="0" eaLnBrk="1" latinLnBrk="0" hangingPunct="1">
        <a:spcBef>
          <a:spcPts val="800"/>
        </a:spcBef>
        <a:buClr>
          <a:schemeClr val="accent3">
            <a:lumMod val="75000"/>
          </a:schemeClr>
        </a:buClr>
        <a:buFont typeface="Arial" pitchFamily="34" charset="0"/>
        <a:buChar char="•"/>
        <a:tabLst>
          <a:tab pos="533387" algn="l"/>
        </a:tabLst>
        <a:defRPr sz="1600" kern="1200">
          <a:solidFill>
            <a:schemeClr val="accent6"/>
          </a:solidFill>
          <a:latin typeface="Arial" pitchFamily="34" charset="0"/>
          <a:ea typeface="+mn-ea"/>
          <a:cs typeface="Arial" pitchFamily="34" charset="0"/>
        </a:defRPr>
      </a:lvl3pPr>
      <a:lvl4pPr marL="685783" indent="-228594" algn="l" defTabSz="1219170" rtl="0" eaLnBrk="1" latinLnBrk="0" hangingPunct="1">
        <a:spcBef>
          <a:spcPts val="800"/>
        </a:spcBef>
        <a:buClr>
          <a:schemeClr val="accent3">
            <a:lumMod val="75000"/>
          </a:schemeClr>
        </a:buClr>
        <a:buFont typeface="Arial" panose="020B0604020202020204" pitchFamily="34" charset="0"/>
        <a:buChar char="-"/>
        <a:defRPr sz="1467" kern="1200">
          <a:solidFill>
            <a:schemeClr val="accent6"/>
          </a:solidFill>
          <a:latin typeface="Arial" pitchFamily="34" charset="0"/>
          <a:ea typeface="+mn-ea"/>
          <a:cs typeface="Arial" pitchFamily="34" charset="0"/>
        </a:defRPr>
      </a:lvl4pPr>
      <a:lvl5pPr marL="914377" indent="-228594" algn="l" defTabSz="1219170" rtl="0" eaLnBrk="1" latinLnBrk="0" hangingPunct="1">
        <a:spcBef>
          <a:spcPts val="800"/>
        </a:spcBef>
        <a:buClr>
          <a:schemeClr val="accent3">
            <a:lumMod val="75000"/>
          </a:schemeClr>
        </a:buClr>
        <a:buSzPct val="100000"/>
        <a:buFont typeface="Arial" panose="020B0604020202020204" pitchFamily="34" charset="0"/>
        <a:buChar char="◦"/>
        <a:defRPr sz="1467" kern="1200">
          <a:solidFill>
            <a:schemeClr val="accent6"/>
          </a:solidFill>
          <a:latin typeface="Arial" pitchFamily="34" charset="0"/>
          <a:ea typeface="+mn-ea"/>
          <a:cs typeface="Arial"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74684" y="707270"/>
            <a:ext cx="6733115" cy="5541129"/>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0" i="0">
              <a:latin typeface="Calibri" panose="020F0502020204030204" pitchFamily="34" charset="0"/>
            </a:endParaRPr>
          </a:p>
        </p:txBody>
      </p:sp>
      <p:sp>
        <p:nvSpPr>
          <p:cNvPr id="9" name="Footer Placeholder 4"/>
          <p:cNvSpPr>
            <a:spLocks noGrp="1"/>
          </p:cNvSpPr>
          <p:nvPr>
            <p:ph type="ftr" sz="quarter" idx="3"/>
          </p:nvPr>
        </p:nvSpPr>
        <p:spPr>
          <a:xfrm>
            <a:off x="7498085" y="6527945"/>
            <a:ext cx="3860800" cy="207464"/>
          </a:xfrm>
          <a:prstGeom prst="rect">
            <a:avLst/>
          </a:prstGeom>
        </p:spPr>
        <p:txBody>
          <a:bodyPr vert="horz" lIns="0" tIns="0" rIns="0" bIns="0" rtlCol="0" anchor="b" anchorCtr="0"/>
          <a:lstStyle>
            <a:lvl1pPr algn="l">
              <a:defRPr sz="800" b="0" i="0" spc="27" baseline="0">
                <a:solidFill>
                  <a:schemeClr val="accent6"/>
                </a:solidFill>
                <a:latin typeface="Calibri" panose="020F0502020204030204" pitchFamily="34" charset="0"/>
                <a:cs typeface="Calibri" panose="020F0502020204030204" pitchFamily="34" charset="0"/>
              </a:defRPr>
            </a:lvl1pPr>
          </a:lstStyle>
          <a:p>
            <a:pPr algn="r"/>
            <a:r>
              <a:rPr lang="en-US"/>
              <a:t>© Bill &amp; Melinda Gates Foundation      |</a:t>
            </a:r>
          </a:p>
        </p:txBody>
      </p:sp>
      <p:sp>
        <p:nvSpPr>
          <p:cNvPr id="11" name="Slide Number Placeholder 5"/>
          <p:cNvSpPr>
            <a:spLocks noGrp="1"/>
          </p:cNvSpPr>
          <p:nvPr>
            <p:ph type="sldNum" sz="quarter" idx="4"/>
          </p:nvPr>
        </p:nvSpPr>
        <p:spPr>
          <a:xfrm>
            <a:off x="11359635" y="6527357"/>
            <a:ext cx="253444" cy="207464"/>
          </a:xfrm>
          <a:prstGeom prst="rect">
            <a:avLst/>
          </a:prstGeom>
        </p:spPr>
        <p:txBody>
          <a:bodyPr vert="horz" lIns="0" tIns="0" rIns="0" bIns="0" rtlCol="0" anchor="b"/>
          <a:lstStyle>
            <a:lvl1pPr algn="r">
              <a:defRPr sz="800" b="0" i="0">
                <a:solidFill>
                  <a:schemeClr val="accent6"/>
                </a:solidFill>
                <a:latin typeface="Calibri" panose="020F0502020204030204" pitchFamily="34" charset="0"/>
                <a:cs typeface="Calibri" panose="020F0502020204030204" pitchFamily="34" charset="0"/>
              </a:defRPr>
            </a:lvl1pPr>
          </a:lstStyle>
          <a:p>
            <a:fld id="{D3F7C509-FEEF-45D3-B896-7C07814C0C13}" type="slidenum">
              <a:rPr lang="en-US" smtClean="0"/>
              <a:pPr/>
              <a:t>‹#›</a:t>
            </a:fld>
            <a:endParaRPr lang="en-US"/>
          </a:p>
        </p:txBody>
      </p:sp>
      <p:sp>
        <p:nvSpPr>
          <p:cNvPr id="10" name="Title Placeholder 1"/>
          <p:cNvSpPr>
            <a:spLocks noGrp="1"/>
          </p:cNvSpPr>
          <p:nvPr>
            <p:ph type="title"/>
          </p:nvPr>
        </p:nvSpPr>
        <p:spPr>
          <a:xfrm>
            <a:off x="486833" y="637827"/>
            <a:ext cx="4226984" cy="862195"/>
          </a:xfrm>
          <a:prstGeom prst="rect">
            <a:avLst/>
          </a:prstGeom>
        </p:spPr>
        <p:txBody>
          <a:bodyPr vert="horz" lIns="0" tIns="0" rIns="0" bIns="0" rtlCol="0" anchor="t" anchorCtr="0">
            <a:noAutofit/>
          </a:bodyPr>
          <a:lstStyle/>
          <a:p>
            <a:r>
              <a:rPr lang="en-US"/>
              <a:t>Click to edit Master title style</a:t>
            </a:r>
          </a:p>
        </p:txBody>
      </p:sp>
      <p:sp>
        <p:nvSpPr>
          <p:cNvPr id="2" name="TextBox 1">
            <a:extLst>
              <a:ext uri="{FF2B5EF4-FFF2-40B4-BE49-F238E27FC236}">
                <a16:creationId xmlns:a16="http://schemas.microsoft.com/office/drawing/2014/main" id="{6807AD2F-D4D4-9246-8524-13246ABA848E}"/>
              </a:ext>
            </a:extLst>
          </p:cNvPr>
          <p:cNvSpPr txBox="1"/>
          <p:nvPr userDrawn="1"/>
        </p:nvSpPr>
        <p:spPr>
          <a:xfrm>
            <a:off x="844062" y="6383215"/>
            <a:ext cx="0" cy="0"/>
          </a:xfrm>
          <a:prstGeom prst="rect">
            <a:avLst/>
          </a:prstGeom>
          <a:noFill/>
        </p:spPr>
        <p:txBody>
          <a:bodyPr wrap="none" lIns="0" tIns="0" rIns="0" bIns="0" numCol="2" rtlCol="0">
            <a:noAutofit/>
          </a:bodyPr>
          <a:lstStyle/>
          <a:p>
            <a:pPr marL="228600" indent="-228600">
              <a:spcAft>
                <a:spcPts val="300"/>
              </a:spcAft>
              <a:buFont typeface="+mj-lt"/>
              <a:buAutoNum type="arabicPeriod"/>
            </a:pPr>
            <a:endParaRPr lang="en-US" sz="1050" b="0" i="0">
              <a:solidFill>
                <a:schemeClr val="accent6"/>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74388727"/>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219170" rtl="0" eaLnBrk="1" latinLnBrk="0" hangingPunct="1">
        <a:lnSpc>
          <a:spcPts val="3067"/>
        </a:lnSpc>
        <a:spcBef>
          <a:spcPct val="0"/>
        </a:spcBef>
        <a:buNone/>
        <a:defRPr sz="3067" b="0" i="0" kern="1200" cap="all" baseline="0">
          <a:solidFill>
            <a:schemeClr val="accent6"/>
          </a:solidFill>
          <a:latin typeface="Calibri" panose="020F0502020204030204" pitchFamily="34" charset="0"/>
          <a:ea typeface="+mj-ea"/>
          <a:cs typeface="Calibri" panose="020F0502020204030204" pitchFamily="34" charset="0"/>
        </a:defRPr>
      </a:lvl1pPr>
    </p:titleStyle>
    <p:bodyStyle>
      <a:lvl1pPr marL="0" indent="0" algn="l" defTabSz="1219170" rtl="0" eaLnBrk="1" latinLnBrk="0" hangingPunct="1">
        <a:spcBef>
          <a:spcPts val="800"/>
        </a:spcBef>
        <a:buClr>
          <a:srgbClr val="2F85AA"/>
        </a:buClr>
        <a:buFont typeface="Wingdings" pitchFamily="2" charset="2"/>
        <a:buNone/>
        <a:defRPr sz="1867" b="0" i="0" kern="1200">
          <a:solidFill>
            <a:schemeClr val="accent6"/>
          </a:solidFill>
          <a:latin typeface="Calibri" panose="020F0502020204030204" pitchFamily="34" charset="0"/>
          <a:ea typeface="+mn-ea"/>
          <a:cs typeface="Calibri" panose="020F0502020204030204" pitchFamily="34" charset="0"/>
        </a:defRPr>
      </a:lvl1pPr>
      <a:lvl2pPr marL="243411" indent="-243411" algn="l" defTabSz="1219170" rtl="0" eaLnBrk="1" latinLnBrk="0" hangingPunct="1">
        <a:spcBef>
          <a:spcPts val="800"/>
        </a:spcBef>
        <a:buClr>
          <a:schemeClr val="accent3">
            <a:lumMod val="75000"/>
          </a:schemeClr>
        </a:buClr>
        <a:buFont typeface="Wingdings" panose="05000000000000000000" pitchFamily="2" charset="2"/>
        <a:buChar char="§"/>
        <a:defRPr sz="1733" b="0" i="0" kern="1200">
          <a:solidFill>
            <a:schemeClr val="accent6"/>
          </a:solidFill>
          <a:latin typeface="Calibri" panose="020F0502020204030204" pitchFamily="34" charset="0"/>
          <a:ea typeface="+mn-ea"/>
          <a:cs typeface="Calibri" panose="020F0502020204030204" pitchFamily="34" charset="0"/>
        </a:defRPr>
      </a:lvl2pPr>
      <a:lvl3pPr marL="459306" indent="-198962" algn="l" defTabSz="1219170" rtl="0" eaLnBrk="1" latinLnBrk="0" hangingPunct="1">
        <a:spcBef>
          <a:spcPts val="800"/>
        </a:spcBef>
        <a:buClr>
          <a:schemeClr val="accent3">
            <a:lumMod val="75000"/>
          </a:schemeClr>
        </a:buClr>
        <a:buFont typeface="Arial" pitchFamily="34" charset="0"/>
        <a:buChar char="•"/>
        <a:tabLst>
          <a:tab pos="533387" algn="l"/>
        </a:tabLst>
        <a:defRPr sz="1600" b="0" i="0" kern="1200">
          <a:solidFill>
            <a:schemeClr val="accent6"/>
          </a:solidFill>
          <a:latin typeface="Calibri" panose="020F0502020204030204" pitchFamily="34" charset="0"/>
          <a:ea typeface="+mn-ea"/>
          <a:cs typeface="Calibri" panose="020F0502020204030204" pitchFamily="34" charset="0"/>
        </a:defRPr>
      </a:lvl3pPr>
      <a:lvl4pPr marL="685783" indent="-228594" algn="l" defTabSz="1219170" rtl="0" eaLnBrk="1" latinLnBrk="0" hangingPunct="1">
        <a:spcBef>
          <a:spcPts val="800"/>
        </a:spcBef>
        <a:buClr>
          <a:schemeClr val="accent3">
            <a:lumMod val="75000"/>
          </a:schemeClr>
        </a:buClr>
        <a:buFont typeface="Arial" panose="020B0604020202020204" pitchFamily="34" charset="0"/>
        <a:buChar char="-"/>
        <a:defRPr sz="1467" b="0" i="0" kern="1200">
          <a:solidFill>
            <a:schemeClr val="accent6"/>
          </a:solidFill>
          <a:latin typeface="Calibri" panose="020F0502020204030204" pitchFamily="34" charset="0"/>
          <a:ea typeface="+mn-ea"/>
          <a:cs typeface="Calibri" panose="020F0502020204030204" pitchFamily="34" charset="0"/>
        </a:defRPr>
      </a:lvl4pPr>
      <a:lvl5pPr marL="914377" indent="-228594" algn="l" defTabSz="1219170" rtl="0" eaLnBrk="1" latinLnBrk="0" hangingPunct="1">
        <a:spcBef>
          <a:spcPts val="800"/>
        </a:spcBef>
        <a:buClr>
          <a:schemeClr val="accent3">
            <a:lumMod val="75000"/>
          </a:schemeClr>
        </a:buClr>
        <a:buSzPct val="100000"/>
        <a:buFont typeface="Arial" panose="020B0604020202020204" pitchFamily="34" charset="0"/>
        <a:buChar char="◦"/>
        <a:defRPr sz="1467" b="0" i="0" kern="1200">
          <a:solidFill>
            <a:schemeClr val="accent6"/>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74684" y="707270"/>
            <a:ext cx="6733115" cy="5541129"/>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ndParaRPr>
          </a:p>
        </p:txBody>
      </p:sp>
      <p:sp>
        <p:nvSpPr>
          <p:cNvPr id="9" name="Footer Placeholder 4"/>
          <p:cNvSpPr>
            <a:spLocks noGrp="1"/>
          </p:cNvSpPr>
          <p:nvPr>
            <p:ph type="ftr" sz="quarter" idx="3"/>
          </p:nvPr>
        </p:nvSpPr>
        <p:spPr>
          <a:xfrm>
            <a:off x="7498085" y="6527945"/>
            <a:ext cx="3860800" cy="207464"/>
          </a:xfrm>
          <a:prstGeom prst="rect">
            <a:avLst/>
          </a:prstGeom>
        </p:spPr>
        <p:txBody>
          <a:bodyPr vert="horz" lIns="0" tIns="0" rIns="0" bIns="0" rtlCol="0" anchor="b" anchorCtr="0"/>
          <a:lstStyle>
            <a:lvl1pPr algn="l">
              <a:defRPr sz="800" spc="27" baseline="0">
                <a:solidFill>
                  <a:schemeClr val="accent6"/>
                </a:solidFill>
                <a:latin typeface="Calibri" panose="020F0502020204030204" pitchFamily="34" charset="0"/>
                <a:cs typeface="Calibri" panose="020F0502020204030204" pitchFamily="34" charset="0"/>
              </a:defRPr>
            </a:lvl1pPr>
          </a:lstStyle>
          <a:p>
            <a:pPr algn="r"/>
            <a:r>
              <a:rPr lang="en-US"/>
              <a:t>© Bill &amp; Melinda Gates Foundation      |</a:t>
            </a:r>
          </a:p>
        </p:txBody>
      </p:sp>
      <p:sp>
        <p:nvSpPr>
          <p:cNvPr id="11" name="Slide Number Placeholder 5"/>
          <p:cNvSpPr>
            <a:spLocks noGrp="1"/>
          </p:cNvSpPr>
          <p:nvPr>
            <p:ph type="sldNum" sz="quarter" idx="4"/>
          </p:nvPr>
        </p:nvSpPr>
        <p:spPr>
          <a:xfrm>
            <a:off x="11359635" y="6527357"/>
            <a:ext cx="253444" cy="207464"/>
          </a:xfrm>
          <a:prstGeom prst="rect">
            <a:avLst/>
          </a:prstGeom>
        </p:spPr>
        <p:txBody>
          <a:bodyPr vert="horz" lIns="0" tIns="0" rIns="0" bIns="0" rtlCol="0" anchor="b"/>
          <a:lstStyle>
            <a:lvl1pPr algn="r">
              <a:defRPr sz="800">
                <a:solidFill>
                  <a:schemeClr val="accent6"/>
                </a:solidFill>
                <a:latin typeface="Calibri" panose="020F0502020204030204" pitchFamily="34" charset="0"/>
                <a:cs typeface="Calibri" panose="020F0502020204030204" pitchFamily="34" charset="0"/>
              </a:defRPr>
            </a:lvl1pPr>
          </a:lstStyle>
          <a:p>
            <a:fld id="{D3F7C509-FEEF-45D3-B896-7C07814C0C13}" type="slidenum">
              <a:rPr lang="en-US" smtClean="0"/>
              <a:pPr/>
              <a:t>‹#›</a:t>
            </a:fld>
            <a:endParaRPr lang="en-US"/>
          </a:p>
        </p:txBody>
      </p:sp>
      <p:cxnSp>
        <p:nvCxnSpPr>
          <p:cNvPr id="12" name="Straight Connector 11"/>
          <p:cNvCxnSpPr/>
          <p:nvPr userDrawn="1"/>
        </p:nvCxnSpPr>
        <p:spPr>
          <a:xfrm>
            <a:off x="486834" y="6465243"/>
            <a:ext cx="11120967" cy="0"/>
          </a:xfrm>
          <a:prstGeom prst="line">
            <a:avLst/>
          </a:prstGeom>
          <a:ln w="63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486833" y="637827"/>
            <a:ext cx="4226984" cy="862195"/>
          </a:xfrm>
          <a:prstGeom prst="rect">
            <a:avLst/>
          </a:prstGeom>
        </p:spPr>
        <p:txBody>
          <a:bodyPr vert="horz" lIns="0" tIns="0" rIns="0" bIns="0" rtlCol="0" anchor="t" anchorCtr="0">
            <a:noAutofit/>
          </a:bodyPr>
          <a:lstStyle/>
          <a:p>
            <a:r>
              <a:rPr lang="en-US"/>
              <a:t>Click to edit Master title style</a:t>
            </a:r>
          </a:p>
        </p:txBody>
      </p:sp>
    </p:spTree>
    <p:extLst>
      <p:ext uri="{BB962C8B-B14F-4D97-AF65-F5344CB8AC3E}">
        <p14:creationId xmlns:p14="http://schemas.microsoft.com/office/powerpoint/2010/main" val="186390499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219170" rtl="0" eaLnBrk="1" latinLnBrk="0" hangingPunct="1">
        <a:lnSpc>
          <a:spcPts val="3067"/>
        </a:lnSpc>
        <a:spcBef>
          <a:spcPct val="0"/>
        </a:spcBef>
        <a:buNone/>
        <a:defRPr sz="3067" kern="1200" cap="all" baseline="0">
          <a:solidFill>
            <a:schemeClr val="accent6"/>
          </a:solidFill>
          <a:latin typeface="Calibri" panose="020F0502020204030204" pitchFamily="34" charset="0"/>
          <a:ea typeface="+mj-ea"/>
          <a:cs typeface="Calibri" panose="020F0502020204030204" pitchFamily="34" charset="0"/>
        </a:defRPr>
      </a:lvl1pPr>
    </p:titleStyle>
    <p:bodyStyle>
      <a:lvl1pPr marL="0" indent="0" algn="l" defTabSz="1219170" rtl="0" eaLnBrk="1" latinLnBrk="0" hangingPunct="1">
        <a:spcBef>
          <a:spcPts val="800"/>
        </a:spcBef>
        <a:buClr>
          <a:srgbClr val="2F85AA"/>
        </a:buClr>
        <a:buFont typeface="Wingdings" pitchFamily="2" charset="2"/>
        <a:buNone/>
        <a:defRPr sz="1867" kern="1200">
          <a:solidFill>
            <a:schemeClr val="accent6"/>
          </a:solidFill>
          <a:latin typeface="Calibri" panose="020F0502020204030204" pitchFamily="34" charset="0"/>
          <a:ea typeface="+mn-ea"/>
          <a:cs typeface="Calibri" panose="020F0502020204030204" pitchFamily="34" charset="0"/>
        </a:defRPr>
      </a:lvl1pPr>
      <a:lvl2pPr marL="243411" indent="-243411" algn="l" defTabSz="1219170" rtl="0" eaLnBrk="1" latinLnBrk="0" hangingPunct="1">
        <a:spcBef>
          <a:spcPts val="800"/>
        </a:spcBef>
        <a:buClr>
          <a:schemeClr val="accent3">
            <a:lumMod val="75000"/>
          </a:schemeClr>
        </a:buClr>
        <a:buFont typeface="Wingdings" panose="05000000000000000000" pitchFamily="2" charset="2"/>
        <a:buChar char="§"/>
        <a:defRPr sz="1733" kern="1200">
          <a:solidFill>
            <a:schemeClr val="accent6"/>
          </a:solidFill>
          <a:latin typeface="Calibri" panose="020F0502020204030204" pitchFamily="34" charset="0"/>
          <a:ea typeface="+mn-ea"/>
          <a:cs typeface="Calibri" panose="020F0502020204030204" pitchFamily="34" charset="0"/>
        </a:defRPr>
      </a:lvl2pPr>
      <a:lvl3pPr marL="459306" indent="-198962" algn="l" defTabSz="1219170" rtl="0" eaLnBrk="1" latinLnBrk="0" hangingPunct="1">
        <a:spcBef>
          <a:spcPts val="800"/>
        </a:spcBef>
        <a:buClr>
          <a:schemeClr val="accent3">
            <a:lumMod val="75000"/>
          </a:schemeClr>
        </a:buClr>
        <a:buFont typeface="Arial" pitchFamily="34" charset="0"/>
        <a:buChar char="•"/>
        <a:tabLst>
          <a:tab pos="533387" algn="l"/>
        </a:tabLst>
        <a:defRPr sz="1600" kern="1200">
          <a:solidFill>
            <a:schemeClr val="accent6"/>
          </a:solidFill>
          <a:latin typeface="Calibri" panose="020F0502020204030204" pitchFamily="34" charset="0"/>
          <a:ea typeface="+mn-ea"/>
          <a:cs typeface="Calibri" panose="020F0502020204030204" pitchFamily="34" charset="0"/>
        </a:defRPr>
      </a:lvl3pPr>
      <a:lvl4pPr marL="685783" indent="-228594" algn="l" defTabSz="1219170" rtl="0" eaLnBrk="1" latinLnBrk="0" hangingPunct="1">
        <a:spcBef>
          <a:spcPts val="800"/>
        </a:spcBef>
        <a:buClr>
          <a:schemeClr val="accent3">
            <a:lumMod val="75000"/>
          </a:schemeClr>
        </a:buClr>
        <a:buFont typeface="Arial" panose="020B0604020202020204" pitchFamily="34" charset="0"/>
        <a:buChar char="-"/>
        <a:defRPr sz="1467" kern="1200">
          <a:solidFill>
            <a:schemeClr val="accent6"/>
          </a:solidFill>
          <a:latin typeface="Calibri" panose="020F0502020204030204" pitchFamily="34" charset="0"/>
          <a:ea typeface="+mn-ea"/>
          <a:cs typeface="Calibri" panose="020F0502020204030204" pitchFamily="34" charset="0"/>
        </a:defRPr>
      </a:lvl4pPr>
      <a:lvl5pPr marL="914377" indent="-228594" algn="l" defTabSz="1219170" rtl="0" eaLnBrk="1" latinLnBrk="0" hangingPunct="1">
        <a:spcBef>
          <a:spcPts val="800"/>
        </a:spcBef>
        <a:buClr>
          <a:schemeClr val="accent3">
            <a:lumMod val="75000"/>
          </a:schemeClr>
        </a:buClr>
        <a:buSzPct val="100000"/>
        <a:buFont typeface="Arial" panose="020B0604020202020204" pitchFamily="34" charset="0"/>
        <a:buChar char="◦"/>
        <a:defRPr sz="1467" kern="1200">
          <a:solidFill>
            <a:schemeClr val="accent6"/>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74684" y="707270"/>
            <a:ext cx="6733115" cy="5541129"/>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ndParaRPr>
          </a:p>
        </p:txBody>
      </p:sp>
      <p:sp>
        <p:nvSpPr>
          <p:cNvPr id="9" name="Footer Placeholder 4"/>
          <p:cNvSpPr>
            <a:spLocks noGrp="1"/>
          </p:cNvSpPr>
          <p:nvPr>
            <p:ph type="ftr" sz="quarter" idx="3"/>
          </p:nvPr>
        </p:nvSpPr>
        <p:spPr>
          <a:xfrm>
            <a:off x="7498085" y="6527945"/>
            <a:ext cx="3860800" cy="207464"/>
          </a:xfrm>
          <a:prstGeom prst="rect">
            <a:avLst/>
          </a:prstGeom>
        </p:spPr>
        <p:txBody>
          <a:bodyPr vert="horz" lIns="0" tIns="0" rIns="0" bIns="0" rtlCol="0" anchor="b" anchorCtr="0"/>
          <a:lstStyle>
            <a:lvl1pPr algn="l">
              <a:defRPr sz="800" spc="27" baseline="0">
                <a:solidFill>
                  <a:schemeClr val="accent6"/>
                </a:solidFill>
                <a:latin typeface="Calibri" panose="020F0502020204030204" pitchFamily="34" charset="0"/>
                <a:cs typeface="Calibri" panose="020F0502020204030204" pitchFamily="34" charset="0"/>
              </a:defRPr>
            </a:lvl1pPr>
          </a:lstStyle>
          <a:p>
            <a:pPr algn="r"/>
            <a:r>
              <a:rPr lang="en-US"/>
              <a:t>© Bill &amp; Melinda Gates Foundation      |</a:t>
            </a:r>
          </a:p>
        </p:txBody>
      </p:sp>
      <p:sp>
        <p:nvSpPr>
          <p:cNvPr id="11" name="Slide Number Placeholder 5"/>
          <p:cNvSpPr>
            <a:spLocks noGrp="1"/>
          </p:cNvSpPr>
          <p:nvPr>
            <p:ph type="sldNum" sz="quarter" idx="4"/>
          </p:nvPr>
        </p:nvSpPr>
        <p:spPr>
          <a:xfrm>
            <a:off x="11359635" y="6527357"/>
            <a:ext cx="253444" cy="207464"/>
          </a:xfrm>
          <a:prstGeom prst="rect">
            <a:avLst/>
          </a:prstGeom>
        </p:spPr>
        <p:txBody>
          <a:bodyPr vert="horz" lIns="0" tIns="0" rIns="0" bIns="0" rtlCol="0" anchor="b"/>
          <a:lstStyle>
            <a:lvl1pPr algn="r">
              <a:defRPr sz="800">
                <a:solidFill>
                  <a:schemeClr val="accent6"/>
                </a:solidFill>
                <a:latin typeface="Calibri" panose="020F0502020204030204" pitchFamily="34" charset="0"/>
                <a:cs typeface="Calibri" panose="020F0502020204030204" pitchFamily="34" charset="0"/>
              </a:defRPr>
            </a:lvl1pPr>
          </a:lstStyle>
          <a:p>
            <a:fld id="{D3F7C509-FEEF-45D3-B896-7C07814C0C13}" type="slidenum">
              <a:rPr lang="en-US" smtClean="0"/>
              <a:pPr/>
              <a:t>‹#›</a:t>
            </a:fld>
            <a:endParaRPr lang="en-US"/>
          </a:p>
        </p:txBody>
      </p:sp>
      <p:cxnSp>
        <p:nvCxnSpPr>
          <p:cNvPr id="12" name="Straight Connector 11"/>
          <p:cNvCxnSpPr/>
          <p:nvPr userDrawn="1"/>
        </p:nvCxnSpPr>
        <p:spPr>
          <a:xfrm>
            <a:off x="486834" y="6465243"/>
            <a:ext cx="11120967" cy="0"/>
          </a:xfrm>
          <a:prstGeom prst="line">
            <a:avLst/>
          </a:prstGeom>
          <a:ln w="63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486833" y="637827"/>
            <a:ext cx="4226984" cy="862195"/>
          </a:xfrm>
          <a:prstGeom prst="rect">
            <a:avLst/>
          </a:prstGeom>
        </p:spPr>
        <p:txBody>
          <a:bodyPr vert="horz" lIns="0" tIns="0" rIns="0" bIns="0" rtlCol="0" anchor="t" anchorCtr="0">
            <a:noAutofit/>
          </a:bodyPr>
          <a:lstStyle/>
          <a:p>
            <a:r>
              <a:rPr lang="en-US"/>
              <a:t>Click to edit Master title style</a:t>
            </a:r>
          </a:p>
        </p:txBody>
      </p:sp>
    </p:spTree>
    <p:extLst>
      <p:ext uri="{BB962C8B-B14F-4D97-AF65-F5344CB8AC3E}">
        <p14:creationId xmlns:p14="http://schemas.microsoft.com/office/powerpoint/2010/main" val="3692061036"/>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219170" rtl="0" eaLnBrk="1" latinLnBrk="0" hangingPunct="1">
        <a:lnSpc>
          <a:spcPts val="3067"/>
        </a:lnSpc>
        <a:spcBef>
          <a:spcPct val="0"/>
        </a:spcBef>
        <a:buNone/>
        <a:defRPr sz="3067" kern="1200" cap="all" baseline="0">
          <a:solidFill>
            <a:schemeClr val="accent6"/>
          </a:solidFill>
          <a:latin typeface="Calibri" panose="020F0502020204030204" pitchFamily="34" charset="0"/>
          <a:ea typeface="+mj-ea"/>
          <a:cs typeface="Calibri" panose="020F0502020204030204" pitchFamily="34" charset="0"/>
        </a:defRPr>
      </a:lvl1pPr>
    </p:titleStyle>
    <p:bodyStyle>
      <a:lvl1pPr marL="0" indent="0" algn="l" defTabSz="1219170" rtl="0" eaLnBrk="1" latinLnBrk="0" hangingPunct="1">
        <a:spcBef>
          <a:spcPts val="800"/>
        </a:spcBef>
        <a:buClr>
          <a:srgbClr val="2F85AA"/>
        </a:buClr>
        <a:buFont typeface="Wingdings" pitchFamily="2" charset="2"/>
        <a:buNone/>
        <a:defRPr sz="1867" kern="1200">
          <a:solidFill>
            <a:schemeClr val="accent6"/>
          </a:solidFill>
          <a:latin typeface="Calibri" panose="020F0502020204030204" pitchFamily="34" charset="0"/>
          <a:ea typeface="+mn-ea"/>
          <a:cs typeface="Calibri" panose="020F0502020204030204" pitchFamily="34" charset="0"/>
        </a:defRPr>
      </a:lvl1pPr>
      <a:lvl2pPr marL="243411" indent="-243411" algn="l" defTabSz="1219170" rtl="0" eaLnBrk="1" latinLnBrk="0" hangingPunct="1">
        <a:spcBef>
          <a:spcPts val="800"/>
        </a:spcBef>
        <a:buClr>
          <a:schemeClr val="accent3">
            <a:lumMod val="75000"/>
          </a:schemeClr>
        </a:buClr>
        <a:buFont typeface="Wingdings" panose="05000000000000000000" pitchFamily="2" charset="2"/>
        <a:buChar char="§"/>
        <a:defRPr sz="1733" kern="1200">
          <a:solidFill>
            <a:schemeClr val="accent6"/>
          </a:solidFill>
          <a:latin typeface="Calibri" panose="020F0502020204030204" pitchFamily="34" charset="0"/>
          <a:ea typeface="+mn-ea"/>
          <a:cs typeface="Calibri" panose="020F0502020204030204" pitchFamily="34" charset="0"/>
        </a:defRPr>
      </a:lvl2pPr>
      <a:lvl3pPr marL="459306" indent="-198962" algn="l" defTabSz="1219170" rtl="0" eaLnBrk="1" latinLnBrk="0" hangingPunct="1">
        <a:spcBef>
          <a:spcPts val="800"/>
        </a:spcBef>
        <a:buClr>
          <a:schemeClr val="accent3">
            <a:lumMod val="75000"/>
          </a:schemeClr>
        </a:buClr>
        <a:buFont typeface="Arial" pitchFamily="34" charset="0"/>
        <a:buChar char="•"/>
        <a:tabLst>
          <a:tab pos="533387" algn="l"/>
        </a:tabLst>
        <a:defRPr sz="1600" kern="1200">
          <a:solidFill>
            <a:schemeClr val="accent6"/>
          </a:solidFill>
          <a:latin typeface="Calibri" panose="020F0502020204030204" pitchFamily="34" charset="0"/>
          <a:ea typeface="+mn-ea"/>
          <a:cs typeface="Calibri" panose="020F0502020204030204" pitchFamily="34" charset="0"/>
        </a:defRPr>
      </a:lvl3pPr>
      <a:lvl4pPr marL="685783" indent="-228594" algn="l" defTabSz="1219170" rtl="0" eaLnBrk="1" latinLnBrk="0" hangingPunct="1">
        <a:spcBef>
          <a:spcPts val="800"/>
        </a:spcBef>
        <a:buClr>
          <a:schemeClr val="accent3">
            <a:lumMod val="75000"/>
          </a:schemeClr>
        </a:buClr>
        <a:buFont typeface="Arial" panose="020B0604020202020204" pitchFamily="34" charset="0"/>
        <a:buChar char="-"/>
        <a:defRPr sz="1467" kern="1200">
          <a:solidFill>
            <a:schemeClr val="accent6"/>
          </a:solidFill>
          <a:latin typeface="Calibri" panose="020F0502020204030204" pitchFamily="34" charset="0"/>
          <a:ea typeface="+mn-ea"/>
          <a:cs typeface="Calibri" panose="020F0502020204030204" pitchFamily="34" charset="0"/>
        </a:defRPr>
      </a:lvl4pPr>
      <a:lvl5pPr marL="914377" indent="-228594" algn="l" defTabSz="1219170" rtl="0" eaLnBrk="1" latinLnBrk="0" hangingPunct="1">
        <a:spcBef>
          <a:spcPts val="800"/>
        </a:spcBef>
        <a:buClr>
          <a:schemeClr val="accent3">
            <a:lumMod val="75000"/>
          </a:schemeClr>
        </a:buClr>
        <a:buSzPct val="100000"/>
        <a:buFont typeface="Arial" panose="020B0604020202020204" pitchFamily="34" charset="0"/>
        <a:buChar char="◦"/>
        <a:defRPr sz="1467" kern="1200">
          <a:solidFill>
            <a:schemeClr val="accent6"/>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74684" y="707270"/>
            <a:ext cx="6733115" cy="5541129"/>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Footer Placeholder 4"/>
          <p:cNvSpPr>
            <a:spLocks noGrp="1"/>
          </p:cNvSpPr>
          <p:nvPr>
            <p:ph type="ftr" sz="quarter" idx="3"/>
          </p:nvPr>
        </p:nvSpPr>
        <p:spPr>
          <a:xfrm>
            <a:off x="7498085" y="6527945"/>
            <a:ext cx="3860800" cy="207464"/>
          </a:xfrm>
          <a:prstGeom prst="rect">
            <a:avLst/>
          </a:prstGeom>
        </p:spPr>
        <p:txBody>
          <a:bodyPr vert="horz" lIns="0" tIns="0" rIns="0" bIns="0" rtlCol="0" anchor="b" anchorCtr="0"/>
          <a:lstStyle>
            <a:lvl1pPr algn="l">
              <a:defRPr sz="800" spc="27" baseline="0">
                <a:solidFill>
                  <a:schemeClr val="accent6"/>
                </a:solidFill>
                <a:latin typeface="Arial" pitchFamily="34" charset="0"/>
                <a:cs typeface="Arial" pitchFamily="34" charset="0"/>
              </a:defRPr>
            </a:lvl1pPr>
          </a:lstStyle>
          <a:p>
            <a:pPr algn="r"/>
            <a:r>
              <a:rPr lang="en-US"/>
              <a:t>© Bill &amp; Melinda Gates Foundation      |</a:t>
            </a:r>
          </a:p>
        </p:txBody>
      </p:sp>
      <p:sp>
        <p:nvSpPr>
          <p:cNvPr id="11" name="Slide Number Placeholder 5"/>
          <p:cNvSpPr>
            <a:spLocks noGrp="1"/>
          </p:cNvSpPr>
          <p:nvPr>
            <p:ph type="sldNum" sz="quarter" idx="4"/>
          </p:nvPr>
        </p:nvSpPr>
        <p:spPr>
          <a:xfrm>
            <a:off x="11359635" y="6527357"/>
            <a:ext cx="253444" cy="207464"/>
          </a:xfrm>
          <a:prstGeom prst="rect">
            <a:avLst/>
          </a:prstGeom>
        </p:spPr>
        <p:txBody>
          <a:bodyPr vert="horz" lIns="0" tIns="0" rIns="0" bIns="0" rtlCol="0" anchor="b"/>
          <a:lstStyle>
            <a:lvl1pPr algn="r">
              <a:defRPr sz="800">
                <a:solidFill>
                  <a:schemeClr val="accent6"/>
                </a:solidFill>
                <a:latin typeface="Arial" pitchFamily="34" charset="0"/>
                <a:cs typeface="Arial" pitchFamily="34" charset="0"/>
              </a:defRPr>
            </a:lvl1pPr>
          </a:lstStyle>
          <a:p>
            <a:fld id="{D3F7C509-FEEF-45D3-B896-7C07814C0C13}" type="slidenum">
              <a:rPr lang="en-US" smtClean="0"/>
              <a:pPr/>
              <a:t>‹#›</a:t>
            </a:fld>
            <a:endParaRPr lang="en-US"/>
          </a:p>
        </p:txBody>
      </p:sp>
      <p:cxnSp>
        <p:nvCxnSpPr>
          <p:cNvPr id="12" name="Straight Connector 11"/>
          <p:cNvCxnSpPr/>
          <p:nvPr/>
        </p:nvCxnSpPr>
        <p:spPr>
          <a:xfrm>
            <a:off x="486834" y="6465243"/>
            <a:ext cx="11120967" cy="0"/>
          </a:xfrm>
          <a:prstGeom prst="line">
            <a:avLst/>
          </a:prstGeom>
          <a:ln w="63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486833" y="640965"/>
            <a:ext cx="4226984" cy="862195"/>
          </a:xfrm>
          <a:prstGeom prst="rect">
            <a:avLst/>
          </a:prstGeom>
        </p:spPr>
        <p:txBody>
          <a:bodyPr vert="horz" lIns="0" tIns="0" rIns="0" bIns="0" rtlCol="0" anchor="t" anchorCtr="0">
            <a:noAutofit/>
          </a:bodyPr>
          <a:lstStyle/>
          <a:p>
            <a:r>
              <a:rPr lang="en-US"/>
              <a:t>Click to edit Master title style</a:t>
            </a:r>
          </a:p>
        </p:txBody>
      </p:sp>
      <p:sp>
        <p:nvSpPr>
          <p:cNvPr id="13" name="Rectangle 12">
            <a:extLst>
              <a:ext uri="{FF2B5EF4-FFF2-40B4-BE49-F238E27FC236}">
                <a16:creationId xmlns:a16="http://schemas.microsoft.com/office/drawing/2014/main" id="{33B4D505-0C58-49D9-8B35-94B5BB110065}"/>
              </a:ext>
            </a:extLst>
          </p:cNvPr>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4" name="Straight Connector 13">
            <a:extLst>
              <a:ext uri="{FF2B5EF4-FFF2-40B4-BE49-F238E27FC236}">
                <a16:creationId xmlns:a16="http://schemas.microsoft.com/office/drawing/2014/main" id="{7A7C07F5-218D-4F75-8191-434D412D31A7}"/>
              </a:ext>
            </a:extLst>
          </p:cNvPr>
          <p:cNvCxnSpPr/>
          <p:nvPr userDrawn="1"/>
        </p:nvCxnSpPr>
        <p:spPr>
          <a:xfrm>
            <a:off x="486834" y="6465243"/>
            <a:ext cx="11120967" cy="0"/>
          </a:xfrm>
          <a:prstGeom prst="line">
            <a:avLst/>
          </a:prstGeom>
          <a:ln w="63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622201"/>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 id="2147483787" r:id="rId15"/>
    <p:sldLayoutId id="2147483788" r:id="rId16"/>
    <p:sldLayoutId id="2147483789" r:id="rId17"/>
    <p:sldLayoutId id="2147483790" r:id="rId18"/>
    <p:sldLayoutId id="2147483791" r:id="rId19"/>
    <p:sldLayoutId id="2147483792" r:id="rId2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219170" rtl="0" eaLnBrk="1" latinLnBrk="0" hangingPunct="1">
        <a:lnSpc>
          <a:spcPts val="3067"/>
        </a:lnSpc>
        <a:spcBef>
          <a:spcPct val="0"/>
        </a:spcBef>
        <a:buNone/>
        <a:defRPr sz="3067" kern="1200" cap="all" baseline="0">
          <a:solidFill>
            <a:schemeClr val="accent6"/>
          </a:solidFill>
          <a:latin typeface="Arial" pitchFamily="34" charset="0"/>
          <a:ea typeface="+mj-ea"/>
          <a:cs typeface="Arial" pitchFamily="34" charset="0"/>
        </a:defRPr>
      </a:lvl1pPr>
    </p:titleStyle>
    <p:bodyStyle>
      <a:lvl1pPr marL="0" indent="0" algn="l" defTabSz="1219170" rtl="0" eaLnBrk="1" latinLnBrk="0" hangingPunct="1">
        <a:spcBef>
          <a:spcPts val="800"/>
        </a:spcBef>
        <a:buClr>
          <a:srgbClr val="2F85AA"/>
        </a:buClr>
        <a:buFont typeface="Wingdings" pitchFamily="2" charset="2"/>
        <a:buNone/>
        <a:defRPr sz="1867" kern="1200">
          <a:solidFill>
            <a:schemeClr val="accent6"/>
          </a:solidFill>
          <a:latin typeface="Arial" pitchFamily="34" charset="0"/>
          <a:ea typeface="+mn-ea"/>
          <a:cs typeface="Arial" pitchFamily="34" charset="0"/>
        </a:defRPr>
      </a:lvl1pPr>
      <a:lvl2pPr marL="243411" indent="-243411" algn="l" defTabSz="1219170" rtl="0" eaLnBrk="1" latinLnBrk="0" hangingPunct="1">
        <a:spcBef>
          <a:spcPts val="800"/>
        </a:spcBef>
        <a:buClr>
          <a:schemeClr val="accent3">
            <a:lumMod val="75000"/>
          </a:schemeClr>
        </a:buClr>
        <a:buFont typeface="Wingdings" panose="05000000000000000000" pitchFamily="2" charset="2"/>
        <a:buChar char="§"/>
        <a:defRPr sz="1733" kern="1200">
          <a:solidFill>
            <a:schemeClr val="accent6"/>
          </a:solidFill>
          <a:latin typeface="Arial" pitchFamily="34" charset="0"/>
          <a:ea typeface="+mn-ea"/>
          <a:cs typeface="Arial" pitchFamily="34" charset="0"/>
        </a:defRPr>
      </a:lvl2pPr>
      <a:lvl3pPr marL="459306" indent="-198962" algn="l" defTabSz="1219170" rtl="0" eaLnBrk="1" latinLnBrk="0" hangingPunct="1">
        <a:spcBef>
          <a:spcPts val="800"/>
        </a:spcBef>
        <a:buClr>
          <a:schemeClr val="accent3">
            <a:lumMod val="75000"/>
          </a:schemeClr>
        </a:buClr>
        <a:buFont typeface="Arial" pitchFamily="34" charset="0"/>
        <a:buChar char="•"/>
        <a:tabLst>
          <a:tab pos="533387" algn="l"/>
        </a:tabLst>
        <a:defRPr sz="1600" kern="1200">
          <a:solidFill>
            <a:schemeClr val="accent6"/>
          </a:solidFill>
          <a:latin typeface="Arial" pitchFamily="34" charset="0"/>
          <a:ea typeface="+mn-ea"/>
          <a:cs typeface="Arial" pitchFamily="34" charset="0"/>
        </a:defRPr>
      </a:lvl3pPr>
      <a:lvl4pPr marL="685783" indent="-228594" algn="l" defTabSz="1219170" rtl="0" eaLnBrk="1" latinLnBrk="0" hangingPunct="1">
        <a:spcBef>
          <a:spcPts val="800"/>
        </a:spcBef>
        <a:buClr>
          <a:schemeClr val="accent3">
            <a:lumMod val="75000"/>
          </a:schemeClr>
        </a:buClr>
        <a:buFont typeface="Arial" panose="020B0604020202020204" pitchFamily="34" charset="0"/>
        <a:buChar char="-"/>
        <a:defRPr sz="1467" kern="1200">
          <a:solidFill>
            <a:schemeClr val="accent6"/>
          </a:solidFill>
          <a:latin typeface="Arial" pitchFamily="34" charset="0"/>
          <a:ea typeface="+mn-ea"/>
          <a:cs typeface="Arial" pitchFamily="34" charset="0"/>
        </a:defRPr>
      </a:lvl4pPr>
      <a:lvl5pPr marL="914377" indent="-228594" algn="l" defTabSz="1219170" rtl="0" eaLnBrk="1" latinLnBrk="0" hangingPunct="1">
        <a:spcBef>
          <a:spcPts val="800"/>
        </a:spcBef>
        <a:buClr>
          <a:schemeClr val="accent3">
            <a:lumMod val="75000"/>
          </a:schemeClr>
        </a:buClr>
        <a:buSzPct val="100000"/>
        <a:buFont typeface="Arial" panose="020B0604020202020204" pitchFamily="34" charset="0"/>
        <a:buChar char="◦"/>
        <a:defRPr sz="1467" kern="1200">
          <a:solidFill>
            <a:schemeClr val="accent6"/>
          </a:solidFill>
          <a:latin typeface="Arial" pitchFamily="34" charset="0"/>
          <a:ea typeface="+mn-ea"/>
          <a:cs typeface="Arial"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35.sv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svg"/><Relationship Id="rId2" Type="http://schemas.openxmlformats.org/officeDocument/2006/relationships/notesSlide" Target="../notesSlides/notesSlide7.xml"/><Relationship Id="rId16" Type="http://schemas.openxmlformats.org/officeDocument/2006/relationships/image" Target="../media/image43.svg"/><Relationship Id="rId1" Type="http://schemas.openxmlformats.org/officeDocument/2006/relationships/slideLayout" Target="../slideLayouts/slideLayout5.xml"/><Relationship Id="rId6" Type="http://schemas.openxmlformats.org/officeDocument/2006/relationships/image" Target="../media/image33.sv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 Id="rId14" Type="http://schemas.openxmlformats.org/officeDocument/2006/relationships/image" Target="../media/image41.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87.xml"/><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73.xml"/><Relationship Id="rId5" Type="http://schemas.openxmlformats.org/officeDocument/2006/relationships/image" Target="../media/image49.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0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svg"/><Relationship Id="rId2" Type="http://schemas.openxmlformats.org/officeDocument/2006/relationships/notesSlide" Target="../notesSlides/notesSlide3.xml"/><Relationship Id="rId1" Type="http://schemas.openxmlformats.org/officeDocument/2006/relationships/slideLayout" Target="../slideLayouts/slideLayout72.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sv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svg"/><Relationship Id="rId2" Type="http://schemas.openxmlformats.org/officeDocument/2006/relationships/notesSlide" Target="../notesSlides/notesSlide4.xml"/><Relationship Id="rId16" Type="http://schemas.openxmlformats.org/officeDocument/2006/relationships/image" Target="../media/image28.svg"/><Relationship Id="rId1" Type="http://schemas.openxmlformats.org/officeDocument/2006/relationships/slideLayout" Target="../slideLayouts/slideLayout7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gatesopenresearch.org" TargetMode="External"/><Relationship Id="rId1" Type="http://schemas.openxmlformats.org/officeDocument/2006/relationships/slideLayout" Target="../slideLayouts/slideLayout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7F468-ED0D-4E0E-A9E2-316BCEF05F75}"/>
              </a:ext>
            </a:extLst>
          </p:cNvPr>
          <p:cNvSpPr>
            <a:spLocks noGrp="1"/>
          </p:cNvSpPr>
          <p:nvPr>
            <p:ph type="ctrTitle"/>
          </p:nvPr>
        </p:nvSpPr>
        <p:spPr/>
        <p:txBody>
          <a:bodyPr/>
          <a:lstStyle/>
          <a:p>
            <a:r>
              <a:rPr lang="en-US" sz="1800" kern="0" dirty="0">
                <a:effectLst/>
                <a:latin typeface="Calibri" panose="020F0502020204030204" pitchFamily="34" charset="0"/>
                <a:ea typeface="Calibri" panose="020F0502020204030204" pitchFamily="34" charset="0"/>
              </a:rPr>
              <a:t>How to build a data access program at a major funder</a:t>
            </a:r>
            <a:endParaRPr lang="en-US" dirty="0"/>
          </a:p>
        </p:txBody>
      </p:sp>
      <p:sp>
        <p:nvSpPr>
          <p:cNvPr id="3" name="Subtitle 2">
            <a:extLst>
              <a:ext uri="{FF2B5EF4-FFF2-40B4-BE49-F238E27FC236}">
                <a16:creationId xmlns:a16="http://schemas.microsoft.com/office/drawing/2014/main" id="{5FDCF92E-4171-4E99-8DD1-2AEFD34F4C2C}"/>
              </a:ext>
            </a:extLst>
          </p:cNvPr>
          <p:cNvSpPr>
            <a:spLocks noGrp="1"/>
          </p:cNvSpPr>
          <p:nvPr>
            <p:ph type="subTitle" idx="1"/>
          </p:nvPr>
        </p:nvSpPr>
        <p:spPr/>
        <p:txBody>
          <a:bodyPr/>
          <a:lstStyle/>
          <a:p>
            <a:r>
              <a:rPr lang="en-US" dirty="0">
                <a:cs typeface="Arial"/>
              </a:rPr>
              <a:t>Data Curation Network Webinar </a:t>
            </a:r>
            <a:endParaRPr lang="en-US" dirty="0"/>
          </a:p>
        </p:txBody>
      </p:sp>
    </p:spTree>
    <p:extLst>
      <p:ext uri="{BB962C8B-B14F-4D97-AF65-F5344CB8AC3E}">
        <p14:creationId xmlns:p14="http://schemas.microsoft.com/office/powerpoint/2010/main" val="41942907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F717CB0-5B1A-4702-9C34-D24C2D1057FC}"/>
              </a:ext>
            </a:extLst>
          </p:cNvPr>
          <p:cNvSpPr>
            <a:spLocks noGrp="1"/>
          </p:cNvSpPr>
          <p:nvPr>
            <p:ph type="ftr" sz="quarter" idx="1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20" normalizeH="0" baseline="0" noProof="0">
                <a:ln>
                  <a:noFill/>
                </a:ln>
                <a:solidFill>
                  <a:srgbClr val="000000"/>
                </a:solidFill>
                <a:effectLst/>
                <a:uLnTx/>
                <a:uFillTx/>
                <a:latin typeface="Arial" pitchFamily="34" charset="0"/>
                <a:ea typeface="+mn-ea"/>
                <a:cs typeface="Arial" pitchFamily="34" charset="0"/>
              </a:rPr>
              <a:t>© Bill &amp; Melinda Gates Foundation      |</a:t>
            </a:r>
          </a:p>
        </p:txBody>
      </p:sp>
      <p:sp>
        <p:nvSpPr>
          <p:cNvPr id="4" name="Slide Number Placeholder 3">
            <a:extLst>
              <a:ext uri="{FF2B5EF4-FFF2-40B4-BE49-F238E27FC236}">
                <a16:creationId xmlns:a16="http://schemas.microsoft.com/office/drawing/2014/main" id="{86600377-5C2B-4715-9C3E-5F58B9A5D1D1}"/>
              </a:ext>
            </a:extLst>
          </p:cNvPr>
          <p:cNvSpPr>
            <a:spLocks noGrp="1"/>
          </p:cNvSpPr>
          <p:nvPr>
            <p:ph type="sldNum" sz="quarter"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F7C509-FEEF-45D3-B896-7C07814C0C13}" type="slidenum">
              <a:rPr kumimoji="0" lang="en-US" sz="600" b="0" i="0" u="none" strike="noStrike" kern="1200" cap="none" spc="0" normalizeH="0" baseline="0" noProof="0" smtClean="0">
                <a:ln>
                  <a:noFill/>
                </a:ln>
                <a:solidFill>
                  <a:srgbClr val="000000"/>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6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6" name="Title 5">
            <a:extLst>
              <a:ext uri="{FF2B5EF4-FFF2-40B4-BE49-F238E27FC236}">
                <a16:creationId xmlns:a16="http://schemas.microsoft.com/office/drawing/2014/main" id="{08042349-6F87-4554-AA8D-74407BA5112D}"/>
              </a:ext>
            </a:extLst>
          </p:cNvPr>
          <p:cNvSpPr>
            <a:spLocks noGrp="1"/>
          </p:cNvSpPr>
          <p:nvPr>
            <p:ph type="title"/>
          </p:nvPr>
        </p:nvSpPr>
        <p:spPr>
          <a:xfrm>
            <a:off x="486833" y="457200"/>
            <a:ext cx="11705167" cy="697577"/>
          </a:xfrm>
        </p:spPr>
        <p:txBody>
          <a:bodyPr/>
          <a:lstStyle/>
          <a:p>
            <a:pPr>
              <a:lnSpc>
                <a:spcPct val="100000"/>
              </a:lnSpc>
            </a:pPr>
            <a:r>
              <a:rPr lang="en-US" sz="2000" dirty="0">
                <a:latin typeface="+mn-lt"/>
              </a:rPr>
              <a:t>The </a:t>
            </a:r>
            <a:r>
              <a:rPr lang="en-US" sz="2000" dirty="0">
                <a:solidFill>
                  <a:schemeClr val="accent3">
                    <a:lumMod val="75000"/>
                  </a:schemeClr>
                </a:solidFill>
                <a:latin typeface="+mn-lt"/>
              </a:rPr>
              <a:t>FAIR Data Working Group </a:t>
            </a:r>
            <a:r>
              <a:rPr lang="en-US" sz="2000" dirty="0">
                <a:latin typeface="+mn-lt"/>
              </a:rPr>
              <a:t>seeks to advance enterprise solutions to Common data sharing and access challenges across divisions</a:t>
            </a:r>
          </a:p>
        </p:txBody>
      </p:sp>
      <p:sp>
        <p:nvSpPr>
          <p:cNvPr id="7" name="Rectangle: Rounded Corners 6">
            <a:extLst>
              <a:ext uri="{FF2B5EF4-FFF2-40B4-BE49-F238E27FC236}">
                <a16:creationId xmlns:a16="http://schemas.microsoft.com/office/drawing/2014/main" id="{3225F1FB-BCA3-4F15-8AA8-A41BE66E4A97}"/>
              </a:ext>
            </a:extLst>
          </p:cNvPr>
          <p:cNvSpPr/>
          <p:nvPr/>
        </p:nvSpPr>
        <p:spPr>
          <a:xfrm>
            <a:off x="1363980" y="1451833"/>
            <a:ext cx="9387771" cy="4836111"/>
          </a:xfrm>
          <a:prstGeom prst="roundRect">
            <a:avLst>
              <a:gd name="adj" fmla="val 2083"/>
            </a:avLst>
          </a:prstGeom>
          <a:solidFill>
            <a:schemeClr val="bg1">
              <a:lumMod val="95000"/>
            </a:schemeClr>
          </a:solidFill>
          <a:ln w="12700">
            <a:solidFill>
              <a:schemeClr val="accent6">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endParaRPr>
          </a:p>
        </p:txBody>
      </p:sp>
      <p:sp>
        <p:nvSpPr>
          <p:cNvPr id="8" name="Arrow: Left-Right 7">
            <a:extLst>
              <a:ext uri="{FF2B5EF4-FFF2-40B4-BE49-F238E27FC236}">
                <a16:creationId xmlns:a16="http://schemas.microsoft.com/office/drawing/2014/main" id="{1D832A6B-0639-408C-A9F0-2ADA536FD3DF}"/>
              </a:ext>
            </a:extLst>
          </p:cNvPr>
          <p:cNvSpPr/>
          <p:nvPr/>
        </p:nvSpPr>
        <p:spPr>
          <a:xfrm>
            <a:off x="4362892" y="4485635"/>
            <a:ext cx="221695" cy="162315"/>
          </a:xfrm>
          <a:prstGeom prst="leftRight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endParaRPr kumimoji="0" lang="en-US" sz="9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endParaRPr>
          </a:p>
        </p:txBody>
      </p:sp>
      <p:sp>
        <p:nvSpPr>
          <p:cNvPr id="9" name="Arrow: Left-Right 8">
            <a:extLst>
              <a:ext uri="{FF2B5EF4-FFF2-40B4-BE49-F238E27FC236}">
                <a16:creationId xmlns:a16="http://schemas.microsoft.com/office/drawing/2014/main" id="{1CB762F9-BF3F-4B59-91EC-64A3C7D6BFF5}"/>
              </a:ext>
            </a:extLst>
          </p:cNvPr>
          <p:cNvSpPr/>
          <p:nvPr/>
        </p:nvSpPr>
        <p:spPr>
          <a:xfrm>
            <a:off x="7531956" y="4485635"/>
            <a:ext cx="221695" cy="162315"/>
          </a:xfrm>
          <a:prstGeom prst="leftRight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endParaRPr kumimoji="0" lang="en-US" sz="9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endParaRPr>
          </a:p>
        </p:txBody>
      </p:sp>
      <p:sp>
        <p:nvSpPr>
          <p:cNvPr id="10" name="Rectangle: Rounded Corners 9">
            <a:extLst>
              <a:ext uri="{FF2B5EF4-FFF2-40B4-BE49-F238E27FC236}">
                <a16:creationId xmlns:a16="http://schemas.microsoft.com/office/drawing/2014/main" id="{DF3FA536-6813-486E-930E-9CFC2CA45F7C}"/>
              </a:ext>
            </a:extLst>
          </p:cNvPr>
          <p:cNvSpPr/>
          <p:nvPr/>
        </p:nvSpPr>
        <p:spPr>
          <a:xfrm>
            <a:off x="1612651" y="3019352"/>
            <a:ext cx="2505912" cy="3166622"/>
          </a:xfrm>
          <a:prstGeom prst="roundRect">
            <a:avLst>
              <a:gd name="adj" fmla="val 7408"/>
            </a:avLst>
          </a:prstGeom>
          <a:solidFill>
            <a:schemeClr val="bg1">
              <a:lumMod val="85000"/>
            </a:schemeClr>
          </a:solidFill>
          <a:ln w="9525">
            <a:solidFill>
              <a:schemeClr val="bg1">
                <a:lumMod val="65000"/>
              </a:schemeClr>
            </a:solidFill>
            <a:prstDash val="dash"/>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endParaRPr kumimoji="0" lang="en-US" sz="800" b="1"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endParaRPr>
          </a:p>
        </p:txBody>
      </p:sp>
      <p:sp>
        <p:nvSpPr>
          <p:cNvPr id="11" name="Rectangle: Rounded Corners 10">
            <a:extLst>
              <a:ext uri="{FF2B5EF4-FFF2-40B4-BE49-F238E27FC236}">
                <a16:creationId xmlns:a16="http://schemas.microsoft.com/office/drawing/2014/main" id="{FF504BC4-C9F8-49A3-9D48-0E15AECFBC2F}"/>
              </a:ext>
            </a:extLst>
          </p:cNvPr>
          <p:cNvSpPr/>
          <p:nvPr/>
        </p:nvSpPr>
        <p:spPr>
          <a:xfrm>
            <a:off x="1427448" y="1818761"/>
            <a:ext cx="2876319" cy="427860"/>
          </a:xfrm>
          <a:prstGeom prst="roundRect">
            <a:avLst/>
          </a:prstGeom>
          <a:solidFill>
            <a:schemeClr val="accent3">
              <a:lumMod val="75000"/>
            </a:schemeClr>
          </a:solidFill>
          <a:ln w="3175">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1100" b="1"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Principles, Policy </a:t>
            </a:r>
            <a:br>
              <a:rPr kumimoji="0" lang="en-US" sz="1100" b="1"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br>
            <a:r>
              <a:rPr kumimoji="0" lang="en-US" sz="1100" b="1"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&amp; Voice</a:t>
            </a:r>
          </a:p>
        </p:txBody>
      </p:sp>
      <p:sp>
        <p:nvSpPr>
          <p:cNvPr id="12" name="Rectangle: Rounded Corners 11">
            <a:extLst>
              <a:ext uri="{FF2B5EF4-FFF2-40B4-BE49-F238E27FC236}">
                <a16:creationId xmlns:a16="http://schemas.microsoft.com/office/drawing/2014/main" id="{1867939A-97C8-4BF3-9EED-A73388A917FB}"/>
              </a:ext>
            </a:extLst>
          </p:cNvPr>
          <p:cNvSpPr/>
          <p:nvPr/>
        </p:nvSpPr>
        <p:spPr>
          <a:xfrm>
            <a:off x="1714470" y="4670605"/>
            <a:ext cx="1060704" cy="1403356"/>
          </a:xfrm>
          <a:prstGeom prst="roundRect">
            <a:avLst>
              <a:gd name="adj" fmla="val 7408"/>
            </a:avLst>
          </a:prstGeom>
          <a:solidFill>
            <a:schemeClr val="bg1">
              <a:lumMod val="95000"/>
            </a:schemeClr>
          </a:solidFill>
          <a:ln w="12700">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900" b="0" i="0" u="none" strike="noStrike" kern="0" cap="none" spc="0" normalizeH="0" baseline="0" noProof="0" dirty="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Data </a:t>
            </a:r>
            <a:br>
              <a:rPr kumimoji="0" lang="en-US" sz="900" b="0" i="0" u="none" strike="noStrike" kern="0" cap="none" spc="0" normalizeH="0" baseline="0" noProof="0" dirty="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br>
            <a:r>
              <a:rPr kumimoji="0" lang="en-US" sz="900" b="0" i="0" u="none" strike="noStrike" kern="0" cap="none" spc="0" normalizeH="0" baseline="0" noProof="0" dirty="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Sharing </a:t>
            </a:r>
            <a:br>
              <a:rPr kumimoji="0" lang="en-US" sz="900" b="0" i="0" u="none" strike="noStrike" kern="0" cap="none" spc="0" normalizeH="0" baseline="0" noProof="0" dirty="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br>
            <a:r>
              <a:rPr kumimoji="0" lang="en-US" sz="900" b="0" i="0" u="none" strike="noStrike" kern="0" cap="none" spc="0" normalizeH="0" baseline="0" noProof="0" dirty="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Values and  Principles </a:t>
            </a:r>
          </a:p>
        </p:txBody>
      </p:sp>
      <p:sp>
        <p:nvSpPr>
          <p:cNvPr id="13" name="Rectangle: Rounded Corners 12">
            <a:extLst>
              <a:ext uri="{FF2B5EF4-FFF2-40B4-BE49-F238E27FC236}">
                <a16:creationId xmlns:a16="http://schemas.microsoft.com/office/drawing/2014/main" id="{433024BE-CB6E-4D98-B01B-951C67383B4C}"/>
              </a:ext>
            </a:extLst>
          </p:cNvPr>
          <p:cNvSpPr/>
          <p:nvPr/>
        </p:nvSpPr>
        <p:spPr>
          <a:xfrm>
            <a:off x="2931168" y="4670605"/>
            <a:ext cx="1060704" cy="1403356"/>
          </a:xfrm>
          <a:prstGeom prst="roundRect">
            <a:avLst>
              <a:gd name="adj" fmla="val 7408"/>
            </a:avLst>
          </a:prstGeom>
          <a:solidFill>
            <a:schemeClr val="bg1">
              <a:lumMod val="95000"/>
            </a:schemeClr>
          </a:solidFill>
          <a:ln w="12700">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112713"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Data </a:t>
            </a:r>
            <a:b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br>
            <a: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Policies</a:t>
            </a:r>
          </a:p>
        </p:txBody>
      </p:sp>
      <p:sp>
        <p:nvSpPr>
          <p:cNvPr id="14" name="Rectangle: Rounded Corners 13">
            <a:extLst>
              <a:ext uri="{FF2B5EF4-FFF2-40B4-BE49-F238E27FC236}">
                <a16:creationId xmlns:a16="http://schemas.microsoft.com/office/drawing/2014/main" id="{7E07D5DE-275D-415E-B8A2-6FD09CF887B0}"/>
              </a:ext>
            </a:extLst>
          </p:cNvPr>
          <p:cNvSpPr/>
          <p:nvPr/>
        </p:nvSpPr>
        <p:spPr>
          <a:xfrm>
            <a:off x="1744105" y="3195842"/>
            <a:ext cx="2240280" cy="646402"/>
          </a:xfrm>
          <a:prstGeom prst="roundRect">
            <a:avLst>
              <a:gd name="adj" fmla="val 7408"/>
            </a:avLst>
          </a:prstGeom>
          <a:solidFill>
            <a:schemeClr val="bg1">
              <a:lumMod val="95000"/>
            </a:schemeClr>
          </a:solidFill>
          <a:ln w="12700">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ELT Voice </a:t>
            </a:r>
            <a:b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br>
            <a: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&amp; Advocacy</a:t>
            </a:r>
          </a:p>
        </p:txBody>
      </p:sp>
      <p:sp>
        <p:nvSpPr>
          <p:cNvPr id="15" name="Arrow: Chevron 14">
            <a:extLst>
              <a:ext uri="{FF2B5EF4-FFF2-40B4-BE49-F238E27FC236}">
                <a16:creationId xmlns:a16="http://schemas.microsoft.com/office/drawing/2014/main" id="{DD1CA91A-B9F3-47B1-88F2-1B9B495914D6}"/>
              </a:ext>
            </a:extLst>
          </p:cNvPr>
          <p:cNvSpPr/>
          <p:nvPr/>
        </p:nvSpPr>
        <p:spPr>
          <a:xfrm rot="16200000">
            <a:off x="2756848" y="3760236"/>
            <a:ext cx="214795" cy="877239"/>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endParaRPr kumimoji="0" lang="en-US" sz="900" b="0" i="0" u="none" strike="noStrike" kern="0" cap="none" spc="0" normalizeH="0" baseline="0" noProof="0">
              <a:ln>
                <a:noFill/>
              </a:ln>
              <a:solidFill>
                <a:srgbClr val="59452A"/>
              </a:solidFill>
              <a:effectLst/>
              <a:uLnTx/>
              <a:uFillTx/>
              <a:latin typeface="Segoe UI" panose="020B0502040204020203" pitchFamily="34" charset="0"/>
              <a:ea typeface="+mn-ea"/>
              <a:cs typeface="Segoe UI" panose="020B0502040204020203" pitchFamily="34" charset="0"/>
              <a:sym typeface="Arial"/>
            </a:endParaRPr>
          </a:p>
        </p:txBody>
      </p:sp>
      <p:sp>
        <p:nvSpPr>
          <p:cNvPr id="16" name="Arrow: Chevron 15">
            <a:extLst>
              <a:ext uri="{FF2B5EF4-FFF2-40B4-BE49-F238E27FC236}">
                <a16:creationId xmlns:a16="http://schemas.microsoft.com/office/drawing/2014/main" id="{C8AD4646-EE87-445C-93EB-3693245BDB6D}"/>
              </a:ext>
            </a:extLst>
          </p:cNvPr>
          <p:cNvSpPr/>
          <p:nvPr/>
        </p:nvSpPr>
        <p:spPr>
          <a:xfrm rot="16200000">
            <a:off x="2756850" y="3921834"/>
            <a:ext cx="214796" cy="877242"/>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endParaRPr kumimoji="0" lang="en-US" sz="900" b="0" i="0" u="none" strike="noStrike" kern="0" cap="none" spc="0" normalizeH="0" baseline="0" noProof="0">
              <a:ln>
                <a:noFill/>
              </a:ln>
              <a:solidFill>
                <a:srgbClr val="59452A"/>
              </a:solidFill>
              <a:effectLst/>
              <a:uLnTx/>
              <a:uFillTx/>
              <a:latin typeface="Segoe UI" panose="020B0502040204020203" pitchFamily="34" charset="0"/>
              <a:ea typeface="+mn-ea"/>
              <a:cs typeface="Segoe UI" panose="020B0502040204020203" pitchFamily="34" charset="0"/>
              <a:sym typeface="Arial"/>
            </a:endParaRPr>
          </a:p>
        </p:txBody>
      </p:sp>
      <p:cxnSp>
        <p:nvCxnSpPr>
          <p:cNvPr id="17" name="Straight Arrow Connector 16">
            <a:extLst>
              <a:ext uri="{FF2B5EF4-FFF2-40B4-BE49-F238E27FC236}">
                <a16:creationId xmlns:a16="http://schemas.microsoft.com/office/drawing/2014/main" id="{0F2997AC-D382-4A89-AF41-C322EC663467}"/>
              </a:ext>
            </a:extLst>
          </p:cNvPr>
          <p:cNvCxnSpPr>
            <a:cxnSpLocks/>
            <a:stCxn id="13" idx="1"/>
            <a:endCxn id="12" idx="3"/>
          </p:cNvCxnSpPr>
          <p:nvPr/>
        </p:nvCxnSpPr>
        <p:spPr>
          <a:xfrm flipH="1">
            <a:off x="2775174" y="5372283"/>
            <a:ext cx="155994" cy="0"/>
          </a:xfrm>
          <a:prstGeom prst="straightConnector1">
            <a:avLst/>
          </a:prstGeom>
          <a:ln w="38100">
            <a:solidFill>
              <a:schemeClr val="accent3">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 Placeholder 4">
            <a:extLst>
              <a:ext uri="{FF2B5EF4-FFF2-40B4-BE49-F238E27FC236}">
                <a16:creationId xmlns:a16="http://schemas.microsoft.com/office/drawing/2014/main" id="{3301AAD8-E6BD-424C-AB22-856B68251DF6}"/>
              </a:ext>
            </a:extLst>
          </p:cNvPr>
          <p:cNvSpPr txBox="1">
            <a:spLocks/>
          </p:cNvSpPr>
          <p:nvPr/>
        </p:nvSpPr>
        <p:spPr>
          <a:xfrm>
            <a:off x="1403547" y="2263662"/>
            <a:ext cx="2900220" cy="720279"/>
          </a:xfrm>
          <a:prstGeom prst="roundRect">
            <a:avLst>
              <a:gd name="adj" fmla="val 10277"/>
            </a:avLst>
          </a:prstGeom>
          <a:noFill/>
          <a:ln w="6350">
            <a:noFill/>
          </a:ln>
        </p:spPr>
        <p:txBody>
          <a:bodyPr vert="horz" lIns="91440" tIns="45720" rIns="91440" bIns="45720" rtlCol="0" anchor="t">
            <a:noAutofit/>
          </a:bodyPr>
          <a:lstStyle>
            <a:lvl1pPr marL="0" indent="0" algn="l" defTabSz="914353" rtl="0" eaLnBrk="1" latinLnBrk="0" hangingPunct="1">
              <a:spcBef>
                <a:spcPts val="600"/>
              </a:spcBef>
              <a:buClr>
                <a:srgbClr val="2F85AA"/>
              </a:buClr>
              <a:buFont typeface="Wingdings" pitchFamily="2" charset="2"/>
              <a:buNone/>
              <a:defRPr sz="1300" kern="1200">
                <a:solidFill>
                  <a:schemeClr val="accent6"/>
                </a:solidFill>
                <a:latin typeface="+mn-lt"/>
                <a:ea typeface="+mn-ea"/>
                <a:cs typeface="Arial" pitchFamily="34" charset="0"/>
              </a:defRPr>
            </a:lvl1pPr>
            <a:lvl2pPr marL="182554" indent="-182554" algn="l" defTabSz="914353"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mn-lt"/>
                <a:ea typeface="+mn-ea"/>
                <a:cs typeface="Arial" pitchFamily="34" charset="0"/>
              </a:defRPr>
            </a:lvl2pPr>
            <a:lvl3pPr marL="344470" indent="-149218" algn="l" defTabSz="914353" rtl="0" eaLnBrk="1" latinLnBrk="0" hangingPunct="1">
              <a:spcBef>
                <a:spcPts val="600"/>
              </a:spcBef>
              <a:buClr>
                <a:schemeClr val="accent3">
                  <a:lumMod val="75000"/>
                </a:schemeClr>
              </a:buClr>
              <a:buFont typeface="Arial" pitchFamily="34" charset="0"/>
              <a:buChar char="•"/>
              <a:tabLst>
                <a:tab pos="400029" algn="l"/>
              </a:tabLst>
              <a:defRPr sz="1200" kern="1200">
                <a:solidFill>
                  <a:schemeClr val="accent6"/>
                </a:solidFill>
                <a:latin typeface="+mn-lt"/>
                <a:ea typeface="+mn-ea"/>
                <a:cs typeface="Arial" pitchFamily="34" charset="0"/>
              </a:defRPr>
            </a:lvl3pPr>
            <a:lvl4pPr marL="514324" indent="-171441" algn="l" defTabSz="914353"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mn-lt"/>
                <a:ea typeface="+mn-ea"/>
                <a:cs typeface="Arial" pitchFamily="34" charset="0"/>
              </a:defRPr>
            </a:lvl4pPr>
            <a:lvl5pPr marL="685765" indent="-171441" algn="l" defTabSz="914353" rtl="0" eaLnBrk="1" latinLnBrk="0" hangingPunct="1">
              <a:spcBef>
                <a:spcPts val="600"/>
              </a:spcBef>
              <a:buClr>
                <a:schemeClr val="accent3">
                  <a:lumMod val="75000"/>
                </a:schemeClr>
              </a:buClr>
              <a:buSzPct val="100000"/>
              <a:buFont typeface="Arial" panose="020B0604020202020204" pitchFamily="34" charset="0"/>
              <a:buChar char="◦"/>
              <a:defRPr sz="1000" kern="1200">
                <a:solidFill>
                  <a:schemeClr val="accent6"/>
                </a:solidFill>
                <a:latin typeface="+mn-lt"/>
                <a:ea typeface="+mn-ea"/>
                <a:cs typeface="Arial" pitchFamily="34" charset="0"/>
              </a:defRPr>
            </a:lvl5pPr>
            <a:lvl6pPr marL="251447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48"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5"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353" rtl="0" eaLnBrk="1" fontAlgn="auto" latinLnBrk="0" hangingPunct="1">
              <a:lnSpc>
                <a:spcPct val="100000"/>
              </a:lnSpc>
              <a:spcBef>
                <a:spcPts val="1200"/>
              </a:spcBef>
              <a:spcAft>
                <a:spcPts val="600"/>
              </a:spcAft>
              <a:buClr>
                <a:srgbClr val="2F85AA"/>
              </a:buClr>
              <a:buSzTx/>
              <a:buFont typeface="Wingdings" pitchFamily="2" charset="2"/>
              <a:buNone/>
              <a:tabLst/>
              <a:defRPr/>
            </a:pPr>
            <a:r>
              <a:rPr kumimoji="0" lang="en-US" sz="9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Define </a:t>
            </a:r>
            <a:r>
              <a:rPr kumimoji="0" lang="en-US" sz="900" b="1" i="0" u="none" strike="noStrike" kern="1200" cap="none" spc="0" normalizeH="0" baseline="0" noProof="0">
                <a:ln>
                  <a:noFill/>
                </a:ln>
                <a:solidFill>
                  <a:srgbClr val="8CB7C7">
                    <a:lumMod val="75000"/>
                  </a:srgbClr>
                </a:solidFill>
                <a:effectLst/>
                <a:uLnTx/>
                <a:uFillTx/>
                <a:latin typeface="Segoe UI" panose="020B0502040204020203" pitchFamily="34" charset="0"/>
                <a:ea typeface="+mn-ea"/>
                <a:cs typeface="Segoe UI" panose="020B0502040204020203" pitchFamily="34" charset="0"/>
              </a:rPr>
              <a:t>principles </a:t>
            </a:r>
            <a:r>
              <a:rPr kumimoji="0" lang="en-US" sz="9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and adjustments to</a:t>
            </a:r>
            <a:r>
              <a:rPr kumimoji="0" lang="en-US" sz="900" b="1" i="0" u="none" strike="noStrike" kern="1200" cap="none" spc="0" normalizeH="0" baseline="0" noProof="0">
                <a:ln>
                  <a:noFill/>
                </a:ln>
                <a:solidFill>
                  <a:srgbClr val="8CB7C7">
                    <a:lumMod val="75000"/>
                  </a:srgbClr>
                </a:solidFill>
                <a:effectLst/>
                <a:uLnTx/>
                <a:uFillTx/>
                <a:latin typeface="Segoe UI" panose="020B0502040204020203" pitchFamily="34" charset="0"/>
                <a:ea typeface="+mn-ea"/>
                <a:cs typeface="Segoe UI" panose="020B0502040204020203" pitchFamily="34" charset="0"/>
              </a:rPr>
              <a:t> existing data policies</a:t>
            </a:r>
            <a:r>
              <a:rPr kumimoji="0" lang="en-US" sz="900" b="1"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9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to treat data like an asset and use </a:t>
            </a:r>
            <a:r>
              <a:rPr kumimoji="0" lang="en-US" sz="900" b="1" i="0" u="none" strike="noStrike" kern="1200" cap="none" spc="0" normalizeH="0" baseline="0" noProof="0">
                <a:ln>
                  <a:noFill/>
                </a:ln>
                <a:solidFill>
                  <a:srgbClr val="8CB7C7">
                    <a:lumMod val="75000"/>
                  </a:srgbClr>
                </a:solidFill>
                <a:effectLst/>
                <a:uLnTx/>
                <a:uFillTx/>
                <a:latin typeface="Segoe UI" panose="020B0502040204020203" pitchFamily="34" charset="0"/>
                <a:ea typeface="+mn-ea"/>
                <a:cs typeface="Segoe UI" panose="020B0502040204020203" pitchFamily="34" charset="0"/>
              </a:rPr>
              <a:t>foundation “voice”</a:t>
            </a:r>
            <a:r>
              <a:rPr kumimoji="0" lang="en-US" sz="900" b="1"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9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to promote policy implementation and signal our values to partners</a:t>
            </a:r>
          </a:p>
        </p:txBody>
      </p:sp>
      <p:sp>
        <p:nvSpPr>
          <p:cNvPr id="21" name="Rectangle: Rounded Corners 20">
            <a:extLst>
              <a:ext uri="{FF2B5EF4-FFF2-40B4-BE49-F238E27FC236}">
                <a16:creationId xmlns:a16="http://schemas.microsoft.com/office/drawing/2014/main" id="{3FA67C53-AE93-4AD8-A27B-781B48A32A3F}"/>
              </a:ext>
            </a:extLst>
          </p:cNvPr>
          <p:cNvSpPr/>
          <p:nvPr/>
        </p:nvSpPr>
        <p:spPr>
          <a:xfrm>
            <a:off x="4804909" y="3019352"/>
            <a:ext cx="2505912" cy="3166622"/>
          </a:xfrm>
          <a:prstGeom prst="roundRect">
            <a:avLst>
              <a:gd name="adj" fmla="val 7408"/>
            </a:avLst>
          </a:prstGeom>
          <a:solidFill>
            <a:schemeClr val="bg1">
              <a:lumMod val="85000"/>
            </a:schemeClr>
          </a:solidFill>
          <a:ln w="9525">
            <a:solidFill>
              <a:schemeClr val="bg1">
                <a:lumMod val="65000"/>
              </a:schemeClr>
            </a:solidFill>
            <a:prstDash val="dash"/>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endParaRPr kumimoji="0" lang="en-US" sz="800" b="1"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endParaRPr>
          </a:p>
        </p:txBody>
      </p:sp>
      <p:sp>
        <p:nvSpPr>
          <p:cNvPr id="22" name="Rectangle: Rounded Corners 21">
            <a:extLst>
              <a:ext uri="{FF2B5EF4-FFF2-40B4-BE49-F238E27FC236}">
                <a16:creationId xmlns:a16="http://schemas.microsoft.com/office/drawing/2014/main" id="{0BB71304-BA82-437C-A1AC-91FC31163E02}"/>
              </a:ext>
            </a:extLst>
          </p:cNvPr>
          <p:cNvSpPr/>
          <p:nvPr/>
        </p:nvSpPr>
        <p:spPr>
          <a:xfrm>
            <a:off x="4938838" y="3195849"/>
            <a:ext cx="2238054" cy="1367268"/>
          </a:xfrm>
          <a:prstGeom prst="roundRect">
            <a:avLst>
              <a:gd name="adj" fmla="val 7408"/>
            </a:avLst>
          </a:prstGeom>
          <a:solidFill>
            <a:schemeClr val="bg1">
              <a:lumMod val="95000"/>
            </a:schemeClr>
          </a:solidFill>
          <a:ln w="12700">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112713"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Legal Agreements</a:t>
            </a:r>
          </a:p>
        </p:txBody>
      </p:sp>
      <p:sp>
        <p:nvSpPr>
          <p:cNvPr id="23" name="Rectangle 22">
            <a:extLst>
              <a:ext uri="{FF2B5EF4-FFF2-40B4-BE49-F238E27FC236}">
                <a16:creationId xmlns:a16="http://schemas.microsoft.com/office/drawing/2014/main" id="{AC5F0FE9-D5AC-4DFD-9EB7-6CA9F0FA4B01}"/>
              </a:ext>
            </a:extLst>
          </p:cNvPr>
          <p:cNvSpPr/>
          <p:nvPr/>
        </p:nvSpPr>
        <p:spPr>
          <a:xfrm>
            <a:off x="5126137" y="3505579"/>
            <a:ext cx="835793" cy="383133"/>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Data Sharing Requirements</a:t>
            </a:r>
          </a:p>
        </p:txBody>
      </p:sp>
      <p:sp>
        <p:nvSpPr>
          <p:cNvPr id="24" name="Rectangle 23">
            <a:extLst>
              <a:ext uri="{FF2B5EF4-FFF2-40B4-BE49-F238E27FC236}">
                <a16:creationId xmlns:a16="http://schemas.microsoft.com/office/drawing/2014/main" id="{F1C15DCF-4574-45B9-ACC7-BD5380920407}"/>
              </a:ext>
            </a:extLst>
          </p:cNvPr>
          <p:cNvSpPr/>
          <p:nvPr/>
        </p:nvSpPr>
        <p:spPr>
          <a:xfrm>
            <a:off x="6126983" y="3500253"/>
            <a:ext cx="835793" cy="383133"/>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Standard Data Access Clauses</a:t>
            </a:r>
          </a:p>
        </p:txBody>
      </p:sp>
      <p:sp>
        <p:nvSpPr>
          <p:cNvPr id="25" name="Rectangle 24">
            <a:extLst>
              <a:ext uri="{FF2B5EF4-FFF2-40B4-BE49-F238E27FC236}">
                <a16:creationId xmlns:a16="http://schemas.microsoft.com/office/drawing/2014/main" id="{7D4F2AEF-8B77-471C-B7AD-FB8AF7B2175F}"/>
              </a:ext>
            </a:extLst>
          </p:cNvPr>
          <p:cNvSpPr/>
          <p:nvPr/>
        </p:nvSpPr>
        <p:spPr>
          <a:xfrm>
            <a:off x="5126136" y="4043640"/>
            <a:ext cx="835793" cy="383133"/>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Data Mgmt. &amp; Sharing Plans</a:t>
            </a:r>
          </a:p>
        </p:txBody>
      </p:sp>
      <p:sp>
        <p:nvSpPr>
          <p:cNvPr id="26" name="Rectangle 25">
            <a:extLst>
              <a:ext uri="{FF2B5EF4-FFF2-40B4-BE49-F238E27FC236}">
                <a16:creationId xmlns:a16="http://schemas.microsoft.com/office/drawing/2014/main" id="{E1FBDDE9-CA4B-4B71-92E8-C7930369917C}"/>
              </a:ext>
            </a:extLst>
          </p:cNvPr>
          <p:cNvSpPr/>
          <p:nvPr/>
        </p:nvSpPr>
        <p:spPr>
          <a:xfrm>
            <a:off x="6126983" y="4043143"/>
            <a:ext cx="835793" cy="383133"/>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Compliance &amp; Reporting</a:t>
            </a:r>
          </a:p>
        </p:txBody>
      </p:sp>
      <p:sp>
        <p:nvSpPr>
          <p:cNvPr id="27" name="Rectangle: Rounded Corners 26">
            <a:extLst>
              <a:ext uri="{FF2B5EF4-FFF2-40B4-BE49-F238E27FC236}">
                <a16:creationId xmlns:a16="http://schemas.microsoft.com/office/drawing/2014/main" id="{06CBD13E-1A11-4D90-9607-3AEBA6867D17}"/>
              </a:ext>
            </a:extLst>
          </p:cNvPr>
          <p:cNvSpPr/>
          <p:nvPr/>
        </p:nvSpPr>
        <p:spPr>
          <a:xfrm>
            <a:off x="6112289" y="4670605"/>
            <a:ext cx="1064602" cy="1403356"/>
          </a:xfrm>
          <a:prstGeom prst="roundRect">
            <a:avLst>
              <a:gd name="adj" fmla="val 7408"/>
            </a:avLst>
          </a:prstGeom>
          <a:solidFill>
            <a:schemeClr val="bg1">
              <a:lumMod val="95000"/>
            </a:schemeClr>
          </a:solidFill>
          <a:ln w="12700">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112713"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Guidance &amp; Supports </a:t>
            </a:r>
          </a:p>
        </p:txBody>
      </p:sp>
      <p:sp>
        <p:nvSpPr>
          <p:cNvPr id="28" name="Rectangle 27">
            <a:extLst>
              <a:ext uri="{FF2B5EF4-FFF2-40B4-BE49-F238E27FC236}">
                <a16:creationId xmlns:a16="http://schemas.microsoft.com/office/drawing/2014/main" id="{14E45403-BDB1-42C4-8C9C-36A432D4BD9A}"/>
              </a:ext>
            </a:extLst>
          </p:cNvPr>
          <p:cNvSpPr/>
          <p:nvPr/>
        </p:nvSpPr>
        <p:spPr>
          <a:xfrm>
            <a:off x="6217887" y="5113906"/>
            <a:ext cx="828642" cy="371628"/>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PO &amp; Grantee Communication</a:t>
            </a:r>
          </a:p>
        </p:txBody>
      </p:sp>
      <p:sp>
        <p:nvSpPr>
          <p:cNvPr id="29" name="Rectangle: Rounded Corners 28">
            <a:extLst>
              <a:ext uri="{FF2B5EF4-FFF2-40B4-BE49-F238E27FC236}">
                <a16:creationId xmlns:a16="http://schemas.microsoft.com/office/drawing/2014/main" id="{F5D237DA-8E32-4FB8-B167-2121DCA363D0}"/>
              </a:ext>
            </a:extLst>
          </p:cNvPr>
          <p:cNvSpPr/>
          <p:nvPr/>
        </p:nvSpPr>
        <p:spPr>
          <a:xfrm>
            <a:off x="4941023" y="4674460"/>
            <a:ext cx="1064602" cy="1403356"/>
          </a:xfrm>
          <a:prstGeom prst="roundRect">
            <a:avLst>
              <a:gd name="adj" fmla="val 7408"/>
            </a:avLst>
          </a:prstGeom>
          <a:solidFill>
            <a:schemeClr val="bg1">
              <a:lumMod val="95000"/>
            </a:schemeClr>
          </a:solidFill>
          <a:ln w="12700">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112713"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Data </a:t>
            </a:r>
            <a:b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br>
            <a: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Systems</a:t>
            </a:r>
          </a:p>
        </p:txBody>
      </p:sp>
      <p:sp>
        <p:nvSpPr>
          <p:cNvPr id="30" name="Rectangle 29">
            <a:extLst>
              <a:ext uri="{FF2B5EF4-FFF2-40B4-BE49-F238E27FC236}">
                <a16:creationId xmlns:a16="http://schemas.microsoft.com/office/drawing/2014/main" id="{0ACE5707-5050-4BB1-8625-3C8EF1172556}"/>
              </a:ext>
            </a:extLst>
          </p:cNvPr>
          <p:cNvSpPr/>
          <p:nvPr/>
        </p:nvSpPr>
        <p:spPr>
          <a:xfrm>
            <a:off x="5041680" y="5117761"/>
            <a:ext cx="828642" cy="228600"/>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INVEST</a:t>
            </a:r>
          </a:p>
        </p:txBody>
      </p:sp>
      <p:sp>
        <p:nvSpPr>
          <p:cNvPr id="31" name="Rectangle 30">
            <a:extLst>
              <a:ext uri="{FF2B5EF4-FFF2-40B4-BE49-F238E27FC236}">
                <a16:creationId xmlns:a16="http://schemas.microsoft.com/office/drawing/2014/main" id="{8C4F5B48-454F-4A2C-B7A1-FFAEB451EDE7}"/>
              </a:ext>
            </a:extLst>
          </p:cNvPr>
          <p:cNvSpPr/>
          <p:nvPr/>
        </p:nvSpPr>
        <p:spPr>
          <a:xfrm>
            <a:off x="5041680" y="5424598"/>
            <a:ext cx="828642" cy="228600"/>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Gates Data Exchange </a:t>
            </a:r>
          </a:p>
        </p:txBody>
      </p:sp>
      <p:sp>
        <p:nvSpPr>
          <p:cNvPr id="32" name="Rectangle 31">
            <a:extLst>
              <a:ext uri="{FF2B5EF4-FFF2-40B4-BE49-F238E27FC236}">
                <a16:creationId xmlns:a16="http://schemas.microsoft.com/office/drawing/2014/main" id="{CC1516A4-4066-4749-8606-A342A0C48FCA}"/>
              </a:ext>
            </a:extLst>
          </p:cNvPr>
          <p:cNvSpPr/>
          <p:nvPr/>
        </p:nvSpPr>
        <p:spPr>
          <a:xfrm>
            <a:off x="6217887" y="5590220"/>
            <a:ext cx="828642" cy="371628"/>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PO Capacity &amp; Tools</a:t>
            </a:r>
          </a:p>
        </p:txBody>
      </p:sp>
      <p:sp>
        <p:nvSpPr>
          <p:cNvPr id="33" name="Rectangle: Rounded Corners 32">
            <a:extLst>
              <a:ext uri="{FF2B5EF4-FFF2-40B4-BE49-F238E27FC236}">
                <a16:creationId xmlns:a16="http://schemas.microsoft.com/office/drawing/2014/main" id="{2026F186-A5F4-418A-AF7C-C69F8A78780A}"/>
              </a:ext>
            </a:extLst>
          </p:cNvPr>
          <p:cNvSpPr/>
          <p:nvPr/>
        </p:nvSpPr>
        <p:spPr>
          <a:xfrm>
            <a:off x="4619706" y="1818761"/>
            <a:ext cx="2876319" cy="427860"/>
          </a:xfrm>
          <a:prstGeom prst="roundRect">
            <a:avLst/>
          </a:prstGeom>
          <a:solidFill>
            <a:schemeClr val="accent3">
              <a:lumMod val="75000"/>
            </a:schemeClr>
          </a:solidFill>
          <a:ln w="3175">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1100" b="1"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Enterprise Processes </a:t>
            </a:r>
            <a:br>
              <a:rPr kumimoji="0" lang="en-US" sz="1100" b="1"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br>
            <a:r>
              <a:rPr kumimoji="0" lang="en-US" sz="1100" b="1"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&amp; Systems</a:t>
            </a:r>
          </a:p>
        </p:txBody>
      </p:sp>
      <p:sp>
        <p:nvSpPr>
          <p:cNvPr id="34" name="Text Placeholder 4">
            <a:extLst>
              <a:ext uri="{FF2B5EF4-FFF2-40B4-BE49-F238E27FC236}">
                <a16:creationId xmlns:a16="http://schemas.microsoft.com/office/drawing/2014/main" id="{40EBB114-E7EA-4177-98E6-3E72AAF6270D}"/>
              </a:ext>
            </a:extLst>
          </p:cNvPr>
          <p:cNvSpPr txBox="1">
            <a:spLocks/>
          </p:cNvSpPr>
          <p:nvPr/>
        </p:nvSpPr>
        <p:spPr>
          <a:xfrm>
            <a:off x="4614998" y="2263662"/>
            <a:ext cx="2876318" cy="720279"/>
          </a:xfrm>
          <a:prstGeom prst="roundRect">
            <a:avLst>
              <a:gd name="adj" fmla="val 10277"/>
            </a:avLst>
          </a:prstGeom>
          <a:noFill/>
          <a:ln w="6350">
            <a:noFill/>
          </a:ln>
        </p:spPr>
        <p:txBody>
          <a:bodyPr vert="horz" lIns="91440" tIns="45720" rIns="91440" bIns="45720" rtlCol="0" anchor="t">
            <a:noAutofit/>
          </a:bodyPr>
          <a:lstStyle>
            <a:lvl1pPr marL="0" indent="0" algn="l" defTabSz="914353" rtl="0" eaLnBrk="1" latinLnBrk="0" hangingPunct="1">
              <a:spcBef>
                <a:spcPts val="600"/>
              </a:spcBef>
              <a:buClr>
                <a:srgbClr val="2F85AA"/>
              </a:buClr>
              <a:buFont typeface="Wingdings" pitchFamily="2" charset="2"/>
              <a:buNone/>
              <a:defRPr sz="1300" kern="1200">
                <a:solidFill>
                  <a:schemeClr val="accent6"/>
                </a:solidFill>
                <a:latin typeface="+mn-lt"/>
                <a:ea typeface="+mn-ea"/>
                <a:cs typeface="Arial" pitchFamily="34" charset="0"/>
              </a:defRPr>
            </a:lvl1pPr>
            <a:lvl2pPr marL="182554" indent="-182554" algn="l" defTabSz="914353"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mn-lt"/>
                <a:ea typeface="+mn-ea"/>
                <a:cs typeface="Arial" pitchFamily="34" charset="0"/>
              </a:defRPr>
            </a:lvl2pPr>
            <a:lvl3pPr marL="344470" indent="-149218" algn="l" defTabSz="914353" rtl="0" eaLnBrk="1" latinLnBrk="0" hangingPunct="1">
              <a:spcBef>
                <a:spcPts val="600"/>
              </a:spcBef>
              <a:buClr>
                <a:schemeClr val="accent3">
                  <a:lumMod val="75000"/>
                </a:schemeClr>
              </a:buClr>
              <a:buFont typeface="Arial" pitchFamily="34" charset="0"/>
              <a:buChar char="•"/>
              <a:tabLst>
                <a:tab pos="400029" algn="l"/>
              </a:tabLst>
              <a:defRPr sz="1200" kern="1200">
                <a:solidFill>
                  <a:schemeClr val="accent6"/>
                </a:solidFill>
                <a:latin typeface="+mn-lt"/>
                <a:ea typeface="+mn-ea"/>
                <a:cs typeface="Arial" pitchFamily="34" charset="0"/>
              </a:defRPr>
            </a:lvl3pPr>
            <a:lvl4pPr marL="514324" indent="-171441" algn="l" defTabSz="914353"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mn-lt"/>
                <a:ea typeface="+mn-ea"/>
                <a:cs typeface="Arial" pitchFamily="34" charset="0"/>
              </a:defRPr>
            </a:lvl4pPr>
            <a:lvl5pPr marL="685765" indent="-171441" algn="l" defTabSz="914353" rtl="0" eaLnBrk="1" latinLnBrk="0" hangingPunct="1">
              <a:spcBef>
                <a:spcPts val="600"/>
              </a:spcBef>
              <a:buClr>
                <a:schemeClr val="accent3">
                  <a:lumMod val="75000"/>
                </a:schemeClr>
              </a:buClr>
              <a:buSzPct val="100000"/>
              <a:buFont typeface="Arial" panose="020B0604020202020204" pitchFamily="34" charset="0"/>
              <a:buChar char="◦"/>
              <a:defRPr sz="1000" kern="1200">
                <a:solidFill>
                  <a:schemeClr val="accent6"/>
                </a:solidFill>
                <a:latin typeface="+mn-lt"/>
                <a:ea typeface="+mn-ea"/>
                <a:cs typeface="Arial" pitchFamily="34" charset="0"/>
              </a:defRPr>
            </a:lvl5pPr>
            <a:lvl6pPr marL="251447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48"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5"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353" rtl="0" eaLnBrk="1" fontAlgn="auto" latinLnBrk="0" hangingPunct="1">
              <a:lnSpc>
                <a:spcPct val="100000"/>
              </a:lnSpc>
              <a:spcBef>
                <a:spcPts val="600"/>
              </a:spcBef>
              <a:spcAft>
                <a:spcPts val="0"/>
              </a:spcAft>
              <a:buClr>
                <a:srgbClr val="2F85AA"/>
              </a:buClr>
              <a:buSzTx/>
              <a:buFont typeface="Wingdings" pitchFamily="2" charset="2"/>
              <a:buNone/>
              <a:tabLst/>
              <a:defRPr/>
            </a:pPr>
            <a:r>
              <a:rPr kumimoji="0" lang="en-US" sz="9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Guided by our principles and data policies, identify improvements to </a:t>
            </a:r>
            <a:r>
              <a:rPr kumimoji="0" lang="en-US" sz="900" b="1" i="0" u="none" strike="noStrike" kern="1200" cap="none" spc="0" normalizeH="0" baseline="0" noProof="0">
                <a:ln>
                  <a:noFill/>
                </a:ln>
                <a:solidFill>
                  <a:srgbClr val="8CB7C7">
                    <a:lumMod val="75000"/>
                  </a:srgbClr>
                </a:solidFill>
                <a:effectLst/>
                <a:uLnTx/>
                <a:uFillTx/>
                <a:latin typeface="Segoe UI" panose="020B0502040204020203" pitchFamily="34" charset="0"/>
                <a:ea typeface="+mn-ea"/>
                <a:cs typeface="Segoe UI" panose="020B0502040204020203" pitchFamily="34" charset="0"/>
              </a:rPr>
              <a:t>enterprise</a:t>
            </a:r>
            <a:r>
              <a:rPr kumimoji="0" lang="en-US" sz="9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900" b="1" i="0" u="none" strike="noStrike" kern="1200" cap="none" spc="0" normalizeH="0" baseline="0" noProof="0">
                <a:ln>
                  <a:noFill/>
                </a:ln>
                <a:solidFill>
                  <a:srgbClr val="8CB7C7">
                    <a:lumMod val="75000"/>
                  </a:srgbClr>
                </a:solidFill>
                <a:effectLst/>
                <a:uLnTx/>
                <a:uFillTx/>
                <a:latin typeface="Segoe UI" panose="020B0502040204020203" pitchFamily="34" charset="0"/>
                <a:ea typeface="+mn-ea"/>
                <a:cs typeface="Segoe UI" panose="020B0502040204020203" pitchFamily="34" charset="0"/>
              </a:rPr>
              <a:t>grantmaking processes and systems</a:t>
            </a:r>
            <a:r>
              <a:rPr kumimoji="0" lang="en-US" sz="9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that provide a basis for FAIR and responsible investments</a:t>
            </a:r>
          </a:p>
        </p:txBody>
      </p:sp>
      <p:sp>
        <p:nvSpPr>
          <p:cNvPr id="35" name="Rectangle: Rounded Corners 34">
            <a:extLst>
              <a:ext uri="{FF2B5EF4-FFF2-40B4-BE49-F238E27FC236}">
                <a16:creationId xmlns:a16="http://schemas.microsoft.com/office/drawing/2014/main" id="{04AC9EFB-B8A6-4271-9D6C-BE3DC057411D}"/>
              </a:ext>
            </a:extLst>
          </p:cNvPr>
          <p:cNvSpPr/>
          <p:nvPr/>
        </p:nvSpPr>
        <p:spPr>
          <a:xfrm>
            <a:off x="7997395" y="3019352"/>
            <a:ext cx="2505456" cy="3166622"/>
          </a:xfrm>
          <a:prstGeom prst="roundRect">
            <a:avLst>
              <a:gd name="adj" fmla="val 7408"/>
            </a:avLst>
          </a:prstGeom>
          <a:solidFill>
            <a:schemeClr val="bg1">
              <a:lumMod val="85000"/>
            </a:schemeClr>
          </a:solidFill>
          <a:ln w="9525">
            <a:solidFill>
              <a:schemeClr val="bg1">
                <a:lumMod val="65000"/>
              </a:schemeClr>
            </a:solidFill>
            <a:prstDash val="dash"/>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endParaRPr kumimoji="0" lang="en-US" sz="800" b="1"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endParaRPr>
          </a:p>
        </p:txBody>
      </p:sp>
      <p:sp>
        <p:nvSpPr>
          <p:cNvPr id="36" name="Rectangle: Rounded Corners 35">
            <a:extLst>
              <a:ext uri="{FF2B5EF4-FFF2-40B4-BE49-F238E27FC236}">
                <a16:creationId xmlns:a16="http://schemas.microsoft.com/office/drawing/2014/main" id="{5B73C705-2DAE-4D11-92C2-57622F5DC3EA}"/>
              </a:ext>
            </a:extLst>
          </p:cNvPr>
          <p:cNvSpPr/>
          <p:nvPr/>
        </p:nvSpPr>
        <p:spPr>
          <a:xfrm>
            <a:off x="8159548" y="3195140"/>
            <a:ext cx="2181150" cy="2882675"/>
          </a:xfrm>
          <a:prstGeom prst="roundRect">
            <a:avLst>
              <a:gd name="adj" fmla="val 7408"/>
            </a:avLst>
          </a:prstGeom>
          <a:solidFill>
            <a:schemeClr val="bg1">
              <a:lumMod val="95000"/>
            </a:schemeClr>
          </a:solidFill>
          <a:ln w="12700">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lIns="0" rIns="0" rtlCol="0" anchor="t"/>
          <a:lstStyle/>
          <a:p>
            <a:pPr marL="112713"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900" b="0" i="0" u="none" strike="noStrike" kern="0" cap="none" spc="0" normalizeH="0" baseline="0" noProof="0">
                <a:ln>
                  <a:noFill/>
                </a:ln>
                <a:solidFill>
                  <a:srgbClr val="8CB7C7">
                    <a:lumMod val="50000"/>
                  </a:srgbClr>
                </a:solidFill>
                <a:effectLst/>
                <a:uLnTx/>
                <a:uFillTx/>
                <a:latin typeface="Segoe UI" panose="020B0502040204020203" pitchFamily="34" charset="0"/>
                <a:ea typeface="+mn-ea"/>
                <a:cs typeface="Segoe UI" panose="020B0502040204020203" pitchFamily="34" charset="0"/>
                <a:sym typeface="Arial"/>
              </a:rPr>
              <a:t>Ecosystem Capabilities</a:t>
            </a:r>
          </a:p>
        </p:txBody>
      </p:sp>
      <p:sp>
        <p:nvSpPr>
          <p:cNvPr id="37" name="Rectangle 36">
            <a:extLst>
              <a:ext uri="{FF2B5EF4-FFF2-40B4-BE49-F238E27FC236}">
                <a16:creationId xmlns:a16="http://schemas.microsoft.com/office/drawing/2014/main" id="{5CFA9D6D-740C-4715-BA4E-1E3B3CC7E0EB}"/>
              </a:ext>
            </a:extLst>
          </p:cNvPr>
          <p:cNvSpPr/>
          <p:nvPr/>
        </p:nvSpPr>
        <p:spPr>
          <a:xfrm>
            <a:off x="8300244" y="3499545"/>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Data </a:t>
            </a:r>
            <a:b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b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Communities</a:t>
            </a:r>
          </a:p>
        </p:txBody>
      </p:sp>
      <p:sp>
        <p:nvSpPr>
          <p:cNvPr id="38" name="Rectangle 37">
            <a:extLst>
              <a:ext uri="{FF2B5EF4-FFF2-40B4-BE49-F238E27FC236}">
                <a16:creationId xmlns:a16="http://schemas.microsoft.com/office/drawing/2014/main" id="{624E4EDF-8D2B-4EC7-9BC0-AEACE04BA2CC}"/>
              </a:ext>
            </a:extLst>
          </p:cNvPr>
          <p:cNvSpPr/>
          <p:nvPr/>
        </p:nvSpPr>
        <p:spPr>
          <a:xfrm>
            <a:off x="9295358" y="3499545"/>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Data </a:t>
            </a:r>
            <a:b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b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Governance &amp; Sovereignty</a:t>
            </a:r>
          </a:p>
        </p:txBody>
      </p:sp>
      <p:sp>
        <p:nvSpPr>
          <p:cNvPr id="39" name="Rectangle 38">
            <a:extLst>
              <a:ext uri="{FF2B5EF4-FFF2-40B4-BE49-F238E27FC236}">
                <a16:creationId xmlns:a16="http://schemas.microsoft.com/office/drawing/2014/main" id="{1E65C244-3AD3-4CF6-971E-9F43DE48CA9F}"/>
              </a:ext>
            </a:extLst>
          </p:cNvPr>
          <p:cNvSpPr/>
          <p:nvPr/>
        </p:nvSpPr>
        <p:spPr>
          <a:xfrm>
            <a:off x="8300243" y="4007605"/>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Incentive &amp; Business Models</a:t>
            </a:r>
          </a:p>
        </p:txBody>
      </p:sp>
      <p:sp>
        <p:nvSpPr>
          <p:cNvPr id="40" name="Rectangle 39">
            <a:extLst>
              <a:ext uri="{FF2B5EF4-FFF2-40B4-BE49-F238E27FC236}">
                <a16:creationId xmlns:a16="http://schemas.microsoft.com/office/drawing/2014/main" id="{7FE68F2A-F698-49E9-B567-6F6193FB9769}"/>
              </a:ext>
            </a:extLst>
          </p:cNvPr>
          <p:cNvSpPr/>
          <p:nvPr/>
        </p:nvSpPr>
        <p:spPr>
          <a:xfrm>
            <a:off x="9295358" y="4007481"/>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ROI for </a:t>
            </a:r>
            <a:b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b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Data Sharing </a:t>
            </a:r>
          </a:p>
        </p:txBody>
      </p:sp>
      <p:sp>
        <p:nvSpPr>
          <p:cNvPr id="41" name="Rectangle 40">
            <a:extLst>
              <a:ext uri="{FF2B5EF4-FFF2-40B4-BE49-F238E27FC236}">
                <a16:creationId xmlns:a16="http://schemas.microsoft.com/office/drawing/2014/main" id="{09471077-EC51-4E73-B041-8A2EA027A1F3}"/>
              </a:ext>
            </a:extLst>
          </p:cNvPr>
          <p:cNvSpPr/>
          <p:nvPr/>
        </p:nvSpPr>
        <p:spPr>
          <a:xfrm>
            <a:off x="8300244" y="5023725"/>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Data Stewardship </a:t>
            </a:r>
            <a:b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b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&amp; Preservation </a:t>
            </a:r>
          </a:p>
        </p:txBody>
      </p:sp>
      <p:sp>
        <p:nvSpPr>
          <p:cNvPr id="42" name="Rectangle 41">
            <a:extLst>
              <a:ext uri="{FF2B5EF4-FFF2-40B4-BE49-F238E27FC236}">
                <a16:creationId xmlns:a16="http://schemas.microsoft.com/office/drawing/2014/main" id="{365BF11D-EBBA-4F35-9668-992F804F92AA}"/>
              </a:ext>
            </a:extLst>
          </p:cNvPr>
          <p:cNvSpPr/>
          <p:nvPr/>
        </p:nvSpPr>
        <p:spPr>
          <a:xfrm>
            <a:off x="9295358" y="5023353"/>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Privacy &amp; Consent</a:t>
            </a:r>
          </a:p>
        </p:txBody>
      </p:sp>
      <p:sp>
        <p:nvSpPr>
          <p:cNvPr id="43" name="Rectangle 42">
            <a:extLst>
              <a:ext uri="{FF2B5EF4-FFF2-40B4-BE49-F238E27FC236}">
                <a16:creationId xmlns:a16="http://schemas.microsoft.com/office/drawing/2014/main" id="{7977C1CD-98E1-41F4-9BD8-45B55B4335BB}"/>
              </a:ext>
            </a:extLst>
          </p:cNvPr>
          <p:cNvSpPr/>
          <p:nvPr/>
        </p:nvSpPr>
        <p:spPr>
          <a:xfrm>
            <a:off x="8300243" y="5531785"/>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a:t>
            </a:r>
          </a:p>
        </p:txBody>
      </p:sp>
      <p:sp>
        <p:nvSpPr>
          <p:cNvPr id="44" name="Rectangle 43">
            <a:extLst>
              <a:ext uri="{FF2B5EF4-FFF2-40B4-BE49-F238E27FC236}">
                <a16:creationId xmlns:a16="http://schemas.microsoft.com/office/drawing/2014/main" id="{F0B3B00A-0842-4FBE-AB2D-801A707178FB}"/>
              </a:ext>
            </a:extLst>
          </p:cNvPr>
          <p:cNvSpPr/>
          <p:nvPr/>
        </p:nvSpPr>
        <p:spPr>
          <a:xfrm>
            <a:off x="9295358" y="5531288"/>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FFFFFF"/>
                </a:solidFill>
                <a:effectLst/>
                <a:uLnTx/>
                <a:uFillTx/>
                <a:latin typeface="Segoe UI" panose="020B0502040204020203" pitchFamily="34" charset="0"/>
                <a:ea typeface="Calibri"/>
                <a:cs typeface="Segoe UI" panose="020B0502040204020203" pitchFamily="34" charset="0"/>
                <a:sym typeface="Calibri"/>
              </a:rPr>
              <a:t>…</a:t>
            </a:r>
          </a:p>
        </p:txBody>
      </p:sp>
      <p:sp>
        <p:nvSpPr>
          <p:cNvPr id="45" name="Rectangle: Rounded Corners 44">
            <a:extLst>
              <a:ext uri="{FF2B5EF4-FFF2-40B4-BE49-F238E27FC236}">
                <a16:creationId xmlns:a16="http://schemas.microsoft.com/office/drawing/2014/main" id="{BD899A24-714C-44DB-B72A-13DF1EE80FD7}"/>
              </a:ext>
            </a:extLst>
          </p:cNvPr>
          <p:cNvSpPr/>
          <p:nvPr/>
        </p:nvSpPr>
        <p:spPr>
          <a:xfrm>
            <a:off x="7811964" y="1818761"/>
            <a:ext cx="2876319" cy="427860"/>
          </a:xfrm>
          <a:prstGeom prst="roundRect">
            <a:avLst/>
          </a:prstGeom>
          <a:solidFill>
            <a:schemeClr val="accent3">
              <a:lumMod val="75000"/>
            </a:schemeClr>
          </a:solidFill>
          <a:ln w="3175">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42882" rtl="0" eaLnBrk="1" fontAlgn="auto" latinLnBrk="0" hangingPunct="1">
              <a:lnSpc>
                <a:spcPct val="100000"/>
              </a:lnSpc>
              <a:spcBef>
                <a:spcPts val="0"/>
              </a:spcBef>
              <a:spcAft>
                <a:spcPts val="0"/>
              </a:spcAft>
              <a:buClr>
                <a:srgbClr val="000000"/>
              </a:buClr>
              <a:buSzTx/>
              <a:buFontTx/>
              <a:buNone/>
              <a:tabLst/>
              <a:defRPr/>
            </a:pPr>
            <a:r>
              <a:rPr kumimoji="0" lang="en-US" sz="1100" b="1"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Program-Specific </a:t>
            </a:r>
            <a:br>
              <a:rPr kumimoji="0" lang="en-US" sz="1100" b="1"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br>
            <a:r>
              <a:rPr kumimoji="0" lang="en-US" sz="1100" b="1"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Data Sharing Strategies</a:t>
            </a:r>
          </a:p>
        </p:txBody>
      </p:sp>
      <p:sp>
        <p:nvSpPr>
          <p:cNvPr id="46" name="Text Placeholder 4">
            <a:extLst>
              <a:ext uri="{FF2B5EF4-FFF2-40B4-BE49-F238E27FC236}">
                <a16:creationId xmlns:a16="http://schemas.microsoft.com/office/drawing/2014/main" id="{4252483F-6F66-40D3-B42E-50558C940449}"/>
              </a:ext>
            </a:extLst>
          </p:cNvPr>
          <p:cNvSpPr txBox="1">
            <a:spLocks/>
          </p:cNvSpPr>
          <p:nvPr/>
        </p:nvSpPr>
        <p:spPr>
          <a:xfrm>
            <a:off x="7788063" y="2263662"/>
            <a:ext cx="2924120" cy="720279"/>
          </a:xfrm>
          <a:prstGeom prst="roundRect">
            <a:avLst>
              <a:gd name="adj" fmla="val 10277"/>
            </a:avLst>
          </a:prstGeom>
          <a:noFill/>
          <a:ln w="6350">
            <a:noFill/>
          </a:ln>
        </p:spPr>
        <p:txBody>
          <a:bodyPr vert="horz" lIns="91440" tIns="45720" rIns="91440" bIns="45720" rtlCol="0" anchor="t">
            <a:noAutofit/>
          </a:bodyPr>
          <a:lstStyle>
            <a:lvl1pPr marL="0" indent="0" algn="l" defTabSz="914353" rtl="0" eaLnBrk="1" latinLnBrk="0" hangingPunct="1">
              <a:spcBef>
                <a:spcPts val="600"/>
              </a:spcBef>
              <a:buClr>
                <a:srgbClr val="2F85AA"/>
              </a:buClr>
              <a:buFont typeface="Wingdings" pitchFamily="2" charset="2"/>
              <a:buNone/>
              <a:defRPr sz="1300" kern="1200">
                <a:solidFill>
                  <a:schemeClr val="accent6"/>
                </a:solidFill>
                <a:latin typeface="+mn-lt"/>
                <a:ea typeface="+mn-ea"/>
                <a:cs typeface="Arial" pitchFamily="34" charset="0"/>
              </a:defRPr>
            </a:lvl1pPr>
            <a:lvl2pPr marL="182554" indent="-182554" algn="l" defTabSz="914353" rtl="0" eaLnBrk="1" latinLnBrk="0" hangingPunct="1">
              <a:spcBef>
                <a:spcPts val="600"/>
              </a:spcBef>
              <a:buClr>
                <a:schemeClr val="accent3">
                  <a:lumMod val="75000"/>
                </a:schemeClr>
              </a:buClr>
              <a:buFont typeface="Wingdings" panose="05000000000000000000" pitchFamily="2" charset="2"/>
              <a:buChar char="§"/>
              <a:defRPr sz="1300" kern="1200">
                <a:solidFill>
                  <a:schemeClr val="accent6"/>
                </a:solidFill>
                <a:latin typeface="+mn-lt"/>
                <a:ea typeface="+mn-ea"/>
                <a:cs typeface="Arial" pitchFamily="34" charset="0"/>
              </a:defRPr>
            </a:lvl2pPr>
            <a:lvl3pPr marL="344470" indent="-149218" algn="l" defTabSz="914353" rtl="0" eaLnBrk="1" latinLnBrk="0" hangingPunct="1">
              <a:spcBef>
                <a:spcPts val="600"/>
              </a:spcBef>
              <a:buClr>
                <a:schemeClr val="accent3">
                  <a:lumMod val="75000"/>
                </a:schemeClr>
              </a:buClr>
              <a:buFont typeface="Arial" pitchFamily="34" charset="0"/>
              <a:buChar char="•"/>
              <a:tabLst>
                <a:tab pos="400029" algn="l"/>
              </a:tabLst>
              <a:defRPr sz="1200" kern="1200">
                <a:solidFill>
                  <a:schemeClr val="accent6"/>
                </a:solidFill>
                <a:latin typeface="+mn-lt"/>
                <a:ea typeface="+mn-ea"/>
                <a:cs typeface="Arial" pitchFamily="34" charset="0"/>
              </a:defRPr>
            </a:lvl3pPr>
            <a:lvl4pPr marL="514324" indent="-171441" algn="l" defTabSz="914353" rtl="0" eaLnBrk="1" latinLnBrk="0" hangingPunct="1">
              <a:spcBef>
                <a:spcPts val="600"/>
              </a:spcBef>
              <a:buClr>
                <a:schemeClr val="accent3">
                  <a:lumMod val="75000"/>
                </a:schemeClr>
              </a:buClr>
              <a:buFont typeface="Arial" panose="020B0604020202020204" pitchFamily="34" charset="0"/>
              <a:buChar char="-"/>
              <a:defRPr sz="1100" kern="1200">
                <a:solidFill>
                  <a:schemeClr val="accent6"/>
                </a:solidFill>
                <a:latin typeface="+mn-lt"/>
                <a:ea typeface="+mn-ea"/>
                <a:cs typeface="Arial" pitchFamily="34" charset="0"/>
              </a:defRPr>
            </a:lvl4pPr>
            <a:lvl5pPr marL="685765" indent="-171441" algn="l" defTabSz="914353" rtl="0" eaLnBrk="1" latinLnBrk="0" hangingPunct="1">
              <a:spcBef>
                <a:spcPts val="600"/>
              </a:spcBef>
              <a:buClr>
                <a:schemeClr val="accent3">
                  <a:lumMod val="75000"/>
                </a:schemeClr>
              </a:buClr>
              <a:buSzPct val="100000"/>
              <a:buFont typeface="Arial" panose="020B0604020202020204" pitchFamily="34" charset="0"/>
              <a:buChar char="◦"/>
              <a:defRPr sz="1000" kern="1200">
                <a:solidFill>
                  <a:schemeClr val="accent6"/>
                </a:solidFill>
                <a:latin typeface="+mn-lt"/>
                <a:ea typeface="+mn-ea"/>
                <a:cs typeface="Arial" pitchFamily="34" charset="0"/>
              </a:defRPr>
            </a:lvl5pPr>
            <a:lvl6pPr marL="251447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48"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5"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1" indent="-228588"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353" rtl="0" eaLnBrk="1" fontAlgn="auto" latinLnBrk="0" hangingPunct="1">
              <a:lnSpc>
                <a:spcPct val="100000"/>
              </a:lnSpc>
              <a:spcBef>
                <a:spcPts val="600"/>
              </a:spcBef>
              <a:spcAft>
                <a:spcPts val="0"/>
              </a:spcAft>
              <a:buClr>
                <a:srgbClr val="2F85AA"/>
              </a:buClr>
              <a:buSzTx/>
              <a:buFont typeface="Wingdings" pitchFamily="2" charset="2"/>
              <a:buNone/>
              <a:tabLst/>
              <a:defRPr/>
            </a:pPr>
            <a:r>
              <a:rPr kumimoji="0" lang="en-US" sz="900" b="0" i="0" u="none" strike="noStrike" kern="1200" cap="none" spc="0" normalizeH="0" baseline="0" noProof="0" dirty="0">
                <a:ln>
                  <a:noFill/>
                </a:ln>
                <a:solidFill>
                  <a:srgbClr val="000000"/>
                </a:solidFill>
                <a:effectLst/>
                <a:uLnTx/>
                <a:uFillTx/>
                <a:latin typeface="Segoe UI" panose="020B0502040204020203" pitchFamily="34" charset="0"/>
                <a:ea typeface="+mn-ea"/>
                <a:cs typeface="Segoe UI" panose="020B0502040204020203" pitchFamily="34" charset="0"/>
                <a:sym typeface="Arial"/>
              </a:rPr>
              <a:t>Facilitate knowledge sharing between d</a:t>
            </a:r>
            <a:r>
              <a:rPr kumimoji="0" lang="en-US" sz="900" b="0" i="0" u="none" strike="noStrike" kern="1200" cap="none" spc="0" normalizeH="0" baseline="0" noProof="0" dirty="0" err="1">
                <a:ln>
                  <a:noFill/>
                </a:ln>
                <a:solidFill>
                  <a:srgbClr val="000000"/>
                </a:solidFill>
                <a:effectLst/>
                <a:uLnTx/>
                <a:uFillTx/>
                <a:latin typeface="Segoe UI" panose="020B0502040204020203" pitchFamily="34" charset="0"/>
                <a:ea typeface="+mn-ea"/>
                <a:cs typeface="Segoe UI" panose="020B0502040204020203" pitchFamily="34" charset="0"/>
                <a:sym typeface="Arial"/>
              </a:rPr>
              <a:t>ivisions</a:t>
            </a:r>
            <a:r>
              <a:rPr kumimoji="0" lang="en-US" sz="900" b="0" i="0" u="none" strike="noStrike" kern="1200" cap="none" spc="0" normalizeH="0" baseline="0" noProof="0" dirty="0">
                <a:ln>
                  <a:noFill/>
                </a:ln>
                <a:solidFill>
                  <a:srgbClr val="000000"/>
                </a:solidFill>
                <a:effectLst/>
                <a:uLnTx/>
                <a:uFillTx/>
                <a:latin typeface="Segoe UI" panose="020B0502040204020203" pitchFamily="34" charset="0"/>
                <a:ea typeface="+mn-ea"/>
                <a:cs typeface="Segoe UI" panose="020B0502040204020203" pitchFamily="34" charset="0"/>
                <a:sym typeface="Arial"/>
              </a:rPr>
              <a:t> and PSTs developing </a:t>
            </a:r>
            <a:r>
              <a:rPr kumimoji="0" lang="en-US" sz="900" b="1" i="0" u="none" strike="noStrike" kern="1200" cap="none" spc="0" normalizeH="0" baseline="0" noProof="0" dirty="0">
                <a:ln>
                  <a:noFill/>
                </a:ln>
                <a:solidFill>
                  <a:srgbClr val="8CB7C7">
                    <a:lumMod val="75000"/>
                  </a:srgbClr>
                </a:solidFill>
                <a:effectLst/>
                <a:uLnTx/>
                <a:uFillTx/>
                <a:latin typeface="Segoe UI" panose="020B0502040204020203" pitchFamily="34" charset="0"/>
                <a:ea typeface="+mn-ea"/>
                <a:cs typeface="Segoe UI" panose="020B0502040204020203" pitchFamily="34" charset="0"/>
                <a:sym typeface="Arial"/>
              </a:rPr>
              <a:t>program-specific data sharing strategies and investments </a:t>
            </a:r>
            <a:r>
              <a:rPr kumimoji="0" lang="en-US" sz="900" b="0" i="0" u="none" strike="noStrike" kern="1200" cap="none" spc="0" normalizeH="0" baseline="0" noProof="0" dirty="0">
                <a:ln>
                  <a:noFill/>
                </a:ln>
                <a:solidFill>
                  <a:srgbClr val="000000"/>
                </a:solidFill>
                <a:effectLst/>
                <a:uLnTx/>
                <a:uFillTx/>
                <a:latin typeface="Segoe UI" panose="020B0502040204020203" pitchFamily="34" charset="0"/>
                <a:ea typeface="+mn-ea"/>
                <a:cs typeface="Segoe UI" panose="020B0502040204020203" pitchFamily="34" charset="0"/>
                <a:sym typeface="Arial"/>
              </a:rPr>
              <a:t>to accelerate impact.  </a:t>
            </a:r>
            <a:endParaRPr kumimoji="0" lang="en-US" sz="900" b="1" i="0" u="none" strike="noStrike" kern="1200" cap="none" spc="0" normalizeH="0" baseline="0" noProof="0" dirty="0">
              <a:ln>
                <a:noFill/>
              </a:ln>
              <a:solidFill>
                <a:srgbClr val="8CB7C7">
                  <a:lumMod val="75000"/>
                </a:srgbClr>
              </a:solidFill>
              <a:effectLst/>
              <a:uLnTx/>
              <a:uFillTx/>
              <a:latin typeface="Segoe UI" panose="020B0502040204020203" pitchFamily="34" charset="0"/>
              <a:ea typeface="+mn-ea"/>
              <a:cs typeface="Segoe UI" panose="020B0502040204020203" pitchFamily="34" charset="0"/>
              <a:sym typeface="Arial"/>
            </a:endParaRPr>
          </a:p>
        </p:txBody>
      </p:sp>
      <p:sp>
        <p:nvSpPr>
          <p:cNvPr id="47" name="TextBox 46">
            <a:extLst>
              <a:ext uri="{FF2B5EF4-FFF2-40B4-BE49-F238E27FC236}">
                <a16:creationId xmlns:a16="http://schemas.microsoft.com/office/drawing/2014/main" id="{992B2E29-1519-408A-BCE4-F0127A1BA165}"/>
              </a:ext>
            </a:extLst>
          </p:cNvPr>
          <p:cNvSpPr txBox="1"/>
          <p:nvPr/>
        </p:nvSpPr>
        <p:spPr>
          <a:xfrm>
            <a:off x="3738672" y="1477966"/>
            <a:ext cx="1432725" cy="2308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0" cap="all" spc="0" normalizeH="0" baseline="0" noProof="0">
                <a:ln>
                  <a:noFill/>
                </a:ln>
                <a:solidFill>
                  <a:srgbClr val="000000">
                    <a:lumMod val="75000"/>
                    <a:lumOff val="25000"/>
                  </a:srgbClr>
                </a:solidFill>
                <a:effectLst/>
                <a:uLnTx/>
                <a:uFillTx/>
                <a:latin typeface="Segoe UI" panose="020B0502040204020203" pitchFamily="34" charset="0"/>
                <a:ea typeface="+mn-ea"/>
                <a:cs typeface="Segoe UI" panose="020B0502040204020203" pitchFamily="34" charset="0"/>
                <a:sym typeface="Arial"/>
              </a:rPr>
              <a:t>Enterprise</a:t>
            </a:r>
            <a:endParaRPr kumimoji="0" lang="en-US" sz="900" b="0" i="0" u="none" strike="noStrike" kern="1200" cap="all" spc="0" normalizeH="0" baseline="0" noProof="0">
              <a:ln>
                <a:noFill/>
              </a:ln>
              <a:solidFill>
                <a:srgbClr val="000000">
                  <a:lumMod val="75000"/>
                  <a:lumOff val="25000"/>
                </a:srgbClr>
              </a:solidFill>
              <a:effectLst/>
              <a:uLnTx/>
              <a:uFillTx/>
              <a:latin typeface="Segoe UI" panose="020B0502040204020203" pitchFamily="34" charset="0"/>
              <a:ea typeface="+mn-ea"/>
              <a:cs typeface="Segoe UI" panose="020B0502040204020203" pitchFamily="34" charset="0"/>
            </a:endParaRPr>
          </a:p>
        </p:txBody>
      </p:sp>
      <p:sp>
        <p:nvSpPr>
          <p:cNvPr id="48" name="Left Brace 47">
            <a:extLst>
              <a:ext uri="{FF2B5EF4-FFF2-40B4-BE49-F238E27FC236}">
                <a16:creationId xmlns:a16="http://schemas.microsoft.com/office/drawing/2014/main" id="{74B2EBD3-5F26-4B10-A03E-99BF5CE30031}"/>
              </a:ext>
            </a:extLst>
          </p:cNvPr>
          <p:cNvSpPr/>
          <p:nvPr/>
        </p:nvSpPr>
        <p:spPr>
          <a:xfrm rot="5400000">
            <a:off x="4421434" y="-15347"/>
            <a:ext cx="69657" cy="3505592"/>
          </a:xfrm>
          <a:prstGeom prst="leftBrac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59452A"/>
              </a:solidFill>
              <a:effectLst/>
              <a:uLnTx/>
              <a:uFillTx/>
              <a:latin typeface="Segoe UI" panose="020B0502040204020203" pitchFamily="34" charset="0"/>
              <a:ea typeface="+mn-ea"/>
              <a:cs typeface="Segoe UI" panose="020B0502040204020203" pitchFamily="34" charset="0"/>
            </a:endParaRPr>
          </a:p>
        </p:txBody>
      </p:sp>
      <p:sp>
        <p:nvSpPr>
          <p:cNvPr id="49" name="Left Brace 48">
            <a:extLst>
              <a:ext uri="{FF2B5EF4-FFF2-40B4-BE49-F238E27FC236}">
                <a16:creationId xmlns:a16="http://schemas.microsoft.com/office/drawing/2014/main" id="{379D71C3-B186-4C95-BBCF-ABEC5F9E0F59}"/>
              </a:ext>
            </a:extLst>
          </p:cNvPr>
          <p:cNvSpPr/>
          <p:nvPr/>
        </p:nvSpPr>
        <p:spPr>
          <a:xfrm rot="5400000">
            <a:off x="9203981" y="916590"/>
            <a:ext cx="63325" cy="1635385"/>
          </a:xfrm>
          <a:prstGeom prst="leftBrac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59452A"/>
              </a:solidFill>
              <a:effectLst/>
              <a:uLnTx/>
              <a:uFillTx/>
              <a:latin typeface="Segoe UI" panose="020B0502040204020203" pitchFamily="34" charset="0"/>
              <a:ea typeface="+mn-ea"/>
              <a:cs typeface="Segoe UI" panose="020B0502040204020203" pitchFamily="34" charset="0"/>
            </a:endParaRPr>
          </a:p>
        </p:txBody>
      </p:sp>
      <p:sp>
        <p:nvSpPr>
          <p:cNvPr id="50" name="TextBox 49">
            <a:extLst>
              <a:ext uri="{FF2B5EF4-FFF2-40B4-BE49-F238E27FC236}">
                <a16:creationId xmlns:a16="http://schemas.microsoft.com/office/drawing/2014/main" id="{8260044C-C3C4-4568-92A4-9B5747127F7A}"/>
              </a:ext>
            </a:extLst>
          </p:cNvPr>
          <p:cNvSpPr txBox="1"/>
          <p:nvPr/>
        </p:nvSpPr>
        <p:spPr>
          <a:xfrm>
            <a:off x="8503252" y="1477966"/>
            <a:ext cx="1432725" cy="2308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0" cap="all" spc="0" normalizeH="0" baseline="0" noProof="0">
                <a:ln>
                  <a:noFill/>
                </a:ln>
                <a:solidFill>
                  <a:srgbClr val="000000">
                    <a:lumMod val="75000"/>
                    <a:lumOff val="25000"/>
                  </a:srgbClr>
                </a:solidFill>
                <a:effectLst/>
                <a:uLnTx/>
                <a:uFillTx/>
                <a:latin typeface="Segoe UI" panose="020B0502040204020203" pitchFamily="34" charset="0"/>
                <a:ea typeface="+mn-ea"/>
                <a:cs typeface="Segoe UI" panose="020B0502040204020203" pitchFamily="34" charset="0"/>
                <a:sym typeface="Arial"/>
              </a:rPr>
              <a:t>Division / PST</a:t>
            </a:r>
            <a:endParaRPr kumimoji="0" lang="en-US" sz="900" b="0" i="0" u="none" strike="noStrike" kern="1200" cap="all" spc="0" normalizeH="0" baseline="0" noProof="0">
              <a:ln>
                <a:noFill/>
              </a:ln>
              <a:solidFill>
                <a:srgbClr val="000000">
                  <a:lumMod val="75000"/>
                  <a:lumOff val="25000"/>
                </a:srgbClr>
              </a:solidFill>
              <a:effectLst/>
              <a:uLnTx/>
              <a:uFillTx/>
              <a:latin typeface="Segoe UI" panose="020B0502040204020203" pitchFamily="34" charset="0"/>
              <a:ea typeface="+mn-ea"/>
              <a:cs typeface="Segoe UI" panose="020B0502040204020203" pitchFamily="34" charset="0"/>
            </a:endParaRPr>
          </a:p>
        </p:txBody>
      </p:sp>
      <p:sp>
        <p:nvSpPr>
          <p:cNvPr id="51" name="Rectangle 50">
            <a:extLst>
              <a:ext uri="{FF2B5EF4-FFF2-40B4-BE49-F238E27FC236}">
                <a16:creationId xmlns:a16="http://schemas.microsoft.com/office/drawing/2014/main" id="{998BB336-C5BD-4EF8-BE2A-E94961C6DEE2}"/>
              </a:ext>
            </a:extLst>
          </p:cNvPr>
          <p:cNvSpPr/>
          <p:nvPr/>
        </p:nvSpPr>
        <p:spPr>
          <a:xfrm>
            <a:off x="8301642" y="4515665"/>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Standards &amp; Interoperability</a:t>
            </a:r>
          </a:p>
        </p:txBody>
      </p:sp>
      <p:sp>
        <p:nvSpPr>
          <p:cNvPr id="52" name="Rectangle 51">
            <a:extLst>
              <a:ext uri="{FF2B5EF4-FFF2-40B4-BE49-F238E27FC236}">
                <a16:creationId xmlns:a16="http://schemas.microsoft.com/office/drawing/2014/main" id="{2B6371C5-0DF1-49B5-A7F3-E545DBB692D0}"/>
              </a:ext>
            </a:extLst>
          </p:cNvPr>
          <p:cNvSpPr/>
          <p:nvPr/>
        </p:nvSpPr>
        <p:spPr>
          <a:xfrm>
            <a:off x="9296756" y="4515417"/>
            <a:ext cx="919372" cy="389249"/>
          </a:xfrm>
          <a:prstGeom prst="rect">
            <a:avLst/>
          </a:prstGeom>
          <a:solidFill>
            <a:schemeClr val="accent2">
              <a:lumMod val="60000"/>
              <a:lumOff val="40000"/>
            </a:schemeClr>
          </a:solidFill>
          <a:ln w="12700">
            <a:solidFill>
              <a:schemeClr val="bg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Shared Digital Infrastructure</a:t>
            </a:r>
          </a:p>
        </p:txBody>
      </p:sp>
      <p:pic>
        <p:nvPicPr>
          <p:cNvPr id="53" name="Graphic 52" descr="Scroll with solid fill">
            <a:extLst>
              <a:ext uri="{FF2B5EF4-FFF2-40B4-BE49-F238E27FC236}">
                <a16:creationId xmlns:a16="http://schemas.microsoft.com/office/drawing/2014/main" id="{C4E1B125-2655-4B2A-97A5-CF413FEDAE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74739" y="4741551"/>
            <a:ext cx="228600" cy="228600"/>
          </a:xfrm>
          <a:prstGeom prst="rect">
            <a:avLst/>
          </a:prstGeom>
        </p:spPr>
      </p:pic>
      <p:pic>
        <p:nvPicPr>
          <p:cNvPr id="54" name="Graphic 53" descr="Megaphone with solid fill">
            <a:extLst>
              <a:ext uri="{FF2B5EF4-FFF2-40B4-BE49-F238E27FC236}">
                <a16:creationId xmlns:a16="http://schemas.microsoft.com/office/drawing/2014/main" id="{11BDE179-F9DB-4A0A-B490-6C6C8077EC7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49205" y="3385245"/>
            <a:ext cx="228600" cy="228600"/>
          </a:xfrm>
          <a:prstGeom prst="rect">
            <a:avLst/>
          </a:prstGeom>
        </p:spPr>
      </p:pic>
      <p:pic>
        <p:nvPicPr>
          <p:cNvPr id="55" name="Graphic 54" descr="Clipboard Mixed with solid fill">
            <a:extLst>
              <a:ext uri="{FF2B5EF4-FFF2-40B4-BE49-F238E27FC236}">
                <a16:creationId xmlns:a16="http://schemas.microsoft.com/office/drawing/2014/main" id="{89417067-DC2D-4796-9F30-EAA4FF83D64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030479" y="4741551"/>
            <a:ext cx="228600" cy="228600"/>
          </a:xfrm>
          <a:prstGeom prst="rect">
            <a:avLst/>
          </a:prstGeom>
        </p:spPr>
      </p:pic>
      <p:pic>
        <p:nvPicPr>
          <p:cNvPr id="56" name="Graphic 55" descr="Database with solid fill">
            <a:extLst>
              <a:ext uri="{FF2B5EF4-FFF2-40B4-BE49-F238E27FC236}">
                <a16:creationId xmlns:a16="http://schemas.microsoft.com/office/drawing/2014/main" id="{450590E5-69A6-4CE9-9D7A-E90A1882145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057097" y="4741551"/>
            <a:ext cx="228600" cy="228600"/>
          </a:xfrm>
          <a:prstGeom prst="rect">
            <a:avLst/>
          </a:prstGeom>
        </p:spPr>
      </p:pic>
      <p:pic>
        <p:nvPicPr>
          <p:cNvPr id="57" name="Graphic 56" descr="Gavel with solid fill">
            <a:extLst>
              <a:ext uri="{FF2B5EF4-FFF2-40B4-BE49-F238E27FC236}">
                <a16:creationId xmlns:a16="http://schemas.microsoft.com/office/drawing/2014/main" id="{7C356080-5E41-456E-A6F6-D50335B695D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326062" y="3216248"/>
            <a:ext cx="228600" cy="228600"/>
          </a:xfrm>
          <a:prstGeom prst="rect">
            <a:avLst/>
          </a:prstGeom>
        </p:spPr>
      </p:pic>
      <p:pic>
        <p:nvPicPr>
          <p:cNvPr id="58" name="Graphic 57" descr="Compass with solid fill">
            <a:extLst>
              <a:ext uri="{FF2B5EF4-FFF2-40B4-BE49-F238E27FC236}">
                <a16:creationId xmlns:a16="http://schemas.microsoft.com/office/drawing/2014/main" id="{8FB964FA-D24A-46BA-A982-1C361FFFB52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164424" y="4741551"/>
            <a:ext cx="228600" cy="228600"/>
          </a:xfrm>
          <a:prstGeom prst="rect">
            <a:avLst/>
          </a:prstGeom>
        </p:spPr>
      </p:pic>
      <p:pic>
        <p:nvPicPr>
          <p:cNvPr id="59" name="Graphic 58" descr="Tools">
            <a:extLst>
              <a:ext uri="{FF2B5EF4-FFF2-40B4-BE49-F238E27FC236}">
                <a16:creationId xmlns:a16="http://schemas.microsoft.com/office/drawing/2014/main" id="{8D03E72C-7362-40FA-8D88-628C786AD846}"/>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265458" y="3271435"/>
            <a:ext cx="182880" cy="182880"/>
          </a:xfrm>
          <a:prstGeom prst="rect">
            <a:avLst/>
          </a:prstGeom>
        </p:spPr>
      </p:pic>
      <p:sp>
        <p:nvSpPr>
          <p:cNvPr id="96" name="Rectangle 95">
            <a:extLst>
              <a:ext uri="{FF2B5EF4-FFF2-40B4-BE49-F238E27FC236}">
                <a16:creationId xmlns:a16="http://schemas.microsoft.com/office/drawing/2014/main" id="{214BF040-9EBE-4E11-843D-3390303E4AFB}"/>
              </a:ext>
            </a:extLst>
          </p:cNvPr>
          <p:cNvSpPr/>
          <p:nvPr/>
        </p:nvSpPr>
        <p:spPr>
          <a:xfrm>
            <a:off x="5041680" y="5731435"/>
            <a:ext cx="828642" cy="228600"/>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Knowledge Management</a:t>
            </a:r>
          </a:p>
        </p:txBody>
      </p:sp>
      <p:sp>
        <p:nvSpPr>
          <p:cNvPr id="97" name="Rectangle 96">
            <a:extLst>
              <a:ext uri="{FF2B5EF4-FFF2-40B4-BE49-F238E27FC236}">
                <a16:creationId xmlns:a16="http://schemas.microsoft.com/office/drawing/2014/main" id="{8451A03C-DFF1-4E78-BF38-8B23E9FB679B}"/>
              </a:ext>
            </a:extLst>
          </p:cNvPr>
          <p:cNvSpPr/>
          <p:nvPr/>
        </p:nvSpPr>
        <p:spPr>
          <a:xfrm>
            <a:off x="3050341" y="5348595"/>
            <a:ext cx="828642" cy="228600"/>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Global Access</a:t>
            </a:r>
          </a:p>
        </p:txBody>
      </p:sp>
      <p:sp>
        <p:nvSpPr>
          <p:cNvPr id="98" name="Rectangle 97">
            <a:extLst>
              <a:ext uri="{FF2B5EF4-FFF2-40B4-BE49-F238E27FC236}">
                <a16:creationId xmlns:a16="http://schemas.microsoft.com/office/drawing/2014/main" id="{76406969-DB79-456E-9265-5DCEC3A529C0}"/>
              </a:ext>
            </a:extLst>
          </p:cNvPr>
          <p:cNvSpPr/>
          <p:nvPr/>
        </p:nvSpPr>
        <p:spPr>
          <a:xfrm>
            <a:off x="3050341" y="5655432"/>
            <a:ext cx="828642" cy="228600"/>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sym typeface="Arial"/>
              </a:rPr>
              <a:t>Open Access</a:t>
            </a:r>
          </a:p>
        </p:txBody>
      </p:sp>
      <p:sp>
        <p:nvSpPr>
          <p:cNvPr id="62" name="Rectangle 61">
            <a:extLst>
              <a:ext uri="{FF2B5EF4-FFF2-40B4-BE49-F238E27FC236}">
                <a16:creationId xmlns:a16="http://schemas.microsoft.com/office/drawing/2014/main" id="{4282DCE1-F615-4B93-B6D1-D8C511B74152}"/>
              </a:ext>
            </a:extLst>
          </p:cNvPr>
          <p:cNvSpPr/>
          <p:nvPr/>
        </p:nvSpPr>
        <p:spPr>
          <a:xfrm>
            <a:off x="1827359" y="5325618"/>
            <a:ext cx="828642" cy="133120"/>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sym typeface="Arial"/>
              </a:rPr>
              <a:t>Ethical </a:t>
            </a:r>
          </a:p>
        </p:txBody>
      </p:sp>
      <p:sp>
        <p:nvSpPr>
          <p:cNvPr id="63" name="Rectangle 62">
            <a:extLst>
              <a:ext uri="{FF2B5EF4-FFF2-40B4-BE49-F238E27FC236}">
                <a16:creationId xmlns:a16="http://schemas.microsoft.com/office/drawing/2014/main" id="{80FDC211-5B32-4F98-86BA-88848A570B02}"/>
              </a:ext>
            </a:extLst>
          </p:cNvPr>
          <p:cNvSpPr/>
          <p:nvPr/>
        </p:nvSpPr>
        <p:spPr>
          <a:xfrm>
            <a:off x="1827359" y="5502803"/>
            <a:ext cx="828642" cy="133120"/>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sym typeface="Arial"/>
              </a:rPr>
              <a:t>Lawful </a:t>
            </a:r>
          </a:p>
        </p:txBody>
      </p:sp>
      <p:sp>
        <p:nvSpPr>
          <p:cNvPr id="64" name="Rectangle 63">
            <a:extLst>
              <a:ext uri="{FF2B5EF4-FFF2-40B4-BE49-F238E27FC236}">
                <a16:creationId xmlns:a16="http://schemas.microsoft.com/office/drawing/2014/main" id="{0EA277F8-A36C-4C08-983A-637C9D4D2175}"/>
              </a:ext>
            </a:extLst>
          </p:cNvPr>
          <p:cNvSpPr/>
          <p:nvPr/>
        </p:nvSpPr>
        <p:spPr>
          <a:xfrm>
            <a:off x="1830273" y="5679988"/>
            <a:ext cx="828642" cy="133120"/>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sym typeface="Arial"/>
              </a:rPr>
              <a:t>Equitable</a:t>
            </a:r>
          </a:p>
        </p:txBody>
      </p:sp>
      <p:sp>
        <p:nvSpPr>
          <p:cNvPr id="65" name="Rectangle 64">
            <a:extLst>
              <a:ext uri="{FF2B5EF4-FFF2-40B4-BE49-F238E27FC236}">
                <a16:creationId xmlns:a16="http://schemas.microsoft.com/office/drawing/2014/main" id="{88EE1BF4-7B08-4FD5-87BC-E2BCFC458BA3}"/>
              </a:ext>
            </a:extLst>
          </p:cNvPr>
          <p:cNvSpPr/>
          <p:nvPr/>
        </p:nvSpPr>
        <p:spPr>
          <a:xfrm>
            <a:off x="1830273" y="5857172"/>
            <a:ext cx="828642" cy="133120"/>
          </a:xfrm>
          <a:prstGeom prst="rect">
            <a:avLst/>
          </a:prstGeom>
          <a:solidFill>
            <a:schemeClr val="accent3"/>
          </a:solidFill>
          <a:ln w="31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42915" rtl="0" eaLnBrk="1" fontAlgn="auto" latinLnBrk="0" hangingPunct="1">
              <a:lnSpc>
                <a:spcPct val="100000"/>
              </a:lnSpc>
              <a:spcBef>
                <a:spcPts val="0"/>
              </a:spcBef>
              <a:spcAft>
                <a:spcPts val="0"/>
              </a:spcAft>
              <a:buClr>
                <a:srgbClr val="000000"/>
              </a:buClr>
              <a:buSzTx/>
              <a:buFontTx/>
              <a:buNone/>
              <a:tabLst/>
              <a:defRPr/>
            </a:pPr>
            <a:r>
              <a:rPr kumimoji="0" lang="en-US" sz="700" b="0" i="0" u="none" strike="noStrike" kern="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sym typeface="Arial"/>
              </a:rPr>
              <a:t>FAIR </a:t>
            </a:r>
          </a:p>
        </p:txBody>
      </p:sp>
    </p:spTree>
    <p:extLst>
      <p:ext uri="{BB962C8B-B14F-4D97-AF65-F5344CB8AC3E}">
        <p14:creationId xmlns:p14="http://schemas.microsoft.com/office/powerpoint/2010/main" val="33155713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2" name="Google Shape;532;p3"/>
          <p:cNvSpPr/>
          <p:nvPr/>
        </p:nvSpPr>
        <p:spPr>
          <a:xfrm>
            <a:off x="486833" y="1921078"/>
            <a:ext cx="11067582" cy="4269997"/>
          </a:xfrm>
          <a:prstGeom prst="roundRect">
            <a:avLst>
              <a:gd name="adj" fmla="val 7901"/>
            </a:avLst>
          </a:prstGeom>
          <a:solidFill>
            <a:schemeClr val="lt1"/>
          </a:solidFill>
          <a:ln w="12700" cap="flat" cmpd="sng">
            <a:solidFill>
              <a:schemeClr val="accent3"/>
            </a:solidFill>
            <a:prstDash val="solid"/>
            <a:round/>
            <a:headEnd type="none" w="sm" len="sm"/>
            <a:tailEnd type="none" w="sm" len="sm"/>
          </a:ln>
        </p:spPr>
        <p:txBody>
          <a:bodyPr spcFirstLastPara="1" wrap="square" lIns="128580" tIns="128580" rIns="642918" bIns="128580" anchor="ctr" anchorCtr="0">
            <a:noAutofit/>
          </a:bodyPr>
          <a:lstStyle/>
          <a:p>
            <a:pPr marL="124460" marR="0" lvl="1" indent="0" algn="l" defTabSz="914400" rtl="0" eaLnBrk="1" fontAlgn="auto" latinLnBrk="0" hangingPunct="1">
              <a:lnSpc>
                <a:spcPct val="100000"/>
              </a:lnSpc>
              <a:spcBef>
                <a:spcPts val="0"/>
              </a:spcBef>
              <a:spcAft>
                <a:spcPts val="1200"/>
              </a:spcAft>
              <a:buClr>
                <a:srgbClr val="5393AA"/>
              </a:buClr>
              <a:buSzPts val="2800"/>
              <a:buFontTx/>
              <a:buNone/>
              <a:tabLst/>
              <a:defRPr/>
            </a:pPr>
            <a:r>
              <a:rPr kumimoji="0" lang="en-US" sz="2400" i="0" u="none" strike="noStrike" kern="1200" cap="small" spc="0" normalizeH="0" baseline="0" noProof="0" dirty="0">
                <a:ln>
                  <a:noFill/>
                </a:ln>
                <a:solidFill>
                  <a:srgbClr val="5393AA"/>
                </a:solidFill>
                <a:effectLst/>
                <a:uLnTx/>
                <a:uFillTx/>
                <a:latin typeface="Calibri"/>
                <a:ea typeface="Calibri"/>
                <a:cs typeface="Calibri"/>
                <a:sym typeface="Calibri"/>
              </a:rPr>
              <a:t>How To Treat </a:t>
            </a:r>
            <a:r>
              <a:rPr kumimoji="0" lang="en-US" sz="2400" b="1" i="1" u="none" strike="noStrike" kern="1200" cap="small" spc="0" normalizeH="0" baseline="0" noProof="0" dirty="0">
                <a:ln>
                  <a:noFill/>
                </a:ln>
                <a:solidFill>
                  <a:schemeClr val="accent3">
                    <a:lumMod val="75000"/>
                  </a:schemeClr>
                </a:solidFill>
                <a:effectLst/>
                <a:uLnTx/>
                <a:uFillTx/>
                <a:latin typeface="Calibri"/>
                <a:ea typeface="+mn-ea"/>
                <a:cs typeface="Arial" pitchFamily="34" charset="0"/>
                <a:sym typeface="Calibri"/>
              </a:rPr>
              <a:t>Funded Data </a:t>
            </a:r>
            <a:r>
              <a:rPr kumimoji="0" lang="en-US" sz="2400" i="0" u="none" strike="noStrike" kern="1200" cap="small" spc="0" normalizeH="0" baseline="0" noProof="0" dirty="0">
                <a:ln>
                  <a:noFill/>
                </a:ln>
                <a:solidFill>
                  <a:srgbClr val="5393AA"/>
                </a:solidFill>
                <a:effectLst/>
                <a:uLnTx/>
                <a:uFillTx/>
                <a:latin typeface="Calibri"/>
                <a:ea typeface="Calibri"/>
                <a:cs typeface="Calibri"/>
                <a:sym typeface="Calibri"/>
              </a:rPr>
              <a:t>As an Asset</a:t>
            </a:r>
            <a:endParaRPr kumimoji="0" lang="en-US" sz="2400" i="0" u="none" strike="noStrike" kern="1200" cap="none" spc="0" normalizeH="0" baseline="0" noProof="0" dirty="0">
              <a:ln>
                <a:noFill/>
              </a:ln>
              <a:solidFill>
                <a:srgbClr val="59452A"/>
              </a:solidFill>
              <a:effectLst/>
              <a:uLnTx/>
              <a:uFillTx/>
              <a:latin typeface="Calibri"/>
              <a:ea typeface="+mn-ea"/>
              <a:cs typeface="Calibri"/>
            </a:endParaRPr>
          </a:p>
          <a:p>
            <a:pPr marL="481965" marR="0" lvl="0" indent="-364490" algn="l" defTabSz="914400" rtl="0" eaLnBrk="1" fontAlgn="auto" latinLnBrk="0" hangingPunct="1">
              <a:lnSpc>
                <a:spcPct val="100000"/>
              </a:lnSpc>
              <a:spcBef>
                <a:spcPts val="600"/>
              </a:spcBef>
              <a:spcAft>
                <a:spcPts val="600"/>
              </a:spcAft>
              <a:buClr>
                <a:srgbClr val="376271"/>
              </a:buClr>
              <a:buSzPts val="1980"/>
              <a:buFont typeface="Arial"/>
              <a:buAutoNum type="arabicParenR"/>
              <a:tabLst/>
              <a:defRPr/>
            </a:pPr>
            <a:r>
              <a:rPr kumimoji="0" lang="en-US" sz="2000" b="0" i="0" u="none" strike="noStrike" kern="1200" cap="none" spc="0" normalizeH="0" baseline="0" noProof="0" dirty="0">
                <a:ln>
                  <a:noFill/>
                </a:ln>
                <a:solidFill>
                  <a:srgbClr val="000000"/>
                </a:solidFill>
                <a:effectLst/>
                <a:uLnTx/>
                <a:uFillTx/>
                <a:latin typeface="Calibri"/>
                <a:ea typeface="Calibri"/>
                <a:cs typeface="Calibri"/>
                <a:sym typeface="Calibri"/>
              </a:rPr>
              <a:t>Use Our </a:t>
            </a:r>
            <a:r>
              <a:rPr kumimoji="0" lang="en-US" sz="2000" b="1" i="0" u="none" strike="noStrike" kern="1200" cap="none" spc="0" normalizeH="0" baseline="0" noProof="0" dirty="0">
                <a:ln>
                  <a:noFill/>
                </a:ln>
                <a:solidFill>
                  <a:srgbClr val="8CB7C7">
                    <a:lumMod val="75000"/>
                  </a:srgbClr>
                </a:solidFill>
                <a:effectLst/>
                <a:uLnTx/>
                <a:uFillTx/>
                <a:latin typeface="Calibri"/>
                <a:ea typeface="Calibri"/>
                <a:cs typeface="Calibri"/>
                <a:sym typeface="Calibri"/>
              </a:rPr>
              <a:t>Policies and Voice </a:t>
            </a:r>
            <a:r>
              <a:rPr kumimoji="0" lang="en-US" sz="2000" b="0" i="0" u="none" strike="noStrike" kern="1200" cap="none" spc="0" normalizeH="0" baseline="0" noProof="0" dirty="0">
                <a:ln>
                  <a:noFill/>
                </a:ln>
                <a:solidFill>
                  <a:srgbClr val="000000"/>
                </a:solidFill>
                <a:effectLst/>
                <a:uLnTx/>
                <a:uFillTx/>
                <a:latin typeface="Calibri"/>
                <a:ea typeface="Calibri"/>
                <a:cs typeface="Calibri"/>
                <a:sym typeface="Calibri"/>
              </a:rPr>
              <a:t>to Communicate Data Sharing Expectations Early On</a:t>
            </a:r>
          </a:p>
          <a:p>
            <a:pPr marL="481965" marR="0" lvl="0" indent="-364490" algn="l" defTabSz="914400" rtl="0" eaLnBrk="1" fontAlgn="auto" latinLnBrk="0" hangingPunct="1">
              <a:lnSpc>
                <a:spcPct val="100000"/>
              </a:lnSpc>
              <a:spcBef>
                <a:spcPts val="600"/>
              </a:spcBef>
              <a:spcAft>
                <a:spcPts val="600"/>
              </a:spcAft>
              <a:buClr>
                <a:srgbClr val="376271"/>
              </a:buClr>
              <a:buSzPts val="1980"/>
              <a:buFont typeface="Arial"/>
              <a:buAutoNum type="arabicParenR"/>
              <a:tabLst/>
              <a:defRPr/>
            </a:pPr>
            <a:r>
              <a:rPr kumimoji="0" lang="en-US" sz="2000" b="0" i="0" u="none" strike="noStrike" kern="1200" cap="none" spc="0" normalizeH="0" baseline="0" noProof="0" dirty="0">
                <a:ln>
                  <a:noFill/>
                </a:ln>
                <a:solidFill>
                  <a:srgbClr val="000000"/>
                </a:solidFill>
                <a:effectLst/>
                <a:uLnTx/>
                <a:uFillTx/>
                <a:latin typeface="Calibri"/>
                <a:ea typeface="Calibri"/>
                <a:cs typeface="Calibri"/>
                <a:sym typeface="Calibri"/>
              </a:rPr>
              <a:t>Define </a:t>
            </a:r>
            <a:r>
              <a:rPr kumimoji="0" lang="en-US" sz="2000" b="1" i="0" u="none" strike="noStrike" kern="1200" cap="none" spc="0" normalizeH="0" baseline="0" noProof="0" dirty="0">
                <a:ln>
                  <a:noFill/>
                </a:ln>
                <a:solidFill>
                  <a:srgbClr val="8CB7C7">
                    <a:lumMod val="75000"/>
                  </a:srgbClr>
                </a:solidFill>
                <a:effectLst/>
                <a:uLnTx/>
                <a:uFillTx/>
                <a:latin typeface="Calibri"/>
                <a:ea typeface="Calibri"/>
                <a:cs typeface="Calibri"/>
                <a:sym typeface="Calibri"/>
              </a:rPr>
              <a:t>High Value Data Use Scenarios</a:t>
            </a:r>
          </a:p>
          <a:p>
            <a:pPr marL="481965" marR="0" lvl="0" indent="-364490" algn="l" defTabSz="914400" rtl="0" eaLnBrk="1" fontAlgn="auto" latinLnBrk="0" hangingPunct="1">
              <a:lnSpc>
                <a:spcPct val="100000"/>
              </a:lnSpc>
              <a:spcBef>
                <a:spcPts val="600"/>
              </a:spcBef>
              <a:spcAft>
                <a:spcPts val="600"/>
              </a:spcAft>
              <a:buClr>
                <a:srgbClr val="376271"/>
              </a:buClr>
              <a:buSzPts val="1980"/>
              <a:buFontTx/>
              <a:buAutoNum type="arabicParenR"/>
              <a:tabLst/>
              <a:defRPr/>
            </a:pPr>
            <a:r>
              <a:rPr kumimoji="0" lang="en-US" sz="2000" b="0" i="0" u="none" strike="noStrike" kern="1200" cap="none" spc="0" normalizeH="0" baseline="0" noProof="0" dirty="0">
                <a:ln>
                  <a:noFill/>
                </a:ln>
                <a:solidFill>
                  <a:srgbClr val="000000"/>
                </a:solidFill>
                <a:effectLst/>
                <a:uLnTx/>
                <a:uFillTx/>
                <a:latin typeface="Calibri"/>
                <a:ea typeface="Calibri"/>
                <a:cs typeface="Calibri"/>
                <a:sym typeface="Calibri"/>
              </a:rPr>
              <a:t>Design Grants with </a:t>
            </a:r>
            <a:r>
              <a:rPr kumimoji="0" lang="en-US" sz="2000" b="1" i="0" u="none" strike="noStrike" kern="1200" cap="none" spc="0" normalizeH="0" baseline="0" noProof="0" dirty="0">
                <a:ln>
                  <a:noFill/>
                </a:ln>
                <a:solidFill>
                  <a:srgbClr val="8CB7C7">
                    <a:lumMod val="75000"/>
                  </a:srgbClr>
                </a:solidFill>
                <a:effectLst/>
                <a:uLnTx/>
                <a:uFillTx/>
                <a:latin typeface="Calibri"/>
                <a:ea typeface="Calibri"/>
                <a:cs typeface="Calibri"/>
                <a:sym typeface="Calibri"/>
              </a:rPr>
              <a:t>Clear and Specific Data Management &amp; Sharing Requirements</a:t>
            </a:r>
            <a:endParaRPr kumimoji="0" lang="en-US" sz="2000" b="1" i="0" u="none" strike="noStrike" kern="1200" cap="none" spc="0" normalizeH="0" baseline="0" noProof="0" dirty="0">
              <a:ln>
                <a:noFill/>
              </a:ln>
              <a:solidFill>
                <a:srgbClr val="8CB7C7">
                  <a:lumMod val="75000"/>
                </a:srgbClr>
              </a:solidFill>
              <a:effectLst/>
              <a:uLnTx/>
              <a:uFillTx/>
              <a:latin typeface="Calibri"/>
              <a:ea typeface="+mn-ea"/>
              <a:cs typeface="Calibri"/>
            </a:endParaRPr>
          </a:p>
          <a:p>
            <a:pPr marL="481965" marR="0" lvl="0" indent="-364490" algn="l" defTabSz="914400" rtl="0" eaLnBrk="1" fontAlgn="auto" latinLnBrk="0" hangingPunct="1">
              <a:lnSpc>
                <a:spcPct val="100000"/>
              </a:lnSpc>
              <a:spcBef>
                <a:spcPts val="600"/>
              </a:spcBef>
              <a:spcAft>
                <a:spcPts val="600"/>
              </a:spcAft>
              <a:buClr>
                <a:srgbClr val="376271"/>
              </a:buClr>
              <a:buSzPts val="1980"/>
              <a:buFontTx/>
              <a:buAutoNum type="arabicParenR"/>
              <a:tabLst/>
              <a:defRPr/>
            </a:pPr>
            <a:r>
              <a:rPr kumimoji="0" lang="en-US" sz="2000" b="0" i="0" u="none" strike="noStrike" kern="1200" cap="none" spc="0" normalizeH="0" baseline="0" noProof="0" dirty="0">
                <a:ln>
                  <a:noFill/>
                </a:ln>
                <a:solidFill>
                  <a:srgbClr val="000000"/>
                </a:solidFill>
                <a:effectLst/>
                <a:uLnTx/>
                <a:uFillTx/>
                <a:latin typeface="Calibri"/>
                <a:ea typeface="Calibri"/>
                <a:cs typeface="Calibri"/>
                <a:sym typeface="Calibri"/>
              </a:rPr>
              <a:t>Make </a:t>
            </a:r>
            <a:r>
              <a:rPr kumimoji="0" lang="en-US" sz="2000" b="1" i="0" u="none" strike="noStrike" kern="1200" cap="none" spc="0" normalizeH="0" baseline="0" noProof="0" dirty="0">
                <a:ln>
                  <a:noFill/>
                </a:ln>
                <a:solidFill>
                  <a:srgbClr val="8CB7C7">
                    <a:lumMod val="75000"/>
                  </a:srgbClr>
                </a:solidFill>
                <a:effectLst/>
                <a:uLnTx/>
                <a:uFillTx/>
                <a:latin typeface="Calibri"/>
                <a:ea typeface="Calibri"/>
                <a:cs typeface="Calibri"/>
                <a:sym typeface="Calibri"/>
              </a:rPr>
              <a:t>Guidance and Supports </a:t>
            </a:r>
            <a:r>
              <a:rPr kumimoji="0" lang="en-US" sz="2000" b="0" i="0" u="none" strike="noStrike" kern="1200" cap="none" spc="0" normalizeH="0" baseline="0" noProof="0" dirty="0">
                <a:ln>
                  <a:noFill/>
                </a:ln>
                <a:solidFill>
                  <a:srgbClr val="000000"/>
                </a:solidFill>
                <a:effectLst/>
                <a:uLnTx/>
                <a:uFillTx/>
                <a:latin typeface="Calibri"/>
                <a:ea typeface="Calibri"/>
                <a:cs typeface="Calibri"/>
                <a:sym typeface="Calibri"/>
              </a:rPr>
              <a:t>Available to Partners</a:t>
            </a:r>
          </a:p>
          <a:p>
            <a:pPr marL="481965" marR="0" lvl="0" indent="-364490" algn="l" defTabSz="914400" rtl="0" eaLnBrk="1" fontAlgn="auto" latinLnBrk="0" hangingPunct="1">
              <a:lnSpc>
                <a:spcPct val="100000"/>
              </a:lnSpc>
              <a:spcBef>
                <a:spcPts val="600"/>
              </a:spcBef>
              <a:spcAft>
                <a:spcPts val="600"/>
              </a:spcAft>
              <a:buClr>
                <a:srgbClr val="376271"/>
              </a:buClr>
              <a:buSzPts val="1980"/>
              <a:buFont typeface="Arial"/>
              <a:buAutoNum type="arabicParenR"/>
              <a:tabLst/>
              <a:defRPr/>
            </a:pPr>
            <a:r>
              <a:rPr kumimoji="0" lang="en-US" sz="2000" b="0" i="0" u="none" strike="noStrike" kern="1200" cap="none" spc="0" normalizeH="0" baseline="0" noProof="0" dirty="0">
                <a:ln>
                  <a:noFill/>
                </a:ln>
                <a:solidFill>
                  <a:srgbClr val="000000"/>
                </a:solidFill>
                <a:effectLst/>
                <a:uLnTx/>
                <a:uFillTx/>
                <a:latin typeface="Calibri"/>
                <a:ea typeface="Calibri"/>
                <a:cs typeface="Calibri"/>
                <a:sym typeface="Calibri"/>
              </a:rPr>
              <a:t>Link Grants to Data Assets for </a:t>
            </a:r>
            <a:r>
              <a:rPr kumimoji="0" lang="en-US" sz="2000" b="1" i="0" u="none" strike="noStrike" kern="1200" cap="none" spc="0" normalizeH="0" baseline="0" noProof="0" dirty="0">
                <a:ln>
                  <a:noFill/>
                </a:ln>
                <a:solidFill>
                  <a:srgbClr val="8CB7C7">
                    <a:lumMod val="75000"/>
                  </a:srgbClr>
                </a:solidFill>
                <a:effectLst/>
                <a:uLnTx/>
                <a:uFillTx/>
                <a:latin typeface="Calibri"/>
                <a:ea typeface="Calibri"/>
                <a:cs typeface="Calibri"/>
                <a:sym typeface="Calibri"/>
              </a:rPr>
              <a:t>Tracking and Discoverability</a:t>
            </a:r>
          </a:p>
          <a:p>
            <a:pPr marL="481965" marR="0" lvl="0" indent="-364490" algn="l" defTabSz="914400" rtl="0" eaLnBrk="1" fontAlgn="auto" latinLnBrk="0" hangingPunct="1">
              <a:lnSpc>
                <a:spcPct val="100000"/>
              </a:lnSpc>
              <a:spcBef>
                <a:spcPts val="600"/>
              </a:spcBef>
              <a:spcAft>
                <a:spcPts val="600"/>
              </a:spcAft>
              <a:buClr>
                <a:srgbClr val="376271"/>
              </a:buClr>
              <a:buSzPts val="1980"/>
              <a:buFont typeface="Arial"/>
              <a:buAutoNum type="arabicParenR"/>
              <a:tabLst/>
              <a:defRPr/>
            </a:pPr>
            <a:r>
              <a:rPr kumimoji="0" lang="en-US" sz="2000" b="0" i="0" u="none" strike="noStrike" kern="1200" cap="none" spc="0" normalizeH="0" baseline="0" noProof="0" dirty="0">
                <a:ln>
                  <a:noFill/>
                </a:ln>
                <a:solidFill>
                  <a:srgbClr val="000000"/>
                </a:solidFill>
                <a:effectLst/>
                <a:uLnTx/>
                <a:uFillTx/>
                <a:latin typeface="Calibri"/>
                <a:ea typeface="Calibri"/>
                <a:cs typeface="Calibri"/>
                <a:sym typeface="Calibri"/>
              </a:rPr>
              <a:t>Encourage or Require Partners to </a:t>
            </a:r>
            <a:r>
              <a:rPr kumimoji="0" lang="en-US" sz="2000" b="1" i="0" u="none" strike="noStrike" kern="1200" cap="none" spc="0" normalizeH="0" baseline="0" noProof="0" dirty="0">
                <a:ln>
                  <a:noFill/>
                </a:ln>
                <a:solidFill>
                  <a:srgbClr val="8CB7C7">
                    <a:lumMod val="75000"/>
                  </a:srgbClr>
                </a:solidFill>
                <a:effectLst/>
                <a:uLnTx/>
                <a:uFillTx/>
                <a:latin typeface="Calibri"/>
                <a:ea typeface="Calibri"/>
                <a:cs typeface="Calibri"/>
                <a:sym typeface="Calibri"/>
              </a:rPr>
              <a:t>Preserve Data in Trusted Repositories </a:t>
            </a:r>
            <a:endParaRPr kumimoji="0" lang="en-US" sz="2000" b="1" i="0" u="none" strike="noStrike" kern="1200" cap="none" spc="0" normalizeH="0" baseline="0" noProof="0" dirty="0">
              <a:ln>
                <a:noFill/>
              </a:ln>
              <a:solidFill>
                <a:srgbClr val="8CB7C7">
                  <a:lumMod val="75000"/>
                </a:srgbClr>
              </a:solidFill>
              <a:effectLst/>
              <a:uLnTx/>
              <a:uFillTx/>
              <a:latin typeface="Calibri"/>
              <a:ea typeface="+mn-ea"/>
              <a:cs typeface="Calibri"/>
            </a:endParaRPr>
          </a:p>
          <a:p>
            <a:pPr marL="481965" marR="0" lvl="0" indent="-364490" algn="l" defTabSz="914400" rtl="0" eaLnBrk="1" fontAlgn="auto" latinLnBrk="0" hangingPunct="1">
              <a:lnSpc>
                <a:spcPct val="100000"/>
              </a:lnSpc>
              <a:spcBef>
                <a:spcPts val="600"/>
              </a:spcBef>
              <a:spcAft>
                <a:spcPts val="600"/>
              </a:spcAft>
              <a:buClr>
                <a:srgbClr val="376271"/>
              </a:buClr>
              <a:buSzPts val="1980"/>
              <a:buFontTx/>
              <a:buAutoNum type="arabicParenR"/>
              <a:tabLst/>
              <a:defRPr/>
            </a:pPr>
            <a:r>
              <a:rPr kumimoji="0" lang="en-US" sz="2000" b="0" i="0" u="none" strike="noStrike" kern="1200" cap="none" spc="0" normalizeH="0" baseline="0" noProof="0" dirty="0">
                <a:ln>
                  <a:noFill/>
                </a:ln>
                <a:solidFill>
                  <a:srgbClr val="000000"/>
                </a:solidFill>
                <a:effectLst/>
                <a:uLnTx/>
                <a:uFillTx/>
                <a:latin typeface="Calibri"/>
                <a:ea typeface="Calibri"/>
                <a:cs typeface="Calibri"/>
                <a:sym typeface="Calibri"/>
              </a:rPr>
              <a:t>Catalog Data Assets Once Transferred to Repositories to </a:t>
            </a:r>
            <a:r>
              <a:rPr kumimoji="0" lang="en-US" sz="2000" b="1" i="0" u="none" strike="noStrike" kern="1200" cap="none" spc="0" normalizeH="0" baseline="0" noProof="0" dirty="0">
                <a:ln>
                  <a:noFill/>
                </a:ln>
                <a:solidFill>
                  <a:srgbClr val="8CB7C7">
                    <a:lumMod val="75000"/>
                  </a:srgbClr>
                </a:solidFill>
                <a:effectLst/>
                <a:uLnTx/>
                <a:uFillTx/>
                <a:latin typeface="Calibri"/>
                <a:ea typeface="Calibri"/>
                <a:cs typeface="Calibri"/>
                <a:sym typeface="Calibri"/>
              </a:rPr>
              <a:t>Enable Discoverability and Access</a:t>
            </a:r>
            <a:endParaRPr kumimoji="0" lang="en-US" sz="2000" b="1" i="0" u="none" strike="noStrike" kern="1200" cap="none" spc="0" normalizeH="0" baseline="0" noProof="0" dirty="0">
              <a:ln>
                <a:noFill/>
              </a:ln>
              <a:solidFill>
                <a:srgbClr val="8CB7C7">
                  <a:lumMod val="75000"/>
                </a:srgbClr>
              </a:solidFill>
              <a:effectLst/>
              <a:uLnTx/>
              <a:uFillTx/>
              <a:latin typeface="Calibri"/>
              <a:ea typeface="+mn-ea"/>
              <a:cs typeface="Calibri"/>
            </a:endParaRPr>
          </a:p>
        </p:txBody>
      </p:sp>
      <p:sp>
        <p:nvSpPr>
          <p:cNvPr id="556" name="Google Shape;556;p3"/>
          <p:cNvSpPr txBox="1"/>
          <p:nvPr/>
        </p:nvSpPr>
        <p:spPr>
          <a:xfrm>
            <a:off x="11359637" y="6527262"/>
            <a:ext cx="253444" cy="207458"/>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800"/>
              <a:buFontTx/>
              <a:buNone/>
              <a:tabLst/>
              <a:defRPr/>
            </a:pPr>
            <a:fld id="{00000000-1234-1234-1234-123412341234}" type="slidenum">
              <a:rPr kumimoji="0" lang="en-US" sz="600" b="0" i="0" u="none" strike="noStrike" kern="120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800"/>
                <a:buFontTx/>
                <a:buNone/>
                <a:tabLst/>
                <a:defRPr/>
              </a:pPr>
              <a:t>11</a:t>
            </a:fld>
            <a:endParaRPr kumimoji="0" sz="6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557" name="Google Shape;557;p3"/>
          <p:cNvSpPr txBox="1"/>
          <p:nvPr/>
        </p:nvSpPr>
        <p:spPr>
          <a:xfrm>
            <a:off x="7402330" y="6625729"/>
            <a:ext cx="3860801" cy="207458"/>
          </a:xfrm>
          <a:prstGeom prst="rect">
            <a:avLst/>
          </a:prstGeom>
          <a:noFill/>
          <a:ln>
            <a:noFill/>
          </a:ln>
        </p:spPr>
        <p:txBody>
          <a:bodyPr spcFirstLastPara="1" wrap="square" lIns="64281" tIns="32132" rIns="64281" bIns="32132" anchor="t"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850"/>
              <a:buFontTx/>
              <a:buNone/>
              <a:tabLst/>
              <a:defRPr/>
            </a:pPr>
            <a:r>
              <a:rPr kumimoji="0" lang="en-US" sz="598" b="0" i="0" u="none" strike="noStrike" kern="1200" cap="none" spc="0" normalizeH="0" baseline="0" noProof="0">
                <a:ln>
                  <a:noFill/>
                </a:ln>
                <a:solidFill>
                  <a:srgbClr val="000000"/>
                </a:solidFill>
                <a:effectLst/>
                <a:uLnTx/>
                <a:uFillTx/>
                <a:latin typeface="Arial"/>
                <a:ea typeface="Arial"/>
                <a:cs typeface="Arial"/>
                <a:sym typeface="Arial"/>
              </a:rPr>
              <a:t>© Bill &amp; Melinda Gates Foundation      |</a:t>
            </a: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6" name="Title 5">
            <a:extLst>
              <a:ext uri="{FF2B5EF4-FFF2-40B4-BE49-F238E27FC236}">
                <a16:creationId xmlns:a16="http://schemas.microsoft.com/office/drawing/2014/main" id="{32361479-2CE0-1D4D-8875-C3F0F23CB53F}"/>
              </a:ext>
            </a:extLst>
          </p:cNvPr>
          <p:cNvSpPr txBox="1">
            <a:spLocks/>
          </p:cNvSpPr>
          <p:nvPr/>
        </p:nvSpPr>
        <p:spPr>
          <a:xfrm>
            <a:off x="486833" y="521208"/>
            <a:ext cx="11705167" cy="697577"/>
          </a:xfrm>
          <a:prstGeom prst="rect">
            <a:avLst/>
          </a:prstGeom>
          <a:noFill/>
          <a:ln>
            <a:noFill/>
          </a:ln>
        </p:spPr>
        <p:txBody>
          <a:bodyPr spcFirstLastPara="1" vert="horz" wrap="square" lIns="0" tIns="0" rIns="0" bIns="0" rtlCol="0" anchor="t" anchorCtr="0">
            <a:noAutofit/>
          </a:bodyPr>
          <a:lstStyle>
            <a:lvl1pPr lvl="0" algn="l" defTabSz="914353" rtl="0" eaLnBrk="1" latinLnBrk="0" hangingPunct="1">
              <a:lnSpc>
                <a:spcPct val="81792"/>
              </a:lnSpc>
              <a:spcBef>
                <a:spcPts val="0"/>
              </a:spcBef>
              <a:spcAft>
                <a:spcPts val="0"/>
              </a:spcAft>
              <a:buClr>
                <a:schemeClr val="accent6"/>
              </a:buClr>
              <a:buSzPts val="2812"/>
              <a:buFont typeface="Arial"/>
              <a:buNone/>
              <a:defRPr sz="2812" kern="1200" cap="all" baseline="0">
                <a:solidFill>
                  <a:schemeClr val="accent6"/>
                </a:solidFill>
                <a:latin typeface="+mn-lt"/>
                <a:ea typeface="+mj-ea"/>
                <a:cs typeface="Arial"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lnSpc>
                <a:spcPct val="100000"/>
              </a:lnSpc>
            </a:pPr>
            <a:r>
              <a:rPr lang="en-US" sz="2000" b="1" dirty="0"/>
              <a:t>Opportunity</a:t>
            </a:r>
            <a:r>
              <a:rPr lang="en-US" sz="2000" b="1" dirty="0">
                <a:cs typeface="Arial"/>
              </a:rPr>
              <a:t>: </a:t>
            </a:r>
            <a:r>
              <a:rPr lang="en-US" sz="2000" dirty="0">
                <a:cs typeface="Arial"/>
              </a:rPr>
              <a:t>make it possible and easy for program</a:t>
            </a:r>
            <a:r>
              <a:rPr lang="en-US" sz="2000" dirty="0">
                <a:solidFill>
                  <a:srgbClr val="000000"/>
                </a:solidFill>
                <a:cs typeface="Arial"/>
              </a:rPr>
              <a:t> officers to </a:t>
            </a:r>
            <a:r>
              <a:rPr lang="en-US" sz="2000" dirty="0">
                <a:cs typeface="Arial"/>
              </a:rPr>
              <a:t>make </a:t>
            </a:r>
            <a:r>
              <a:rPr lang="en-US" sz="2000" b="1" i="1" dirty="0">
                <a:solidFill>
                  <a:schemeClr val="accent3">
                    <a:lumMod val="75000"/>
                  </a:schemeClr>
                </a:solidFill>
                <a:cs typeface="Arial"/>
              </a:rPr>
              <a:t>funded data </a:t>
            </a:r>
            <a:r>
              <a:rPr lang="en-US" sz="2000" dirty="0">
                <a:cs typeface="Arial"/>
              </a:rPr>
              <a:t>available for valuable use (internally &amp; externally) </a:t>
            </a:r>
            <a:endParaRPr lang="en-US" sz="2000" dirty="0"/>
          </a:p>
        </p:txBody>
      </p:sp>
    </p:spTree>
    <p:extLst>
      <p:ext uri="{BB962C8B-B14F-4D97-AF65-F5344CB8AC3E}">
        <p14:creationId xmlns:p14="http://schemas.microsoft.com/office/powerpoint/2010/main" val="1058653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43D39D80-38C8-9771-309A-E6587263F8A3}"/>
              </a:ext>
            </a:extLst>
          </p:cNvPr>
          <p:cNvSpPr>
            <a:spLocks noGrp="1"/>
          </p:cNvSpPr>
          <p:nvPr>
            <p:ph type="ftr" sz="quarter" idx="1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27"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Bill &amp; Melinda Gates Foundation      |</a:t>
            </a:r>
          </a:p>
        </p:txBody>
      </p:sp>
      <p:sp>
        <p:nvSpPr>
          <p:cNvPr id="7" name="Title 6">
            <a:extLst>
              <a:ext uri="{FF2B5EF4-FFF2-40B4-BE49-F238E27FC236}">
                <a16:creationId xmlns:a16="http://schemas.microsoft.com/office/drawing/2014/main" id="{5EF5E0AF-3596-D417-2771-843847E6ED82}"/>
              </a:ext>
            </a:extLst>
          </p:cNvPr>
          <p:cNvSpPr>
            <a:spLocks noGrp="1"/>
          </p:cNvSpPr>
          <p:nvPr>
            <p:ph type="title"/>
          </p:nvPr>
        </p:nvSpPr>
        <p:spPr>
          <a:xfrm>
            <a:off x="486833" y="617975"/>
            <a:ext cx="11106151" cy="360097"/>
          </a:xfrm>
        </p:spPr>
        <p:txBody>
          <a:bodyPr anchor="ctr"/>
          <a:lstStyle/>
          <a:p>
            <a:pPr>
              <a:lnSpc>
                <a:spcPct val="100000"/>
              </a:lnSpc>
            </a:pPr>
            <a:r>
              <a:rPr lang="en-US" b="1"/>
              <a:t>What we’ve learned: </a:t>
            </a:r>
            <a:r>
              <a:rPr lang="en-US"/>
              <a:t>the fair data working group effort has identified three key pillars for making data accessible consistently for in-strategy uses</a:t>
            </a:r>
          </a:p>
        </p:txBody>
      </p:sp>
      <p:sp>
        <p:nvSpPr>
          <p:cNvPr id="30" name="Rectangle 29">
            <a:extLst>
              <a:ext uri="{FF2B5EF4-FFF2-40B4-BE49-F238E27FC236}">
                <a16:creationId xmlns:a16="http://schemas.microsoft.com/office/drawing/2014/main" id="{543067EC-12C8-7E4C-BC5C-775B81AF5A93}"/>
              </a:ext>
            </a:extLst>
          </p:cNvPr>
          <p:cNvSpPr/>
          <p:nvPr/>
        </p:nvSpPr>
        <p:spPr>
          <a:xfrm>
            <a:off x="782320" y="1616141"/>
            <a:ext cx="3393754" cy="4599360"/>
          </a:xfrm>
          <a:prstGeom prst="rect">
            <a:avLst/>
          </a:prstGeom>
          <a:solidFill>
            <a:schemeClr val="accent3">
              <a:lumMod val="20000"/>
              <a:lumOff val="8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274320" tIns="365760" rIns="274320" bIns="45720" rtlCol="0" anchor="t"/>
          <a:lstStyle/>
          <a:p>
            <a:pPr marL="457200" marR="0" lvl="1" indent="0" algn="l" defTabSz="711200" rtl="0" eaLnBrk="1" fontAlgn="auto" latinLnBrk="0" hangingPunct="1">
              <a:lnSpc>
                <a:spcPct val="100000"/>
              </a:lnSpc>
              <a:spcBef>
                <a:spcPct val="0"/>
              </a:spcBef>
              <a:spcAft>
                <a:spcPts val="200"/>
              </a:spcAft>
              <a:buClrTx/>
              <a:buSzTx/>
              <a:buFontTx/>
              <a:buNone/>
              <a:tabLst/>
              <a:defRPr/>
            </a:pPr>
            <a:endParaRPr kumimoji="0" lang="en-US" sz="1800" b="1" i="0" u="none" strike="noStrike" kern="1200" cap="none" spc="0" normalizeH="0" baseline="0" noProof="0">
              <a:ln>
                <a:noFill/>
              </a:ln>
              <a:solidFill>
                <a:srgbClr val="8CB7C7">
                  <a:lumMod val="75000"/>
                </a:srgbClr>
              </a:solidFill>
              <a:effectLst/>
              <a:uLnTx/>
              <a:uFillTx/>
              <a:latin typeface="Arial"/>
              <a:ea typeface="+mn-ea"/>
              <a:cs typeface="+mn-cs"/>
            </a:endParaRPr>
          </a:p>
          <a:p>
            <a:pPr marL="457200" marR="0" lvl="1" indent="0" algn="l" defTabSz="711200" rtl="0" eaLnBrk="1" fontAlgn="auto" latinLnBrk="0" hangingPunct="1">
              <a:lnSpc>
                <a:spcPct val="100000"/>
              </a:lnSpc>
              <a:spcBef>
                <a:spcPct val="0"/>
              </a:spcBef>
              <a:spcAft>
                <a:spcPts val="200"/>
              </a:spcAft>
              <a:buClrTx/>
              <a:buSzTx/>
              <a:buFontTx/>
              <a:buNone/>
              <a:tabLst/>
              <a:defRPr/>
            </a:pPr>
            <a:endParaRPr kumimoji="0" lang="en-US" sz="1800" b="1" i="0" u="none" strike="noStrike" kern="1200" cap="none" spc="0" normalizeH="0" baseline="0" noProof="0">
              <a:ln>
                <a:noFill/>
              </a:ln>
              <a:solidFill>
                <a:srgbClr val="8CB7C7">
                  <a:lumMod val="75000"/>
                </a:srgbClr>
              </a:solidFill>
              <a:effectLst/>
              <a:uLnTx/>
              <a:uFillTx/>
              <a:latin typeface="Arial"/>
              <a:ea typeface="+mn-ea"/>
              <a:cs typeface="+mn-cs"/>
            </a:endParaRPr>
          </a:p>
          <a:p>
            <a:pPr marL="457200" marR="0" lvl="1" indent="0" algn="l" defTabSz="711200" rtl="0" eaLnBrk="1" fontAlgn="auto" latinLnBrk="0" hangingPunct="1">
              <a:lnSpc>
                <a:spcPct val="100000"/>
              </a:lnSpc>
              <a:spcBef>
                <a:spcPct val="0"/>
              </a:spcBef>
              <a:spcAft>
                <a:spcPts val="200"/>
              </a:spcAft>
              <a:buClrTx/>
              <a:buSzTx/>
              <a:buFontTx/>
              <a:buNone/>
              <a:tabLst/>
              <a:defRPr/>
            </a:pPr>
            <a:r>
              <a:rPr kumimoji="0" lang="en-US" sz="1800" b="1" i="0" u="none" strike="noStrike" kern="1200" cap="none" spc="0" normalizeH="0" baseline="0" noProof="0">
                <a:ln>
                  <a:noFill/>
                </a:ln>
                <a:solidFill>
                  <a:srgbClr val="8CB7C7"/>
                </a:solidFill>
                <a:effectLst/>
                <a:uLnTx/>
                <a:uFillTx/>
                <a:latin typeface="Arial"/>
                <a:ea typeface="+mn-ea"/>
                <a:cs typeface="+mn-cs"/>
              </a:rPr>
              <a:t>Help POs Drive Data Access in Grantmaking</a:t>
            </a:r>
            <a:endParaRPr kumimoji="0" lang="en-US" sz="1800" b="1" i="0" u="none" strike="noStrike" kern="1200" cap="none" spc="0" normalizeH="0" baseline="0" noProof="0">
              <a:ln>
                <a:noFill/>
              </a:ln>
              <a:solidFill>
                <a:srgbClr val="8CB7C7"/>
              </a:solidFill>
              <a:effectLst/>
              <a:uLnTx/>
              <a:uFillTx/>
              <a:latin typeface="Arial"/>
              <a:ea typeface="+mn-ea"/>
              <a:cs typeface="Arial"/>
            </a:endParaRPr>
          </a:p>
          <a:p>
            <a:pPr marL="0" marR="0" lvl="0" indent="0" algn="l" defTabSz="7112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a:ea typeface="+mn-ea"/>
                <a:cs typeface="+mn-cs"/>
              </a:rPr>
              <a:t>Enable POs to plan for in-strategy data uses, set grantee expectations on making data accessible, and capture as legal grant commitments</a:t>
            </a:r>
            <a:endParaRPr kumimoji="0" lang="en-US" sz="1400" b="0" i="0" u="none" strike="noStrike" kern="1200" cap="none" spc="0" normalizeH="0" baseline="0" noProof="0">
              <a:ln>
                <a:noFill/>
              </a:ln>
              <a:solidFill>
                <a:srgbClr val="000000"/>
              </a:solidFill>
              <a:effectLst/>
              <a:uLnTx/>
              <a:uFillTx/>
              <a:latin typeface="Arial"/>
              <a:ea typeface="+mn-ea"/>
              <a:cs typeface="+mn-cs"/>
            </a:endParaRPr>
          </a:p>
        </p:txBody>
      </p:sp>
      <p:sp>
        <p:nvSpPr>
          <p:cNvPr id="31" name="Rectangle 30">
            <a:extLst>
              <a:ext uri="{FF2B5EF4-FFF2-40B4-BE49-F238E27FC236}">
                <a16:creationId xmlns:a16="http://schemas.microsoft.com/office/drawing/2014/main" id="{1706C4C8-A3A1-D91F-F6BD-8509961C86D4}"/>
              </a:ext>
            </a:extLst>
          </p:cNvPr>
          <p:cNvSpPr/>
          <p:nvPr/>
        </p:nvSpPr>
        <p:spPr>
          <a:xfrm>
            <a:off x="4373726" y="1616141"/>
            <a:ext cx="3393754" cy="4599360"/>
          </a:xfrm>
          <a:prstGeom prst="rect">
            <a:avLst/>
          </a:prstGeom>
          <a:solidFill>
            <a:schemeClr val="accent3">
              <a:lumMod val="20000"/>
              <a:lumOff val="8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274320" tIns="365760" rIns="274320" rtlCol="0" anchor="t"/>
          <a:lstStyle/>
          <a:p>
            <a:pPr marL="457200" marR="0" lvl="1" indent="0" algn="l" defTabSz="711200" rtl="0" eaLnBrk="1" fontAlgn="auto" latinLnBrk="0" hangingPunct="1">
              <a:lnSpc>
                <a:spcPct val="90000"/>
              </a:lnSpc>
              <a:spcBef>
                <a:spcPct val="0"/>
              </a:spcBef>
              <a:spcAft>
                <a:spcPct val="35000"/>
              </a:spcAft>
              <a:buClrTx/>
              <a:buSzTx/>
              <a:buFontTx/>
              <a:buNone/>
              <a:tabLst/>
              <a:defRPr/>
            </a:pPr>
            <a:endParaRPr kumimoji="0" lang="en-US" sz="1800" b="1" i="0" u="none" strike="noStrike" kern="1200" cap="none" spc="0" normalizeH="0" baseline="0" noProof="0">
              <a:ln>
                <a:noFill/>
              </a:ln>
              <a:solidFill>
                <a:srgbClr val="8CB7C7">
                  <a:lumMod val="75000"/>
                </a:srgbClr>
              </a:solidFill>
              <a:effectLst/>
              <a:uLnTx/>
              <a:uFillTx/>
              <a:latin typeface="Arial"/>
              <a:ea typeface="+mn-ea"/>
              <a:cs typeface="+mn-cs"/>
            </a:endParaRPr>
          </a:p>
          <a:p>
            <a:pPr marL="457200" marR="0" lvl="1" indent="0" algn="l" defTabSz="711200" rtl="0" eaLnBrk="1" fontAlgn="auto" latinLnBrk="0" hangingPunct="1">
              <a:lnSpc>
                <a:spcPct val="90000"/>
              </a:lnSpc>
              <a:spcBef>
                <a:spcPct val="0"/>
              </a:spcBef>
              <a:spcAft>
                <a:spcPct val="35000"/>
              </a:spcAft>
              <a:buClrTx/>
              <a:buSzTx/>
              <a:buFontTx/>
              <a:buNone/>
              <a:tabLst/>
              <a:defRPr/>
            </a:pPr>
            <a:endParaRPr kumimoji="0" lang="en-US" sz="1800" b="1" i="0" u="none" strike="noStrike" kern="1200" cap="none" spc="0" normalizeH="0" baseline="0" noProof="0">
              <a:ln>
                <a:noFill/>
              </a:ln>
              <a:solidFill>
                <a:srgbClr val="8CB7C7">
                  <a:lumMod val="75000"/>
                </a:srgbClr>
              </a:solidFill>
              <a:effectLst/>
              <a:uLnTx/>
              <a:uFillTx/>
              <a:latin typeface="Arial"/>
              <a:ea typeface="+mn-ea"/>
              <a:cs typeface="+mn-cs"/>
            </a:endParaRPr>
          </a:p>
          <a:p>
            <a:pPr marL="457200" marR="0" lvl="1" indent="0" algn="l" defTabSz="711200" rtl="0" eaLnBrk="1" fontAlgn="auto" latinLnBrk="0" hangingPunct="1">
              <a:lnSpc>
                <a:spcPct val="90000"/>
              </a:lnSpc>
              <a:spcBef>
                <a:spcPct val="0"/>
              </a:spcBef>
              <a:spcAft>
                <a:spcPct val="35000"/>
              </a:spcAft>
              <a:buClrTx/>
              <a:buSzTx/>
              <a:buFontTx/>
              <a:buNone/>
              <a:tabLst/>
              <a:defRPr/>
            </a:pPr>
            <a:r>
              <a:rPr kumimoji="0" lang="en-US" sz="1800" b="1" i="0" u="none" strike="noStrike" kern="1200" cap="none" spc="0" normalizeH="0" baseline="0" noProof="0">
                <a:ln>
                  <a:noFill/>
                </a:ln>
                <a:solidFill>
                  <a:srgbClr val="8CB7C7">
                    <a:lumMod val="75000"/>
                  </a:srgbClr>
                </a:solidFill>
                <a:effectLst/>
                <a:uLnTx/>
                <a:uFillTx/>
                <a:latin typeface="Arial"/>
                <a:ea typeface="+mn-ea"/>
                <a:cs typeface="+mn-cs"/>
              </a:rPr>
              <a:t>Make it Easy for Grantees to Unlock Data</a:t>
            </a:r>
          </a:p>
          <a:p>
            <a:pPr marL="0" marR="0" lvl="0" indent="0" algn="l" defTabSz="711200" rtl="0" eaLnBrk="1" fontAlgn="auto" latinLnBrk="0" hangingPunct="1">
              <a:lnSpc>
                <a:spcPct val="90000"/>
              </a:lnSpc>
              <a:spcBef>
                <a:spcPct val="0"/>
              </a:spcBef>
              <a:spcAft>
                <a:spcPct val="3500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a:ea typeface="+mn-ea"/>
                <a:cs typeface="+mn-cs"/>
              </a:rPr>
              <a:t>Help grantees meet Data Access commitments with guidance and direct funding to address capacity and capability gaps around Data Access</a:t>
            </a:r>
          </a:p>
        </p:txBody>
      </p:sp>
      <p:sp>
        <p:nvSpPr>
          <p:cNvPr id="32" name="Rectangle 31">
            <a:extLst>
              <a:ext uri="{FF2B5EF4-FFF2-40B4-BE49-F238E27FC236}">
                <a16:creationId xmlns:a16="http://schemas.microsoft.com/office/drawing/2014/main" id="{2AF9B5BF-0125-B82C-8780-C2553A67F394}"/>
              </a:ext>
            </a:extLst>
          </p:cNvPr>
          <p:cNvSpPr/>
          <p:nvPr/>
        </p:nvSpPr>
        <p:spPr>
          <a:xfrm>
            <a:off x="7965132" y="1616141"/>
            <a:ext cx="3393754" cy="4599360"/>
          </a:xfrm>
          <a:prstGeom prst="rect">
            <a:avLst/>
          </a:prstGeom>
          <a:solidFill>
            <a:schemeClr val="accent3">
              <a:lumMod val="20000"/>
              <a:lumOff val="8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274320" tIns="365760" rIns="274320" rtlCol="0" anchor="t"/>
          <a:lstStyle/>
          <a:p>
            <a:pPr marL="457200" marR="0" lvl="1" indent="0" algn="l" defTabSz="711200" rtl="0" eaLnBrk="1" fontAlgn="auto" latinLnBrk="0" hangingPunct="1">
              <a:lnSpc>
                <a:spcPct val="90000"/>
              </a:lnSpc>
              <a:spcBef>
                <a:spcPct val="0"/>
              </a:spcBef>
              <a:spcAft>
                <a:spcPct val="35000"/>
              </a:spcAft>
              <a:buClrTx/>
              <a:buSzTx/>
              <a:buFontTx/>
              <a:buNone/>
              <a:tabLst/>
              <a:defRPr/>
            </a:pPr>
            <a:endParaRPr kumimoji="0" lang="en-US" sz="1800" b="1" i="0" u="none" strike="noStrike" kern="1200" cap="none" spc="0" normalizeH="0" baseline="0" noProof="0">
              <a:ln>
                <a:noFill/>
              </a:ln>
              <a:solidFill>
                <a:srgbClr val="8CB7C7">
                  <a:lumMod val="75000"/>
                </a:srgbClr>
              </a:solidFill>
              <a:effectLst/>
              <a:uLnTx/>
              <a:uFillTx/>
              <a:latin typeface="Arial"/>
              <a:ea typeface="+mn-ea"/>
              <a:cs typeface="+mn-cs"/>
            </a:endParaRPr>
          </a:p>
          <a:p>
            <a:pPr marL="457200" marR="0" lvl="1" indent="0" algn="l" defTabSz="711200" rtl="0" eaLnBrk="1" fontAlgn="auto" latinLnBrk="0" hangingPunct="1">
              <a:lnSpc>
                <a:spcPct val="90000"/>
              </a:lnSpc>
              <a:spcBef>
                <a:spcPct val="0"/>
              </a:spcBef>
              <a:spcAft>
                <a:spcPct val="35000"/>
              </a:spcAft>
              <a:buClrTx/>
              <a:buSzTx/>
              <a:buFontTx/>
              <a:buNone/>
              <a:tabLst/>
              <a:defRPr/>
            </a:pPr>
            <a:endParaRPr kumimoji="0" lang="en-US" sz="2400" b="1" i="0" u="none" strike="noStrike" kern="1200" cap="none" spc="0" normalizeH="0" baseline="0" noProof="0">
              <a:ln>
                <a:noFill/>
              </a:ln>
              <a:solidFill>
                <a:srgbClr val="8CB7C7">
                  <a:lumMod val="75000"/>
                </a:srgbClr>
              </a:solidFill>
              <a:effectLst/>
              <a:uLnTx/>
              <a:uFillTx/>
              <a:latin typeface="Arial"/>
              <a:ea typeface="+mn-ea"/>
              <a:cs typeface="+mn-cs"/>
            </a:endParaRPr>
          </a:p>
          <a:p>
            <a:pPr marL="457200" marR="0" lvl="1" indent="0" algn="l" defTabSz="711200" rtl="0" eaLnBrk="1" fontAlgn="auto" latinLnBrk="0" hangingPunct="1">
              <a:lnSpc>
                <a:spcPct val="90000"/>
              </a:lnSpc>
              <a:spcBef>
                <a:spcPct val="0"/>
              </a:spcBef>
              <a:spcAft>
                <a:spcPct val="35000"/>
              </a:spcAft>
              <a:buClrTx/>
              <a:buSzTx/>
              <a:buFontTx/>
              <a:buNone/>
              <a:tabLst/>
              <a:defRPr/>
            </a:pPr>
            <a:r>
              <a:rPr kumimoji="0" lang="en-US" sz="1800" b="1" i="0" u="none" strike="noStrike" kern="1200" cap="none" spc="0" normalizeH="0" baseline="0" noProof="0">
                <a:ln>
                  <a:noFill/>
                </a:ln>
                <a:solidFill>
                  <a:srgbClr val="8CB7C7">
                    <a:lumMod val="75000"/>
                  </a:srgbClr>
                </a:solidFill>
                <a:effectLst/>
                <a:uLnTx/>
                <a:uFillTx/>
                <a:latin typeface="Arial"/>
                <a:ea typeface="+mn-ea"/>
                <a:cs typeface="+mn-cs"/>
              </a:rPr>
              <a:t>Drive Internal and External Scale</a:t>
            </a:r>
          </a:p>
          <a:p>
            <a:pPr marL="0" marR="0" lvl="0" indent="0" algn="l" defTabSz="711200" rtl="0" eaLnBrk="1" fontAlgn="auto" latinLnBrk="0" hangingPunct="1">
              <a:lnSpc>
                <a:spcPct val="90000"/>
              </a:lnSpc>
              <a:spcBef>
                <a:spcPct val="0"/>
              </a:spcBef>
              <a:spcAft>
                <a:spcPct val="3500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a:ea typeface="+mn-ea"/>
                <a:cs typeface="+mn-cs"/>
              </a:rPr>
              <a:t>Scale approach to making data accessible across BMGF and in the field to  accelerate speed to data fueling in-strategy uses</a:t>
            </a:r>
          </a:p>
          <a:p>
            <a:pPr marL="0" marR="0" lvl="0" indent="0" algn="l" defTabSz="711200" rtl="0" eaLnBrk="1" fontAlgn="auto" latinLnBrk="0" hangingPunct="1">
              <a:lnSpc>
                <a:spcPct val="90000"/>
              </a:lnSpc>
              <a:spcBef>
                <a:spcPct val="0"/>
              </a:spcBef>
              <a:spcAft>
                <a:spcPct val="3500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a:ea typeface="+mn-ea"/>
              <a:cs typeface="+mn-cs"/>
            </a:endParaRPr>
          </a:p>
        </p:txBody>
      </p:sp>
      <p:pic>
        <p:nvPicPr>
          <p:cNvPr id="3" name="Picture 2" descr="A picture containing screenshot, logo, graphics, font&#10;&#10;Description automatically generated">
            <a:extLst>
              <a:ext uri="{FF2B5EF4-FFF2-40B4-BE49-F238E27FC236}">
                <a16:creationId xmlns:a16="http://schemas.microsoft.com/office/drawing/2014/main" id="{8984CBB8-E5FA-2BAA-64D0-8B8FF921C6CC}"/>
              </a:ext>
            </a:extLst>
          </p:cNvPr>
          <p:cNvPicPr>
            <a:picLocks noChangeAspect="1"/>
          </p:cNvPicPr>
          <p:nvPr/>
        </p:nvPicPr>
        <p:blipFill>
          <a:blip r:embed="rId2"/>
          <a:stretch>
            <a:fillRect/>
          </a:stretch>
        </p:blipFill>
        <p:spPr>
          <a:xfrm>
            <a:off x="1945005" y="1591471"/>
            <a:ext cx="1031391" cy="1031391"/>
          </a:xfrm>
          <a:prstGeom prst="rect">
            <a:avLst/>
          </a:prstGeom>
        </p:spPr>
      </p:pic>
      <p:pic>
        <p:nvPicPr>
          <p:cNvPr id="5" name="Picture 4" descr="A hand holding a gear&#10;&#10;Description automatically generated with medium confidence">
            <a:extLst>
              <a:ext uri="{FF2B5EF4-FFF2-40B4-BE49-F238E27FC236}">
                <a16:creationId xmlns:a16="http://schemas.microsoft.com/office/drawing/2014/main" id="{7A31EF75-E4BC-1D64-36CD-130EE85FE6B0}"/>
              </a:ext>
            </a:extLst>
          </p:cNvPr>
          <p:cNvPicPr>
            <a:picLocks noChangeAspect="1"/>
          </p:cNvPicPr>
          <p:nvPr/>
        </p:nvPicPr>
        <p:blipFill>
          <a:blip r:embed="rId3"/>
          <a:stretch>
            <a:fillRect/>
          </a:stretch>
        </p:blipFill>
        <p:spPr>
          <a:xfrm>
            <a:off x="5775883" y="1724222"/>
            <a:ext cx="765888" cy="765888"/>
          </a:xfrm>
          <a:prstGeom prst="rect">
            <a:avLst/>
          </a:prstGeom>
        </p:spPr>
      </p:pic>
      <p:pic>
        <p:nvPicPr>
          <p:cNvPr id="9" name="Picture 8" descr="A picture containing symbol, graphics, font, screenshot&#10;&#10;Description automatically generated">
            <a:extLst>
              <a:ext uri="{FF2B5EF4-FFF2-40B4-BE49-F238E27FC236}">
                <a16:creationId xmlns:a16="http://schemas.microsoft.com/office/drawing/2014/main" id="{E3EC919D-AADD-3514-3AC4-79CB87AC16CF}"/>
              </a:ext>
            </a:extLst>
          </p:cNvPr>
          <p:cNvPicPr>
            <a:picLocks noChangeAspect="1"/>
          </p:cNvPicPr>
          <p:nvPr/>
        </p:nvPicPr>
        <p:blipFill>
          <a:blip r:embed="rId4"/>
          <a:stretch>
            <a:fillRect/>
          </a:stretch>
        </p:blipFill>
        <p:spPr>
          <a:xfrm>
            <a:off x="9363515" y="1790684"/>
            <a:ext cx="632965" cy="632965"/>
          </a:xfrm>
          <a:prstGeom prst="rect">
            <a:avLst/>
          </a:prstGeom>
        </p:spPr>
      </p:pic>
      <p:sp>
        <p:nvSpPr>
          <p:cNvPr id="10" name="Rectangle 9">
            <a:extLst>
              <a:ext uri="{FF2B5EF4-FFF2-40B4-BE49-F238E27FC236}">
                <a16:creationId xmlns:a16="http://schemas.microsoft.com/office/drawing/2014/main" id="{E1D9F722-860D-72CD-237C-6B07434ADA35}"/>
              </a:ext>
            </a:extLst>
          </p:cNvPr>
          <p:cNvSpPr/>
          <p:nvPr/>
        </p:nvSpPr>
        <p:spPr>
          <a:xfrm>
            <a:off x="1000257" y="4505437"/>
            <a:ext cx="2968428" cy="1472844"/>
          </a:xfrm>
          <a:prstGeom prst="rect">
            <a:avLst/>
          </a:prstGeom>
          <a:solidFill>
            <a:schemeClr val="accent3">
              <a:lumMod val="7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marL="285750" marR="0" lvl="0" indent="-285750" algn="l" defTabSz="711200" rtl="0" eaLnBrk="1" fontAlgn="auto" latinLnBrk="0" hangingPunct="1">
              <a:lnSpc>
                <a:spcPct val="100000"/>
              </a:lnSpc>
              <a:spcBef>
                <a:spcPct val="0"/>
              </a:spcBef>
              <a:spcAft>
                <a:spcPts val="600"/>
              </a:spcAft>
              <a:buClrTx/>
              <a:buSzTx/>
              <a:buFont typeface="Wingdings" panose="05000000000000000000" pitchFamily="2" charset="2"/>
              <a:buChar char="ü"/>
              <a:tabLst/>
              <a:defRPr/>
            </a:pPr>
            <a:r>
              <a:rPr kumimoji="0" lang="en-US" sz="1000" b="0" i="1" u="none" strike="noStrike" kern="1200" cap="none" spc="0" normalizeH="0" baseline="0" noProof="0">
                <a:ln>
                  <a:noFill/>
                </a:ln>
                <a:solidFill>
                  <a:srgbClr val="FFFFFF"/>
                </a:solidFill>
                <a:effectLst/>
                <a:uLnTx/>
                <a:uFillTx/>
                <a:latin typeface="Arial"/>
                <a:ea typeface="+mn-ea"/>
                <a:cs typeface="+mn-cs"/>
              </a:rPr>
              <a:t>Specify data, its granularity, and timing for being made accessible in the grant</a:t>
            </a:r>
          </a:p>
          <a:p>
            <a:pPr marL="285750" marR="0" lvl="0" indent="-285750" algn="l" defTabSz="711200" rtl="0" eaLnBrk="1" fontAlgn="auto" latinLnBrk="0" hangingPunct="1">
              <a:lnSpc>
                <a:spcPct val="100000"/>
              </a:lnSpc>
              <a:spcBef>
                <a:spcPct val="0"/>
              </a:spcBef>
              <a:spcAft>
                <a:spcPts val="600"/>
              </a:spcAft>
              <a:buClrTx/>
              <a:buSzTx/>
              <a:buFont typeface="Wingdings" panose="05000000000000000000" pitchFamily="2" charset="2"/>
              <a:buChar char="ü"/>
              <a:tabLst/>
              <a:defRPr/>
            </a:pPr>
            <a:r>
              <a:rPr kumimoji="0" lang="en-US" sz="1000" b="0" i="1" u="none" strike="noStrike" kern="1200" cap="none" spc="0" normalizeH="0" baseline="0" noProof="0">
                <a:ln>
                  <a:noFill/>
                </a:ln>
                <a:solidFill>
                  <a:srgbClr val="FFFFFF"/>
                </a:solidFill>
                <a:effectLst/>
                <a:uLnTx/>
                <a:uFillTx/>
                <a:latin typeface="Arial"/>
                <a:ea typeface="+mn-ea"/>
                <a:cs typeface="+mn-cs"/>
              </a:rPr>
              <a:t>Set deliverables or payment milestones for data</a:t>
            </a:r>
          </a:p>
          <a:p>
            <a:pPr marL="285750" marR="0" lvl="0" indent="-285750" algn="l" defTabSz="711200" rtl="0" eaLnBrk="1" fontAlgn="auto" latinLnBrk="0" hangingPunct="1">
              <a:lnSpc>
                <a:spcPct val="100000"/>
              </a:lnSpc>
              <a:spcBef>
                <a:spcPct val="0"/>
              </a:spcBef>
              <a:spcAft>
                <a:spcPts val="600"/>
              </a:spcAft>
              <a:buClrTx/>
              <a:buSzTx/>
              <a:buFont typeface="Wingdings" panose="05000000000000000000" pitchFamily="2" charset="2"/>
              <a:buChar char="ü"/>
              <a:tabLst/>
              <a:defRPr/>
            </a:pPr>
            <a:r>
              <a:rPr kumimoji="0" lang="en-US" sz="1000" b="0" i="1" u="none" strike="noStrike" kern="1200" cap="none" spc="0" normalizeH="0" baseline="0" noProof="0">
                <a:ln>
                  <a:noFill/>
                </a:ln>
                <a:solidFill>
                  <a:srgbClr val="FFFFFF"/>
                </a:solidFill>
                <a:effectLst/>
                <a:uLnTx/>
                <a:uFillTx/>
                <a:latin typeface="Arial"/>
                <a:ea typeface="+mn-ea"/>
                <a:cs typeface="+mn-cs"/>
              </a:rPr>
              <a:t>Align grantee incentives to making data accessible</a:t>
            </a:r>
          </a:p>
        </p:txBody>
      </p:sp>
      <p:sp>
        <p:nvSpPr>
          <p:cNvPr id="11" name="Rectangle 10">
            <a:extLst>
              <a:ext uri="{FF2B5EF4-FFF2-40B4-BE49-F238E27FC236}">
                <a16:creationId xmlns:a16="http://schemas.microsoft.com/office/drawing/2014/main" id="{FB0CFDE0-68B6-29B3-22C3-4A7BE5F53EF0}"/>
              </a:ext>
            </a:extLst>
          </p:cNvPr>
          <p:cNvSpPr/>
          <p:nvPr/>
        </p:nvSpPr>
        <p:spPr>
          <a:xfrm>
            <a:off x="4591664" y="4516021"/>
            <a:ext cx="2957880" cy="1472844"/>
          </a:xfrm>
          <a:prstGeom prst="rect">
            <a:avLst/>
          </a:prstGeom>
          <a:solidFill>
            <a:schemeClr val="accent3">
              <a:lumMod val="7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45720" rIns="182880" bIns="45720" rtlCol="0" anchor="ctr"/>
          <a:lstStyle/>
          <a:p>
            <a:pPr marL="285750" marR="0" lvl="0" indent="-285750" algn="l" defTabSz="711200" rtl="0" eaLnBrk="1" fontAlgn="auto" latinLnBrk="0" hangingPunct="1">
              <a:lnSpc>
                <a:spcPct val="100000"/>
              </a:lnSpc>
              <a:spcBef>
                <a:spcPct val="0"/>
              </a:spcBef>
              <a:spcAft>
                <a:spcPts val="600"/>
              </a:spcAft>
              <a:buClrTx/>
              <a:buSzTx/>
              <a:buFont typeface="Wingdings" panose="05000000000000000000" pitchFamily="2" charset="2"/>
              <a:buChar char="ü"/>
              <a:tabLst/>
              <a:defRPr/>
            </a:pPr>
            <a:r>
              <a:rPr kumimoji="0" lang="en-US" sz="1000" b="0" i="1" u="none" strike="noStrike" kern="1200" cap="none" spc="0" normalizeH="0" baseline="0" noProof="0">
                <a:ln>
                  <a:noFill/>
                </a:ln>
                <a:solidFill>
                  <a:srgbClr val="FFFFFF"/>
                </a:solidFill>
                <a:effectLst/>
                <a:uLnTx/>
                <a:uFillTx/>
                <a:latin typeface="Arial"/>
                <a:ea typeface="+mn-ea"/>
                <a:cs typeface="+mn-cs"/>
              </a:rPr>
              <a:t>Fund activities to make data accessible directly</a:t>
            </a:r>
          </a:p>
          <a:p>
            <a:pPr marL="285750" marR="0" lvl="0" indent="-285750" algn="l" defTabSz="711200" rtl="0" eaLnBrk="1" fontAlgn="auto" latinLnBrk="0" hangingPunct="1">
              <a:lnSpc>
                <a:spcPct val="100000"/>
              </a:lnSpc>
              <a:spcBef>
                <a:spcPct val="0"/>
              </a:spcBef>
              <a:spcAft>
                <a:spcPts val="600"/>
              </a:spcAft>
              <a:buClrTx/>
              <a:buSzTx/>
              <a:buFont typeface="Wingdings" panose="05000000000000000000" pitchFamily="2" charset="2"/>
              <a:buChar char="ü"/>
              <a:tabLst/>
              <a:defRPr/>
            </a:pPr>
            <a:r>
              <a:rPr kumimoji="0" lang="en-US" sz="1000" b="0" i="1" u="none" strike="noStrike" kern="1200" cap="none" spc="0" normalizeH="0" baseline="0" noProof="0">
                <a:ln>
                  <a:noFill/>
                </a:ln>
                <a:solidFill>
                  <a:srgbClr val="FFFFFF"/>
                </a:solidFill>
                <a:effectLst/>
                <a:uLnTx/>
                <a:uFillTx/>
                <a:latin typeface="Arial"/>
                <a:ea typeface="+mn-ea"/>
                <a:cs typeface="+mn-cs"/>
              </a:rPr>
              <a:t>Fund technical supports (e.g., data anonymization)</a:t>
            </a:r>
            <a:endParaRPr kumimoji="0" lang="en-US" sz="1000" b="0" i="1" u="none" strike="noStrike" kern="1200" cap="none" spc="0" normalizeH="0" baseline="0" noProof="0">
              <a:ln>
                <a:noFill/>
              </a:ln>
              <a:solidFill>
                <a:srgbClr val="FFFFFF"/>
              </a:solidFill>
              <a:effectLst/>
              <a:uLnTx/>
              <a:uFillTx/>
              <a:latin typeface="Arial"/>
              <a:ea typeface="+mn-ea"/>
              <a:cs typeface="Arial"/>
            </a:endParaRPr>
          </a:p>
          <a:p>
            <a:pPr marL="285750" marR="0" lvl="0" indent="-285750" algn="l" defTabSz="711200" rtl="0" eaLnBrk="1" fontAlgn="auto" latinLnBrk="0" hangingPunct="1">
              <a:lnSpc>
                <a:spcPct val="100000"/>
              </a:lnSpc>
              <a:spcBef>
                <a:spcPct val="0"/>
              </a:spcBef>
              <a:spcAft>
                <a:spcPts val="600"/>
              </a:spcAft>
              <a:buClrTx/>
              <a:buSzTx/>
              <a:buFont typeface="Wingdings" panose="05000000000000000000" pitchFamily="2" charset="2"/>
              <a:buChar char="ü"/>
              <a:tabLst/>
              <a:defRPr/>
            </a:pPr>
            <a:r>
              <a:rPr kumimoji="0" lang="en-US" sz="1000" b="0" i="1" u="none" strike="noStrike" kern="1200" cap="none" spc="0" normalizeH="0" baseline="0" noProof="0">
                <a:ln>
                  <a:noFill/>
                </a:ln>
                <a:solidFill>
                  <a:srgbClr val="FFFFFF"/>
                </a:solidFill>
                <a:effectLst/>
                <a:uLnTx/>
                <a:uFillTx/>
                <a:latin typeface="Arial"/>
                <a:ea typeface="+mn-ea"/>
                <a:cs typeface="+mn-cs"/>
              </a:rPr>
              <a:t>Fund repositories commonly needed by grantees</a:t>
            </a:r>
            <a:endParaRPr kumimoji="0" lang="en-US" sz="1000" b="0" i="1" u="none" strike="noStrike" kern="1200" cap="none" spc="0" normalizeH="0" baseline="0" noProof="0">
              <a:ln>
                <a:noFill/>
              </a:ln>
              <a:solidFill>
                <a:srgbClr val="FFFFFF"/>
              </a:solidFill>
              <a:effectLst/>
              <a:uLnTx/>
              <a:uFillTx/>
              <a:latin typeface="Arial"/>
              <a:ea typeface="+mn-ea"/>
              <a:cs typeface="Arial"/>
            </a:endParaRPr>
          </a:p>
        </p:txBody>
      </p:sp>
      <p:sp>
        <p:nvSpPr>
          <p:cNvPr id="12" name="Rectangle 11">
            <a:extLst>
              <a:ext uri="{FF2B5EF4-FFF2-40B4-BE49-F238E27FC236}">
                <a16:creationId xmlns:a16="http://schemas.microsoft.com/office/drawing/2014/main" id="{85B608AA-C18B-8958-6BC7-335B71EA9266}"/>
              </a:ext>
            </a:extLst>
          </p:cNvPr>
          <p:cNvSpPr/>
          <p:nvPr/>
        </p:nvSpPr>
        <p:spPr>
          <a:xfrm>
            <a:off x="8183069" y="4516021"/>
            <a:ext cx="2957880" cy="1472844"/>
          </a:xfrm>
          <a:prstGeom prst="rect">
            <a:avLst/>
          </a:prstGeom>
          <a:solidFill>
            <a:schemeClr val="accent3">
              <a:lumMod val="7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marL="285750" marR="0" lvl="0" indent="-285750" algn="l" defTabSz="711200" rtl="0" eaLnBrk="1" fontAlgn="auto" latinLnBrk="0" hangingPunct="1">
              <a:lnSpc>
                <a:spcPct val="100000"/>
              </a:lnSpc>
              <a:spcBef>
                <a:spcPct val="0"/>
              </a:spcBef>
              <a:spcAft>
                <a:spcPts val="600"/>
              </a:spcAft>
              <a:buClrTx/>
              <a:buSzTx/>
              <a:buFont typeface="Wingdings" panose="05000000000000000000" pitchFamily="2" charset="2"/>
              <a:buChar char="ü"/>
              <a:tabLst/>
              <a:defRPr/>
            </a:pPr>
            <a:r>
              <a:rPr kumimoji="0" lang="en-US" sz="1000" b="0" i="1" u="none" strike="noStrike" kern="1200" cap="none" spc="0" normalizeH="0" baseline="0" noProof="0">
                <a:ln>
                  <a:noFill/>
                </a:ln>
                <a:solidFill>
                  <a:srgbClr val="FFFFFF"/>
                </a:solidFill>
                <a:effectLst/>
                <a:uLnTx/>
                <a:uFillTx/>
                <a:latin typeface="Arial"/>
                <a:ea typeface="+mn-ea"/>
                <a:cs typeface="+mn-cs"/>
              </a:rPr>
              <a:t>Establish treating data as an asset as a cultural norm in BMGF</a:t>
            </a:r>
          </a:p>
          <a:p>
            <a:pPr marL="285750" marR="0" lvl="0" indent="-285750" algn="l" defTabSz="711200" rtl="0" eaLnBrk="1" fontAlgn="auto" latinLnBrk="0" hangingPunct="1">
              <a:lnSpc>
                <a:spcPct val="100000"/>
              </a:lnSpc>
              <a:spcBef>
                <a:spcPct val="0"/>
              </a:spcBef>
              <a:spcAft>
                <a:spcPts val="600"/>
              </a:spcAft>
              <a:buClrTx/>
              <a:buSzTx/>
              <a:buFont typeface="Wingdings" panose="05000000000000000000" pitchFamily="2" charset="2"/>
              <a:buChar char="ü"/>
              <a:tabLst/>
              <a:defRPr/>
            </a:pPr>
            <a:r>
              <a:rPr kumimoji="0" lang="en-US" sz="1000" b="0" i="1" u="none" strike="noStrike" kern="1200" cap="none" spc="0" normalizeH="0" baseline="0" noProof="0">
                <a:ln>
                  <a:noFill/>
                </a:ln>
                <a:solidFill>
                  <a:srgbClr val="FFFFFF"/>
                </a:solidFill>
                <a:effectLst/>
                <a:uLnTx/>
                <a:uFillTx/>
                <a:latin typeface="Arial"/>
                <a:ea typeface="+mn-ea"/>
                <a:cs typeface="+mn-cs"/>
              </a:rPr>
              <a:t>Work with like funders and partners to shift the ecosystem to scale access to data assets</a:t>
            </a:r>
          </a:p>
          <a:p>
            <a:pPr marL="285750" marR="0" lvl="0" indent="-285750" algn="l" defTabSz="711200" rtl="0" eaLnBrk="1" fontAlgn="auto" latinLnBrk="0" hangingPunct="1">
              <a:lnSpc>
                <a:spcPct val="100000"/>
              </a:lnSpc>
              <a:spcBef>
                <a:spcPct val="0"/>
              </a:spcBef>
              <a:spcAft>
                <a:spcPts val="600"/>
              </a:spcAft>
              <a:buClrTx/>
              <a:buSzTx/>
              <a:buFont typeface="Wingdings" panose="05000000000000000000" pitchFamily="2" charset="2"/>
              <a:buChar char="ü"/>
              <a:tabLst/>
              <a:defRPr/>
            </a:pPr>
            <a:r>
              <a:rPr kumimoji="0" lang="en-US" sz="1000" b="0" i="1" u="none" strike="noStrike" kern="1200" cap="none" spc="0" normalizeH="0" baseline="0" noProof="0">
                <a:ln>
                  <a:noFill/>
                </a:ln>
                <a:solidFill>
                  <a:srgbClr val="FFFFFF"/>
                </a:solidFill>
                <a:effectLst/>
                <a:uLnTx/>
                <a:uFillTx/>
                <a:latin typeface="Arial"/>
                <a:ea typeface="+mn-ea"/>
                <a:cs typeface="+mn-cs"/>
              </a:rPr>
              <a:t>Address cross-divisional barriers like privacy and equity at scale</a:t>
            </a:r>
          </a:p>
        </p:txBody>
      </p:sp>
      <p:sp>
        <p:nvSpPr>
          <p:cNvPr id="4" name="TextBox 3">
            <a:extLst>
              <a:ext uri="{FF2B5EF4-FFF2-40B4-BE49-F238E27FC236}">
                <a16:creationId xmlns:a16="http://schemas.microsoft.com/office/drawing/2014/main" id="{F634A8C3-230A-3CC9-1083-E48D442E3117}"/>
              </a:ext>
            </a:extLst>
          </p:cNvPr>
          <p:cNvSpPr txBox="1"/>
          <p:nvPr/>
        </p:nvSpPr>
        <p:spPr>
          <a:xfrm>
            <a:off x="1000257" y="2787005"/>
            <a:ext cx="365760" cy="365760"/>
          </a:xfrm>
          <a:prstGeom prst="ellipse">
            <a:avLst/>
          </a:prstGeom>
          <a:noFill/>
          <a:ln>
            <a:solidFill>
              <a:schemeClr val="bg1">
                <a:lumMod val="75000"/>
              </a:schemeClr>
            </a:solidFill>
          </a:ln>
        </p:spPr>
        <p:txBody>
          <a:bodyPr wrap="square" lIns="0" tIns="0" rIns="0" bIns="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8CB7C7">
                    <a:lumMod val="75000"/>
                  </a:srgbClr>
                </a:solidFill>
                <a:effectLst/>
                <a:uLnTx/>
                <a:uFillTx/>
                <a:latin typeface="Arial"/>
                <a:ea typeface="+mn-ea"/>
                <a:cs typeface="+mn-cs"/>
              </a:rPr>
              <a:t>1</a:t>
            </a:r>
            <a:endParaRPr kumimoji="0" lang="en-US" sz="1800" b="0" i="0" u="none" strike="noStrike" kern="1200" cap="none" spc="0" normalizeH="0" baseline="0" noProof="0">
              <a:ln>
                <a:noFill/>
              </a:ln>
              <a:solidFill>
                <a:srgbClr val="59452A"/>
              </a:solidFill>
              <a:effectLst/>
              <a:uLnTx/>
              <a:uFillTx/>
              <a:latin typeface="Arial"/>
              <a:ea typeface="+mn-ea"/>
              <a:cs typeface="+mn-cs"/>
            </a:endParaRPr>
          </a:p>
        </p:txBody>
      </p:sp>
      <p:sp>
        <p:nvSpPr>
          <p:cNvPr id="13" name="TextBox 12">
            <a:extLst>
              <a:ext uri="{FF2B5EF4-FFF2-40B4-BE49-F238E27FC236}">
                <a16:creationId xmlns:a16="http://schemas.microsoft.com/office/drawing/2014/main" id="{219C5A72-0DD3-E363-4D38-3C7D60195F51}"/>
              </a:ext>
            </a:extLst>
          </p:cNvPr>
          <p:cNvSpPr txBox="1"/>
          <p:nvPr/>
        </p:nvSpPr>
        <p:spPr>
          <a:xfrm>
            <a:off x="4591664" y="2834504"/>
            <a:ext cx="365760" cy="389513"/>
          </a:xfrm>
          <a:prstGeom prst="ellipse">
            <a:avLst/>
          </a:prstGeom>
          <a:noFill/>
          <a:ln>
            <a:solidFill>
              <a:schemeClr val="bg1">
                <a:lumMod val="75000"/>
              </a:schemeClr>
            </a:solidFill>
          </a:ln>
        </p:spPr>
        <p:txBody>
          <a:bodyPr wrap="square" lIns="0" tIns="0" rIns="0" bIns="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8CB7C7">
                    <a:lumMod val="75000"/>
                  </a:srgbClr>
                </a:solidFill>
                <a:effectLst/>
                <a:uLnTx/>
                <a:uFillTx/>
                <a:latin typeface="Arial"/>
                <a:ea typeface="+mn-ea"/>
                <a:cs typeface="+mn-cs"/>
              </a:rPr>
              <a:t>2</a:t>
            </a:r>
            <a:endParaRPr kumimoji="0" lang="en-US" sz="1800" b="0" i="0" u="none" strike="noStrike" kern="1200" cap="none" spc="0" normalizeH="0" baseline="0" noProof="0">
              <a:ln>
                <a:noFill/>
              </a:ln>
              <a:solidFill>
                <a:srgbClr val="59452A"/>
              </a:solidFill>
              <a:effectLst/>
              <a:uLnTx/>
              <a:uFillTx/>
              <a:latin typeface="Arial"/>
              <a:ea typeface="+mn-ea"/>
              <a:cs typeface="+mn-cs"/>
            </a:endParaRPr>
          </a:p>
        </p:txBody>
      </p:sp>
      <p:sp>
        <p:nvSpPr>
          <p:cNvPr id="14" name="TextBox 13">
            <a:extLst>
              <a:ext uri="{FF2B5EF4-FFF2-40B4-BE49-F238E27FC236}">
                <a16:creationId xmlns:a16="http://schemas.microsoft.com/office/drawing/2014/main" id="{11F972F4-57BB-869C-896D-B1BED7B87160}"/>
              </a:ext>
            </a:extLst>
          </p:cNvPr>
          <p:cNvSpPr txBox="1"/>
          <p:nvPr/>
        </p:nvSpPr>
        <p:spPr>
          <a:xfrm>
            <a:off x="8183069" y="2806665"/>
            <a:ext cx="365760" cy="389513"/>
          </a:xfrm>
          <a:prstGeom prst="ellipse">
            <a:avLst/>
          </a:prstGeom>
          <a:noFill/>
          <a:ln>
            <a:solidFill>
              <a:schemeClr val="bg1">
                <a:lumMod val="75000"/>
              </a:schemeClr>
            </a:solidFill>
          </a:ln>
        </p:spPr>
        <p:txBody>
          <a:bodyPr wrap="square" lIns="0" tIns="0" rIns="0" bIns="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8CB7C7">
                    <a:lumMod val="75000"/>
                  </a:srgbClr>
                </a:solidFill>
                <a:effectLst/>
                <a:uLnTx/>
                <a:uFillTx/>
                <a:latin typeface="Arial"/>
                <a:ea typeface="+mn-ea"/>
                <a:cs typeface="+mn-cs"/>
              </a:rPr>
              <a:t>3</a:t>
            </a:r>
            <a:endParaRPr kumimoji="0" lang="en-US" sz="1800" b="0" i="0" u="none" strike="noStrike" kern="1200" cap="none" spc="0" normalizeH="0" baseline="0" noProof="0">
              <a:ln>
                <a:noFill/>
              </a:ln>
              <a:solidFill>
                <a:srgbClr val="59452A"/>
              </a:solidFill>
              <a:effectLst/>
              <a:uLnTx/>
              <a:uFillTx/>
              <a:latin typeface="Arial"/>
              <a:ea typeface="+mn-ea"/>
              <a:cs typeface="+mn-cs"/>
            </a:endParaRPr>
          </a:p>
        </p:txBody>
      </p:sp>
      <p:sp>
        <p:nvSpPr>
          <p:cNvPr id="2" name="Rectangle 1">
            <a:extLst>
              <a:ext uri="{FF2B5EF4-FFF2-40B4-BE49-F238E27FC236}">
                <a16:creationId xmlns:a16="http://schemas.microsoft.com/office/drawing/2014/main" id="{E7B7D45A-852F-08CB-201A-8516FA0B1B76}"/>
              </a:ext>
            </a:extLst>
          </p:cNvPr>
          <p:cNvSpPr/>
          <p:nvPr/>
        </p:nvSpPr>
        <p:spPr>
          <a:xfrm>
            <a:off x="782320" y="1276865"/>
            <a:ext cx="6985160" cy="339276"/>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FFFFFF"/>
                </a:solidFill>
                <a:effectLst/>
                <a:uLnTx/>
                <a:uFillTx/>
                <a:latin typeface="Arial"/>
                <a:ea typeface="+mn-ea"/>
                <a:cs typeface="+mn-cs"/>
              </a:rPr>
              <a:t>Driving What Works</a:t>
            </a:r>
          </a:p>
        </p:txBody>
      </p:sp>
      <p:sp>
        <p:nvSpPr>
          <p:cNvPr id="8" name="Rectangle 7">
            <a:extLst>
              <a:ext uri="{FF2B5EF4-FFF2-40B4-BE49-F238E27FC236}">
                <a16:creationId xmlns:a16="http://schemas.microsoft.com/office/drawing/2014/main" id="{1773A2E5-8210-CDBE-69DC-27F664C9499A}"/>
              </a:ext>
            </a:extLst>
          </p:cNvPr>
          <p:cNvSpPr/>
          <p:nvPr/>
        </p:nvSpPr>
        <p:spPr>
          <a:xfrm>
            <a:off x="7965132" y="1276865"/>
            <a:ext cx="3393753" cy="339276"/>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FFFFFF"/>
                </a:solidFill>
                <a:effectLst/>
                <a:uLnTx/>
                <a:uFillTx/>
                <a:latin typeface="Arial"/>
                <a:ea typeface="+mn-ea"/>
                <a:cs typeface="+mn-cs"/>
              </a:rPr>
              <a:t>Driving it At Scale</a:t>
            </a:r>
          </a:p>
        </p:txBody>
      </p:sp>
    </p:spTree>
    <p:extLst>
      <p:ext uri="{BB962C8B-B14F-4D97-AF65-F5344CB8AC3E}">
        <p14:creationId xmlns:p14="http://schemas.microsoft.com/office/powerpoint/2010/main" val="3371956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4A8A1D97-7A0B-4015-8351-2D41DEA2CFE3}"/>
              </a:ext>
            </a:extLst>
          </p:cNvPr>
          <p:cNvSpPr txBox="1"/>
          <p:nvPr/>
        </p:nvSpPr>
        <p:spPr>
          <a:xfrm>
            <a:off x="5357899" y="1375140"/>
            <a:ext cx="6128457" cy="453257"/>
          </a:xfrm>
          <a:prstGeom prst="rect">
            <a:avLst/>
          </a:prstGeom>
          <a:solidFill>
            <a:schemeClr val="accent3">
              <a:lumMod val="50000"/>
            </a:schemeClr>
          </a:solidFill>
          <a:ln w="12700">
            <a:solidFill>
              <a:schemeClr val="accent3">
                <a:lumMod val="60000"/>
                <a:lumOff val="40000"/>
              </a:schemeClr>
            </a:solidFill>
          </a:ln>
        </p:spPr>
        <p:style>
          <a:lnRef idx="2">
            <a:schemeClr val="accent3"/>
          </a:lnRef>
          <a:fillRef idx="1">
            <a:schemeClr val="lt1"/>
          </a:fillRef>
          <a:effectRef idx="0">
            <a:schemeClr val="accent3"/>
          </a:effectRef>
          <a:fontRef idx="minor">
            <a:schemeClr val="dk1"/>
          </a:fontRef>
        </p:style>
        <p:txBody>
          <a:bodyPr wrap="square" lIns="0" tIns="9144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800" b="1" i="1" u="none" strike="noStrike" kern="1200" cap="none" spc="0" normalizeH="0" baseline="0" noProof="0">
                <a:ln>
                  <a:noFill/>
                </a:ln>
                <a:solidFill>
                  <a:srgbClr val="FFFFFF"/>
                </a:solidFill>
                <a:effectLst/>
                <a:uLnTx/>
                <a:uFillTx/>
                <a:latin typeface="Arial" pitchFamily="34" charset="0"/>
                <a:ea typeface="+mn-ea"/>
                <a:cs typeface="Arial" pitchFamily="34" charset="0"/>
              </a:rPr>
              <a:t>2024+: Data Access Body of Work</a:t>
            </a:r>
          </a:p>
        </p:txBody>
      </p:sp>
      <p:sp>
        <p:nvSpPr>
          <p:cNvPr id="3" name="Footer Placeholder 2">
            <a:extLst>
              <a:ext uri="{FF2B5EF4-FFF2-40B4-BE49-F238E27FC236}">
                <a16:creationId xmlns:a16="http://schemas.microsoft.com/office/drawing/2014/main" id="{CA69A6E1-B03F-4647-AA95-7EBC70EEE81F}"/>
              </a:ext>
            </a:extLst>
          </p:cNvPr>
          <p:cNvSpPr>
            <a:spLocks noGrp="1"/>
          </p:cNvSpPr>
          <p:nvPr>
            <p:ph type="ftr" sz="quarter" idx="1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27"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 Bill &amp; Melinda Gates Foundation      |</a:t>
            </a:r>
          </a:p>
        </p:txBody>
      </p:sp>
      <p:sp>
        <p:nvSpPr>
          <p:cNvPr id="4" name="Slide Number Placeholder 3">
            <a:extLst>
              <a:ext uri="{FF2B5EF4-FFF2-40B4-BE49-F238E27FC236}">
                <a16:creationId xmlns:a16="http://schemas.microsoft.com/office/drawing/2014/main" id="{531B1FE1-651F-B849-817E-3738F83E5EE3}"/>
              </a:ext>
            </a:extLst>
          </p:cNvPr>
          <p:cNvSpPr>
            <a:spLocks noGrp="1"/>
          </p:cNvSpPr>
          <p:nvPr>
            <p:ph type="sldNum" sz="quarter"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F7C509-FEEF-45D3-B896-7C07814C0C13}" type="slidenum">
              <a:rPr kumimoji="0" lang="en-US" sz="800" b="0" i="0" u="none" strike="noStrike" kern="1200" cap="none" spc="0" normalizeH="0" baseline="0" noProof="0" smtClean="0">
                <a:ln>
                  <a:noFill/>
                </a:ln>
                <a:solidFill>
                  <a:srgbClr val="000000"/>
                </a:solidFill>
                <a:effectLst/>
                <a:uLnTx/>
                <a:uFillTx/>
                <a:latin typeface="Calibri" panose="020F0502020204030204" pitchFamily="34" charset="0"/>
                <a:ea typeface="+mn-ea"/>
                <a:cs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8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8" name="Google Shape;456;p5">
            <a:extLst>
              <a:ext uri="{FF2B5EF4-FFF2-40B4-BE49-F238E27FC236}">
                <a16:creationId xmlns:a16="http://schemas.microsoft.com/office/drawing/2014/main" id="{03D7A6A5-F6FC-4E4B-BFFD-207CEBBD62E1}"/>
              </a:ext>
            </a:extLst>
          </p:cNvPr>
          <p:cNvSpPr txBox="1">
            <a:spLocks/>
          </p:cNvSpPr>
          <p:nvPr/>
        </p:nvSpPr>
        <p:spPr>
          <a:xfrm>
            <a:off x="380206" y="-683743"/>
            <a:ext cx="11106151" cy="697556"/>
          </a:xfrm>
          <a:prstGeom prst="rect">
            <a:avLst/>
          </a:prstGeom>
          <a:noFill/>
          <a:ln>
            <a:noFill/>
          </a:ln>
        </p:spPr>
        <p:txBody>
          <a:bodyPr spcFirstLastPara="1" vert="horz" wrap="square" lIns="0" tIns="0" rIns="0" bIns="0" rtlCol="0" anchor="t" anchorCtr="0">
            <a:noAutofit/>
          </a:bodyPr>
          <a:lstStyle>
            <a:lvl1pPr algn="l" defTabSz="1219170" rtl="0" eaLnBrk="1" latinLnBrk="0" hangingPunct="1">
              <a:lnSpc>
                <a:spcPts val="3067"/>
              </a:lnSpc>
              <a:spcBef>
                <a:spcPct val="0"/>
              </a:spcBef>
              <a:buNone/>
              <a:defRPr sz="2400" kern="1200" cap="all" baseline="0">
                <a:solidFill>
                  <a:schemeClr val="accent6"/>
                </a:solidFill>
                <a:latin typeface="Calibri" panose="020F0502020204030204" pitchFamily="34" charset="0"/>
                <a:ea typeface="+mj-ea"/>
                <a:cs typeface="Calibri" panose="020F0502020204030204" pitchFamily="34" charset="0"/>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endParaRPr kumimoji="0" lang="en-US" sz="2000" b="0" i="0" u="none" strike="noStrike" kern="1200" cap="all" spc="0" normalizeH="0" baseline="0" noProof="0">
              <a:ln>
                <a:noFill/>
              </a:ln>
              <a:solidFill>
                <a:srgbClr val="FFFFFF">
                  <a:lumMod val="75000"/>
                </a:srgbClr>
              </a:solidFill>
              <a:effectLst/>
              <a:uLnTx/>
              <a:uFillTx/>
              <a:latin typeface="Calibri" panose="020F0502020204030204" pitchFamily="34" charset="0"/>
              <a:ea typeface="+mj-ea"/>
              <a:cs typeface="Calibri" panose="020F0502020204030204" pitchFamily="34" charset="0"/>
            </a:endParaRPr>
          </a:p>
        </p:txBody>
      </p:sp>
      <p:sp>
        <p:nvSpPr>
          <p:cNvPr id="16" name="TextBox 15">
            <a:extLst>
              <a:ext uri="{FF2B5EF4-FFF2-40B4-BE49-F238E27FC236}">
                <a16:creationId xmlns:a16="http://schemas.microsoft.com/office/drawing/2014/main" id="{B5BF83B8-D0F0-B44B-97BE-A0608AAAF249}"/>
              </a:ext>
            </a:extLst>
          </p:cNvPr>
          <p:cNvSpPr txBox="1"/>
          <p:nvPr/>
        </p:nvSpPr>
        <p:spPr>
          <a:xfrm>
            <a:off x="-1136073" y="5902036"/>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6" name="Rectangle 5">
            <a:extLst>
              <a:ext uri="{FF2B5EF4-FFF2-40B4-BE49-F238E27FC236}">
                <a16:creationId xmlns:a16="http://schemas.microsoft.com/office/drawing/2014/main" id="{3E7818C8-B37F-0742-AE61-DC239A49E494}"/>
              </a:ext>
            </a:extLst>
          </p:cNvPr>
          <p:cNvSpPr/>
          <p:nvPr/>
        </p:nvSpPr>
        <p:spPr>
          <a:xfrm>
            <a:off x="6450875" y="1956848"/>
            <a:ext cx="4572000" cy="123110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8CB7C7">
                    <a:lumMod val="75000"/>
                  </a:srgbClr>
                </a:solidFill>
                <a:effectLst/>
                <a:uLnTx/>
                <a:uFillTx/>
                <a:latin typeface="Calibri" panose="020F0502020204030204" pitchFamily="34" charset="0"/>
                <a:ea typeface="+mn-ea"/>
                <a:cs typeface="Calibri" panose="020F0502020204030204" pitchFamily="34" charset="0"/>
              </a:rPr>
              <a:t>Dedicated Team</a:t>
            </a:r>
            <a:br>
              <a:rPr kumimoji="0" lang="en-US" sz="1800" b="1" i="0" u="none" strike="noStrike" kern="1200" cap="none" spc="0" normalizeH="0" baseline="0" noProof="0">
                <a:ln>
                  <a:noFill/>
                </a:ln>
                <a:solidFill>
                  <a:srgbClr val="8CB7C7">
                    <a:lumMod val="75000"/>
                  </a:srgbClr>
                </a:solidFill>
                <a:effectLst/>
                <a:uLnTx/>
                <a:uFillTx/>
                <a:latin typeface="Calibri" panose="020F0502020204030204" pitchFamily="34" charset="0"/>
                <a:ea typeface="+mn-ea"/>
                <a:cs typeface="Calibri" panose="020F0502020204030204" pitchFamily="34" charset="0"/>
              </a:rPr>
            </a:br>
            <a:r>
              <a:rPr kumimoji="0" lang="en-US" sz="14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Stand up a dedicated team to design, orchestrate and deliver guidance and supports to program teams while overseeing enterprise data policy and prioritized data initiatives. </a:t>
            </a:r>
            <a:endParaRPr kumimoji="0" lang="en-US" sz="18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9" name="Rectangle 8">
            <a:extLst>
              <a:ext uri="{FF2B5EF4-FFF2-40B4-BE49-F238E27FC236}">
                <a16:creationId xmlns:a16="http://schemas.microsoft.com/office/drawing/2014/main" id="{0DD4142A-92EB-8F4B-BA02-B4E45EF112B8}"/>
              </a:ext>
            </a:extLst>
          </p:cNvPr>
          <p:cNvSpPr/>
          <p:nvPr/>
        </p:nvSpPr>
        <p:spPr>
          <a:xfrm>
            <a:off x="6450875" y="4958141"/>
            <a:ext cx="4572000" cy="1015663"/>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8CB7C7">
                    <a:lumMod val="75000"/>
                  </a:srgbClr>
                </a:solidFill>
                <a:effectLst/>
                <a:uLnTx/>
                <a:uFillTx/>
                <a:latin typeface="Calibri"/>
                <a:ea typeface="+mn-ea"/>
                <a:cs typeface="Calibri"/>
              </a:rPr>
              <a:t>Internal Resources and Alignment </a:t>
            </a:r>
            <a:endParaRPr kumimoji="0" lang="en-US" sz="1800" b="1" i="0" u="none" strike="noStrike" kern="1200" cap="none" spc="0" normalizeH="0" baseline="0" noProof="0">
              <a:ln>
                <a:noFill/>
              </a:ln>
              <a:solidFill>
                <a:srgbClr val="8CB7C7">
                  <a:lumMod val="75000"/>
                </a:srgbClr>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Calibri"/>
                <a:ea typeface="+mn-ea"/>
                <a:cs typeface="Calibri"/>
              </a:rPr>
              <a:t>Drive program vision through our adjacent services, processes and systems to operationalize Data Access in partnership with Operations team members.</a:t>
            </a:r>
            <a:endParaRPr kumimoji="0" lang="en-US" sz="14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7" name="Rectangle 16">
            <a:extLst>
              <a:ext uri="{FF2B5EF4-FFF2-40B4-BE49-F238E27FC236}">
                <a16:creationId xmlns:a16="http://schemas.microsoft.com/office/drawing/2014/main" id="{5AA3953D-2976-E942-943A-54DA856E87C4}"/>
              </a:ext>
            </a:extLst>
          </p:cNvPr>
          <p:cNvSpPr/>
          <p:nvPr/>
        </p:nvSpPr>
        <p:spPr>
          <a:xfrm>
            <a:off x="6450875" y="3409813"/>
            <a:ext cx="4572000" cy="1231106"/>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8CB7C7">
                    <a:lumMod val="75000"/>
                  </a:srgbClr>
                </a:solidFill>
                <a:effectLst/>
                <a:uLnTx/>
                <a:uFillTx/>
                <a:latin typeface="Calibri"/>
                <a:ea typeface="+mn-ea"/>
                <a:cs typeface="Calibri"/>
              </a:rPr>
              <a:t>Program Funding and Accountability  </a:t>
            </a:r>
            <a:endParaRPr kumimoji="0" lang="en-US" sz="1800" b="1" i="0" u="none" strike="noStrike" kern="1200" cap="none" spc="0" normalizeH="0" baseline="0" noProof="0">
              <a:ln>
                <a:noFill/>
              </a:ln>
              <a:solidFill>
                <a:srgbClr val="8CB7C7">
                  <a:lumMod val="75000"/>
                </a:srgbClr>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Calibri"/>
                <a:ea typeface="+mn-ea"/>
                <a:cs typeface="Calibri"/>
              </a:rPr>
              <a:t>Ensure team has resourcing and accountability for services design and delivery, along with authority to make investments in partners to scale our ability – and the ability of our partners – to treat data as an asset.</a:t>
            </a:r>
          </a:p>
        </p:txBody>
      </p:sp>
      <p:sp>
        <p:nvSpPr>
          <p:cNvPr id="5" name="Title 5">
            <a:extLst>
              <a:ext uri="{FF2B5EF4-FFF2-40B4-BE49-F238E27FC236}">
                <a16:creationId xmlns:a16="http://schemas.microsoft.com/office/drawing/2014/main" id="{6A43B766-E2DA-80AD-7878-BAAB6582D67F}"/>
              </a:ext>
            </a:extLst>
          </p:cNvPr>
          <p:cNvSpPr txBox="1">
            <a:spLocks/>
          </p:cNvSpPr>
          <p:nvPr/>
        </p:nvSpPr>
        <p:spPr>
          <a:xfrm>
            <a:off x="508808" y="1536368"/>
            <a:ext cx="4621663" cy="559842"/>
          </a:xfrm>
          <a:prstGeom prst="rect">
            <a:avLst/>
          </a:prstGeom>
        </p:spPr>
        <p:txBody>
          <a:bodyPr vert="horz" lIns="0" tIns="0" rIns="0" bIns="0" rtlCol="0" anchor="t" anchorCtr="0">
            <a:noAutofit/>
          </a:bodyPr>
          <a:lstStyle>
            <a:lvl1pPr algn="l" defTabSz="1219170" rtl="0" eaLnBrk="1" latinLnBrk="0" hangingPunct="1">
              <a:lnSpc>
                <a:spcPts val="3067"/>
              </a:lnSpc>
              <a:spcBef>
                <a:spcPct val="0"/>
              </a:spcBef>
              <a:buNone/>
              <a:defRPr sz="2400" kern="1200" cap="all" baseline="0">
                <a:solidFill>
                  <a:schemeClr val="accent6"/>
                </a:solidFill>
                <a:latin typeface="Calibri" panose="020F0502020204030204" pitchFamily="34" charset="0"/>
                <a:ea typeface="+mj-ea"/>
                <a:cs typeface="Calibri" panose="020F0502020204030204" pitchFamily="34" charset="0"/>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endParaRPr kumimoji="0" lang="en-US" sz="1800" b="1" i="1" u="none" strike="noStrike" kern="1200" cap="none" spc="0" normalizeH="0" baseline="0" noProof="0">
              <a:ln>
                <a:noFill/>
              </a:ln>
              <a:solidFill>
                <a:srgbClr val="1E353E"/>
              </a:solidFill>
              <a:effectLst/>
              <a:uLnTx/>
              <a:uFillTx/>
              <a:latin typeface="Calibri" panose="020F0502020204030204" pitchFamily="34" charset="0"/>
              <a:ea typeface="+mj-ea"/>
              <a:cs typeface="Calibri" panose="020F0502020204030204" pitchFamily="34" charset="0"/>
            </a:endParaRPr>
          </a:p>
        </p:txBody>
      </p:sp>
      <p:sp>
        <p:nvSpPr>
          <p:cNvPr id="10" name="Title 4">
            <a:extLst>
              <a:ext uri="{FF2B5EF4-FFF2-40B4-BE49-F238E27FC236}">
                <a16:creationId xmlns:a16="http://schemas.microsoft.com/office/drawing/2014/main" id="{7CCFD7B6-A49A-D560-E75B-3630F71B90D0}"/>
              </a:ext>
            </a:extLst>
          </p:cNvPr>
          <p:cNvSpPr txBox="1">
            <a:spLocks/>
          </p:cNvSpPr>
          <p:nvPr/>
        </p:nvSpPr>
        <p:spPr>
          <a:xfrm>
            <a:off x="486833" y="457720"/>
            <a:ext cx="11106152" cy="697577"/>
          </a:xfrm>
          <a:prstGeom prst="rect">
            <a:avLst/>
          </a:prstGeom>
        </p:spPr>
        <p:txBody>
          <a:bodyPr vert="horz" lIns="0" tIns="0" rIns="0" bIns="0" rtlCol="0" anchor="ctr" anchorCtr="0">
            <a:noAutofit/>
          </a:bodyPr>
          <a:lstStyle>
            <a:lvl1pPr algn="l" defTabSz="1219170" rtl="0" eaLnBrk="1" latinLnBrk="0" hangingPunct="1">
              <a:lnSpc>
                <a:spcPts val="3067"/>
              </a:lnSpc>
              <a:spcBef>
                <a:spcPct val="0"/>
              </a:spcBef>
              <a:buNone/>
              <a:defRPr sz="2400" kern="1200" cap="all" baseline="0">
                <a:solidFill>
                  <a:schemeClr val="accent6"/>
                </a:solidFill>
                <a:latin typeface="Calibri" panose="020F0502020204030204" pitchFamily="34" charset="0"/>
                <a:ea typeface="+mj-ea"/>
                <a:cs typeface="Calibri" panose="020F0502020204030204" pitchFamily="34" charset="0"/>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sz="2400" b="1" i="0" u="none" strike="noStrike" kern="1200" cap="all" spc="0" normalizeH="0" baseline="0" noProof="0">
                <a:ln>
                  <a:noFill/>
                </a:ln>
                <a:solidFill>
                  <a:srgbClr val="000000"/>
                </a:solidFill>
                <a:effectLst/>
                <a:uLnTx/>
                <a:uFillTx/>
                <a:latin typeface="Calibri" panose="020F0502020204030204" pitchFamily="34" charset="0"/>
                <a:ea typeface="+mj-ea"/>
                <a:cs typeface="Calibri" panose="020F0502020204030204" pitchFamily="34" charset="0"/>
              </a:rPr>
              <a:t>What it takes: </a:t>
            </a:r>
            <a:r>
              <a:rPr kumimoji="0" lang="en-US" sz="2400" b="0" i="0" u="none" strike="noStrike" kern="1200" cap="all" spc="0" normalizeH="0" baseline="0" noProof="0">
                <a:ln>
                  <a:noFill/>
                </a:ln>
                <a:solidFill>
                  <a:srgbClr val="000000"/>
                </a:solidFill>
                <a:effectLst/>
                <a:uLnTx/>
                <a:uFillTx/>
                <a:latin typeface="Calibri" panose="020F0502020204030204" pitchFamily="34" charset="0"/>
                <a:ea typeface="+mj-ea"/>
                <a:cs typeface="Calibri" panose="020F0502020204030204" pitchFamily="34" charset="0"/>
              </a:rPr>
              <a:t>advancing a body of work that is resourced to build, implement, and grow to get to a future where data is treated as an asset</a:t>
            </a:r>
          </a:p>
        </p:txBody>
      </p:sp>
      <p:sp>
        <p:nvSpPr>
          <p:cNvPr id="7" name="Rectangle 6">
            <a:extLst>
              <a:ext uri="{FF2B5EF4-FFF2-40B4-BE49-F238E27FC236}">
                <a16:creationId xmlns:a16="http://schemas.microsoft.com/office/drawing/2014/main" id="{F4414317-FB78-0F30-957D-2CB237687320}"/>
              </a:ext>
            </a:extLst>
          </p:cNvPr>
          <p:cNvSpPr/>
          <p:nvPr/>
        </p:nvSpPr>
        <p:spPr>
          <a:xfrm>
            <a:off x="756412" y="2468006"/>
            <a:ext cx="3691409" cy="32220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50000"/>
                    <a:lumOff val="50000"/>
                  </a:srgbClr>
                </a:solidFill>
                <a:effectLst/>
                <a:uLnTx/>
                <a:uFillTx/>
                <a:latin typeface="Calibri"/>
                <a:ea typeface="Calibri" panose="020F0502020204030204" pitchFamily="34" charset="0"/>
                <a:cs typeface="Calibri"/>
              </a:rPr>
              <a:t>Partial Resourcing </a:t>
            </a:r>
            <a:endParaRPr kumimoji="0" lang="en-US" sz="1800" b="1" i="0" u="none" strike="noStrike" kern="1200" cap="none" spc="0" normalizeH="0" baseline="0" noProof="0">
              <a:ln>
                <a:noFill/>
              </a:ln>
              <a:solidFill>
                <a:srgbClr val="000000">
                  <a:lumMod val="50000"/>
                  <a:lumOff val="50000"/>
                </a:srgbClr>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Calibri"/>
                <a:ea typeface="Calibri" panose="020F0502020204030204" pitchFamily="34" charset="0"/>
                <a:cs typeface="Calibri"/>
              </a:rPr>
              <a:t>Two people in two divisions are driving the work of this volunteer group with partial time allocation. </a:t>
            </a:r>
            <a:endParaRPr kumimoji="0" lang="en-US" sz="14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50000"/>
                    <a:lumOff val="50000"/>
                  </a:srgbClr>
                </a:solidFill>
                <a:effectLst/>
                <a:uLnTx/>
                <a:uFillTx/>
                <a:latin typeface="Calibri"/>
                <a:ea typeface="Calibri" panose="020F0502020204030204" pitchFamily="34" charset="0"/>
                <a:cs typeface="Calibri"/>
              </a:rPr>
              <a:t>Inconsistent Funding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Calibri"/>
                <a:ea typeface="Calibri" panose="020F0502020204030204" pitchFamily="34" charset="0"/>
                <a:cs typeface="Calibri"/>
              </a:rPr>
              <a:t>Program funding spans funding through one division and passing of the hat.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lumMod val="50000"/>
                    <a:lumOff val="50000"/>
                  </a:srgbClr>
                </a:solidFill>
                <a:effectLst/>
                <a:uLnTx/>
                <a:uFillTx/>
                <a:latin typeface="Calibri"/>
                <a:ea typeface="Calibri" panose="020F0502020204030204" pitchFamily="34" charset="0"/>
                <a:cs typeface="Calibri"/>
              </a:rPr>
              <a:t>Enterprise Tools Funded through Grants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Calibri"/>
                <a:ea typeface="Calibri" panose="020F0502020204030204" pitchFamily="34" charset="0"/>
                <a:cs typeface="Calibri"/>
              </a:rPr>
              <a:t>Some Data Access tools and institutions are funded but embedded in (and often siloed in) grants.</a:t>
            </a:r>
            <a:r>
              <a:rPr kumimoji="0" lang="en-US" sz="1800" b="0" i="0" u="none" strike="noStrike" kern="1200" cap="none" spc="0" normalizeH="0" baseline="0" noProof="0">
                <a:ln>
                  <a:noFill/>
                </a:ln>
                <a:solidFill>
                  <a:srgbClr val="000000"/>
                </a:solidFill>
                <a:effectLst/>
                <a:uLnTx/>
                <a:uFillTx/>
                <a:latin typeface="Calibri"/>
                <a:ea typeface="Calibri" panose="020F0502020204030204" pitchFamily="34" charset="0"/>
                <a:cs typeface="Calibri"/>
              </a:rPr>
              <a:t> </a:t>
            </a:r>
            <a:endParaRPr kumimoji="0" lang="en-US" sz="28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C5D2C404-4B59-DE5A-1D8D-10F62115F32D}"/>
              </a:ext>
            </a:extLst>
          </p:cNvPr>
          <p:cNvGrpSpPr/>
          <p:nvPr/>
        </p:nvGrpSpPr>
        <p:grpSpPr>
          <a:xfrm>
            <a:off x="5513938" y="2187430"/>
            <a:ext cx="873422" cy="873422"/>
            <a:chOff x="2621309" y="2452329"/>
            <a:chExt cx="1162524" cy="1162524"/>
          </a:xfrm>
        </p:grpSpPr>
        <p:sp>
          <p:nvSpPr>
            <p:cNvPr id="12" name="Oval 11">
              <a:extLst>
                <a:ext uri="{FF2B5EF4-FFF2-40B4-BE49-F238E27FC236}">
                  <a16:creationId xmlns:a16="http://schemas.microsoft.com/office/drawing/2014/main" id="{77173248-DD61-EF28-3FDA-DF98897D249B}"/>
                </a:ext>
              </a:extLst>
            </p:cNvPr>
            <p:cNvSpPr/>
            <p:nvPr/>
          </p:nvSpPr>
          <p:spPr>
            <a:xfrm>
              <a:off x="2621309" y="2452329"/>
              <a:ext cx="1162524" cy="1162524"/>
            </a:xfrm>
            <a:prstGeom prst="ellipse">
              <a:avLst/>
            </a:prstGeom>
            <a:solidFill>
              <a:schemeClr val="accent3">
                <a:alpha val="81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3" name="Oval 4">
              <a:extLst>
                <a:ext uri="{FF2B5EF4-FFF2-40B4-BE49-F238E27FC236}">
                  <a16:creationId xmlns:a16="http://schemas.microsoft.com/office/drawing/2014/main" id="{97C9C159-0841-28DB-4173-AF75DED8DEAA}"/>
                </a:ext>
              </a:extLst>
            </p:cNvPr>
            <p:cNvSpPr txBox="1"/>
            <p:nvPr/>
          </p:nvSpPr>
          <p:spPr>
            <a:xfrm>
              <a:off x="2791557" y="2622577"/>
              <a:ext cx="822028" cy="822028"/>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66040" tIns="66040" rIns="66040" bIns="66040" numCol="1" spcCol="1270" anchor="ctr" anchorCtr="0">
              <a:noAutofit/>
            </a:bodyPr>
            <a:lstStyle/>
            <a:p>
              <a:pPr marL="0" marR="0" lvl="0" indent="0" algn="ctr" defTabSz="2311400" rtl="0" eaLnBrk="1" fontAlgn="auto" latinLnBrk="0" hangingPunct="1">
                <a:lnSpc>
                  <a:spcPct val="90000"/>
                </a:lnSpc>
                <a:spcBef>
                  <a:spcPct val="0"/>
                </a:spcBef>
                <a:spcAft>
                  <a:spcPct val="35000"/>
                </a:spcAft>
                <a:buClrTx/>
                <a:buSzTx/>
                <a:buFontTx/>
                <a:buNone/>
                <a:tabLst/>
                <a:defRPr/>
              </a:pPr>
              <a:r>
                <a:rPr kumimoji="0" lang="en-US" sz="5200" b="0" i="0" u="none" strike="noStrike" kern="1200" cap="none" spc="0" normalizeH="0" baseline="0" noProof="0">
                  <a:ln>
                    <a:noFill/>
                  </a:ln>
                  <a:solidFill>
                    <a:srgbClr val="59452A"/>
                  </a:solidFill>
                  <a:effectLst/>
                  <a:uLnTx/>
                  <a:uFillTx/>
                  <a:latin typeface="Arial"/>
                  <a:ea typeface="+mn-ea"/>
                  <a:cs typeface="+mn-cs"/>
                </a:rPr>
                <a:t> </a:t>
              </a:r>
            </a:p>
          </p:txBody>
        </p:sp>
      </p:grpSp>
      <p:pic>
        <p:nvPicPr>
          <p:cNvPr id="20" name="Picture 19">
            <a:extLst>
              <a:ext uri="{FF2B5EF4-FFF2-40B4-BE49-F238E27FC236}">
                <a16:creationId xmlns:a16="http://schemas.microsoft.com/office/drawing/2014/main" id="{C1D15864-71A0-BD4C-BD01-CC15B60D8068}"/>
              </a:ext>
            </a:extLst>
          </p:cNvPr>
          <p:cNvPicPr>
            <a:picLocks noChangeAspect="1"/>
          </p:cNvPicPr>
          <p:nvPr/>
        </p:nvPicPr>
        <p:blipFill>
          <a:blip r:embed="rId3"/>
          <a:stretch>
            <a:fillRect/>
          </a:stretch>
        </p:blipFill>
        <p:spPr>
          <a:xfrm>
            <a:off x="5566255" y="2263771"/>
            <a:ext cx="768788" cy="768788"/>
          </a:xfrm>
          <a:prstGeom prst="rect">
            <a:avLst/>
          </a:prstGeom>
        </p:spPr>
      </p:pic>
      <p:grpSp>
        <p:nvGrpSpPr>
          <p:cNvPr id="15" name="Group 14">
            <a:extLst>
              <a:ext uri="{FF2B5EF4-FFF2-40B4-BE49-F238E27FC236}">
                <a16:creationId xmlns:a16="http://schemas.microsoft.com/office/drawing/2014/main" id="{44631616-C826-3F60-2E85-065945B6F6FA}"/>
              </a:ext>
            </a:extLst>
          </p:cNvPr>
          <p:cNvGrpSpPr/>
          <p:nvPr/>
        </p:nvGrpSpPr>
        <p:grpSpPr>
          <a:xfrm>
            <a:off x="5523939" y="3667577"/>
            <a:ext cx="873422" cy="873422"/>
            <a:chOff x="2621309" y="2452329"/>
            <a:chExt cx="1162524" cy="1162524"/>
          </a:xfrm>
        </p:grpSpPr>
        <p:sp>
          <p:nvSpPr>
            <p:cNvPr id="19" name="Oval 18">
              <a:extLst>
                <a:ext uri="{FF2B5EF4-FFF2-40B4-BE49-F238E27FC236}">
                  <a16:creationId xmlns:a16="http://schemas.microsoft.com/office/drawing/2014/main" id="{802A9563-2D70-4665-17C2-0EB04C9E5EEB}"/>
                </a:ext>
              </a:extLst>
            </p:cNvPr>
            <p:cNvSpPr/>
            <p:nvPr/>
          </p:nvSpPr>
          <p:spPr>
            <a:xfrm>
              <a:off x="2621309" y="2452329"/>
              <a:ext cx="1162524" cy="1162524"/>
            </a:xfrm>
            <a:prstGeom prst="ellipse">
              <a:avLst/>
            </a:prstGeom>
            <a:solidFill>
              <a:schemeClr val="accent3">
                <a:alpha val="81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1" name="Oval 4">
              <a:extLst>
                <a:ext uri="{FF2B5EF4-FFF2-40B4-BE49-F238E27FC236}">
                  <a16:creationId xmlns:a16="http://schemas.microsoft.com/office/drawing/2014/main" id="{DAE2DC2D-2296-B371-3F09-E77136C5C5E5}"/>
                </a:ext>
              </a:extLst>
            </p:cNvPr>
            <p:cNvSpPr txBox="1"/>
            <p:nvPr/>
          </p:nvSpPr>
          <p:spPr>
            <a:xfrm>
              <a:off x="2791557" y="2622577"/>
              <a:ext cx="822028" cy="822028"/>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66040" tIns="66040" rIns="66040" bIns="66040" numCol="1" spcCol="1270" anchor="ctr" anchorCtr="0">
              <a:noAutofit/>
            </a:bodyPr>
            <a:lstStyle/>
            <a:p>
              <a:pPr marL="0" marR="0" lvl="0" indent="0" algn="ctr" defTabSz="2311400" rtl="0" eaLnBrk="1" fontAlgn="auto" latinLnBrk="0" hangingPunct="1">
                <a:lnSpc>
                  <a:spcPct val="90000"/>
                </a:lnSpc>
                <a:spcBef>
                  <a:spcPct val="0"/>
                </a:spcBef>
                <a:spcAft>
                  <a:spcPct val="35000"/>
                </a:spcAft>
                <a:buClrTx/>
                <a:buSzTx/>
                <a:buFontTx/>
                <a:buNone/>
                <a:tabLst/>
                <a:defRPr/>
              </a:pPr>
              <a:r>
                <a:rPr kumimoji="0" lang="en-US" sz="5200" b="0" i="0" u="none" strike="noStrike" kern="1200" cap="none" spc="0" normalizeH="0" baseline="0" noProof="0">
                  <a:ln>
                    <a:noFill/>
                  </a:ln>
                  <a:solidFill>
                    <a:srgbClr val="59452A"/>
                  </a:solidFill>
                  <a:effectLst/>
                  <a:uLnTx/>
                  <a:uFillTx/>
                  <a:latin typeface="Arial"/>
                  <a:ea typeface="+mn-ea"/>
                  <a:cs typeface="+mn-cs"/>
                </a:rPr>
                <a:t> </a:t>
              </a:r>
            </a:p>
          </p:txBody>
        </p:sp>
      </p:grpSp>
      <p:pic>
        <p:nvPicPr>
          <p:cNvPr id="18" name="Picture 17">
            <a:extLst>
              <a:ext uri="{FF2B5EF4-FFF2-40B4-BE49-F238E27FC236}">
                <a16:creationId xmlns:a16="http://schemas.microsoft.com/office/drawing/2014/main" id="{EA8F257A-8EB3-7B46-BCDA-60BDA80C44B1}"/>
              </a:ext>
            </a:extLst>
          </p:cNvPr>
          <p:cNvPicPr>
            <a:picLocks noChangeAspect="1"/>
          </p:cNvPicPr>
          <p:nvPr/>
        </p:nvPicPr>
        <p:blipFill>
          <a:blip r:embed="rId4"/>
          <a:stretch>
            <a:fillRect/>
          </a:stretch>
        </p:blipFill>
        <p:spPr>
          <a:xfrm>
            <a:off x="5513938" y="3657576"/>
            <a:ext cx="893424" cy="893424"/>
          </a:xfrm>
          <a:prstGeom prst="rect">
            <a:avLst/>
          </a:prstGeom>
        </p:spPr>
      </p:pic>
      <p:sp>
        <p:nvSpPr>
          <p:cNvPr id="25" name="TextBox 24">
            <a:extLst>
              <a:ext uri="{FF2B5EF4-FFF2-40B4-BE49-F238E27FC236}">
                <a16:creationId xmlns:a16="http://schemas.microsoft.com/office/drawing/2014/main" id="{76216DA5-DAF1-BE4F-A9AE-E9638104680F}"/>
              </a:ext>
            </a:extLst>
          </p:cNvPr>
          <p:cNvSpPr txBox="1"/>
          <p:nvPr/>
        </p:nvSpPr>
        <p:spPr>
          <a:xfrm>
            <a:off x="7772690" y="3641031"/>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grpSp>
        <p:nvGrpSpPr>
          <p:cNvPr id="27" name="Group 26">
            <a:extLst>
              <a:ext uri="{FF2B5EF4-FFF2-40B4-BE49-F238E27FC236}">
                <a16:creationId xmlns:a16="http://schemas.microsoft.com/office/drawing/2014/main" id="{B71DB3B6-9632-FB19-B21A-AE2838C9C245}"/>
              </a:ext>
            </a:extLst>
          </p:cNvPr>
          <p:cNvGrpSpPr/>
          <p:nvPr/>
        </p:nvGrpSpPr>
        <p:grpSpPr>
          <a:xfrm>
            <a:off x="5513938" y="5098547"/>
            <a:ext cx="873422" cy="873422"/>
            <a:chOff x="2621309" y="2452329"/>
            <a:chExt cx="1162524" cy="1162524"/>
          </a:xfrm>
        </p:grpSpPr>
        <p:sp>
          <p:nvSpPr>
            <p:cNvPr id="28" name="Oval 27">
              <a:extLst>
                <a:ext uri="{FF2B5EF4-FFF2-40B4-BE49-F238E27FC236}">
                  <a16:creationId xmlns:a16="http://schemas.microsoft.com/office/drawing/2014/main" id="{895FD596-1F79-2FFC-80BA-8EFFC1137FB8}"/>
                </a:ext>
              </a:extLst>
            </p:cNvPr>
            <p:cNvSpPr/>
            <p:nvPr/>
          </p:nvSpPr>
          <p:spPr>
            <a:xfrm>
              <a:off x="2621309" y="2452329"/>
              <a:ext cx="1162524" cy="1162524"/>
            </a:xfrm>
            <a:prstGeom prst="ellipse">
              <a:avLst/>
            </a:prstGeom>
            <a:solidFill>
              <a:schemeClr val="accent3">
                <a:alpha val="81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9" name="Oval 4">
              <a:extLst>
                <a:ext uri="{FF2B5EF4-FFF2-40B4-BE49-F238E27FC236}">
                  <a16:creationId xmlns:a16="http://schemas.microsoft.com/office/drawing/2014/main" id="{4800F383-9D8F-14B9-4AFF-9A3058B4B35A}"/>
                </a:ext>
              </a:extLst>
            </p:cNvPr>
            <p:cNvSpPr txBox="1"/>
            <p:nvPr/>
          </p:nvSpPr>
          <p:spPr>
            <a:xfrm>
              <a:off x="2791557" y="2622577"/>
              <a:ext cx="822028" cy="822028"/>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66040" tIns="66040" rIns="66040" bIns="66040" numCol="1" spcCol="1270" anchor="ctr" anchorCtr="0">
              <a:noAutofit/>
            </a:bodyPr>
            <a:lstStyle/>
            <a:p>
              <a:pPr marL="0" marR="0" lvl="0" indent="0" algn="ctr" defTabSz="2311400" rtl="0" eaLnBrk="1" fontAlgn="auto" latinLnBrk="0" hangingPunct="1">
                <a:lnSpc>
                  <a:spcPct val="90000"/>
                </a:lnSpc>
                <a:spcBef>
                  <a:spcPct val="0"/>
                </a:spcBef>
                <a:spcAft>
                  <a:spcPct val="35000"/>
                </a:spcAft>
                <a:buClrTx/>
                <a:buSzTx/>
                <a:buFontTx/>
                <a:buNone/>
                <a:tabLst/>
                <a:defRPr/>
              </a:pPr>
              <a:r>
                <a:rPr kumimoji="0" lang="en-US" sz="5200" b="0" i="0" u="none" strike="noStrike" kern="1200" cap="none" spc="0" normalizeH="0" baseline="0" noProof="0">
                  <a:ln>
                    <a:noFill/>
                  </a:ln>
                  <a:solidFill>
                    <a:srgbClr val="59452A"/>
                  </a:solidFill>
                  <a:effectLst/>
                  <a:uLnTx/>
                  <a:uFillTx/>
                  <a:latin typeface="Arial"/>
                  <a:ea typeface="+mn-ea"/>
                  <a:cs typeface="+mn-cs"/>
                </a:rPr>
                <a:t> </a:t>
              </a:r>
            </a:p>
          </p:txBody>
        </p:sp>
      </p:grpSp>
      <p:pic>
        <p:nvPicPr>
          <p:cNvPr id="24" name="Picture 23">
            <a:extLst>
              <a:ext uri="{FF2B5EF4-FFF2-40B4-BE49-F238E27FC236}">
                <a16:creationId xmlns:a16="http://schemas.microsoft.com/office/drawing/2014/main" id="{4E6FA961-BFE0-CC46-AC8E-8F86AF2B3E6C}"/>
              </a:ext>
            </a:extLst>
          </p:cNvPr>
          <p:cNvPicPr>
            <a:picLocks noChangeAspect="1"/>
          </p:cNvPicPr>
          <p:nvPr/>
        </p:nvPicPr>
        <p:blipFill>
          <a:blip r:embed="rId5"/>
          <a:stretch>
            <a:fillRect/>
          </a:stretch>
        </p:blipFill>
        <p:spPr>
          <a:xfrm>
            <a:off x="5541120" y="5123955"/>
            <a:ext cx="819059" cy="819059"/>
          </a:xfrm>
          <a:prstGeom prst="rect">
            <a:avLst/>
          </a:prstGeom>
        </p:spPr>
      </p:pic>
      <p:sp>
        <p:nvSpPr>
          <p:cNvPr id="30" name="TextBox 29">
            <a:extLst>
              <a:ext uri="{FF2B5EF4-FFF2-40B4-BE49-F238E27FC236}">
                <a16:creationId xmlns:a16="http://schemas.microsoft.com/office/drawing/2014/main" id="{03AE7D46-6F2C-4417-08C6-26E559488494}"/>
              </a:ext>
            </a:extLst>
          </p:cNvPr>
          <p:cNvSpPr txBox="1"/>
          <p:nvPr/>
        </p:nvSpPr>
        <p:spPr>
          <a:xfrm>
            <a:off x="5760720" y="1069848"/>
            <a:ext cx="5184648" cy="378023"/>
          </a:xfrm>
          <a:prstGeom prst="rect">
            <a:avLst/>
          </a:prstGeom>
          <a:noFill/>
        </p:spPr>
        <p:txBody>
          <a:bodyPr wrap="square" lIns="274320" tIns="0" rIns="0" bIns="0" numCol="1" rtlCol="0">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1050" b="0" i="0" u="none" strike="noStrike" kern="1200" cap="none" spc="0" normalizeH="0" baseline="0" noProof="0" err="1">
              <a:ln>
                <a:noFill/>
              </a:ln>
              <a:solidFill>
                <a:srgbClr val="000000"/>
              </a:solidFill>
              <a:effectLst/>
              <a:uLnTx/>
              <a:uFillTx/>
              <a:latin typeface="Arial" pitchFamily="34" charset="0"/>
              <a:ea typeface="+mn-ea"/>
              <a:cs typeface="Arial" pitchFamily="34" charset="0"/>
            </a:endParaRPr>
          </a:p>
        </p:txBody>
      </p:sp>
      <p:sp>
        <p:nvSpPr>
          <p:cNvPr id="32" name="TextBox 31">
            <a:extLst>
              <a:ext uri="{FF2B5EF4-FFF2-40B4-BE49-F238E27FC236}">
                <a16:creationId xmlns:a16="http://schemas.microsoft.com/office/drawing/2014/main" id="{ADE580E3-C879-1C2C-2795-1A34F5C5C5F9}"/>
              </a:ext>
            </a:extLst>
          </p:cNvPr>
          <p:cNvSpPr txBox="1"/>
          <p:nvPr/>
        </p:nvSpPr>
        <p:spPr>
          <a:xfrm>
            <a:off x="756413" y="1389286"/>
            <a:ext cx="3805290" cy="453257"/>
          </a:xfrm>
          <a:prstGeom prst="rect">
            <a:avLst/>
          </a:prstGeom>
          <a:solidFill>
            <a:schemeClr val="bg1">
              <a:lumMod val="65000"/>
            </a:schemeClr>
          </a:solidFill>
          <a:ln w="12700">
            <a:solidFill>
              <a:schemeClr val="accent3">
                <a:lumMod val="60000"/>
                <a:lumOff val="40000"/>
              </a:schemeClr>
            </a:solidFill>
          </a:ln>
        </p:spPr>
        <p:style>
          <a:lnRef idx="2">
            <a:schemeClr val="accent3"/>
          </a:lnRef>
          <a:fillRef idx="1">
            <a:schemeClr val="lt1"/>
          </a:fillRef>
          <a:effectRef idx="0">
            <a:schemeClr val="accent3"/>
          </a:effectRef>
          <a:fontRef idx="minor">
            <a:schemeClr val="dk1"/>
          </a:fontRef>
        </p:style>
        <p:txBody>
          <a:bodyPr wrap="square" lIns="0" tIns="9144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800" b="1" i="1" u="none" strike="noStrike" kern="1200" cap="none" spc="0" normalizeH="0" baseline="0" noProof="0">
                <a:ln>
                  <a:noFill/>
                </a:ln>
                <a:solidFill>
                  <a:srgbClr val="FFFFFF"/>
                </a:solidFill>
                <a:effectLst/>
                <a:uLnTx/>
                <a:uFillTx/>
                <a:latin typeface="Arial" pitchFamily="34" charset="0"/>
                <a:ea typeface="+mn-ea"/>
                <a:cs typeface="Arial" pitchFamily="34" charset="0"/>
              </a:rPr>
              <a:t>Today: FAIR Data Working Group</a:t>
            </a:r>
          </a:p>
        </p:txBody>
      </p:sp>
      <p:sp>
        <p:nvSpPr>
          <p:cNvPr id="33" name="Arrow: Striped Right 32">
            <a:extLst>
              <a:ext uri="{FF2B5EF4-FFF2-40B4-BE49-F238E27FC236}">
                <a16:creationId xmlns:a16="http://schemas.microsoft.com/office/drawing/2014/main" id="{753C60D6-B198-2AE8-F86F-C6B7EBAD667C}"/>
              </a:ext>
            </a:extLst>
          </p:cNvPr>
          <p:cNvSpPr/>
          <p:nvPr/>
        </p:nvSpPr>
        <p:spPr>
          <a:xfrm>
            <a:off x="4659086" y="3170230"/>
            <a:ext cx="471385" cy="1436198"/>
          </a:xfrm>
          <a:prstGeom prst="stripedRigh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660315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3B6CEBD-3E16-4BBD-9579-46D12BCE1A9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79444" y="2269521"/>
            <a:ext cx="11106912" cy="2743200"/>
          </a:xfrm>
          <a:prstGeom prst="rect">
            <a:avLst/>
          </a:prstGeom>
        </p:spPr>
      </p:pic>
      <p:sp>
        <p:nvSpPr>
          <p:cNvPr id="11" name="Text Placeholder 10"/>
          <p:cNvSpPr>
            <a:spLocks noGrp="1"/>
          </p:cNvSpPr>
          <p:nvPr>
            <p:ph type="body" sz="quarter" idx="13"/>
          </p:nvPr>
        </p:nvSpPr>
        <p:spPr/>
        <p:txBody>
          <a:bodyPr/>
          <a:lstStyle/>
          <a:p>
            <a:pPr>
              <a:spcBef>
                <a:spcPts val="448"/>
              </a:spcBef>
            </a:pPr>
            <a:r>
              <a:rPr lang="en-US"/>
              <a:t>We work with partner organizations around the world to reduce inequity</a:t>
            </a:r>
          </a:p>
        </p:txBody>
      </p:sp>
      <p:sp>
        <p:nvSpPr>
          <p:cNvPr id="4" name="Footer Placeholder 3"/>
          <p:cNvSpPr>
            <a:spLocks noGrp="1"/>
          </p:cNvSpPr>
          <p:nvPr>
            <p:ph type="ftr" sz="quarter" idx="14"/>
          </p:nvPr>
        </p:nvSpPr>
        <p:spPr/>
        <p:txBody>
          <a:bodyPr/>
          <a:lstStyle/>
          <a:p>
            <a:pPr algn="r" defTabSz="1219170">
              <a:defRPr/>
            </a:pPr>
            <a:r>
              <a:rPr lang="en-US">
                <a:solidFill>
                  <a:srgbClr val="000000"/>
                </a:solidFill>
              </a:rPr>
              <a:t>© Bill &amp; Melinda Gates Foundation      |</a:t>
            </a:r>
          </a:p>
        </p:txBody>
      </p:sp>
      <p:sp>
        <p:nvSpPr>
          <p:cNvPr id="5" name="Slide Number Placeholder 4"/>
          <p:cNvSpPr>
            <a:spLocks noGrp="1"/>
          </p:cNvSpPr>
          <p:nvPr>
            <p:ph type="sldNum" sz="quarter" idx="15"/>
          </p:nvPr>
        </p:nvSpPr>
        <p:spPr/>
        <p:txBody>
          <a:bodyPr/>
          <a:lstStyle/>
          <a:p>
            <a:pPr defTabSz="1219170">
              <a:defRPr/>
            </a:pPr>
            <a:fld id="{D3F7C509-FEEF-45D3-B896-7C07814C0C13}" type="slidenum">
              <a:rPr lang="en-US">
                <a:solidFill>
                  <a:srgbClr val="000000"/>
                </a:solidFill>
              </a:rPr>
              <a:pPr defTabSz="1219170">
                <a:defRPr/>
              </a:pPr>
              <a:t>2</a:t>
            </a:fld>
            <a:endParaRPr lang="en-US">
              <a:solidFill>
                <a:srgbClr val="000000"/>
              </a:solidFill>
            </a:endParaRPr>
          </a:p>
        </p:txBody>
      </p:sp>
      <p:sp>
        <p:nvSpPr>
          <p:cNvPr id="2" name="Title 1"/>
          <p:cNvSpPr>
            <a:spLocks noGrp="1"/>
          </p:cNvSpPr>
          <p:nvPr>
            <p:ph type="title"/>
          </p:nvPr>
        </p:nvSpPr>
        <p:spPr/>
        <p:txBody>
          <a:bodyPr/>
          <a:lstStyle/>
          <a:p>
            <a:r>
              <a:rPr lang="en-US" cap="none"/>
              <a:t>THE SCOPE OF OUR WORK</a:t>
            </a:r>
          </a:p>
        </p:txBody>
      </p:sp>
      <p:sp>
        <p:nvSpPr>
          <p:cNvPr id="9" name="TextBox 8"/>
          <p:cNvSpPr txBox="1"/>
          <p:nvPr/>
        </p:nvSpPr>
        <p:spPr>
          <a:xfrm>
            <a:off x="486832" y="6256048"/>
            <a:ext cx="8684005" cy="296745"/>
          </a:xfrm>
          <a:prstGeom prst="rect">
            <a:avLst/>
          </a:prstGeom>
          <a:noFill/>
        </p:spPr>
        <p:txBody>
          <a:bodyPr wrap="square" lIns="0" tIns="0" rIns="0" bIns="0" rtlCol="0" anchor="t">
            <a:noAutofit/>
          </a:bodyPr>
          <a:lstStyle/>
          <a:p>
            <a:pPr defTabSz="1219170">
              <a:defRPr/>
            </a:pPr>
            <a:r>
              <a:rPr lang="x-none" sz="800">
                <a:solidFill>
                  <a:srgbClr val="000000"/>
                </a:solidFill>
                <a:latin typeface="Arial"/>
              </a:rPr>
              <a:t>For the Year ended December 31, </a:t>
            </a:r>
            <a:r>
              <a:rPr lang="en-US" sz="800">
                <a:solidFill>
                  <a:srgbClr val="000000"/>
                </a:solidFill>
                <a:latin typeface="Arial"/>
              </a:rPr>
              <a:t>2020</a:t>
            </a:r>
            <a:r>
              <a:rPr lang="x-none" sz="800">
                <a:solidFill>
                  <a:srgbClr val="000000"/>
                </a:solidFill>
                <a:latin typeface="Arial"/>
              </a:rPr>
              <a:t>.  </a:t>
            </a:r>
            <a:endParaRPr lang="x-none" sz="800">
              <a:solidFill>
                <a:srgbClr val="000000"/>
              </a:solidFill>
              <a:latin typeface="Arial" panose="020B0604020202020204" pitchFamily="34" charset="0"/>
              <a:ea typeface="DIN Pro" charset="0"/>
              <a:cs typeface="Arial" panose="020B0604020202020204" pitchFamily="34" charset="0"/>
            </a:endParaRPr>
          </a:p>
        </p:txBody>
      </p:sp>
    </p:spTree>
    <p:extLst>
      <p:ext uri="{BB962C8B-B14F-4D97-AF65-F5344CB8AC3E}">
        <p14:creationId xmlns:p14="http://schemas.microsoft.com/office/powerpoint/2010/main" val="1820412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FD61D1C0-292A-4160-AFED-EB0069D0C15B}"/>
              </a:ext>
            </a:extLst>
          </p:cNvPr>
          <p:cNvSpPr/>
          <p:nvPr/>
        </p:nvSpPr>
        <p:spPr>
          <a:xfrm>
            <a:off x="6252632" y="1248137"/>
            <a:ext cx="5434995" cy="881529"/>
          </a:xfrm>
          <a:prstGeom prst="rect">
            <a:avLst/>
          </a:prstGeom>
          <a:solidFill>
            <a:schemeClr val="accent3">
              <a:lumMod val="40000"/>
              <a:lumOff val="60000"/>
            </a:schemeClr>
          </a:solidFill>
          <a:ln w="3175">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219170"/>
            <a:r>
              <a:rPr lang="en-US" sz="1600">
                <a:solidFill>
                  <a:srgbClr val="000000">
                    <a:lumMod val="50000"/>
                    <a:lumOff val="50000"/>
                  </a:srgbClr>
                </a:solidFill>
                <a:latin typeface="Arial"/>
              </a:rPr>
              <a:t>Data Categories</a:t>
            </a:r>
          </a:p>
        </p:txBody>
      </p:sp>
      <p:sp>
        <p:nvSpPr>
          <p:cNvPr id="20" name="Rectangle 19">
            <a:extLst>
              <a:ext uri="{FF2B5EF4-FFF2-40B4-BE49-F238E27FC236}">
                <a16:creationId xmlns:a16="http://schemas.microsoft.com/office/drawing/2014/main" id="{6D208FE0-9786-4CEB-B123-7D6601A9828D}"/>
              </a:ext>
            </a:extLst>
          </p:cNvPr>
          <p:cNvSpPr/>
          <p:nvPr/>
        </p:nvSpPr>
        <p:spPr>
          <a:xfrm>
            <a:off x="6252633" y="2203573"/>
            <a:ext cx="5434996" cy="2653788"/>
          </a:xfrm>
          <a:prstGeom prst="rect">
            <a:avLst/>
          </a:prstGeom>
          <a:ln/>
        </p:spPr>
        <p:style>
          <a:lnRef idx="2">
            <a:schemeClr val="accent3"/>
          </a:lnRef>
          <a:fillRef idx="1">
            <a:schemeClr val="lt1"/>
          </a:fillRef>
          <a:effectRef idx="0">
            <a:schemeClr val="accent3"/>
          </a:effectRef>
          <a:fontRef idx="minor">
            <a:schemeClr val="dk1"/>
          </a:fontRef>
        </p:style>
        <p:txBody>
          <a:bodyPr rtlCol="0" anchor="t"/>
          <a:lstStyle/>
          <a:p>
            <a:pPr algn="ctr" defTabSz="1219170"/>
            <a:r>
              <a:rPr lang="en-US" sz="1600">
                <a:solidFill>
                  <a:srgbClr val="000000">
                    <a:lumMod val="50000"/>
                    <a:lumOff val="50000"/>
                  </a:srgbClr>
                </a:solidFill>
                <a:latin typeface="Arial"/>
              </a:rPr>
              <a:t>Data Flow Use Cases</a:t>
            </a:r>
          </a:p>
        </p:txBody>
      </p:sp>
      <p:sp>
        <p:nvSpPr>
          <p:cNvPr id="25" name="Rectangle 24">
            <a:extLst>
              <a:ext uri="{FF2B5EF4-FFF2-40B4-BE49-F238E27FC236}">
                <a16:creationId xmlns:a16="http://schemas.microsoft.com/office/drawing/2014/main" id="{140861B0-F39B-4C76-98CC-974005E7E54A}"/>
              </a:ext>
            </a:extLst>
          </p:cNvPr>
          <p:cNvSpPr/>
          <p:nvPr/>
        </p:nvSpPr>
        <p:spPr>
          <a:xfrm>
            <a:off x="6252632" y="4954861"/>
            <a:ext cx="5434995" cy="908623"/>
          </a:xfrm>
          <a:prstGeom prst="rect">
            <a:avLst/>
          </a:prstGeom>
          <a:solidFill>
            <a:schemeClr val="accent3">
              <a:lumMod val="40000"/>
              <a:lumOff val="60000"/>
            </a:schemeClr>
          </a:solidFill>
          <a:ln w="3175">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219170"/>
            <a:r>
              <a:rPr lang="en-US" sz="1600">
                <a:solidFill>
                  <a:srgbClr val="000000">
                    <a:lumMod val="50000"/>
                    <a:lumOff val="50000"/>
                  </a:srgbClr>
                </a:solidFill>
                <a:latin typeface="Arial"/>
              </a:rPr>
              <a:t>Data with cross-cutting implications</a:t>
            </a:r>
          </a:p>
        </p:txBody>
      </p:sp>
      <p:sp>
        <p:nvSpPr>
          <p:cNvPr id="4" name="Slide Number Placeholder 3">
            <a:extLst>
              <a:ext uri="{FF2B5EF4-FFF2-40B4-BE49-F238E27FC236}">
                <a16:creationId xmlns:a16="http://schemas.microsoft.com/office/drawing/2014/main" id="{A036EEF4-6E4F-426C-972A-ED0D2D84EE92}"/>
              </a:ext>
            </a:extLst>
          </p:cNvPr>
          <p:cNvSpPr>
            <a:spLocks noGrp="1"/>
          </p:cNvSpPr>
          <p:nvPr>
            <p:ph type="sldNum" sz="quarter" idx="15"/>
          </p:nvPr>
        </p:nvSpPr>
        <p:spPr/>
        <p:txBody>
          <a:bodyPr/>
          <a:lstStyle/>
          <a:p>
            <a:pPr defTabSz="1219170"/>
            <a:fld id="{D3F7C509-FEEF-45D3-B896-7C07814C0C13}" type="slidenum">
              <a:rPr lang="en-US">
                <a:solidFill>
                  <a:srgbClr val="000000"/>
                </a:solidFill>
              </a:rPr>
              <a:pPr defTabSz="1219170"/>
              <a:t>3</a:t>
            </a:fld>
            <a:endParaRPr lang="en-US">
              <a:solidFill>
                <a:srgbClr val="000000"/>
              </a:solidFill>
            </a:endParaRPr>
          </a:p>
        </p:txBody>
      </p:sp>
      <p:sp>
        <p:nvSpPr>
          <p:cNvPr id="2" name="Content Placeholder 1">
            <a:extLst>
              <a:ext uri="{FF2B5EF4-FFF2-40B4-BE49-F238E27FC236}">
                <a16:creationId xmlns:a16="http://schemas.microsoft.com/office/drawing/2014/main" id="{93A87245-978C-47F4-BDFF-32C6D524B693}"/>
              </a:ext>
            </a:extLst>
          </p:cNvPr>
          <p:cNvSpPr>
            <a:spLocks noGrp="1"/>
          </p:cNvSpPr>
          <p:nvPr>
            <p:ph sz="quarter" idx="17"/>
          </p:nvPr>
        </p:nvSpPr>
        <p:spPr>
          <a:xfrm>
            <a:off x="564992" y="646177"/>
            <a:ext cx="5125211" cy="4138532"/>
          </a:xfrm>
        </p:spPr>
        <p:txBody>
          <a:bodyPr/>
          <a:lstStyle/>
          <a:p>
            <a:pPr marL="380990" indent="-380990" algn="l">
              <a:buFont typeface="Arial" panose="020B0604020202020204" pitchFamily="34" charset="0"/>
              <a:buChar char="•"/>
            </a:pPr>
            <a:r>
              <a:rPr lang="en-US" sz="1867" dirty="0"/>
              <a:t>Data is critical decision-making asset at BMGF, and its generation and use is increasing across our organization and partner network. </a:t>
            </a:r>
          </a:p>
          <a:p>
            <a:pPr algn="l"/>
            <a:endParaRPr lang="en-US" sz="1867" dirty="0">
              <a:solidFill>
                <a:srgbClr val="000000"/>
              </a:solidFill>
              <a:latin typeface="+mn-lt"/>
              <a:cs typeface="Calibri" panose="020F0502020204030204" pitchFamily="34" charset="0"/>
            </a:endParaRPr>
          </a:p>
          <a:p>
            <a:pPr marL="380990" indent="-380990" algn="l">
              <a:buFont typeface="Arial" panose="020B0604020202020204" pitchFamily="34" charset="0"/>
              <a:buChar char="•"/>
            </a:pPr>
            <a:r>
              <a:rPr lang="en-US" sz="1867" dirty="0">
                <a:solidFill>
                  <a:srgbClr val="000000"/>
                </a:solidFill>
                <a:latin typeface="+mn-lt"/>
                <a:cs typeface="Calibri" panose="020F0502020204030204" pitchFamily="34" charset="0"/>
              </a:rPr>
              <a:t>At BMGF we </a:t>
            </a:r>
            <a:r>
              <a:rPr lang="en-US" sz="1867" dirty="0">
                <a:solidFill>
                  <a:srgbClr val="000000"/>
                </a:solidFill>
                <a:latin typeface="+mn-lt"/>
              </a:rPr>
              <a:t>talk</a:t>
            </a:r>
            <a:r>
              <a:rPr lang="en-US" sz="1867" dirty="0">
                <a:solidFill>
                  <a:srgbClr val="000000"/>
                </a:solidFill>
                <a:latin typeface="+mn-lt"/>
                <a:cs typeface="Calibri" panose="020F0502020204030204" pitchFamily="34" charset="0"/>
              </a:rPr>
              <a:t> about data as either operational (internal) or programmatic (external). To make enterprise progress through policies, process and systems towards impact, we define data according to how it comes to be and its role.</a:t>
            </a:r>
          </a:p>
          <a:p>
            <a:pPr algn="l"/>
            <a:endParaRPr lang="en-US" sz="1867" dirty="0">
              <a:latin typeface="+mn-lt"/>
              <a:cs typeface="Calibri" panose="020F0502020204030204" pitchFamily="34" charset="0"/>
            </a:endParaRPr>
          </a:p>
        </p:txBody>
      </p:sp>
      <p:sp>
        <p:nvSpPr>
          <p:cNvPr id="6" name="Title 5">
            <a:extLst>
              <a:ext uri="{FF2B5EF4-FFF2-40B4-BE49-F238E27FC236}">
                <a16:creationId xmlns:a16="http://schemas.microsoft.com/office/drawing/2014/main" id="{B74DF6CF-825C-4B42-BD05-768BDAC4F511}"/>
              </a:ext>
            </a:extLst>
          </p:cNvPr>
          <p:cNvSpPr>
            <a:spLocks noGrp="1"/>
          </p:cNvSpPr>
          <p:nvPr>
            <p:ph type="title"/>
          </p:nvPr>
        </p:nvSpPr>
        <p:spPr>
          <a:xfrm>
            <a:off x="479875" y="664990"/>
            <a:ext cx="11106151" cy="509240"/>
          </a:xfrm>
        </p:spPr>
        <p:txBody>
          <a:bodyPr/>
          <a:lstStyle/>
          <a:p>
            <a:r>
              <a:rPr lang="en-US" sz="2400" dirty="0"/>
              <a:t>Data Types at BMGF</a:t>
            </a:r>
          </a:p>
        </p:txBody>
      </p:sp>
      <p:sp>
        <p:nvSpPr>
          <p:cNvPr id="7" name="Rectangle 6">
            <a:extLst>
              <a:ext uri="{FF2B5EF4-FFF2-40B4-BE49-F238E27FC236}">
                <a16:creationId xmlns:a16="http://schemas.microsoft.com/office/drawing/2014/main" id="{0C89EE8B-4B58-448D-85D7-BE1DE8F428BF}"/>
              </a:ext>
            </a:extLst>
          </p:cNvPr>
          <p:cNvSpPr/>
          <p:nvPr/>
        </p:nvSpPr>
        <p:spPr>
          <a:xfrm>
            <a:off x="6364813" y="1632927"/>
            <a:ext cx="2554515" cy="4461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867">
                <a:solidFill>
                  <a:srgbClr val="FFFFFF"/>
                </a:solidFill>
                <a:latin typeface="Arial"/>
              </a:rPr>
              <a:t>Operational</a:t>
            </a:r>
          </a:p>
        </p:txBody>
      </p:sp>
      <p:sp>
        <p:nvSpPr>
          <p:cNvPr id="8" name="Rectangle 7">
            <a:extLst>
              <a:ext uri="{FF2B5EF4-FFF2-40B4-BE49-F238E27FC236}">
                <a16:creationId xmlns:a16="http://schemas.microsoft.com/office/drawing/2014/main" id="{6A60C9F5-51B9-4695-B53F-F4BEF03D03CC}"/>
              </a:ext>
            </a:extLst>
          </p:cNvPr>
          <p:cNvSpPr/>
          <p:nvPr/>
        </p:nvSpPr>
        <p:spPr>
          <a:xfrm>
            <a:off x="9031511" y="1632927"/>
            <a:ext cx="2554515" cy="4461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867">
                <a:solidFill>
                  <a:srgbClr val="FFFFFF"/>
                </a:solidFill>
                <a:latin typeface="Arial"/>
              </a:rPr>
              <a:t>Programmatic</a:t>
            </a:r>
          </a:p>
        </p:txBody>
      </p:sp>
      <p:sp>
        <p:nvSpPr>
          <p:cNvPr id="21" name="Rectangle 20">
            <a:extLst>
              <a:ext uri="{FF2B5EF4-FFF2-40B4-BE49-F238E27FC236}">
                <a16:creationId xmlns:a16="http://schemas.microsoft.com/office/drawing/2014/main" id="{4878643E-6AC0-463F-AF62-7377EC54C58C}"/>
              </a:ext>
            </a:extLst>
          </p:cNvPr>
          <p:cNvSpPr/>
          <p:nvPr/>
        </p:nvSpPr>
        <p:spPr>
          <a:xfrm>
            <a:off x="6364815" y="2596762"/>
            <a:ext cx="5221212" cy="46494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867">
                <a:solidFill>
                  <a:srgbClr val="FFFFFF"/>
                </a:solidFill>
                <a:latin typeface="Arial"/>
              </a:rPr>
              <a:t>Generated</a:t>
            </a:r>
          </a:p>
        </p:txBody>
      </p:sp>
      <p:sp>
        <p:nvSpPr>
          <p:cNvPr id="22" name="Rectangle 21">
            <a:extLst>
              <a:ext uri="{FF2B5EF4-FFF2-40B4-BE49-F238E27FC236}">
                <a16:creationId xmlns:a16="http://schemas.microsoft.com/office/drawing/2014/main" id="{41D038D7-260B-4ABB-9EC9-651278334AC3}"/>
              </a:ext>
            </a:extLst>
          </p:cNvPr>
          <p:cNvSpPr/>
          <p:nvPr/>
        </p:nvSpPr>
        <p:spPr>
          <a:xfrm>
            <a:off x="6364815" y="3131791"/>
            <a:ext cx="5221212" cy="464940"/>
          </a:xfrm>
          <a:prstGeom prst="rect">
            <a:avLst/>
          </a:prstGeom>
          <a:solidFill>
            <a:schemeClr val="accent6">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867">
                <a:solidFill>
                  <a:srgbClr val="FFFFFF"/>
                </a:solidFill>
                <a:latin typeface="Arial"/>
              </a:rPr>
              <a:t>Acquired/Accessed</a:t>
            </a:r>
          </a:p>
        </p:txBody>
      </p:sp>
      <p:sp>
        <p:nvSpPr>
          <p:cNvPr id="23" name="Rectangle 22">
            <a:extLst>
              <a:ext uri="{FF2B5EF4-FFF2-40B4-BE49-F238E27FC236}">
                <a16:creationId xmlns:a16="http://schemas.microsoft.com/office/drawing/2014/main" id="{6959769A-1D30-4C6F-B4B8-63DB51479E7A}"/>
              </a:ext>
            </a:extLst>
          </p:cNvPr>
          <p:cNvSpPr/>
          <p:nvPr/>
        </p:nvSpPr>
        <p:spPr>
          <a:xfrm>
            <a:off x="6364815" y="3694231"/>
            <a:ext cx="5221212" cy="4649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867">
                <a:solidFill>
                  <a:srgbClr val="FFFFFF"/>
                </a:solidFill>
                <a:latin typeface="Arial"/>
              </a:rPr>
              <a:t>Funded</a:t>
            </a:r>
          </a:p>
        </p:txBody>
      </p:sp>
      <p:sp>
        <p:nvSpPr>
          <p:cNvPr id="24" name="Rectangle 23">
            <a:extLst>
              <a:ext uri="{FF2B5EF4-FFF2-40B4-BE49-F238E27FC236}">
                <a16:creationId xmlns:a16="http://schemas.microsoft.com/office/drawing/2014/main" id="{F8071450-3EA5-4CBC-9959-D333A79205BC}"/>
              </a:ext>
            </a:extLst>
          </p:cNvPr>
          <p:cNvSpPr/>
          <p:nvPr/>
        </p:nvSpPr>
        <p:spPr>
          <a:xfrm>
            <a:off x="6364815" y="4257322"/>
            <a:ext cx="5221212" cy="4649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867">
                <a:solidFill>
                  <a:srgbClr val="FFFFFF"/>
                </a:solidFill>
                <a:latin typeface="Arial"/>
              </a:rPr>
              <a:t>Influenced</a:t>
            </a:r>
          </a:p>
        </p:txBody>
      </p:sp>
      <p:sp>
        <p:nvSpPr>
          <p:cNvPr id="26" name="Rectangle 25">
            <a:extLst>
              <a:ext uri="{FF2B5EF4-FFF2-40B4-BE49-F238E27FC236}">
                <a16:creationId xmlns:a16="http://schemas.microsoft.com/office/drawing/2014/main" id="{0016F5E5-022A-445D-8C1B-C0B6530C939F}"/>
              </a:ext>
            </a:extLst>
          </p:cNvPr>
          <p:cNvSpPr/>
          <p:nvPr/>
        </p:nvSpPr>
        <p:spPr>
          <a:xfrm>
            <a:off x="6364814" y="5306519"/>
            <a:ext cx="5221212" cy="46494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867">
                <a:solidFill>
                  <a:srgbClr val="FFFFFF"/>
                </a:solidFill>
                <a:latin typeface="Arial"/>
              </a:rPr>
              <a:t>Sensitive</a:t>
            </a:r>
          </a:p>
        </p:txBody>
      </p:sp>
    </p:spTree>
    <p:extLst>
      <p:ext uri="{BB962C8B-B14F-4D97-AF65-F5344CB8AC3E}">
        <p14:creationId xmlns:p14="http://schemas.microsoft.com/office/powerpoint/2010/main" val="3738488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41">
            <a:extLst>
              <a:ext uri="{FF2B5EF4-FFF2-40B4-BE49-F238E27FC236}">
                <a16:creationId xmlns:a16="http://schemas.microsoft.com/office/drawing/2014/main" id="{DCD0145B-CC36-FE4A-9495-861B6D29789B}"/>
              </a:ext>
            </a:extLst>
          </p:cNvPr>
          <p:cNvSpPr/>
          <p:nvPr/>
        </p:nvSpPr>
        <p:spPr>
          <a:xfrm>
            <a:off x="10672753" y="1800645"/>
            <a:ext cx="1257300" cy="1893374"/>
          </a:xfrm>
          <a:custGeom>
            <a:avLst/>
            <a:gdLst>
              <a:gd name="connsiteX0" fmla="*/ 0 w 1257300"/>
              <a:gd name="connsiteY0" fmla="*/ 7424 h 1932163"/>
              <a:gd name="connsiteX1" fmla="*/ 742950 w 1257300"/>
              <a:gd name="connsiteY1" fmla="*/ 64574 h 1932163"/>
              <a:gd name="connsiteX2" fmla="*/ 1157288 w 1257300"/>
              <a:gd name="connsiteY2" fmla="*/ 478911 h 1932163"/>
              <a:gd name="connsiteX3" fmla="*/ 1257300 w 1257300"/>
              <a:gd name="connsiteY3" fmla="*/ 1793361 h 1932163"/>
              <a:gd name="connsiteX4" fmla="*/ 1157288 w 1257300"/>
              <a:gd name="connsiteY4" fmla="*/ 1907661 h 1932163"/>
              <a:gd name="connsiteX0" fmla="*/ 0 w 1257300"/>
              <a:gd name="connsiteY0" fmla="*/ 7424 h 1926011"/>
              <a:gd name="connsiteX1" fmla="*/ 742950 w 1257300"/>
              <a:gd name="connsiteY1" fmla="*/ 64574 h 1926011"/>
              <a:gd name="connsiteX2" fmla="*/ 1157288 w 1257300"/>
              <a:gd name="connsiteY2" fmla="*/ 478911 h 1926011"/>
              <a:gd name="connsiteX3" fmla="*/ 1257300 w 1257300"/>
              <a:gd name="connsiteY3" fmla="*/ 1793361 h 1926011"/>
              <a:gd name="connsiteX4" fmla="*/ 771525 w 1257300"/>
              <a:gd name="connsiteY4" fmla="*/ 1893374 h 1926011"/>
              <a:gd name="connsiteX0" fmla="*/ 0 w 1257300"/>
              <a:gd name="connsiteY0" fmla="*/ 7424 h 1893374"/>
              <a:gd name="connsiteX1" fmla="*/ 742950 w 1257300"/>
              <a:gd name="connsiteY1" fmla="*/ 64574 h 1893374"/>
              <a:gd name="connsiteX2" fmla="*/ 1157288 w 1257300"/>
              <a:gd name="connsiteY2" fmla="*/ 478911 h 1893374"/>
              <a:gd name="connsiteX3" fmla="*/ 1257300 w 1257300"/>
              <a:gd name="connsiteY3" fmla="*/ 1550473 h 1893374"/>
              <a:gd name="connsiteX4" fmla="*/ 771525 w 1257300"/>
              <a:gd name="connsiteY4" fmla="*/ 1893374 h 1893374"/>
              <a:gd name="connsiteX0" fmla="*/ 0 w 1257300"/>
              <a:gd name="connsiteY0" fmla="*/ 7424 h 1893374"/>
              <a:gd name="connsiteX1" fmla="*/ 742950 w 1257300"/>
              <a:gd name="connsiteY1" fmla="*/ 64574 h 1893374"/>
              <a:gd name="connsiteX2" fmla="*/ 1157288 w 1257300"/>
              <a:gd name="connsiteY2" fmla="*/ 478911 h 1893374"/>
              <a:gd name="connsiteX3" fmla="*/ 1257300 w 1257300"/>
              <a:gd name="connsiteY3" fmla="*/ 1550473 h 1893374"/>
              <a:gd name="connsiteX4" fmla="*/ 771525 w 1257300"/>
              <a:gd name="connsiteY4" fmla="*/ 1893374 h 1893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1893374">
                <a:moveTo>
                  <a:pt x="0" y="7424"/>
                </a:moveTo>
                <a:cubicBezTo>
                  <a:pt x="275034" y="-3292"/>
                  <a:pt x="550069" y="-14007"/>
                  <a:pt x="742950" y="64574"/>
                </a:cubicBezTo>
                <a:cubicBezTo>
                  <a:pt x="935831" y="143155"/>
                  <a:pt x="1071563" y="231261"/>
                  <a:pt x="1157288" y="478911"/>
                </a:cubicBezTo>
                <a:cubicBezTo>
                  <a:pt x="1243013" y="726561"/>
                  <a:pt x="1257300" y="1312348"/>
                  <a:pt x="1257300" y="1550473"/>
                </a:cubicBezTo>
                <a:cubicBezTo>
                  <a:pt x="1114425" y="1860035"/>
                  <a:pt x="747713" y="1871943"/>
                  <a:pt x="771525" y="1893374"/>
                </a:cubicBezTo>
              </a:path>
            </a:pathLst>
          </a:custGeom>
          <a:solidFill>
            <a:schemeClr val="bg1"/>
          </a:solidFill>
          <a:ln w="12700">
            <a:solidFill>
              <a:schemeClr val="bg1">
                <a:lumMod val="50000"/>
              </a:schemeClr>
            </a:solid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7" name="Freeform 26">
            <a:extLst>
              <a:ext uri="{FF2B5EF4-FFF2-40B4-BE49-F238E27FC236}">
                <a16:creationId xmlns:a16="http://schemas.microsoft.com/office/drawing/2014/main" id="{151737C5-6BB0-9746-9E8B-5B348D2F480D}"/>
              </a:ext>
            </a:extLst>
          </p:cNvPr>
          <p:cNvSpPr/>
          <p:nvPr/>
        </p:nvSpPr>
        <p:spPr>
          <a:xfrm>
            <a:off x="4465336" y="1656519"/>
            <a:ext cx="1185225" cy="1616897"/>
          </a:xfrm>
          <a:custGeom>
            <a:avLst/>
            <a:gdLst>
              <a:gd name="connsiteX0" fmla="*/ 0 w 1949972"/>
              <a:gd name="connsiteY0" fmla="*/ 2049137 h 2055239"/>
              <a:gd name="connsiteX1" fmla="*/ 682388 w 1949972"/>
              <a:gd name="connsiteY1" fmla="*/ 2035489 h 2055239"/>
              <a:gd name="connsiteX2" fmla="*/ 1501253 w 1949972"/>
              <a:gd name="connsiteY2" fmla="*/ 1885364 h 2055239"/>
              <a:gd name="connsiteX3" fmla="*/ 1842447 w 1949972"/>
              <a:gd name="connsiteY3" fmla="*/ 1380397 h 2055239"/>
              <a:gd name="connsiteX4" fmla="*/ 1910686 w 1949972"/>
              <a:gd name="connsiteY4" fmla="*/ 233985 h 2055239"/>
              <a:gd name="connsiteX5" fmla="*/ 1282889 w 1949972"/>
              <a:gd name="connsiteY5" fmla="*/ 465997 h 2055239"/>
              <a:gd name="connsiteX6" fmla="*/ 1514901 w 1949972"/>
              <a:gd name="connsiteY6" fmla="*/ 957316 h 2055239"/>
              <a:gd name="connsiteX7" fmla="*/ 1692322 w 1949972"/>
              <a:gd name="connsiteY7" fmla="*/ 42916 h 2055239"/>
              <a:gd name="connsiteX8" fmla="*/ 1064525 w 1949972"/>
              <a:gd name="connsiteY8" fmla="*/ 233985 h 2055239"/>
              <a:gd name="connsiteX0" fmla="*/ 0 w 1949972"/>
              <a:gd name="connsiteY0" fmla="*/ 2049137 h 2049210"/>
              <a:gd name="connsiteX1" fmla="*/ 883866 w 1949972"/>
              <a:gd name="connsiteY1" fmla="*/ 1555042 h 2049210"/>
              <a:gd name="connsiteX2" fmla="*/ 1501253 w 1949972"/>
              <a:gd name="connsiteY2" fmla="*/ 1885364 h 2049210"/>
              <a:gd name="connsiteX3" fmla="*/ 1842447 w 1949972"/>
              <a:gd name="connsiteY3" fmla="*/ 1380397 h 2049210"/>
              <a:gd name="connsiteX4" fmla="*/ 1910686 w 1949972"/>
              <a:gd name="connsiteY4" fmla="*/ 233985 h 2049210"/>
              <a:gd name="connsiteX5" fmla="*/ 1282889 w 1949972"/>
              <a:gd name="connsiteY5" fmla="*/ 465997 h 2049210"/>
              <a:gd name="connsiteX6" fmla="*/ 1514901 w 1949972"/>
              <a:gd name="connsiteY6" fmla="*/ 957316 h 2049210"/>
              <a:gd name="connsiteX7" fmla="*/ 1692322 w 1949972"/>
              <a:gd name="connsiteY7" fmla="*/ 42916 h 2049210"/>
              <a:gd name="connsiteX8" fmla="*/ 1064525 w 1949972"/>
              <a:gd name="connsiteY8" fmla="*/ 233985 h 2049210"/>
              <a:gd name="connsiteX0" fmla="*/ 0 w 2024421"/>
              <a:gd name="connsiteY0" fmla="*/ 2049137 h 2049243"/>
              <a:gd name="connsiteX1" fmla="*/ 883866 w 2024421"/>
              <a:gd name="connsiteY1" fmla="*/ 1555042 h 2049243"/>
              <a:gd name="connsiteX2" fmla="*/ 121904 w 2024421"/>
              <a:gd name="connsiteY2" fmla="*/ 986463 h 2049243"/>
              <a:gd name="connsiteX3" fmla="*/ 1842447 w 2024421"/>
              <a:gd name="connsiteY3" fmla="*/ 1380397 h 2049243"/>
              <a:gd name="connsiteX4" fmla="*/ 1910686 w 2024421"/>
              <a:gd name="connsiteY4" fmla="*/ 233985 h 2049243"/>
              <a:gd name="connsiteX5" fmla="*/ 1282889 w 2024421"/>
              <a:gd name="connsiteY5" fmla="*/ 465997 h 2049243"/>
              <a:gd name="connsiteX6" fmla="*/ 1514901 w 2024421"/>
              <a:gd name="connsiteY6" fmla="*/ 957316 h 2049243"/>
              <a:gd name="connsiteX7" fmla="*/ 1692322 w 2024421"/>
              <a:gd name="connsiteY7" fmla="*/ 42916 h 2049243"/>
              <a:gd name="connsiteX8" fmla="*/ 1064525 w 2024421"/>
              <a:gd name="connsiteY8" fmla="*/ 233985 h 2049243"/>
              <a:gd name="connsiteX0" fmla="*/ 1894385 w 3947511"/>
              <a:gd name="connsiteY0" fmla="*/ 2049137 h 2049243"/>
              <a:gd name="connsiteX1" fmla="*/ 2778251 w 3947511"/>
              <a:gd name="connsiteY1" fmla="*/ 1555042 h 2049243"/>
              <a:gd name="connsiteX2" fmla="*/ 2016289 w 3947511"/>
              <a:gd name="connsiteY2" fmla="*/ 986463 h 2049243"/>
              <a:gd name="connsiteX3" fmla="*/ 32738 w 3947511"/>
              <a:gd name="connsiteY3" fmla="*/ 868953 h 2049243"/>
              <a:gd name="connsiteX4" fmla="*/ 3805071 w 3947511"/>
              <a:gd name="connsiteY4" fmla="*/ 233985 h 2049243"/>
              <a:gd name="connsiteX5" fmla="*/ 3177274 w 3947511"/>
              <a:gd name="connsiteY5" fmla="*/ 465997 h 2049243"/>
              <a:gd name="connsiteX6" fmla="*/ 3409286 w 3947511"/>
              <a:gd name="connsiteY6" fmla="*/ 957316 h 2049243"/>
              <a:gd name="connsiteX7" fmla="*/ 3586707 w 3947511"/>
              <a:gd name="connsiteY7" fmla="*/ 42916 h 2049243"/>
              <a:gd name="connsiteX8" fmla="*/ 2958910 w 3947511"/>
              <a:gd name="connsiteY8" fmla="*/ 233985 h 2049243"/>
              <a:gd name="connsiteX0" fmla="*/ 3708098 w 5421956"/>
              <a:gd name="connsiteY0" fmla="*/ 2049137 h 2049243"/>
              <a:gd name="connsiteX1" fmla="*/ 4591964 w 5421956"/>
              <a:gd name="connsiteY1" fmla="*/ 1555042 h 2049243"/>
              <a:gd name="connsiteX2" fmla="*/ 3830002 w 5421956"/>
              <a:gd name="connsiteY2" fmla="*/ 986463 h 2049243"/>
              <a:gd name="connsiteX3" fmla="*/ 1846451 w 5421956"/>
              <a:gd name="connsiteY3" fmla="*/ 868953 h 2049243"/>
              <a:gd name="connsiteX4" fmla="*/ 101387 w 5421956"/>
              <a:gd name="connsiteY4" fmla="*/ 140995 h 2049243"/>
              <a:gd name="connsiteX5" fmla="*/ 4990987 w 5421956"/>
              <a:gd name="connsiteY5" fmla="*/ 465997 h 2049243"/>
              <a:gd name="connsiteX6" fmla="*/ 5222999 w 5421956"/>
              <a:gd name="connsiteY6" fmla="*/ 957316 h 2049243"/>
              <a:gd name="connsiteX7" fmla="*/ 5400420 w 5421956"/>
              <a:gd name="connsiteY7" fmla="*/ 42916 h 2049243"/>
              <a:gd name="connsiteX8" fmla="*/ 4772623 w 5421956"/>
              <a:gd name="connsiteY8" fmla="*/ 233985 h 2049243"/>
              <a:gd name="connsiteX0" fmla="*/ 3607510 w 5476716"/>
              <a:gd name="connsiteY0" fmla="*/ 2049137 h 2049243"/>
              <a:gd name="connsiteX1" fmla="*/ 4491376 w 5476716"/>
              <a:gd name="connsiteY1" fmla="*/ 1555042 h 2049243"/>
              <a:gd name="connsiteX2" fmla="*/ 3729414 w 5476716"/>
              <a:gd name="connsiteY2" fmla="*/ 986463 h 2049243"/>
              <a:gd name="connsiteX3" fmla="*/ 1745863 w 5476716"/>
              <a:gd name="connsiteY3" fmla="*/ 868953 h 2049243"/>
              <a:gd name="connsiteX4" fmla="*/ 799 w 5476716"/>
              <a:gd name="connsiteY4" fmla="*/ 140995 h 2049243"/>
              <a:gd name="connsiteX5" fmla="*/ 1573762 w 5476716"/>
              <a:gd name="connsiteY5" fmla="*/ 187027 h 2049243"/>
              <a:gd name="connsiteX6" fmla="*/ 5122411 w 5476716"/>
              <a:gd name="connsiteY6" fmla="*/ 957316 h 2049243"/>
              <a:gd name="connsiteX7" fmla="*/ 5299832 w 5476716"/>
              <a:gd name="connsiteY7" fmla="*/ 42916 h 2049243"/>
              <a:gd name="connsiteX8" fmla="*/ 4672035 w 5476716"/>
              <a:gd name="connsiteY8" fmla="*/ 233985 h 2049243"/>
              <a:gd name="connsiteX0" fmla="*/ 3607181 w 5300933"/>
              <a:gd name="connsiteY0" fmla="*/ 2049137 h 2049243"/>
              <a:gd name="connsiteX1" fmla="*/ 4491047 w 5300933"/>
              <a:gd name="connsiteY1" fmla="*/ 1555042 h 2049243"/>
              <a:gd name="connsiteX2" fmla="*/ 3729085 w 5300933"/>
              <a:gd name="connsiteY2" fmla="*/ 986463 h 2049243"/>
              <a:gd name="connsiteX3" fmla="*/ 1745534 w 5300933"/>
              <a:gd name="connsiteY3" fmla="*/ 868953 h 2049243"/>
              <a:gd name="connsiteX4" fmla="*/ 470 w 5300933"/>
              <a:gd name="connsiteY4" fmla="*/ 140995 h 2049243"/>
              <a:gd name="connsiteX5" fmla="*/ 1573433 w 5300933"/>
              <a:gd name="connsiteY5" fmla="*/ 187027 h 2049243"/>
              <a:gd name="connsiteX6" fmla="*/ 1851940 w 5300933"/>
              <a:gd name="connsiteY6" fmla="*/ 42916 h 2049243"/>
              <a:gd name="connsiteX7" fmla="*/ 5299503 w 5300933"/>
              <a:gd name="connsiteY7" fmla="*/ 42916 h 2049243"/>
              <a:gd name="connsiteX8" fmla="*/ 4671706 w 5300933"/>
              <a:gd name="connsiteY8" fmla="*/ 233985 h 2049243"/>
              <a:gd name="connsiteX0" fmla="*/ 3650522 w 5344357"/>
              <a:gd name="connsiteY0" fmla="*/ 2049137 h 2049243"/>
              <a:gd name="connsiteX1" fmla="*/ 4534388 w 5344357"/>
              <a:gd name="connsiteY1" fmla="*/ 1555042 h 2049243"/>
              <a:gd name="connsiteX2" fmla="*/ 3772426 w 5344357"/>
              <a:gd name="connsiteY2" fmla="*/ 986463 h 2049243"/>
              <a:gd name="connsiteX3" fmla="*/ 1788875 w 5344357"/>
              <a:gd name="connsiteY3" fmla="*/ 868953 h 2049243"/>
              <a:gd name="connsiteX4" fmla="*/ 43811 w 5344357"/>
              <a:gd name="connsiteY4" fmla="*/ 140995 h 2049243"/>
              <a:gd name="connsiteX5" fmla="*/ 640381 w 5344357"/>
              <a:gd name="connsiteY5" fmla="*/ 16546 h 2049243"/>
              <a:gd name="connsiteX6" fmla="*/ 1895281 w 5344357"/>
              <a:gd name="connsiteY6" fmla="*/ 42916 h 2049243"/>
              <a:gd name="connsiteX7" fmla="*/ 5342844 w 5344357"/>
              <a:gd name="connsiteY7" fmla="*/ 42916 h 2049243"/>
              <a:gd name="connsiteX8" fmla="*/ 4715047 w 5344357"/>
              <a:gd name="connsiteY8" fmla="*/ 233985 h 2049243"/>
              <a:gd name="connsiteX0" fmla="*/ 3644379 w 5337922"/>
              <a:gd name="connsiteY0" fmla="*/ 2099550 h 2099656"/>
              <a:gd name="connsiteX1" fmla="*/ 4528245 w 5337922"/>
              <a:gd name="connsiteY1" fmla="*/ 1605455 h 2099656"/>
              <a:gd name="connsiteX2" fmla="*/ 3766283 w 5337922"/>
              <a:gd name="connsiteY2" fmla="*/ 1036876 h 2099656"/>
              <a:gd name="connsiteX3" fmla="*/ 1782732 w 5337922"/>
              <a:gd name="connsiteY3" fmla="*/ 919366 h 2099656"/>
              <a:gd name="connsiteX4" fmla="*/ 37668 w 5337922"/>
              <a:gd name="connsiteY4" fmla="*/ 191408 h 2099656"/>
              <a:gd name="connsiteX5" fmla="*/ 634238 w 5337922"/>
              <a:gd name="connsiteY5" fmla="*/ 66959 h 2099656"/>
              <a:gd name="connsiteX6" fmla="*/ 1222711 w 5337922"/>
              <a:gd name="connsiteY6" fmla="*/ 339 h 2099656"/>
              <a:gd name="connsiteX7" fmla="*/ 5336701 w 5337922"/>
              <a:gd name="connsiteY7" fmla="*/ 93329 h 2099656"/>
              <a:gd name="connsiteX8" fmla="*/ 4708904 w 5337922"/>
              <a:gd name="connsiteY8" fmla="*/ 284398 h 2099656"/>
              <a:gd name="connsiteX0" fmla="*/ 3644379 w 4725934"/>
              <a:gd name="connsiteY0" fmla="*/ 2100533 h 2100639"/>
              <a:gd name="connsiteX1" fmla="*/ 4528245 w 4725934"/>
              <a:gd name="connsiteY1" fmla="*/ 1606438 h 2100639"/>
              <a:gd name="connsiteX2" fmla="*/ 3766283 w 4725934"/>
              <a:gd name="connsiteY2" fmla="*/ 1037859 h 2100639"/>
              <a:gd name="connsiteX3" fmla="*/ 1782732 w 4725934"/>
              <a:gd name="connsiteY3" fmla="*/ 920349 h 2100639"/>
              <a:gd name="connsiteX4" fmla="*/ 37668 w 4725934"/>
              <a:gd name="connsiteY4" fmla="*/ 192391 h 2100639"/>
              <a:gd name="connsiteX5" fmla="*/ 634238 w 4725934"/>
              <a:gd name="connsiteY5" fmla="*/ 67942 h 2100639"/>
              <a:gd name="connsiteX6" fmla="*/ 1222711 w 4725934"/>
              <a:gd name="connsiteY6" fmla="*/ 1322 h 2100639"/>
              <a:gd name="connsiteX7" fmla="*/ 1880579 w 4725934"/>
              <a:gd name="connsiteY7" fmla="*/ 125309 h 2100639"/>
              <a:gd name="connsiteX8" fmla="*/ 4708904 w 4725934"/>
              <a:gd name="connsiteY8" fmla="*/ 285381 h 2100639"/>
              <a:gd name="connsiteX0" fmla="*/ 3644379 w 4529147"/>
              <a:gd name="connsiteY0" fmla="*/ 2100533 h 2100639"/>
              <a:gd name="connsiteX1" fmla="*/ 4528245 w 4529147"/>
              <a:gd name="connsiteY1" fmla="*/ 1606438 h 2100639"/>
              <a:gd name="connsiteX2" fmla="*/ 3766283 w 4529147"/>
              <a:gd name="connsiteY2" fmla="*/ 1037859 h 2100639"/>
              <a:gd name="connsiteX3" fmla="*/ 1782732 w 4529147"/>
              <a:gd name="connsiteY3" fmla="*/ 920349 h 2100639"/>
              <a:gd name="connsiteX4" fmla="*/ 37668 w 4529147"/>
              <a:gd name="connsiteY4" fmla="*/ 192391 h 2100639"/>
              <a:gd name="connsiteX5" fmla="*/ 634238 w 4529147"/>
              <a:gd name="connsiteY5" fmla="*/ 67942 h 2100639"/>
              <a:gd name="connsiteX6" fmla="*/ 1222711 w 4529147"/>
              <a:gd name="connsiteY6" fmla="*/ 1322 h 2100639"/>
              <a:gd name="connsiteX7" fmla="*/ 1880579 w 4529147"/>
              <a:gd name="connsiteY7" fmla="*/ 125309 h 2100639"/>
              <a:gd name="connsiteX0" fmla="*/ 3644379 w 4529147"/>
              <a:gd name="connsiteY0" fmla="*/ 2100533 h 2100639"/>
              <a:gd name="connsiteX1" fmla="*/ 4528245 w 4529147"/>
              <a:gd name="connsiteY1" fmla="*/ 1606438 h 2100639"/>
              <a:gd name="connsiteX2" fmla="*/ 3766283 w 4529147"/>
              <a:gd name="connsiteY2" fmla="*/ 1037859 h 2100639"/>
              <a:gd name="connsiteX3" fmla="*/ 1782732 w 4529147"/>
              <a:gd name="connsiteY3" fmla="*/ 920349 h 2100639"/>
              <a:gd name="connsiteX4" fmla="*/ 37668 w 4529147"/>
              <a:gd name="connsiteY4" fmla="*/ 192391 h 2100639"/>
              <a:gd name="connsiteX5" fmla="*/ 634238 w 4529147"/>
              <a:gd name="connsiteY5" fmla="*/ 67942 h 2100639"/>
              <a:gd name="connsiteX6" fmla="*/ 1222711 w 4529147"/>
              <a:gd name="connsiteY6" fmla="*/ 1322 h 2100639"/>
              <a:gd name="connsiteX0" fmla="*/ 3653469 w 4538237"/>
              <a:gd name="connsiteY0" fmla="*/ 2037131 h 2037237"/>
              <a:gd name="connsiteX1" fmla="*/ 4537335 w 4538237"/>
              <a:gd name="connsiteY1" fmla="*/ 1543036 h 2037237"/>
              <a:gd name="connsiteX2" fmla="*/ 3775373 w 4538237"/>
              <a:gd name="connsiteY2" fmla="*/ 974457 h 2037237"/>
              <a:gd name="connsiteX3" fmla="*/ 1791822 w 4538237"/>
              <a:gd name="connsiteY3" fmla="*/ 856947 h 2037237"/>
              <a:gd name="connsiteX4" fmla="*/ 46758 w 4538237"/>
              <a:gd name="connsiteY4" fmla="*/ 128989 h 2037237"/>
              <a:gd name="connsiteX5" fmla="*/ 643328 w 4538237"/>
              <a:gd name="connsiteY5" fmla="*/ 4540 h 2037237"/>
              <a:gd name="connsiteX6" fmla="*/ 2161699 w 4538237"/>
              <a:gd name="connsiteY6" fmla="*/ 185892 h 2037237"/>
              <a:gd name="connsiteX0" fmla="*/ 3617442 w 4502210"/>
              <a:gd name="connsiteY0" fmla="*/ 2342818 h 2342924"/>
              <a:gd name="connsiteX1" fmla="*/ 4501308 w 4502210"/>
              <a:gd name="connsiteY1" fmla="*/ 1848723 h 2342924"/>
              <a:gd name="connsiteX2" fmla="*/ 3739346 w 4502210"/>
              <a:gd name="connsiteY2" fmla="*/ 1280144 h 2342924"/>
              <a:gd name="connsiteX3" fmla="*/ 1755795 w 4502210"/>
              <a:gd name="connsiteY3" fmla="*/ 1162634 h 2342924"/>
              <a:gd name="connsiteX4" fmla="*/ 10731 w 4502210"/>
              <a:gd name="connsiteY4" fmla="*/ 434676 h 2342924"/>
              <a:gd name="connsiteX5" fmla="*/ 1072250 w 4502210"/>
              <a:gd name="connsiteY5" fmla="*/ 261 h 2342924"/>
              <a:gd name="connsiteX6" fmla="*/ 2125672 w 4502210"/>
              <a:gd name="connsiteY6" fmla="*/ 491579 h 2342924"/>
              <a:gd name="connsiteX0" fmla="*/ 3235839 w 4120607"/>
              <a:gd name="connsiteY0" fmla="*/ 2343544 h 2343650"/>
              <a:gd name="connsiteX1" fmla="*/ 4119705 w 4120607"/>
              <a:gd name="connsiteY1" fmla="*/ 1849449 h 2343650"/>
              <a:gd name="connsiteX2" fmla="*/ 3357743 w 4120607"/>
              <a:gd name="connsiteY2" fmla="*/ 1280870 h 2343650"/>
              <a:gd name="connsiteX3" fmla="*/ 1374192 w 4120607"/>
              <a:gd name="connsiteY3" fmla="*/ 1163360 h 2343650"/>
              <a:gd name="connsiteX4" fmla="*/ 16585 w 4120607"/>
              <a:gd name="connsiteY4" fmla="*/ 388907 h 2343650"/>
              <a:gd name="connsiteX5" fmla="*/ 690647 w 4120607"/>
              <a:gd name="connsiteY5" fmla="*/ 987 h 2343650"/>
              <a:gd name="connsiteX6" fmla="*/ 1744069 w 4120607"/>
              <a:gd name="connsiteY6" fmla="*/ 492305 h 2343650"/>
              <a:gd name="connsiteX0" fmla="*/ 3235839 w 4126823"/>
              <a:gd name="connsiteY0" fmla="*/ 2343544 h 2343726"/>
              <a:gd name="connsiteX1" fmla="*/ 4119705 w 4126823"/>
              <a:gd name="connsiteY1" fmla="*/ 1849449 h 2343726"/>
              <a:gd name="connsiteX2" fmla="*/ 3357743 w 4126823"/>
              <a:gd name="connsiteY2" fmla="*/ 1280870 h 2343726"/>
              <a:gd name="connsiteX3" fmla="*/ 1374192 w 4126823"/>
              <a:gd name="connsiteY3" fmla="*/ 1163360 h 2343726"/>
              <a:gd name="connsiteX4" fmla="*/ 16585 w 4126823"/>
              <a:gd name="connsiteY4" fmla="*/ 388907 h 2343726"/>
              <a:gd name="connsiteX5" fmla="*/ 690647 w 4126823"/>
              <a:gd name="connsiteY5" fmla="*/ 987 h 2343726"/>
              <a:gd name="connsiteX6" fmla="*/ 1744069 w 4126823"/>
              <a:gd name="connsiteY6" fmla="*/ 492305 h 2343726"/>
              <a:gd name="connsiteX0" fmla="*/ 3235839 w 4121216"/>
              <a:gd name="connsiteY0" fmla="*/ 2343544 h 2343646"/>
              <a:gd name="connsiteX1" fmla="*/ 4119705 w 4121216"/>
              <a:gd name="connsiteY1" fmla="*/ 1849449 h 2343646"/>
              <a:gd name="connsiteX2" fmla="*/ 3388739 w 4121216"/>
              <a:gd name="connsiteY2" fmla="*/ 1358361 h 2343646"/>
              <a:gd name="connsiteX3" fmla="*/ 1374192 w 4121216"/>
              <a:gd name="connsiteY3" fmla="*/ 1163360 h 2343646"/>
              <a:gd name="connsiteX4" fmla="*/ 16585 w 4121216"/>
              <a:gd name="connsiteY4" fmla="*/ 388907 h 2343646"/>
              <a:gd name="connsiteX5" fmla="*/ 690647 w 4121216"/>
              <a:gd name="connsiteY5" fmla="*/ 987 h 2343646"/>
              <a:gd name="connsiteX6" fmla="*/ 1744069 w 4121216"/>
              <a:gd name="connsiteY6" fmla="*/ 492305 h 2343646"/>
              <a:gd name="connsiteX0" fmla="*/ 3235839 w 4121460"/>
              <a:gd name="connsiteY0" fmla="*/ 2343544 h 2343646"/>
              <a:gd name="connsiteX1" fmla="*/ 4119705 w 4121460"/>
              <a:gd name="connsiteY1" fmla="*/ 1849449 h 2343646"/>
              <a:gd name="connsiteX2" fmla="*/ 3388739 w 4121460"/>
              <a:gd name="connsiteY2" fmla="*/ 1358361 h 2343646"/>
              <a:gd name="connsiteX3" fmla="*/ 1374192 w 4121460"/>
              <a:gd name="connsiteY3" fmla="*/ 1163360 h 2343646"/>
              <a:gd name="connsiteX4" fmla="*/ 16585 w 4121460"/>
              <a:gd name="connsiteY4" fmla="*/ 388907 h 2343646"/>
              <a:gd name="connsiteX5" fmla="*/ 690647 w 4121460"/>
              <a:gd name="connsiteY5" fmla="*/ 987 h 2343646"/>
              <a:gd name="connsiteX6" fmla="*/ 1744069 w 4121460"/>
              <a:gd name="connsiteY6" fmla="*/ 492305 h 2343646"/>
              <a:gd name="connsiteX0" fmla="*/ 3233999 w 4119412"/>
              <a:gd name="connsiteY0" fmla="*/ 2343473 h 2343575"/>
              <a:gd name="connsiteX1" fmla="*/ 4117865 w 4119412"/>
              <a:gd name="connsiteY1" fmla="*/ 1849378 h 2343575"/>
              <a:gd name="connsiteX2" fmla="*/ 3386899 w 4119412"/>
              <a:gd name="connsiteY2" fmla="*/ 1358290 h 2343575"/>
              <a:gd name="connsiteX3" fmla="*/ 1325857 w 4119412"/>
              <a:gd name="connsiteY3" fmla="*/ 1054801 h 2343575"/>
              <a:gd name="connsiteX4" fmla="*/ 14745 w 4119412"/>
              <a:gd name="connsiteY4" fmla="*/ 388836 h 2343575"/>
              <a:gd name="connsiteX5" fmla="*/ 688807 w 4119412"/>
              <a:gd name="connsiteY5" fmla="*/ 916 h 2343575"/>
              <a:gd name="connsiteX6" fmla="*/ 1742229 w 4119412"/>
              <a:gd name="connsiteY6" fmla="*/ 492234 h 2343575"/>
              <a:gd name="connsiteX0" fmla="*/ 3233999 w 4119412"/>
              <a:gd name="connsiteY0" fmla="*/ 2343473 h 2343575"/>
              <a:gd name="connsiteX1" fmla="*/ 4117865 w 4119412"/>
              <a:gd name="connsiteY1" fmla="*/ 1849378 h 2343575"/>
              <a:gd name="connsiteX2" fmla="*/ 3386899 w 4119412"/>
              <a:gd name="connsiteY2" fmla="*/ 1358290 h 2343575"/>
              <a:gd name="connsiteX3" fmla="*/ 1325857 w 4119412"/>
              <a:gd name="connsiteY3" fmla="*/ 1054801 h 2343575"/>
              <a:gd name="connsiteX4" fmla="*/ 14745 w 4119412"/>
              <a:gd name="connsiteY4" fmla="*/ 388836 h 2343575"/>
              <a:gd name="connsiteX5" fmla="*/ 688807 w 4119412"/>
              <a:gd name="connsiteY5" fmla="*/ 916 h 2343575"/>
              <a:gd name="connsiteX6" fmla="*/ 1742229 w 4119412"/>
              <a:gd name="connsiteY6" fmla="*/ 492234 h 2343575"/>
              <a:gd name="connsiteX0" fmla="*/ 2994071 w 3879484"/>
              <a:gd name="connsiteY0" fmla="*/ 2342682 h 2342784"/>
              <a:gd name="connsiteX1" fmla="*/ 3877937 w 3879484"/>
              <a:gd name="connsiteY1" fmla="*/ 1848587 h 2342784"/>
              <a:gd name="connsiteX2" fmla="*/ 3146971 w 3879484"/>
              <a:gd name="connsiteY2" fmla="*/ 1357499 h 2342784"/>
              <a:gd name="connsiteX3" fmla="*/ 1085929 w 3879484"/>
              <a:gd name="connsiteY3" fmla="*/ 1054010 h 2342784"/>
              <a:gd name="connsiteX4" fmla="*/ 22790 w 3879484"/>
              <a:gd name="connsiteY4" fmla="*/ 450038 h 2342784"/>
              <a:gd name="connsiteX5" fmla="*/ 448879 w 3879484"/>
              <a:gd name="connsiteY5" fmla="*/ 125 h 2342784"/>
              <a:gd name="connsiteX6" fmla="*/ 1502301 w 3879484"/>
              <a:gd name="connsiteY6" fmla="*/ 491443 h 2342784"/>
              <a:gd name="connsiteX0" fmla="*/ 2997595 w 3883008"/>
              <a:gd name="connsiteY0" fmla="*/ 2342900 h 2343002"/>
              <a:gd name="connsiteX1" fmla="*/ 3881461 w 3883008"/>
              <a:gd name="connsiteY1" fmla="*/ 1848805 h 2343002"/>
              <a:gd name="connsiteX2" fmla="*/ 3150495 w 3883008"/>
              <a:gd name="connsiteY2" fmla="*/ 1357717 h 2343002"/>
              <a:gd name="connsiteX3" fmla="*/ 1089453 w 3883008"/>
              <a:gd name="connsiteY3" fmla="*/ 1054228 h 2343002"/>
              <a:gd name="connsiteX4" fmla="*/ 26314 w 3883008"/>
              <a:gd name="connsiteY4" fmla="*/ 450256 h 2343002"/>
              <a:gd name="connsiteX5" fmla="*/ 452403 w 3883008"/>
              <a:gd name="connsiteY5" fmla="*/ 343 h 2343002"/>
              <a:gd name="connsiteX6" fmla="*/ 1505825 w 3883008"/>
              <a:gd name="connsiteY6" fmla="*/ 491661 h 2343002"/>
              <a:gd name="connsiteX0" fmla="*/ 2978241 w 3863654"/>
              <a:gd name="connsiteY0" fmla="*/ 2342858 h 2342960"/>
              <a:gd name="connsiteX1" fmla="*/ 3862107 w 3863654"/>
              <a:gd name="connsiteY1" fmla="*/ 1848763 h 2342960"/>
              <a:gd name="connsiteX2" fmla="*/ 3131141 w 3863654"/>
              <a:gd name="connsiteY2" fmla="*/ 1357675 h 2342960"/>
              <a:gd name="connsiteX3" fmla="*/ 1070099 w 3863654"/>
              <a:gd name="connsiteY3" fmla="*/ 1054186 h 2342960"/>
              <a:gd name="connsiteX4" fmla="*/ 6960 w 3863654"/>
              <a:gd name="connsiteY4" fmla="*/ 450214 h 2342960"/>
              <a:gd name="connsiteX5" fmla="*/ 433049 w 3863654"/>
              <a:gd name="connsiteY5" fmla="*/ 301 h 2342960"/>
              <a:gd name="connsiteX6" fmla="*/ 1486471 w 3863654"/>
              <a:gd name="connsiteY6" fmla="*/ 491619 h 2342960"/>
              <a:gd name="connsiteX0" fmla="*/ 2994904 w 3880305"/>
              <a:gd name="connsiteY0" fmla="*/ 2342688 h 2342790"/>
              <a:gd name="connsiteX1" fmla="*/ 3878770 w 3880305"/>
              <a:gd name="connsiteY1" fmla="*/ 1848593 h 2342790"/>
              <a:gd name="connsiteX2" fmla="*/ 3147804 w 3880305"/>
              <a:gd name="connsiteY2" fmla="*/ 1357505 h 2342790"/>
              <a:gd name="connsiteX3" fmla="*/ 1102260 w 3880305"/>
              <a:gd name="connsiteY3" fmla="*/ 1131507 h 2342790"/>
              <a:gd name="connsiteX4" fmla="*/ 23623 w 3880305"/>
              <a:gd name="connsiteY4" fmla="*/ 450044 h 2342790"/>
              <a:gd name="connsiteX5" fmla="*/ 449712 w 3880305"/>
              <a:gd name="connsiteY5" fmla="*/ 131 h 2342790"/>
              <a:gd name="connsiteX6" fmla="*/ 1503134 w 3880305"/>
              <a:gd name="connsiteY6" fmla="*/ 491449 h 2342790"/>
              <a:gd name="connsiteX0" fmla="*/ 2982946 w 3868347"/>
              <a:gd name="connsiteY0" fmla="*/ 2358179 h 2358281"/>
              <a:gd name="connsiteX1" fmla="*/ 3866812 w 3868347"/>
              <a:gd name="connsiteY1" fmla="*/ 1864084 h 2358281"/>
              <a:gd name="connsiteX2" fmla="*/ 3135846 w 3868347"/>
              <a:gd name="connsiteY2" fmla="*/ 1372996 h 2358281"/>
              <a:gd name="connsiteX3" fmla="*/ 1090302 w 3868347"/>
              <a:gd name="connsiteY3" fmla="*/ 1146998 h 2358281"/>
              <a:gd name="connsiteX4" fmla="*/ 11665 w 3868347"/>
              <a:gd name="connsiteY4" fmla="*/ 465535 h 2358281"/>
              <a:gd name="connsiteX5" fmla="*/ 577239 w 3868347"/>
              <a:gd name="connsiteY5" fmla="*/ 124 h 2358281"/>
              <a:gd name="connsiteX6" fmla="*/ 1491176 w 3868347"/>
              <a:gd name="connsiteY6" fmla="*/ 506940 h 2358281"/>
              <a:gd name="connsiteX0" fmla="*/ 2982946 w 3868347"/>
              <a:gd name="connsiteY0" fmla="*/ 1939766 h 1939868"/>
              <a:gd name="connsiteX1" fmla="*/ 3866812 w 3868347"/>
              <a:gd name="connsiteY1" fmla="*/ 1445671 h 1939868"/>
              <a:gd name="connsiteX2" fmla="*/ 3135846 w 3868347"/>
              <a:gd name="connsiteY2" fmla="*/ 954583 h 1939868"/>
              <a:gd name="connsiteX3" fmla="*/ 1090302 w 3868347"/>
              <a:gd name="connsiteY3" fmla="*/ 728585 h 1939868"/>
              <a:gd name="connsiteX4" fmla="*/ 11665 w 3868347"/>
              <a:gd name="connsiteY4" fmla="*/ 47122 h 1939868"/>
              <a:gd name="connsiteX5" fmla="*/ 577239 w 3868347"/>
              <a:gd name="connsiteY5" fmla="*/ 62159 h 1939868"/>
              <a:gd name="connsiteX6" fmla="*/ 1491176 w 3868347"/>
              <a:gd name="connsiteY6" fmla="*/ 88527 h 1939868"/>
              <a:gd name="connsiteX0" fmla="*/ 2974997 w 3860398"/>
              <a:gd name="connsiteY0" fmla="*/ 2451143 h 2451245"/>
              <a:gd name="connsiteX1" fmla="*/ 3858863 w 3860398"/>
              <a:gd name="connsiteY1" fmla="*/ 1957048 h 2451245"/>
              <a:gd name="connsiteX2" fmla="*/ 3127897 w 3860398"/>
              <a:gd name="connsiteY2" fmla="*/ 1465960 h 2451245"/>
              <a:gd name="connsiteX3" fmla="*/ 1082353 w 3860398"/>
              <a:gd name="connsiteY3" fmla="*/ 1239962 h 2451245"/>
              <a:gd name="connsiteX4" fmla="*/ 3716 w 3860398"/>
              <a:gd name="connsiteY4" fmla="*/ 558499 h 2451245"/>
              <a:gd name="connsiteX5" fmla="*/ 755269 w 3860398"/>
              <a:gd name="connsiteY5" fmla="*/ 98 h 2451245"/>
              <a:gd name="connsiteX6" fmla="*/ 1483227 w 3860398"/>
              <a:gd name="connsiteY6" fmla="*/ 599904 h 2451245"/>
              <a:gd name="connsiteX0" fmla="*/ 2975754 w 3861155"/>
              <a:gd name="connsiteY0" fmla="*/ 2454564 h 2454666"/>
              <a:gd name="connsiteX1" fmla="*/ 3859620 w 3861155"/>
              <a:gd name="connsiteY1" fmla="*/ 1960469 h 2454666"/>
              <a:gd name="connsiteX2" fmla="*/ 3128654 w 3861155"/>
              <a:gd name="connsiteY2" fmla="*/ 1469381 h 2454666"/>
              <a:gd name="connsiteX3" fmla="*/ 1083110 w 3861155"/>
              <a:gd name="connsiteY3" fmla="*/ 1243383 h 2454666"/>
              <a:gd name="connsiteX4" fmla="*/ 4473 w 3861155"/>
              <a:gd name="connsiteY4" fmla="*/ 561920 h 2454666"/>
              <a:gd name="connsiteX5" fmla="*/ 756026 w 3861155"/>
              <a:gd name="connsiteY5" fmla="*/ 3519 h 2454666"/>
              <a:gd name="connsiteX6" fmla="*/ 1483984 w 3861155"/>
              <a:gd name="connsiteY6" fmla="*/ 603325 h 2454666"/>
              <a:gd name="connsiteX0" fmla="*/ 2974778 w 3860179"/>
              <a:gd name="connsiteY0" fmla="*/ 2453985 h 2454087"/>
              <a:gd name="connsiteX1" fmla="*/ 3858644 w 3860179"/>
              <a:gd name="connsiteY1" fmla="*/ 1959890 h 2454087"/>
              <a:gd name="connsiteX2" fmla="*/ 3127678 w 3860179"/>
              <a:gd name="connsiteY2" fmla="*/ 1468802 h 2454087"/>
              <a:gd name="connsiteX3" fmla="*/ 1082134 w 3860179"/>
              <a:gd name="connsiteY3" fmla="*/ 1242804 h 2454087"/>
              <a:gd name="connsiteX4" fmla="*/ 3497 w 3860179"/>
              <a:gd name="connsiteY4" fmla="*/ 561341 h 2454087"/>
              <a:gd name="connsiteX5" fmla="*/ 755050 w 3860179"/>
              <a:gd name="connsiteY5" fmla="*/ 2940 h 2454087"/>
              <a:gd name="connsiteX6" fmla="*/ 1252739 w 3860179"/>
              <a:gd name="connsiteY6" fmla="*/ 352344 h 2454087"/>
              <a:gd name="connsiteX7" fmla="*/ 1483008 w 3860179"/>
              <a:gd name="connsiteY7" fmla="*/ 602746 h 2454087"/>
              <a:gd name="connsiteX0" fmla="*/ 2974632 w 3860033"/>
              <a:gd name="connsiteY0" fmla="*/ 2451190 h 2451292"/>
              <a:gd name="connsiteX1" fmla="*/ 3858498 w 3860033"/>
              <a:gd name="connsiteY1" fmla="*/ 1957095 h 2451292"/>
              <a:gd name="connsiteX2" fmla="*/ 3127532 w 3860033"/>
              <a:gd name="connsiteY2" fmla="*/ 1466007 h 2451292"/>
              <a:gd name="connsiteX3" fmla="*/ 1081988 w 3860033"/>
              <a:gd name="connsiteY3" fmla="*/ 1240009 h 2451292"/>
              <a:gd name="connsiteX4" fmla="*/ 3351 w 3860033"/>
              <a:gd name="connsiteY4" fmla="*/ 558546 h 2451292"/>
              <a:gd name="connsiteX5" fmla="*/ 754904 w 3860033"/>
              <a:gd name="connsiteY5" fmla="*/ 145 h 2451292"/>
              <a:gd name="connsiteX6" fmla="*/ 1082112 w 3860033"/>
              <a:gd name="connsiteY6" fmla="*/ 504532 h 2451292"/>
              <a:gd name="connsiteX7" fmla="*/ 1482862 w 3860033"/>
              <a:gd name="connsiteY7" fmla="*/ 599951 h 2451292"/>
              <a:gd name="connsiteX0" fmla="*/ 2984291 w 3869692"/>
              <a:gd name="connsiteY0" fmla="*/ 2466682 h 2466784"/>
              <a:gd name="connsiteX1" fmla="*/ 3868157 w 3869692"/>
              <a:gd name="connsiteY1" fmla="*/ 1972587 h 2466784"/>
              <a:gd name="connsiteX2" fmla="*/ 3137191 w 3869692"/>
              <a:gd name="connsiteY2" fmla="*/ 1481499 h 2466784"/>
              <a:gd name="connsiteX3" fmla="*/ 1091647 w 3869692"/>
              <a:gd name="connsiteY3" fmla="*/ 1255501 h 2466784"/>
              <a:gd name="connsiteX4" fmla="*/ 13010 w 3869692"/>
              <a:gd name="connsiteY4" fmla="*/ 574038 h 2466784"/>
              <a:gd name="connsiteX5" fmla="*/ 532089 w 3869692"/>
              <a:gd name="connsiteY5" fmla="*/ 139 h 2466784"/>
              <a:gd name="connsiteX6" fmla="*/ 1091771 w 3869692"/>
              <a:gd name="connsiteY6" fmla="*/ 520024 h 2466784"/>
              <a:gd name="connsiteX7" fmla="*/ 1492521 w 3869692"/>
              <a:gd name="connsiteY7" fmla="*/ 615443 h 2466784"/>
              <a:gd name="connsiteX0" fmla="*/ 2993856 w 3879257"/>
              <a:gd name="connsiteY0" fmla="*/ 2473532 h 2473634"/>
              <a:gd name="connsiteX1" fmla="*/ 3877722 w 3879257"/>
              <a:gd name="connsiteY1" fmla="*/ 1979437 h 2473634"/>
              <a:gd name="connsiteX2" fmla="*/ 3146756 w 3879257"/>
              <a:gd name="connsiteY2" fmla="*/ 1488349 h 2473634"/>
              <a:gd name="connsiteX3" fmla="*/ 1101212 w 3879257"/>
              <a:gd name="connsiteY3" fmla="*/ 1262351 h 2473634"/>
              <a:gd name="connsiteX4" fmla="*/ 22575 w 3879257"/>
              <a:gd name="connsiteY4" fmla="*/ 580888 h 2473634"/>
              <a:gd name="connsiteX5" fmla="*/ 541654 w 3879257"/>
              <a:gd name="connsiteY5" fmla="*/ 6989 h 2473634"/>
              <a:gd name="connsiteX6" fmla="*/ 1101336 w 3879257"/>
              <a:gd name="connsiteY6" fmla="*/ 526874 h 2473634"/>
              <a:gd name="connsiteX7" fmla="*/ 1502086 w 3879257"/>
              <a:gd name="connsiteY7" fmla="*/ 622293 h 2473634"/>
              <a:gd name="connsiteX0" fmla="*/ 2993856 w 3879257"/>
              <a:gd name="connsiteY0" fmla="*/ 2473532 h 2473634"/>
              <a:gd name="connsiteX1" fmla="*/ 3877722 w 3879257"/>
              <a:gd name="connsiteY1" fmla="*/ 1979437 h 2473634"/>
              <a:gd name="connsiteX2" fmla="*/ 3146756 w 3879257"/>
              <a:gd name="connsiteY2" fmla="*/ 1488349 h 2473634"/>
              <a:gd name="connsiteX3" fmla="*/ 1101212 w 3879257"/>
              <a:gd name="connsiteY3" fmla="*/ 1152623 h 2473634"/>
              <a:gd name="connsiteX4" fmla="*/ 22575 w 3879257"/>
              <a:gd name="connsiteY4" fmla="*/ 580888 h 2473634"/>
              <a:gd name="connsiteX5" fmla="*/ 541654 w 3879257"/>
              <a:gd name="connsiteY5" fmla="*/ 6989 h 2473634"/>
              <a:gd name="connsiteX6" fmla="*/ 1101336 w 3879257"/>
              <a:gd name="connsiteY6" fmla="*/ 526874 h 2473634"/>
              <a:gd name="connsiteX7" fmla="*/ 1502086 w 3879257"/>
              <a:gd name="connsiteY7" fmla="*/ 622293 h 2473634"/>
              <a:gd name="connsiteX0" fmla="*/ 2960453 w 3845854"/>
              <a:gd name="connsiteY0" fmla="*/ 2466752 h 2466854"/>
              <a:gd name="connsiteX1" fmla="*/ 3844319 w 3845854"/>
              <a:gd name="connsiteY1" fmla="*/ 1972657 h 2466854"/>
              <a:gd name="connsiteX2" fmla="*/ 3113353 w 3845854"/>
              <a:gd name="connsiteY2" fmla="*/ 1481569 h 2466854"/>
              <a:gd name="connsiteX3" fmla="*/ 1067809 w 3845854"/>
              <a:gd name="connsiteY3" fmla="*/ 1145843 h 2466854"/>
              <a:gd name="connsiteX4" fmla="*/ 13556 w 3845854"/>
              <a:gd name="connsiteY4" fmla="*/ 586300 h 2466854"/>
              <a:gd name="connsiteX5" fmla="*/ 508251 w 3845854"/>
              <a:gd name="connsiteY5" fmla="*/ 209 h 2466854"/>
              <a:gd name="connsiteX6" fmla="*/ 1067933 w 3845854"/>
              <a:gd name="connsiteY6" fmla="*/ 520094 h 2466854"/>
              <a:gd name="connsiteX7" fmla="*/ 1468683 w 3845854"/>
              <a:gd name="connsiteY7" fmla="*/ 615513 h 2466854"/>
              <a:gd name="connsiteX0" fmla="*/ 2952664 w 3838065"/>
              <a:gd name="connsiteY0" fmla="*/ 2466752 h 2466854"/>
              <a:gd name="connsiteX1" fmla="*/ 3836530 w 3838065"/>
              <a:gd name="connsiteY1" fmla="*/ 1972657 h 2466854"/>
              <a:gd name="connsiteX2" fmla="*/ 3105564 w 3838065"/>
              <a:gd name="connsiteY2" fmla="*/ 1481569 h 2466854"/>
              <a:gd name="connsiteX3" fmla="*/ 1060020 w 3838065"/>
              <a:gd name="connsiteY3" fmla="*/ 1145843 h 2466854"/>
              <a:gd name="connsiteX4" fmla="*/ 5767 w 3838065"/>
              <a:gd name="connsiteY4" fmla="*/ 586300 h 2466854"/>
              <a:gd name="connsiteX5" fmla="*/ 500462 w 3838065"/>
              <a:gd name="connsiteY5" fmla="*/ 209 h 2466854"/>
              <a:gd name="connsiteX6" fmla="*/ 1060144 w 3838065"/>
              <a:gd name="connsiteY6" fmla="*/ 520094 h 2466854"/>
              <a:gd name="connsiteX7" fmla="*/ 1460894 w 3838065"/>
              <a:gd name="connsiteY7" fmla="*/ 615513 h 2466854"/>
              <a:gd name="connsiteX0" fmla="*/ 2955186 w 3840587"/>
              <a:gd name="connsiteY0" fmla="*/ 2468016 h 2468118"/>
              <a:gd name="connsiteX1" fmla="*/ 3839052 w 3840587"/>
              <a:gd name="connsiteY1" fmla="*/ 1973921 h 2468118"/>
              <a:gd name="connsiteX2" fmla="*/ 3108086 w 3840587"/>
              <a:gd name="connsiteY2" fmla="*/ 1482833 h 2468118"/>
              <a:gd name="connsiteX3" fmla="*/ 1062542 w 3840587"/>
              <a:gd name="connsiteY3" fmla="*/ 1147107 h 2468118"/>
              <a:gd name="connsiteX4" fmla="*/ 8289 w 3840587"/>
              <a:gd name="connsiteY4" fmla="*/ 587564 h 2468118"/>
              <a:gd name="connsiteX5" fmla="*/ 502984 w 3840587"/>
              <a:gd name="connsiteY5" fmla="*/ 1473 h 2468118"/>
              <a:gd name="connsiteX6" fmla="*/ 1062666 w 3840587"/>
              <a:gd name="connsiteY6" fmla="*/ 521358 h 2468118"/>
              <a:gd name="connsiteX7" fmla="*/ 1463416 w 3840587"/>
              <a:gd name="connsiteY7" fmla="*/ 616777 h 2468118"/>
              <a:gd name="connsiteX0" fmla="*/ 2955186 w 3575440"/>
              <a:gd name="connsiteY0" fmla="*/ 2468016 h 2468298"/>
              <a:gd name="connsiteX1" fmla="*/ 3570828 w 3575440"/>
              <a:gd name="connsiteY1" fmla="*/ 2193377 h 2468298"/>
              <a:gd name="connsiteX2" fmla="*/ 3108086 w 3575440"/>
              <a:gd name="connsiteY2" fmla="*/ 1482833 h 2468298"/>
              <a:gd name="connsiteX3" fmla="*/ 1062542 w 3575440"/>
              <a:gd name="connsiteY3" fmla="*/ 1147107 h 2468298"/>
              <a:gd name="connsiteX4" fmla="*/ 8289 w 3575440"/>
              <a:gd name="connsiteY4" fmla="*/ 587564 h 2468298"/>
              <a:gd name="connsiteX5" fmla="*/ 502984 w 3575440"/>
              <a:gd name="connsiteY5" fmla="*/ 1473 h 2468298"/>
              <a:gd name="connsiteX6" fmla="*/ 1062666 w 3575440"/>
              <a:gd name="connsiteY6" fmla="*/ 521358 h 2468298"/>
              <a:gd name="connsiteX7" fmla="*/ 1463416 w 3575440"/>
              <a:gd name="connsiteY7" fmla="*/ 616777 h 2468298"/>
              <a:gd name="connsiteX0" fmla="*/ 2955186 w 3575440"/>
              <a:gd name="connsiteY0" fmla="*/ 2468016 h 2468298"/>
              <a:gd name="connsiteX1" fmla="*/ 3570828 w 3575440"/>
              <a:gd name="connsiteY1" fmla="*/ 2193377 h 2468298"/>
              <a:gd name="connsiteX2" fmla="*/ 3108086 w 3575440"/>
              <a:gd name="connsiteY2" fmla="*/ 1482833 h 2468298"/>
              <a:gd name="connsiteX3" fmla="*/ 1062542 w 3575440"/>
              <a:gd name="connsiteY3" fmla="*/ 1147107 h 2468298"/>
              <a:gd name="connsiteX4" fmla="*/ 8289 w 3575440"/>
              <a:gd name="connsiteY4" fmla="*/ 587564 h 2468298"/>
              <a:gd name="connsiteX5" fmla="*/ 502984 w 3575440"/>
              <a:gd name="connsiteY5" fmla="*/ 1473 h 2468298"/>
              <a:gd name="connsiteX6" fmla="*/ 1062666 w 3575440"/>
              <a:gd name="connsiteY6" fmla="*/ 521358 h 2468298"/>
              <a:gd name="connsiteX7" fmla="*/ 1512184 w 3575440"/>
              <a:gd name="connsiteY7" fmla="*/ 543625 h 2468298"/>
              <a:gd name="connsiteX0" fmla="*/ 2955186 w 3575440"/>
              <a:gd name="connsiteY0" fmla="*/ 2468016 h 2468298"/>
              <a:gd name="connsiteX1" fmla="*/ 3570828 w 3575440"/>
              <a:gd name="connsiteY1" fmla="*/ 2193377 h 2468298"/>
              <a:gd name="connsiteX2" fmla="*/ 3108086 w 3575440"/>
              <a:gd name="connsiteY2" fmla="*/ 1482833 h 2468298"/>
              <a:gd name="connsiteX3" fmla="*/ 1062542 w 3575440"/>
              <a:gd name="connsiteY3" fmla="*/ 1147107 h 2468298"/>
              <a:gd name="connsiteX4" fmla="*/ 8289 w 3575440"/>
              <a:gd name="connsiteY4" fmla="*/ 587564 h 2468298"/>
              <a:gd name="connsiteX5" fmla="*/ 502984 w 3575440"/>
              <a:gd name="connsiteY5" fmla="*/ 1473 h 2468298"/>
              <a:gd name="connsiteX6" fmla="*/ 1062666 w 3575440"/>
              <a:gd name="connsiteY6" fmla="*/ 521358 h 2468298"/>
              <a:gd name="connsiteX7" fmla="*/ 3055234 w 3575440"/>
              <a:gd name="connsiteY7" fmla="*/ 572200 h 2468298"/>
              <a:gd name="connsiteX0" fmla="*/ 2955984 w 3576238"/>
              <a:gd name="connsiteY0" fmla="*/ 2466991 h 2467273"/>
              <a:gd name="connsiteX1" fmla="*/ 3571626 w 3576238"/>
              <a:gd name="connsiteY1" fmla="*/ 2192352 h 2467273"/>
              <a:gd name="connsiteX2" fmla="*/ 3108884 w 3576238"/>
              <a:gd name="connsiteY2" fmla="*/ 1481808 h 2467273"/>
              <a:gd name="connsiteX3" fmla="*/ 1063340 w 3576238"/>
              <a:gd name="connsiteY3" fmla="*/ 1146082 h 2467273"/>
              <a:gd name="connsiteX4" fmla="*/ 9087 w 3576238"/>
              <a:gd name="connsiteY4" fmla="*/ 586539 h 2467273"/>
              <a:gd name="connsiteX5" fmla="*/ 503782 w 3576238"/>
              <a:gd name="connsiteY5" fmla="*/ 448 h 2467273"/>
              <a:gd name="connsiteX6" fmla="*/ 2035014 w 3576238"/>
              <a:gd name="connsiteY6" fmla="*/ 491758 h 2467273"/>
              <a:gd name="connsiteX7" fmla="*/ 3056032 w 3576238"/>
              <a:gd name="connsiteY7" fmla="*/ 571175 h 2467273"/>
              <a:gd name="connsiteX0" fmla="*/ 2949099 w 3569353"/>
              <a:gd name="connsiteY0" fmla="*/ 2395646 h 2395928"/>
              <a:gd name="connsiteX1" fmla="*/ 3564741 w 3569353"/>
              <a:gd name="connsiteY1" fmla="*/ 2121007 h 2395928"/>
              <a:gd name="connsiteX2" fmla="*/ 3101999 w 3569353"/>
              <a:gd name="connsiteY2" fmla="*/ 1410463 h 2395928"/>
              <a:gd name="connsiteX3" fmla="*/ 1056455 w 3569353"/>
              <a:gd name="connsiteY3" fmla="*/ 1074737 h 2395928"/>
              <a:gd name="connsiteX4" fmla="*/ 2202 w 3569353"/>
              <a:gd name="connsiteY4" fmla="*/ 515194 h 2395928"/>
              <a:gd name="connsiteX5" fmla="*/ 1311284 w 3569353"/>
              <a:gd name="connsiteY5" fmla="*/ 540 h 2395928"/>
              <a:gd name="connsiteX6" fmla="*/ 2028129 w 3569353"/>
              <a:gd name="connsiteY6" fmla="*/ 420413 h 2395928"/>
              <a:gd name="connsiteX7" fmla="*/ 3049147 w 3569353"/>
              <a:gd name="connsiteY7" fmla="*/ 499830 h 2395928"/>
              <a:gd name="connsiteX0" fmla="*/ 2157137 w 2777391"/>
              <a:gd name="connsiteY0" fmla="*/ 2395141 h 2395423"/>
              <a:gd name="connsiteX1" fmla="*/ 2772779 w 2777391"/>
              <a:gd name="connsiteY1" fmla="*/ 2120502 h 2395423"/>
              <a:gd name="connsiteX2" fmla="*/ 2310037 w 2777391"/>
              <a:gd name="connsiteY2" fmla="*/ 1409958 h 2395423"/>
              <a:gd name="connsiteX3" fmla="*/ 264493 w 2777391"/>
              <a:gd name="connsiteY3" fmla="*/ 1074232 h 2395423"/>
              <a:gd name="connsiteX4" fmla="*/ 53202 w 2777391"/>
              <a:gd name="connsiteY4" fmla="*/ 443252 h 2395423"/>
              <a:gd name="connsiteX5" fmla="*/ 519322 w 2777391"/>
              <a:gd name="connsiteY5" fmla="*/ 35 h 2395423"/>
              <a:gd name="connsiteX6" fmla="*/ 1236167 w 2777391"/>
              <a:gd name="connsiteY6" fmla="*/ 419908 h 2395423"/>
              <a:gd name="connsiteX7" fmla="*/ 2257185 w 2777391"/>
              <a:gd name="connsiteY7" fmla="*/ 499325 h 2395423"/>
              <a:gd name="connsiteX0" fmla="*/ 2104869 w 2723567"/>
              <a:gd name="connsiteY0" fmla="*/ 2395141 h 2395423"/>
              <a:gd name="connsiteX1" fmla="*/ 2720511 w 2723567"/>
              <a:gd name="connsiteY1" fmla="*/ 2120502 h 2395423"/>
              <a:gd name="connsiteX2" fmla="*/ 2257769 w 2723567"/>
              <a:gd name="connsiteY2" fmla="*/ 1409958 h 2395423"/>
              <a:gd name="connsiteX3" fmla="*/ 583700 w 2723567"/>
              <a:gd name="connsiteY3" fmla="*/ 1002795 h 2395423"/>
              <a:gd name="connsiteX4" fmla="*/ 934 w 2723567"/>
              <a:gd name="connsiteY4" fmla="*/ 443252 h 2395423"/>
              <a:gd name="connsiteX5" fmla="*/ 467054 w 2723567"/>
              <a:gd name="connsiteY5" fmla="*/ 35 h 2395423"/>
              <a:gd name="connsiteX6" fmla="*/ 1183899 w 2723567"/>
              <a:gd name="connsiteY6" fmla="*/ 419908 h 2395423"/>
              <a:gd name="connsiteX7" fmla="*/ 2204917 w 2723567"/>
              <a:gd name="connsiteY7" fmla="*/ 499325 h 2395423"/>
              <a:gd name="connsiteX0" fmla="*/ 2104869 w 2723567"/>
              <a:gd name="connsiteY0" fmla="*/ 2395141 h 2395423"/>
              <a:gd name="connsiteX1" fmla="*/ 2720511 w 2723567"/>
              <a:gd name="connsiteY1" fmla="*/ 2120502 h 2395423"/>
              <a:gd name="connsiteX2" fmla="*/ 2257769 w 2723567"/>
              <a:gd name="connsiteY2" fmla="*/ 1409958 h 2395423"/>
              <a:gd name="connsiteX3" fmla="*/ 583700 w 2723567"/>
              <a:gd name="connsiteY3" fmla="*/ 1002795 h 2395423"/>
              <a:gd name="connsiteX4" fmla="*/ 934 w 2723567"/>
              <a:gd name="connsiteY4" fmla="*/ 443252 h 2395423"/>
              <a:gd name="connsiteX5" fmla="*/ 467054 w 2723567"/>
              <a:gd name="connsiteY5" fmla="*/ 35 h 2395423"/>
              <a:gd name="connsiteX6" fmla="*/ 1183899 w 2723567"/>
              <a:gd name="connsiteY6" fmla="*/ 419908 h 2395423"/>
              <a:gd name="connsiteX7" fmla="*/ 2204917 w 2723567"/>
              <a:gd name="connsiteY7" fmla="*/ 499325 h 2395423"/>
              <a:gd name="connsiteX0" fmla="*/ 2104435 w 2723133"/>
              <a:gd name="connsiteY0" fmla="*/ 2380856 h 2381138"/>
              <a:gd name="connsiteX1" fmla="*/ 2720077 w 2723133"/>
              <a:gd name="connsiteY1" fmla="*/ 2106217 h 2381138"/>
              <a:gd name="connsiteX2" fmla="*/ 2257335 w 2723133"/>
              <a:gd name="connsiteY2" fmla="*/ 1395673 h 2381138"/>
              <a:gd name="connsiteX3" fmla="*/ 583266 w 2723133"/>
              <a:gd name="connsiteY3" fmla="*/ 988510 h 2381138"/>
              <a:gd name="connsiteX4" fmla="*/ 500 w 2723133"/>
              <a:gd name="connsiteY4" fmla="*/ 428967 h 2381138"/>
              <a:gd name="connsiteX5" fmla="*/ 495195 w 2723133"/>
              <a:gd name="connsiteY5" fmla="*/ 37 h 2381138"/>
              <a:gd name="connsiteX6" fmla="*/ 1183465 w 2723133"/>
              <a:gd name="connsiteY6" fmla="*/ 405623 h 2381138"/>
              <a:gd name="connsiteX7" fmla="*/ 2204483 w 2723133"/>
              <a:gd name="connsiteY7" fmla="*/ 485040 h 2381138"/>
              <a:gd name="connsiteX0" fmla="*/ 2105179 w 2723877"/>
              <a:gd name="connsiteY0" fmla="*/ 2383006 h 2383288"/>
              <a:gd name="connsiteX1" fmla="*/ 2720821 w 2723877"/>
              <a:gd name="connsiteY1" fmla="*/ 2108367 h 2383288"/>
              <a:gd name="connsiteX2" fmla="*/ 2258079 w 2723877"/>
              <a:gd name="connsiteY2" fmla="*/ 1397823 h 2383288"/>
              <a:gd name="connsiteX3" fmla="*/ 584010 w 2723877"/>
              <a:gd name="connsiteY3" fmla="*/ 990660 h 2383288"/>
              <a:gd name="connsiteX4" fmla="*/ 1244 w 2723877"/>
              <a:gd name="connsiteY4" fmla="*/ 431117 h 2383288"/>
              <a:gd name="connsiteX5" fmla="*/ 495939 w 2723877"/>
              <a:gd name="connsiteY5" fmla="*/ 2187 h 2383288"/>
              <a:gd name="connsiteX6" fmla="*/ 1184209 w 2723877"/>
              <a:gd name="connsiteY6" fmla="*/ 407773 h 2383288"/>
              <a:gd name="connsiteX7" fmla="*/ 2205227 w 2723877"/>
              <a:gd name="connsiteY7" fmla="*/ 487190 h 2383288"/>
              <a:gd name="connsiteX0" fmla="*/ 2132975 w 2751673"/>
              <a:gd name="connsiteY0" fmla="*/ 2381749 h 2382031"/>
              <a:gd name="connsiteX1" fmla="*/ 2748617 w 2751673"/>
              <a:gd name="connsiteY1" fmla="*/ 2107110 h 2382031"/>
              <a:gd name="connsiteX2" fmla="*/ 2285875 w 2751673"/>
              <a:gd name="connsiteY2" fmla="*/ 1396566 h 2382031"/>
              <a:gd name="connsiteX3" fmla="*/ 611806 w 2751673"/>
              <a:gd name="connsiteY3" fmla="*/ 989403 h 2382031"/>
              <a:gd name="connsiteX4" fmla="*/ 465 w 2751673"/>
              <a:gd name="connsiteY4" fmla="*/ 529873 h 2382031"/>
              <a:gd name="connsiteX5" fmla="*/ 523735 w 2751673"/>
              <a:gd name="connsiteY5" fmla="*/ 930 h 2382031"/>
              <a:gd name="connsiteX6" fmla="*/ 1212005 w 2751673"/>
              <a:gd name="connsiteY6" fmla="*/ 406516 h 2382031"/>
              <a:gd name="connsiteX7" fmla="*/ 2233023 w 2751673"/>
              <a:gd name="connsiteY7" fmla="*/ 485933 h 2382031"/>
              <a:gd name="connsiteX0" fmla="*/ 2132975 w 2751673"/>
              <a:gd name="connsiteY0" fmla="*/ 2380856 h 2381138"/>
              <a:gd name="connsiteX1" fmla="*/ 2748617 w 2751673"/>
              <a:gd name="connsiteY1" fmla="*/ 2106217 h 2381138"/>
              <a:gd name="connsiteX2" fmla="*/ 2285875 w 2751673"/>
              <a:gd name="connsiteY2" fmla="*/ 1395673 h 2381138"/>
              <a:gd name="connsiteX3" fmla="*/ 611806 w 2751673"/>
              <a:gd name="connsiteY3" fmla="*/ 988510 h 2381138"/>
              <a:gd name="connsiteX4" fmla="*/ 465 w 2751673"/>
              <a:gd name="connsiteY4" fmla="*/ 428968 h 2381138"/>
              <a:gd name="connsiteX5" fmla="*/ 523735 w 2751673"/>
              <a:gd name="connsiteY5" fmla="*/ 37 h 2381138"/>
              <a:gd name="connsiteX6" fmla="*/ 1212005 w 2751673"/>
              <a:gd name="connsiteY6" fmla="*/ 405623 h 2381138"/>
              <a:gd name="connsiteX7" fmla="*/ 2233023 w 2751673"/>
              <a:gd name="connsiteY7" fmla="*/ 485040 h 2381138"/>
              <a:gd name="connsiteX0" fmla="*/ 2132975 w 2751673"/>
              <a:gd name="connsiteY0" fmla="*/ 2380856 h 2381138"/>
              <a:gd name="connsiteX1" fmla="*/ 2748617 w 2751673"/>
              <a:gd name="connsiteY1" fmla="*/ 2106217 h 2381138"/>
              <a:gd name="connsiteX2" fmla="*/ 2285875 w 2751673"/>
              <a:gd name="connsiteY2" fmla="*/ 1395673 h 2381138"/>
              <a:gd name="connsiteX3" fmla="*/ 611806 w 2751673"/>
              <a:gd name="connsiteY3" fmla="*/ 988510 h 2381138"/>
              <a:gd name="connsiteX4" fmla="*/ 465 w 2751673"/>
              <a:gd name="connsiteY4" fmla="*/ 428968 h 2381138"/>
              <a:gd name="connsiteX5" fmla="*/ 523735 w 2751673"/>
              <a:gd name="connsiteY5" fmla="*/ 37 h 2381138"/>
              <a:gd name="connsiteX6" fmla="*/ 1212005 w 2751673"/>
              <a:gd name="connsiteY6" fmla="*/ 405623 h 2381138"/>
              <a:gd name="connsiteX7" fmla="*/ 2233023 w 2751673"/>
              <a:gd name="connsiteY7" fmla="*/ 485040 h 2381138"/>
              <a:gd name="connsiteX0" fmla="*/ 2132913 w 2751611"/>
              <a:gd name="connsiteY0" fmla="*/ 2388376 h 2388658"/>
              <a:gd name="connsiteX1" fmla="*/ 2748555 w 2751611"/>
              <a:gd name="connsiteY1" fmla="*/ 2113737 h 2388658"/>
              <a:gd name="connsiteX2" fmla="*/ 2285813 w 2751611"/>
              <a:gd name="connsiteY2" fmla="*/ 1403193 h 2388658"/>
              <a:gd name="connsiteX3" fmla="*/ 611744 w 2751611"/>
              <a:gd name="connsiteY3" fmla="*/ 996030 h 2388658"/>
              <a:gd name="connsiteX4" fmla="*/ 403 w 2751611"/>
              <a:gd name="connsiteY4" fmla="*/ 436488 h 2388658"/>
              <a:gd name="connsiteX5" fmla="*/ 523673 w 2751611"/>
              <a:gd name="connsiteY5" fmla="*/ 7557 h 2388658"/>
              <a:gd name="connsiteX6" fmla="*/ 880909 w 2751611"/>
              <a:gd name="connsiteY6" fmla="*/ 180907 h 2388658"/>
              <a:gd name="connsiteX7" fmla="*/ 1211943 w 2751611"/>
              <a:gd name="connsiteY7" fmla="*/ 413143 h 2388658"/>
              <a:gd name="connsiteX8" fmla="*/ 2232961 w 2751611"/>
              <a:gd name="connsiteY8" fmla="*/ 492560 h 2388658"/>
              <a:gd name="connsiteX0" fmla="*/ 1609334 w 2228032"/>
              <a:gd name="connsiteY0" fmla="*/ 2396585 h 2396867"/>
              <a:gd name="connsiteX1" fmla="*/ 2224976 w 2228032"/>
              <a:gd name="connsiteY1" fmla="*/ 2121946 h 2396867"/>
              <a:gd name="connsiteX2" fmla="*/ 1762234 w 2228032"/>
              <a:gd name="connsiteY2" fmla="*/ 1411402 h 2396867"/>
              <a:gd name="connsiteX3" fmla="*/ 88165 w 2228032"/>
              <a:gd name="connsiteY3" fmla="*/ 1004239 h 2396867"/>
              <a:gd name="connsiteX4" fmla="*/ 319787 w 2228032"/>
              <a:gd name="connsiteY4" fmla="*/ 601859 h 2396867"/>
              <a:gd name="connsiteX5" fmla="*/ 94 w 2228032"/>
              <a:gd name="connsiteY5" fmla="*/ 15766 h 2396867"/>
              <a:gd name="connsiteX6" fmla="*/ 357330 w 2228032"/>
              <a:gd name="connsiteY6" fmla="*/ 189116 h 2396867"/>
              <a:gd name="connsiteX7" fmla="*/ 688364 w 2228032"/>
              <a:gd name="connsiteY7" fmla="*/ 421352 h 2396867"/>
              <a:gd name="connsiteX8" fmla="*/ 1709382 w 2228032"/>
              <a:gd name="connsiteY8" fmla="*/ 500769 h 2396867"/>
              <a:gd name="connsiteX0" fmla="*/ 1893827 w 2512525"/>
              <a:gd name="connsiteY0" fmla="*/ 2380954 h 2381236"/>
              <a:gd name="connsiteX1" fmla="*/ 2509469 w 2512525"/>
              <a:gd name="connsiteY1" fmla="*/ 2106315 h 2381236"/>
              <a:gd name="connsiteX2" fmla="*/ 2046727 w 2512525"/>
              <a:gd name="connsiteY2" fmla="*/ 1395771 h 2381236"/>
              <a:gd name="connsiteX3" fmla="*/ 372658 w 2512525"/>
              <a:gd name="connsiteY3" fmla="*/ 988608 h 2381236"/>
              <a:gd name="connsiteX4" fmla="*/ 604280 w 2512525"/>
              <a:gd name="connsiteY4" fmla="*/ 586228 h 2381236"/>
              <a:gd name="connsiteX5" fmla="*/ 284587 w 2512525"/>
              <a:gd name="connsiteY5" fmla="*/ 135 h 2381236"/>
              <a:gd name="connsiteX6" fmla="*/ 27460 w 2512525"/>
              <a:gd name="connsiteY6" fmla="*/ 530673 h 2381236"/>
              <a:gd name="connsiteX7" fmla="*/ 972857 w 2512525"/>
              <a:gd name="connsiteY7" fmla="*/ 405721 h 2381236"/>
              <a:gd name="connsiteX8" fmla="*/ 1993875 w 2512525"/>
              <a:gd name="connsiteY8" fmla="*/ 485138 h 2381236"/>
              <a:gd name="connsiteX0" fmla="*/ 1894683 w 2513381"/>
              <a:gd name="connsiteY0" fmla="*/ 2393882 h 2394164"/>
              <a:gd name="connsiteX1" fmla="*/ 2510325 w 2513381"/>
              <a:gd name="connsiteY1" fmla="*/ 2119243 h 2394164"/>
              <a:gd name="connsiteX2" fmla="*/ 2047583 w 2513381"/>
              <a:gd name="connsiteY2" fmla="*/ 1408699 h 2394164"/>
              <a:gd name="connsiteX3" fmla="*/ 373514 w 2513381"/>
              <a:gd name="connsiteY3" fmla="*/ 1001536 h 2394164"/>
              <a:gd name="connsiteX4" fmla="*/ 676574 w 2513381"/>
              <a:gd name="connsiteY4" fmla="*/ 313406 h 2394164"/>
              <a:gd name="connsiteX5" fmla="*/ 285443 w 2513381"/>
              <a:gd name="connsiteY5" fmla="*/ 13063 h 2394164"/>
              <a:gd name="connsiteX6" fmla="*/ 28316 w 2513381"/>
              <a:gd name="connsiteY6" fmla="*/ 543601 h 2394164"/>
              <a:gd name="connsiteX7" fmla="*/ 973713 w 2513381"/>
              <a:gd name="connsiteY7" fmla="*/ 418649 h 2394164"/>
              <a:gd name="connsiteX8" fmla="*/ 1994731 w 2513381"/>
              <a:gd name="connsiteY8" fmla="*/ 498066 h 2394164"/>
              <a:gd name="connsiteX0" fmla="*/ 1894683 w 2513381"/>
              <a:gd name="connsiteY0" fmla="*/ 2393882 h 2394164"/>
              <a:gd name="connsiteX1" fmla="*/ 2510325 w 2513381"/>
              <a:gd name="connsiteY1" fmla="*/ 2119243 h 2394164"/>
              <a:gd name="connsiteX2" fmla="*/ 2047583 w 2513381"/>
              <a:gd name="connsiteY2" fmla="*/ 1408699 h 2394164"/>
              <a:gd name="connsiteX3" fmla="*/ 373514 w 2513381"/>
              <a:gd name="connsiteY3" fmla="*/ 1001536 h 2394164"/>
              <a:gd name="connsiteX4" fmla="*/ 676574 w 2513381"/>
              <a:gd name="connsiteY4" fmla="*/ 313406 h 2394164"/>
              <a:gd name="connsiteX5" fmla="*/ 285443 w 2513381"/>
              <a:gd name="connsiteY5" fmla="*/ 13063 h 2394164"/>
              <a:gd name="connsiteX6" fmla="*/ 28316 w 2513381"/>
              <a:gd name="connsiteY6" fmla="*/ 543601 h 2394164"/>
              <a:gd name="connsiteX7" fmla="*/ 830838 w 2513381"/>
              <a:gd name="connsiteY7" fmla="*/ 704399 h 2394164"/>
              <a:gd name="connsiteX8" fmla="*/ 1994731 w 2513381"/>
              <a:gd name="connsiteY8" fmla="*/ 498066 h 2394164"/>
              <a:gd name="connsiteX0" fmla="*/ 1894683 w 2513381"/>
              <a:gd name="connsiteY0" fmla="*/ 2393882 h 2394164"/>
              <a:gd name="connsiteX1" fmla="*/ 2510325 w 2513381"/>
              <a:gd name="connsiteY1" fmla="*/ 2119243 h 2394164"/>
              <a:gd name="connsiteX2" fmla="*/ 2047583 w 2513381"/>
              <a:gd name="connsiteY2" fmla="*/ 1408699 h 2394164"/>
              <a:gd name="connsiteX3" fmla="*/ 373514 w 2513381"/>
              <a:gd name="connsiteY3" fmla="*/ 1001536 h 2394164"/>
              <a:gd name="connsiteX4" fmla="*/ 676574 w 2513381"/>
              <a:gd name="connsiteY4" fmla="*/ 313406 h 2394164"/>
              <a:gd name="connsiteX5" fmla="*/ 285443 w 2513381"/>
              <a:gd name="connsiteY5" fmla="*/ 13063 h 2394164"/>
              <a:gd name="connsiteX6" fmla="*/ 28316 w 2513381"/>
              <a:gd name="connsiteY6" fmla="*/ 543601 h 2394164"/>
              <a:gd name="connsiteX7" fmla="*/ 830838 w 2513381"/>
              <a:gd name="connsiteY7" fmla="*/ 704399 h 2394164"/>
              <a:gd name="connsiteX8" fmla="*/ 1994731 w 2513381"/>
              <a:gd name="connsiteY8" fmla="*/ 498066 h 2394164"/>
              <a:gd name="connsiteX0" fmla="*/ 1894683 w 2513381"/>
              <a:gd name="connsiteY0" fmla="*/ 2393882 h 2394164"/>
              <a:gd name="connsiteX1" fmla="*/ 2510325 w 2513381"/>
              <a:gd name="connsiteY1" fmla="*/ 2119243 h 2394164"/>
              <a:gd name="connsiteX2" fmla="*/ 2047583 w 2513381"/>
              <a:gd name="connsiteY2" fmla="*/ 1408699 h 2394164"/>
              <a:gd name="connsiteX3" fmla="*/ 373514 w 2513381"/>
              <a:gd name="connsiteY3" fmla="*/ 1001536 h 2394164"/>
              <a:gd name="connsiteX4" fmla="*/ 676574 w 2513381"/>
              <a:gd name="connsiteY4" fmla="*/ 313406 h 2394164"/>
              <a:gd name="connsiteX5" fmla="*/ 285443 w 2513381"/>
              <a:gd name="connsiteY5" fmla="*/ 13063 h 2394164"/>
              <a:gd name="connsiteX6" fmla="*/ 28316 w 2513381"/>
              <a:gd name="connsiteY6" fmla="*/ 543601 h 2394164"/>
              <a:gd name="connsiteX7" fmla="*/ 830838 w 2513381"/>
              <a:gd name="connsiteY7" fmla="*/ 704399 h 2394164"/>
              <a:gd name="connsiteX8" fmla="*/ 1994731 w 2513381"/>
              <a:gd name="connsiteY8" fmla="*/ 498066 h 2394164"/>
              <a:gd name="connsiteX0" fmla="*/ 1894683 w 2513381"/>
              <a:gd name="connsiteY0" fmla="*/ 2393882 h 2394164"/>
              <a:gd name="connsiteX1" fmla="*/ 2510325 w 2513381"/>
              <a:gd name="connsiteY1" fmla="*/ 2119243 h 2394164"/>
              <a:gd name="connsiteX2" fmla="*/ 2047583 w 2513381"/>
              <a:gd name="connsiteY2" fmla="*/ 1408699 h 2394164"/>
              <a:gd name="connsiteX3" fmla="*/ 373514 w 2513381"/>
              <a:gd name="connsiteY3" fmla="*/ 1001536 h 2394164"/>
              <a:gd name="connsiteX4" fmla="*/ 676574 w 2513381"/>
              <a:gd name="connsiteY4" fmla="*/ 313406 h 2394164"/>
              <a:gd name="connsiteX5" fmla="*/ 285443 w 2513381"/>
              <a:gd name="connsiteY5" fmla="*/ 13063 h 2394164"/>
              <a:gd name="connsiteX6" fmla="*/ 28316 w 2513381"/>
              <a:gd name="connsiteY6" fmla="*/ 543601 h 2394164"/>
              <a:gd name="connsiteX7" fmla="*/ 830838 w 2513381"/>
              <a:gd name="connsiteY7" fmla="*/ 704399 h 2394164"/>
              <a:gd name="connsiteX8" fmla="*/ 1994731 w 2513381"/>
              <a:gd name="connsiteY8" fmla="*/ 498066 h 2394164"/>
              <a:gd name="connsiteX0" fmla="*/ 1894683 w 2513381"/>
              <a:gd name="connsiteY0" fmla="*/ 2387527 h 2387809"/>
              <a:gd name="connsiteX1" fmla="*/ 2510325 w 2513381"/>
              <a:gd name="connsiteY1" fmla="*/ 2112888 h 2387809"/>
              <a:gd name="connsiteX2" fmla="*/ 2047583 w 2513381"/>
              <a:gd name="connsiteY2" fmla="*/ 1402344 h 2387809"/>
              <a:gd name="connsiteX3" fmla="*/ 373514 w 2513381"/>
              <a:gd name="connsiteY3" fmla="*/ 995181 h 2387809"/>
              <a:gd name="connsiteX4" fmla="*/ 676574 w 2513381"/>
              <a:gd name="connsiteY4" fmla="*/ 307051 h 2387809"/>
              <a:gd name="connsiteX5" fmla="*/ 285443 w 2513381"/>
              <a:gd name="connsiteY5" fmla="*/ 6708 h 2387809"/>
              <a:gd name="connsiteX6" fmla="*/ 28316 w 2513381"/>
              <a:gd name="connsiteY6" fmla="*/ 437234 h 2387809"/>
              <a:gd name="connsiteX7" fmla="*/ 830838 w 2513381"/>
              <a:gd name="connsiteY7" fmla="*/ 698044 h 2387809"/>
              <a:gd name="connsiteX8" fmla="*/ 1994731 w 2513381"/>
              <a:gd name="connsiteY8" fmla="*/ 491711 h 2387809"/>
              <a:gd name="connsiteX0" fmla="*/ 1894683 w 2513381"/>
              <a:gd name="connsiteY0" fmla="*/ 2387527 h 2387809"/>
              <a:gd name="connsiteX1" fmla="*/ 2510325 w 2513381"/>
              <a:gd name="connsiteY1" fmla="*/ 2112888 h 2387809"/>
              <a:gd name="connsiteX2" fmla="*/ 2047583 w 2513381"/>
              <a:gd name="connsiteY2" fmla="*/ 1402344 h 2387809"/>
              <a:gd name="connsiteX3" fmla="*/ 373514 w 2513381"/>
              <a:gd name="connsiteY3" fmla="*/ 995181 h 2387809"/>
              <a:gd name="connsiteX4" fmla="*/ 676574 w 2513381"/>
              <a:gd name="connsiteY4" fmla="*/ 307051 h 2387809"/>
              <a:gd name="connsiteX5" fmla="*/ 285443 w 2513381"/>
              <a:gd name="connsiteY5" fmla="*/ 6708 h 2387809"/>
              <a:gd name="connsiteX6" fmla="*/ 28316 w 2513381"/>
              <a:gd name="connsiteY6" fmla="*/ 437234 h 2387809"/>
              <a:gd name="connsiteX7" fmla="*/ 830838 w 2513381"/>
              <a:gd name="connsiteY7" fmla="*/ 698044 h 2387809"/>
              <a:gd name="connsiteX8" fmla="*/ 1994731 w 2513381"/>
              <a:gd name="connsiteY8" fmla="*/ 491711 h 2387809"/>
              <a:gd name="connsiteX0" fmla="*/ 1872602 w 2491300"/>
              <a:gd name="connsiteY0" fmla="*/ 2387527 h 2387809"/>
              <a:gd name="connsiteX1" fmla="*/ 2488244 w 2491300"/>
              <a:gd name="connsiteY1" fmla="*/ 2112888 h 2387809"/>
              <a:gd name="connsiteX2" fmla="*/ 2025502 w 2491300"/>
              <a:gd name="connsiteY2" fmla="*/ 1402344 h 2387809"/>
              <a:gd name="connsiteX3" fmla="*/ 351433 w 2491300"/>
              <a:gd name="connsiteY3" fmla="*/ 995181 h 2387809"/>
              <a:gd name="connsiteX4" fmla="*/ 654493 w 2491300"/>
              <a:gd name="connsiteY4" fmla="*/ 307051 h 2387809"/>
              <a:gd name="connsiteX5" fmla="*/ 263362 w 2491300"/>
              <a:gd name="connsiteY5" fmla="*/ 6708 h 2387809"/>
              <a:gd name="connsiteX6" fmla="*/ 6235 w 2491300"/>
              <a:gd name="connsiteY6" fmla="*/ 437234 h 2387809"/>
              <a:gd name="connsiteX7" fmla="*/ 808757 w 2491300"/>
              <a:gd name="connsiteY7" fmla="*/ 698044 h 2387809"/>
              <a:gd name="connsiteX8" fmla="*/ 1972650 w 2491300"/>
              <a:gd name="connsiteY8" fmla="*/ 491711 h 2387809"/>
              <a:gd name="connsiteX0" fmla="*/ 1872602 w 2490690"/>
              <a:gd name="connsiteY0" fmla="*/ 2382686 h 2382968"/>
              <a:gd name="connsiteX1" fmla="*/ 2488244 w 2490690"/>
              <a:gd name="connsiteY1" fmla="*/ 2108047 h 2382968"/>
              <a:gd name="connsiteX2" fmla="*/ 2025502 w 2490690"/>
              <a:gd name="connsiteY2" fmla="*/ 1397503 h 2382968"/>
              <a:gd name="connsiteX3" fmla="*/ 608608 w 2490690"/>
              <a:gd name="connsiteY3" fmla="*/ 904615 h 2382968"/>
              <a:gd name="connsiteX4" fmla="*/ 654493 w 2490690"/>
              <a:gd name="connsiteY4" fmla="*/ 302210 h 2382968"/>
              <a:gd name="connsiteX5" fmla="*/ 263362 w 2490690"/>
              <a:gd name="connsiteY5" fmla="*/ 1867 h 2382968"/>
              <a:gd name="connsiteX6" fmla="*/ 6235 w 2490690"/>
              <a:gd name="connsiteY6" fmla="*/ 432393 h 2382968"/>
              <a:gd name="connsiteX7" fmla="*/ 808757 w 2490690"/>
              <a:gd name="connsiteY7" fmla="*/ 693203 h 2382968"/>
              <a:gd name="connsiteX8" fmla="*/ 1972650 w 2490690"/>
              <a:gd name="connsiteY8" fmla="*/ 486870 h 2382968"/>
              <a:gd name="connsiteX0" fmla="*/ 1872602 w 2490690"/>
              <a:gd name="connsiteY0" fmla="*/ 2382686 h 2382968"/>
              <a:gd name="connsiteX1" fmla="*/ 2488244 w 2490690"/>
              <a:gd name="connsiteY1" fmla="*/ 2108047 h 2382968"/>
              <a:gd name="connsiteX2" fmla="*/ 2025502 w 2490690"/>
              <a:gd name="connsiteY2" fmla="*/ 1397503 h 2382968"/>
              <a:gd name="connsiteX3" fmla="*/ 608608 w 2490690"/>
              <a:gd name="connsiteY3" fmla="*/ 904615 h 2382968"/>
              <a:gd name="connsiteX4" fmla="*/ 654493 w 2490690"/>
              <a:gd name="connsiteY4" fmla="*/ 302210 h 2382968"/>
              <a:gd name="connsiteX5" fmla="*/ 263362 w 2490690"/>
              <a:gd name="connsiteY5" fmla="*/ 1867 h 2382968"/>
              <a:gd name="connsiteX6" fmla="*/ 6235 w 2490690"/>
              <a:gd name="connsiteY6" fmla="*/ 432393 h 2382968"/>
              <a:gd name="connsiteX7" fmla="*/ 808757 w 2490690"/>
              <a:gd name="connsiteY7" fmla="*/ 693203 h 2382968"/>
              <a:gd name="connsiteX8" fmla="*/ 1972650 w 2490690"/>
              <a:gd name="connsiteY8" fmla="*/ 486870 h 2382968"/>
              <a:gd name="connsiteX0" fmla="*/ 1872362 w 2490450"/>
              <a:gd name="connsiteY0" fmla="*/ 2385670 h 2385952"/>
              <a:gd name="connsiteX1" fmla="*/ 2488004 w 2490450"/>
              <a:gd name="connsiteY1" fmla="*/ 2111031 h 2385952"/>
              <a:gd name="connsiteX2" fmla="*/ 2025262 w 2490450"/>
              <a:gd name="connsiteY2" fmla="*/ 1400487 h 2385952"/>
              <a:gd name="connsiteX3" fmla="*/ 608368 w 2490450"/>
              <a:gd name="connsiteY3" fmla="*/ 907599 h 2385952"/>
              <a:gd name="connsiteX4" fmla="*/ 597103 w 2490450"/>
              <a:gd name="connsiteY4" fmla="*/ 248044 h 2385952"/>
              <a:gd name="connsiteX5" fmla="*/ 263122 w 2490450"/>
              <a:gd name="connsiteY5" fmla="*/ 4851 h 2385952"/>
              <a:gd name="connsiteX6" fmla="*/ 5995 w 2490450"/>
              <a:gd name="connsiteY6" fmla="*/ 435377 h 2385952"/>
              <a:gd name="connsiteX7" fmla="*/ 808517 w 2490450"/>
              <a:gd name="connsiteY7" fmla="*/ 696187 h 2385952"/>
              <a:gd name="connsiteX8" fmla="*/ 1972410 w 2490450"/>
              <a:gd name="connsiteY8" fmla="*/ 489854 h 2385952"/>
              <a:gd name="connsiteX0" fmla="*/ 1872362 w 2490450"/>
              <a:gd name="connsiteY0" fmla="*/ 2390212 h 2390494"/>
              <a:gd name="connsiteX1" fmla="*/ 2488004 w 2490450"/>
              <a:gd name="connsiteY1" fmla="*/ 2115573 h 2390494"/>
              <a:gd name="connsiteX2" fmla="*/ 2025262 w 2490450"/>
              <a:gd name="connsiteY2" fmla="*/ 1405029 h 2390494"/>
              <a:gd name="connsiteX3" fmla="*/ 608368 w 2490450"/>
              <a:gd name="connsiteY3" fmla="*/ 912141 h 2390494"/>
              <a:gd name="connsiteX4" fmla="*/ 597103 w 2490450"/>
              <a:gd name="connsiteY4" fmla="*/ 252586 h 2390494"/>
              <a:gd name="connsiteX5" fmla="*/ 263122 w 2490450"/>
              <a:gd name="connsiteY5" fmla="*/ 9393 h 2390494"/>
              <a:gd name="connsiteX6" fmla="*/ 5995 w 2490450"/>
              <a:gd name="connsiteY6" fmla="*/ 439919 h 2390494"/>
              <a:gd name="connsiteX7" fmla="*/ 808517 w 2490450"/>
              <a:gd name="connsiteY7" fmla="*/ 700729 h 2390494"/>
              <a:gd name="connsiteX8" fmla="*/ 1972410 w 2490450"/>
              <a:gd name="connsiteY8" fmla="*/ 494396 h 2390494"/>
              <a:gd name="connsiteX0" fmla="*/ 1872362 w 2490135"/>
              <a:gd name="connsiteY0" fmla="*/ 2385816 h 2386098"/>
              <a:gd name="connsiteX1" fmla="*/ 2488004 w 2490135"/>
              <a:gd name="connsiteY1" fmla="*/ 2111177 h 2386098"/>
              <a:gd name="connsiteX2" fmla="*/ 2025262 w 2490135"/>
              <a:gd name="connsiteY2" fmla="*/ 1400633 h 2386098"/>
              <a:gd name="connsiteX3" fmla="*/ 794106 w 2490135"/>
              <a:gd name="connsiteY3" fmla="*/ 936320 h 2386098"/>
              <a:gd name="connsiteX4" fmla="*/ 597103 w 2490135"/>
              <a:gd name="connsiteY4" fmla="*/ 248190 h 2386098"/>
              <a:gd name="connsiteX5" fmla="*/ 263122 w 2490135"/>
              <a:gd name="connsiteY5" fmla="*/ 4997 h 2386098"/>
              <a:gd name="connsiteX6" fmla="*/ 5995 w 2490135"/>
              <a:gd name="connsiteY6" fmla="*/ 435523 h 2386098"/>
              <a:gd name="connsiteX7" fmla="*/ 808517 w 2490135"/>
              <a:gd name="connsiteY7" fmla="*/ 696333 h 2386098"/>
              <a:gd name="connsiteX8" fmla="*/ 1972410 w 2490135"/>
              <a:gd name="connsiteY8" fmla="*/ 490000 h 2386098"/>
              <a:gd name="connsiteX0" fmla="*/ 1872362 w 2308146"/>
              <a:gd name="connsiteY0" fmla="*/ 2385816 h 2385995"/>
              <a:gd name="connsiteX1" fmla="*/ 2302267 w 2308146"/>
              <a:gd name="connsiteY1" fmla="*/ 2039739 h 2385995"/>
              <a:gd name="connsiteX2" fmla="*/ 2025262 w 2308146"/>
              <a:gd name="connsiteY2" fmla="*/ 1400633 h 2385995"/>
              <a:gd name="connsiteX3" fmla="*/ 794106 w 2308146"/>
              <a:gd name="connsiteY3" fmla="*/ 936320 h 2385995"/>
              <a:gd name="connsiteX4" fmla="*/ 597103 w 2308146"/>
              <a:gd name="connsiteY4" fmla="*/ 248190 h 2385995"/>
              <a:gd name="connsiteX5" fmla="*/ 263122 w 2308146"/>
              <a:gd name="connsiteY5" fmla="*/ 4997 h 2385995"/>
              <a:gd name="connsiteX6" fmla="*/ 5995 w 2308146"/>
              <a:gd name="connsiteY6" fmla="*/ 435523 h 2385995"/>
              <a:gd name="connsiteX7" fmla="*/ 808517 w 2308146"/>
              <a:gd name="connsiteY7" fmla="*/ 696333 h 2385995"/>
              <a:gd name="connsiteX8" fmla="*/ 1972410 w 2308146"/>
              <a:gd name="connsiteY8" fmla="*/ 490000 h 2385995"/>
              <a:gd name="connsiteX0" fmla="*/ 1872362 w 2312177"/>
              <a:gd name="connsiteY0" fmla="*/ 2385816 h 2386009"/>
              <a:gd name="connsiteX1" fmla="*/ 2302267 w 2312177"/>
              <a:gd name="connsiteY1" fmla="*/ 2039739 h 2386009"/>
              <a:gd name="connsiteX2" fmla="*/ 2053837 w 2312177"/>
              <a:gd name="connsiteY2" fmla="*/ 1314908 h 2386009"/>
              <a:gd name="connsiteX3" fmla="*/ 794106 w 2312177"/>
              <a:gd name="connsiteY3" fmla="*/ 936320 h 2386009"/>
              <a:gd name="connsiteX4" fmla="*/ 597103 w 2312177"/>
              <a:gd name="connsiteY4" fmla="*/ 248190 h 2386009"/>
              <a:gd name="connsiteX5" fmla="*/ 263122 w 2312177"/>
              <a:gd name="connsiteY5" fmla="*/ 4997 h 2386009"/>
              <a:gd name="connsiteX6" fmla="*/ 5995 w 2312177"/>
              <a:gd name="connsiteY6" fmla="*/ 435523 h 2386009"/>
              <a:gd name="connsiteX7" fmla="*/ 808517 w 2312177"/>
              <a:gd name="connsiteY7" fmla="*/ 696333 h 2386009"/>
              <a:gd name="connsiteX8" fmla="*/ 1972410 w 2312177"/>
              <a:gd name="connsiteY8" fmla="*/ 490000 h 2386009"/>
              <a:gd name="connsiteX0" fmla="*/ 1872362 w 2435041"/>
              <a:gd name="connsiteY0" fmla="*/ 2385816 h 2385983"/>
              <a:gd name="connsiteX1" fmla="*/ 2430855 w 2435041"/>
              <a:gd name="connsiteY1" fmla="*/ 2011164 h 2385983"/>
              <a:gd name="connsiteX2" fmla="*/ 2053837 w 2435041"/>
              <a:gd name="connsiteY2" fmla="*/ 1314908 h 2385983"/>
              <a:gd name="connsiteX3" fmla="*/ 794106 w 2435041"/>
              <a:gd name="connsiteY3" fmla="*/ 936320 h 2385983"/>
              <a:gd name="connsiteX4" fmla="*/ 597103 w 2435041"/>
              <a:gd name="connsiteY4" fmla="*/ 248190 h 2385983"/>
              <a:gd name="connsiteX5" fmla="*/ 263122 w 2435041"/>
              <a:gd name="connsiteY5" fmla="*/ 4997 h 2385983"/>
              <a:gd name="connsiteX6" fmla="*/ 5995 w 2435041"/>
              <a:gd name="connsiteY6" fmla="*/ 435523 h 2385983"/>
              <a:gd name="connsiteX7" fmla="*/ 808517 w 2435041"/>
              <a:gd name="connsiteY7" fmla="*/ 696333 h 2385983"/>
              <a:gd name="connsiteX8" fmla="*/ 1972410 w 2435041"/>
              <a:gd name="connsiteY8" fmla="*/ 490000 h 2385983"/>
              <a:gd name="connsiteX0" fmla="*/ 1872362 w 2447379"/>
              <a:gd name="connsiteY0" fmla="*/ 2385816 h 2386314"/>
              <a:gd name="connsiteX1" fmla="*/ 2430855 w 2447379"/>
              <a:gd name="connsiteY1" fmla="*/ 2011164 h 2386314"/>
              <a:gd name="connsiteX2" fmla="*/ 2053837 w 2447379"/>
              <a:gd name="connsiteY2" fmla="*/ 1314908 h 2386314"/>
              <a:gd name="connsiteX3" fmla="*/ 794106 w 2447379"/>
              <a:gd name="connsiteY3" fmla="*/ 936320 h 2386314"/>
              <a:gd name="connsiteX4" fmla="*/ 597103 w 2447379"/>
              <a:gd name="connsiteY4" fmla="*/ 248190 h 2386314"/>
              <a:gd name="connsiteX5" fmla="*/ 263122 w 2447379"/>
              <a:gd name="connsiteY5" fmla="*/ 4997 h 2386314"/>
              <a:gd name="connsiteX6" fmla="*/ 5995 w 2447379"/>
              <a:gd name="connsiteY6" fmla="*/ 435523 h 2386314"/>
              <a:gd name="connsiteX7" fmla="*/ 808517 w 2447379"/>
              <a:gd name="connsiteY7" fmla="*/ 696333 h 2386314"/>
              <a:gd name="connsiteX8" fmla="*/ 1972410 w 2447379"/>
              <a:gd name="connsiteY8" fmla="*/ 490000 h 2386314"/>
              <a:gd name="connsiteX0" fmla="*/ 1958087 w 2432254"/>
              <a:gd name="connsiteY0" fmla="*/ 1928616 h 2042783"/>
              <a:gd name="connsiteX1" fmla="*/ 2430855 w 2432254"/>
              <a:gd name="connsiteY1" fmla="*/ 2011164 h 2042783"/>
              <a:gd name="connsiteX2" fmla="*/ 2053837 w 2432254"/>
              <a:gd name="connsiteY2" fmla="*/ 1314908 h 2042783"/>
              <a:gd name="connsiteX3" fmla="*/ 794106 w 2432254"/>
              <a:gd name="connsiteY3" fmla="*/ 936320 h 2042783"/>
              <a:gd name="connsiteX4" fmla="*/ 597103 w 2432254"/>
              <a:gd name="connsiteY4" fmla="*/ 248190 h 2042783"/>
              <a:gd name="connsiteX5" fmla="*/ 263122 w 2432254"/>
              <a:gd name="connsiteY5" fmla="*/ 4997 h 2042783"/>
              <a:gd name="connsiteX6" fmla="*/ 5995 w 2432254"/>
              <a:gd name="connsiteY6" fmla="*/ 435523 h 2042783"/>
              <a:gd name="connsiteX7" fmla="*/ 808517 w 2432254"/>
              <a:gd name="connsiteY7" fmla="*/ 696333 h 2042783"/>
              <a:gd name="connsiteX8" fmla="*/ 1972410 w 2432254"/>
              <a:gd name="connsiteY8" fmla="*/ 490000 h 2042783"/>
              <a:gd name="connsiteX0" fmla="*/ 1958087 w 2460627"/>
              <a:gd name="connsiteY0" fmla="*/ 1928616 h 1928727"/>
              <a:gd name="connsiteX1" fmla="*/ 2459430 w 2460627"/>
              <a:gd name="connsiteY1" fmla="*/ 1525389 h 1928727"/>
              <a:gd name="connsiteX2" fmla="*/ 2053837 w 2460627"/>
              <a:gd name="connsiteY2" fmla="*/ 1314908 h 1928727"/>
              <a:gd name="connsiteX3" fmla="*/ 794106 w 2460627"/>
              <a:gd name="connsiteY3" fmla="*/ 936320 h 1928727"/>
              <a:gd name="connsiteX4" fmla="*/ 597103 w 2460627"/>
              <a:gd name="connsiteY4" fmla="*/ 248190 h 1928727"/>
              <a:gd name="connsiteX5" fmla="*/ 263122 w 2460627"/>
              <a:gd name="connsiteY5" fmla="*/ 4997 h 1928727"/>
              <a:gd name="connsiteX6" fmla="*/ 5995 w 2460627"/>
              <a:gd name="connsiteY6" fmla="*/ 435523 h 1928727"/>
              <a:gd name="connsiteX7" fmla="*/ 808517 w 2460627"/>
              <a:gd name="connsiteY7" fmla="*/ 696333 h 1928727"/>
              <a:gd name="connsiteX8" fmla="*/ 1972410 w 2460627"/>
              <a:gd name="connsiteY8" fmla="*/ 490000 h 1928727"/>
              <a:gd name="connsiteX0" fmla="*/ 1958087 w 2460627"/>
              <a:gd name="connsiteY0" fmla="*/ 1928616 h 1928736"/>
              <a:gd name="connsiteX1" fmla="*/ 2459430 w 2460627"/>
              <a:gd name="connsiteY1" fmla="*/ 1525389 h 1928736"/>
              <a:gd name="connsiteX2" fmla="*/ 2053837 w 2460627"/>
              <a:gd name="connsiteY2" fmla="*/ 1172033 h 1928736"/>
              <a:gd name="connsiteX3" fmla="*/ 794106 w 2460627"/>
              <a:gd name="connsiteY3" fmla="*/ 936320 h 1928736"/>
              <a:gd name="connsiteX4" fmla="*/ 597103 w 2460627"/>
              <a:gd name="connsiteY4" fmla="*/ 248190 h 1928736"/>
              <a:gd name="connsiteX5" fmla="*/ 263122 w 2460627"/>
              <a:gd name="connsiteY5" fmla="*/ 4997 h 1928736"/>
              <a:gd name="connsiteX6" fmla="*/ 5995 w 2460627"/>
              <a:gd name="connsiteY6" fmla="*/ 435523 h 1928736"/>
              <a:gd name="connsiteX7" fmla="*/ 808517 w 2460627"/>
              <a:gd name="connsiteY7" fmla="*/ 696333 h 1928736"/>
              <a:gd name="connsiteX8" fmla="*/ 1972410 w 2460627"/>
              <a:gd name="connsiteY8" fmla="*/ 490000 h 1928736"/>
              <a:gd name="connsiteX0" fmla="*/ 1958087 w 2460403"/>
              <a:gd name="connsiteY0" fmla="*/ 1928139 h 1928259"/>
              <a:gd name="connsiteX1" fmla="*/ 2459430 w 2460403"/>
              <a:gd name="connsiteY1" fmla="*/ 1524912 h 1928259"/>
              <a:gd name="connsiteX2" fmla="*/ 2053837 w 2460403"/>
              <a:gd name="connsiteY2" fmla="*/ 1171556 h 1928259"/>
              <a:gd name="connsiteX3" fmla="*/ 1022706 w 2460403"/>
              <a:gd name="connsiteY3" fmla="*/ 835831 h 1928259"/>
              <a:gd name="connsiteX4" fmla="*/ 597103 w 2460403"/>
              <a:gd name="connsiteY4" fmla="*/ 247713 h 1928259"/>
              <a:gd name="connsiteX5" fmla="*/ 263122 w 2460403"/>
              <a:gd name="connsiteY5" fmla="*/ 4520 h 1928259"/>
              <a:gd name="connsiteX6" fmla="*/ 5995 w 2460403"/>
              <a:gd name="connsiteY6" fmla="*/ 435046 h 1928259"/>
              <a:gd name="connsiteX7" fmla="*/ 808517 w 2460403"/>
              <a:gd name="connsiteY7" fmla="*/ 695856 h 1928259"/>
              <a:gd name="connsiteX8" fmla="*/ 1972410 w 2460403"/>
              <a:gd name="connsiteY8" fmla="*/ 489523 h 1928259"/>
              <a:gd name="connsiteX0" fmla="*/ 1961795 w 2464111"/>
              <a:gd name="connsiteY0" fmla="*/ 1933607 h 1933727"/>
              <a:gd name="connsiteX1" fmla="*/ 2463138 w 2464111"/>
              <a:gd name="connsiteY1" fmla="*/ 1530380 h 1933727"/>
              <a:gd name="connsiteX2" fmla="*/ 2057545 w 2464111"/>
              <a:gd name="connsiteY2" fmla="*/ 1177024 h 1933727"/>
              <a:gd name="connsiteX3" fmla="*/ 1026414 w 2464111"/>
              <a:gd name="connsiteY3" fmla="*/ 841299 h 1933727"/>
              <a:gd name="connsiteX4" fmla="*/ 1186598 w 2464111"/>
              <a:gd name="connsiteY4" fmla="*/ 196031 h 1933727"/>
              <a:gd name="connsiteX5" fmla="*/ 266830 w 2464111"/>
              <a:gd name="connsiteY5" fmla="*/ 9988 h 1933727"/>
              <a:gd name="connsiteX6" fmla="*/ 9703 w 2464111"/>
              <a:gd name="connsiteY6" fmla="*/ 440514 h 1933727"/>
              <a:gd name="connsiteX7" fmla="*/ 812225 w 2464111"/>
              <a:gd name="connsiteY7" fmla="*/ 701324 h 1933727"/>
              <a:gd name="connsiteX8" fmla="*/ 1976118 w 2464111"/>
              <a:gd name="connsiteY8" fmla="*/ 494991 h 1933727"/>
              <a:gd name="connsiteX0" fmla="*/ 1954462 w 2456778"/>
              <a:gd name="connsiteY0" fmla="*/ 1933607 h 1933727"/>
              <a:gd name="connsiteX1" fmla="*/ 2455805 w 2456778"/>
              <a:gd name="connsiteY1" fmla="*/ 1530380 h 1933727"/>
              <a:gd name="connsiteX2" fmla="*/ 2050212 w 2456778"/>
              <a:gd name="connsiteY2" fmla="*/ 1177024 h 1933727"/>
              <a:gd name="connsiteX3" fmla="*/ 1019081 w 2456778"/>
              <a:gd name="connsiteY3" fmla="*/ 841299 h 1933727"/>
              <a:gd name="connsiteX4" fmla="*/ 1179265 w 2456778"/>
              <a:gd name="connsiteY4" fmla="*/ 196031 h 1933727"/>
              <a:gd name="connsiteX5" fmla="*/ 716697 w 2456778"/>
              <a:gd name="connsiteY5" fmla="*/ 9988 h 1933727"/>
              <a:gd name="connsiteX6" fmla="*/ 2370 w 2456778"/>
              <a:gd name="connsiteY6" fmla="*/ 440514 h 1933727"/>
              <a:gd name="connsiteX7" fmla="*/ 804892 w 2456778"/>
              <a:gd name="connsiteY7" fmla="*/ 701324 h 1933727"/>
              <a:gd name="connsiteX8" fmla="*/ 1968785 w 2456778"/>
              <a:gd name="connsiteY8" fmla="*/ 494991 h 1933727"/>
              <a:gd name="connsiteX0" fmla="*/ 1599643 w 2101959"/>
              <a:gd name="connsiteY0" fmla="*/ 1931194 h 1931314"/>
              <a:gd name="connsiteX1" fmla="*/ 2100986 w 2101959"/>
              <a:gd name="connsiteY1" fmla="*/ 1527967 h 1931314"/>
              <a:gd name="connsiteX2" fmla="*/ 1695393 w 2101959"/>
              <a:gd name="connsiteY2" fmla="*/ 1174611 h 1931314"/>
              <a:gd name="connsiteX3" fmla="*/ 664262 w 2101959"/>
              <a:gd name="connsiteY3" fmla="*/ 838886 h 1931314"/>
              <a:gd name="connsiteX4" fmla="*/ 824446 w 2101959"/>
              <a:gd name="connsiteY4" fmla="*/ 193618 h 1931314"/>
              <a:gd name="connsiteX5" fmla="*/ 361878 w 2101959"/>
              <a:gd name="connsiteY5" fmla="*/ 7575 h 1931314"/>
              <a:gd name="connsiteX6" fmla="*/ 4739 w 2101959"/>
              <a:gd name="connsiteY6" fmla="*/ 395239 h 1931314"/>
              <a:gd name="connsiteX7" fmla="*/ 450073 w 2101959"/>
              <a:gd name="connsiteY7" fmla="*/ 698911 h 1931314"/>
              <a:gd name="connsiteX8" fmla="*/ 1613966 w 2101959"/>
              <a:gd name="connsiteY8" fmla="*/ 492578 h 1931314"/>
              <a:gd name="connsiteX0" fmla="*/ 1600707 w 2103023"/>
              <a:gd name="connsiteY0" fmla="*/ 1941451 h 1941571"/>
              <a:gd name="connsiteX1" fmla="*/ 2102050 w 2103023"/>
              <a:gd name="connsiteY1" fmla="*/ 1538224 h 1941571"/>
              <a:gd name="connsiteX2" fmla="*/ 1696457 w 2103023"/>
              <a:gd name="connsiteY2" fmla="*/ 1184868 h 1941571"/>
              <a:gd name="connsiteX3" fmla="*/ 665326 w 2103023"/>
              <a:gd name="connsiteY3" fmla="*/ 849143 h 1941571"/>
              <a:gd name="connsiteX4" fmla="*/ 825510 w 2103023"/>
              <a:gd name="connsiteY4" fmla="*/ 203875 h 1941571"/>
              <a:gd name="connsiteX5" fmla="*/ 362942 w 2103023"/>
              <a:gd name="connsiteY5" fmla="*/ 17832 h 1941571"/>
              <a:gd name="connsiteX6" fmla="*/ 5803 w 2103023"/>
              <a:gd name="connsiteY6" fmla="*/ 405496 h 1941571"/>
              <a:gd name="connsiteX7" fmla="*/ 451137 w 2103023"/>
              <a:gd name="connsiteY7" fmla="*/ 709168 h 1941571"/>
              <a:gd name="connsiteX8" fmla="*/ 1615030 w 2103023"/>
              <a:gd name="connsiteY8" fmla="*/ 502835 h 1941571"/>
              <a:gd name="connsiteX0" fmla="*/ 1599643 w 2101959"/>
              <a:gd name="connsiteY0" fmla="*/ 1936139 h 1936259"/>
              <a:gd name="connsiteX1" fmla="*/ 2100986 w 2101959"/>
              <a:gd name="connsiteY1" fmla="*/ 1532912 h 1936259"/>
              <a:gd name="connsiteX2" fmla="*/ 1695393 w 2101959"/>
              <a:gd name="connsiteY2" fmla="*/ 1179556 h 1936259"/>
              <a:gd name="connsiteX3" fmla="*/ 664262 w 2101959"/>
              <a:gd name="connsiteY3" fmla="*/ 843831 h 1936259"/>
              <a:gd name="connsiteX4" fmla="*/ 824446 w 2101959"/>
              <a:gd name="connsiteY4" fmla="*/ 198563 h 1936259"/>
              <a:gd name="connsiteX5" fmla="*/ 361878 w 2101959"/>
              <a:gd name="connsiteY5" fmla="*/ 12520 h 1936259"/>
              <a:gd name="connsiteX6" fmla="*/ 4739 w 2101959"/>
              <a:gd name="connsiteY6" fmla="*/ 485909 h 1936259"/>
              <a:gd name="connsiteX7" fmla="*/ 450073 w 2101959"/>
              <a:gd name="connsiteY7" fmla="*/ 703856 h 1936259"/>
              <a:gd name="connsiteX8" fmla="*/ 1613966 w 2101959"/>
              <a:gd name="connsiteY8" fmla="*/ 497523 h 1936259"/>
              <a:gd name="connsiteX0" fmla="*/ 1599643 w 2101959"/>
              <a:gd name="connsiteY0" fmla="*/ 1936139 h 1936259"/>
              <a:gd name="connsiteX1" fmla="*/ 2100986 w 2101959"/>
              <a:gd name="connsiteY1" fmla="*/ 1532912 h 1936259"/>
              <a:gd name="connsiteX2" fmla="*/ 1695393 w 2101959"/>
              <a:gd name="connsiteY2" fmla="*/ 1179556 h 1936259"/>
              <a:gd name="connsiteX3" fmla="*/ 664262 w 2101959"/>
              <a:gd name="connsiteY3" fmla="*/ 843831 h 1936259"/>
              <a:gd name="connsiteX4" fmla="*/ 824446 w 2101959"/>
              <a:gd name="connsiteY4" fmla="*/ 198563 h 1936259"/>
              <a:gd name="connsiteX5" fmla="*/ 361878 w 2101959"/>
              <a:gd name="connsiteY5" fmla="*/ 12520 h 1936259"/>
              <a:gd name="connsiteX6" fmla="*/ 4739 w 2101959"/>
              <a:gd name="connsiteY6" fmla="*/ 485909 h 1936259"/>
              <a:gd name="connsiteX7" fmla="*/ 450073 w 2101959"/>
              <a:gd name="connsiteY7" fmla="*/ 703856 h 1936259"/>
              <a:gd name="connsiteX8" fmla="*/ 1613966 w 2101959"/>
              <a:gd name="connsiteY8" fmla="*/ 497523 h 1936259"/>
              <a:gd name="connsiteX0" fmla="*/ 1529381 w 2031697"/>
              <a:gd name="connsiteY0" fmla="*/ 1931194 h 1931314"/>
              <a:gd name="connsiteX1" fmla="*/ 2030724 w 2031697"/>
              <a:gd name="connsiteY1" fmla="*/ 1527967 h 1931314"/>
              <a:gd name="connsiteX2" fmla="*/ 1625131 w 2031697"/>
              <a:gd name="connsiteY2" fmla="*/ 1174611 h 1931314"/>
              <a:gd name="connsiteX3" fmla="*/ 594000 w 2031697"/>
              <a:gd name="connsiteY3" fmla="*/ 838886 h 1931314"/>
              <a:gd name="connsiteX4" fmla="*/ 754184 w 2031697"/>
              <a:gd name="connsiteY4" fmla="*/ 193618 h 1931314"/>
              <a:gd name="connsiteX5" fmla="*/ 291616 w 2031697"/>
              <a:gd name="connsiteY5" fmla="*/ 7575 h 1931314"/>
              <a:gd name="connsiteX6" fmla="*/ 5914 w 2031697"/>
              <a:gd name="connsiteY6" fmla="*/ 395239 h 1931314"/>
              <a:gd name="connsiteX7" fmla="*/ 379811 w 2031697"/>
              <a:gd name="connsiteY7" fmla="*/ 698911 h 1931314"/>
              <a:gd name="connsiteX8" fmla="*/ 1543704 w 2031697"/>
              <a:gd name="connsiteY8" fmla="*/ 492578 h 1931314"/>
              <a:gd name="connsiteX0" fmla="*/ 1523467 w 2025783"/>
              <a:gd name="connsiteY0" fmla="*/ 1931194 h 1931314"/>
              <a:gd name="connsiteX1" fmla="*/ 2024810 w 2025783"/>
              <a:gd name="connsiteY1" fmla="*/ 1527967 h 1931314"/>
              <a:gd name="connsiteX2" fmla="*/ 1619217 w 2025783"/>
              <a:gd name="connsiteY2" fmla="*/ 1174611 h 1931314"/>
              <a:gd name="connsiteX3" fmla="*/ 588086 w 2025783"/>
              <a:gd name="connsiteY3" fmla="*/ 838886 h 1931314"/>
              <a:gd name="connsiteX4" fmla="*/ 748270 w 2025783"/>
              <a:gd name="connsiteY4" fmla="*/ 193618 h 1931314"/>
              <a:gd name="connsiteX5" fmla="*/ 285702 w 2025783"/>
              <a:gd name="connsiteY5" fmla="*/ 7575 h 1931314"/>
              <a:gd name="connsiteX6" fmla="*/ 0 w 2025783"/>
              <a:gd name="connsiteY6" fmla="*/ 395239 h 1931314"/>
              <a:gd name="connsiteX7" fmla="*/ 373897 w 2025783"/>
              <a:gd name="connsiteY7" fmla="*/ 698911 h 1931314"/>
              <a:gd name="connsiteX8" fmla="*/ 1537790 w 2025783"/>
              <a:gd name="connsiteY8" fmla="*/ 492578 h 1931314"/>
              <a:gd name="connsiteX0" fmla="*/ 1523467 w 2025783"/>
              <a:gd name="connsiteY0" fmla="*/ 1946998 h 1947118"/>
              <a:gd name="connsiteX1" fmla="*/ 2024810 w 2025783"/>
              <a:gd name="connsiteY1" fmla="*/ 1543771 h 1947118"/>
              <a:gd name="connsiteX2" fmla="*/ 1619217 w 2025783"/>
              <a:gd name="connsiteY2" fmla="*/ 1190415 h 1947118"/>
              <a:gd name="connsiteX3" fmla="*/ 588086 w 2025783"/>
              <a:gd name="connsiteY3" fmla="*/ 854690 h 1947118"/>
              <a:gd name="connsiteX4" fmla="*/ 748270 w 2025783"/>
              <a:gd name="connsiteY4" fmla="*/ 209422 h 1947118"/>
              <a:gd name="connsiteX5" fmla="*/ 285702 w 2025783"/>
              <a:gd name="connsiteY5" fmla="*/ 23379 h 1947118"/>
              <a:gd name="connsiteX6" fmla="*/ 0 w 2025783"/>
              <a:gd name="connsiteY6" fmla="*/ 411043 h 1947118"/>
              <a:gd name="connsiteX7" fmla="*/ 373897 w 2025783"/>
              <a:gd name="connsiteY7" fmla="*/ 714715 h 1947118"/>
              <a:gd name="connsiteX8" fmla="*/ 1537790 w 2025783"/>
              <a:gd name="connsiteY8" fmla="*/ 508382 h 1947118"/>
              <a:gd name="connsiteX0" fmla="*/ 1523467 w 2025783"/>
              <a:gd name="connsiteY0" fmla="*/ 1946998 h 1947118"/>
              <a:gd name="connsiteX1" fmla="*/ 2024810 w 2025783"/>
              <a:gd name="connsiteY1" fmla="*/ 1543771 h 1947118"/>
              <a:gd name="connsiteX2" fmla="*/ 1619217 w 2025783"/>
              <a:gd name="connsiteY2" fmla="*/ 1190415 h 1947118"/>
              <a:gd name="connsiteX3" fmla="*/ 588086 w 2025783"/>
              <a:gd name="connsiteY3" fmla="*/ 854690 h 1947118"/>
              <a:gd name="connsiteX4" fmla="*/ 748270 w 2025783"/>
              <a:gd name="connsiteY4" fmla="*/ 209422 h 1947118"/>
              <a:gd name="connsiteX5" fmla="*/ 285702 w 2025783"/>
              <a:gd name="connsiteY5" fmla="*/ 23379 h 1947118"/>
              <a:gd name="connsiteX6" fmla="*/ 0 w 2025783"/>
              <a:gd name="connsiteY6" fmla="*/ 411043 h 1947118"/>
              <a:gd name="connsiteX7" fmla="*/ 373897 w 2025783"/>
              <a:gd name="connsiteY7" fmla="*/ 714715 h 1947118"/>
              <a:gd name="connsiteX8" fmla="*/ 1537790 w 2025783"/>
              <a:gd name="connsiteY8" fmla="*/ 508382 h 1947118"/>
              <a:gd name="connsiteX0" fmla="*/ 1523467 w 2025783"/>
              <a:gd name="connsiteY0" fmla="*/ 1946998 h 1947118"/>
              <a:gd name="connsiteX1" fmla="*/ 2024810 w 2025783"/>
              <a:gd name="connsiteY1" fmla="*/ 1543771 h 1947118"/>
              <a:gd name="connsiteX2" fmla="*/ 1619217 w 2025783"/>
              <a:gd name="connsiteY2" fmla="*/ 1190415 h 1947118"/>
              <a:gd name="connsiteX3" fmla="*/ 588086 w 2025783"/>
              <a:gd name="connsiteY3" fmla="*/ 854690 h 1947118"/>
              <a:gd name="connsiteX4" fmla="*/ 748270 w 2025783"/>
              <a:gd name="connsiteY4" fmla="*/ 209422 h 1947118"/>
              <a:gd name="connsiteX5" fmla="*/ 285702 w 2025783"/>
              <a:gd name="connsiteY5" fmla="*/ 23379 h 1947118"/>
              <a:gd name="connsiteX6" fmla="*/ 0 w 2025783"/>
              <a:gd name="connsiteY6" fmla="*/ 411043 h 1947118"/>
              <a:gd name="connsiteX7" fmla="*/ 373897 w 2025783"/>
              <a:gd name="connsiteY7" fmla="*/ 714715 h 1947118"/>
              <a:gd name="connsiteX8" fmla="*/ 1537790 w 2025783"/>
              <a:gd name="connsiteY8" fmla="*/ 508382 h 1947118"/>
              <a:gd name="connsiteX0" fmla="*/ 1523467 w 2025783"/>
              <a:gd name="connsiteY0" fmla="*/ 1946998 h 1947118"/>
              <a:gd name="connsiteX1" fmla="*/ 2024810 w 2025783"/>
              <a:gd name="connsiteY1" fmla="*/ 1543771 h 1947118"/>
              <a:gd name="connsiteX2" fmla="*/ 1619217 w 2025783"/>
              <a:gd name="connsiteY2" fmla="*/ 1190415 h 1947118"/>
              <a:gd name="connsiteX3" fmla="*/ 588086 w 2025783"/>
              <a:gd name="connsiteY3" fmla="*/ 854690 h 1947118"/>
              <a:gd name="connsiteX4" fmla="*/ 748270 w 2025783"/>
              <a:gd name="connsiteY4" fmla="*/ 209422 h 1947118"/>
              <a:gd name="connsiteX5" fmla="*/ 285702 w 2025783"/>
              <a:gd name="connsiteY5" fmla="*/ 23379 h 1947118"/>
              <a:gd name="connsiteX6" fmla="*/ 0 w 2025783"/>
              <a:gd name="connsiteY6" fmla="*/ 411043 h 1947118"/>
              <a:gd name="connsiteX7" fmla="*/ 373897 w 2025783"/>
              <a:gd name="connsiteY7" fmla="*/ 714715 h 1947118"/>
              <a:gd name="connsiteX8" fmla="*/ 1537790 w 2025783"/>
              <a:gd name="connsiteY8" fmla="*/ 508382 h 1947118"/>
              <a:gd name="connsiteX0" fmla="*/ 1523467 w 2025783"/>
              <a:gd name="connsiteY0" fmla="*/ 1972489 h 1972609"/>
              <a:gd name="connsiteX1" fmla="*/ 2024810 w 2025783"/>
              <a:gd name="connsiteY1" fmla="*/ 1569262 h 1972609"/>
              <a:gd name="connsiteX2" fmla="*/ 1619217 w 2025783"/>
              <a:gd name="connsiteY2" fmla="*/ 1215906 h 1972609"/>
              <a:gd name="connsiteX3" fmla="*/ 588086 w 2025783"/>
              <a:gd name="connsiteY3" fmla="*/ 880181 h 1972609"/>
              <a:gd name="connsiteX4" fmla="*/ 748270 w 2025783"/>
              <a:gd name="connsiteY4" fmla="*/ 234913 h 1972609"/>
              <a:gd name="connsiteX5" fmla="*/ 249765 w 2025783"/>
              <a:gd name="connsiteY5" fmla="*/ 20919 h 1972609"/>
              <a:gd name="connsiteX6" fmla="*/ 0 w 2025783"/>
              <a:gd name="connsiteY6" fmla="*/ 436534 h 1972609"/>
              <a:gd name="connsiteX7" fmla="*/ 373897 w 2025783"/>
              <a:gd name="connsiteY7" fmla="*/ 740206 h 1972609"/>
              <a:gd name="connsiteX8" fmla="*/ 1537790 w 2025783"/>
              <a:gd name="connsiteY8" fmla="*/ 533873 h 1972609"/>
              <a:gd name="connsiteX0" fmla="*/ 1523467 w 2025783"/>
              <a:gd name="connsiteY0" fmla="*/ 1963912 h 1964032"/>
              <a:gd name="connsiteX1" fmla="*/ 2024810 w 2025783"/>
              <a:gd name="connsiteY1" fmla="*/ 1560685 h 1964032"/>
              <a:gd name="connsiteX2" fmla="*/ 1619217 w 2025783"/>
              <a:gd name="connsiteY2" fmla="*/ 1207329 h 1964032"/>
              <a:gd name="connsiteX3" fmla="*/ 588086 w 2025783"/>
              <a:gd name="connsiteY3" fmla="*/ 871604 h 1964032"/>
              <a:gd name="connsiteX4" fmla="*/ 748270 w 2025783"/>
              <a:gd name="connsiteY4" fmla="*/ 226336 h 1964032"/>
              <a:gd name="connsiteX5" fmla="*/ 249765 w 2025783"/>
              <a:gd name="connsiteY5" fmla="*/ 12342 h 1964032"/>
              <a:gd name="connsiteX6" fmla="*/ 0 w 2025783"/>
              <a:gd name="connsiteY6" fmla="*/ 427957 h 1964032"/>
              <a:gd name="connsiteX7" fmla="*/ 373897 w 2025783"/>
              <a:gd name="connsiteY7" fmla="*/ 731629 h 1964032"/>
              <a:gd name="connsiteX8" fmla="*/ 1537790 w 2025783"/>
              <a:gd name="connsiteY8" fmla="*/ 525296 h 196403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73897 w 2025783"/>
              <a:gd name="connsiteY7" fmla="*/ 732999 h 1965402"/>
              <a:gd name="connsiteX8" fmla="*/ 1537790 w 2025783"/>
              <a:gd name="connsiteY8" fmla="*/ 526666 h 196540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65911 w 2025783"/>
              <a:gd name="connsiteY7" fmla="*/ 756957 h 1965402"/>
              <a:gd name="connsiteX8" fmla="*/ 1537790 w 2025783"/>
              <a:gd name="connsiteY8" fmla="*/ 526666 h 196540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65911 w 2025783"/>
              <a:gd name="connsiteY7" fmla="*/ 756957 h 1965402"/>
              <a:gd name="connsiteX8" fmla="*/ 1537790 w 2025783"/>
              <a:gd name="connsiteY8" fmla="*/ 526666 h 196540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65911 w 2025783"/>
              <a:gd name="connsiteY7" fmla="*/ 756957 h 1965402"/>
              <a:gd name="connsiteX8" fmla="*/ 1537790 w 2025783"/>
              <a:gd name="connsiteY8" fmla="*/ 526666 h 196540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65911 w 2025783"/>
              <a:gd name="connsiteY7" fmla="*/ 756957 h 1965402"/>
              <a:gd name="connsiteX8" fmla="*/ 1537790 w 2025783"/>
              <a:gd name="connsiteY8" fmla="*/ 526666 h 196540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93862 w 2025783"/>
              <a:gd name="connsiteY7" fmla="*/ 709041 h 1965402"/>
              <a:gd name="connsiteX8" fmla="*/ 1537790 w 2025783"/>
              <a:gd name="connsiteY8" fmla="*/ 526666 h 196540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93862 w 2025783"/>
              <a:gd name="connsiteY7" fmla="*/ 709041 h 1965402"/>
              <a:gd name="connsiteX8" fmla="*/ 1537790 w 2025783"/>
              <a:gd name="connsiteY8" fmla="*/ 526666 h 196540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85876 w 2025783"/>
              <a:gd name="connsiteY7" fmla="*/ 609216 h 1965402"/>
              <a:gd name="connsiteX8" fmla="*/ 1537790 w 2025783"/>
              <a:gd name="connsiteY8" fmla="*/ 526666 h 196540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81883 w 2025783"/>
              <a:gd name="connsiteY7" fmla="*/ 681090 h 1965402"/>
              <a:gd name="connsiteX8" fmla="*/ 1537790 w 2025783"/>
              <a:gd name="connsiteY8" fmla="*/ 526666 h 1965402"/>
              <a:gd name="connsiteX0" fmla="*/ 1523467 w 2025783"/>
              <a:gd name="connsiteY0" fmla="*/ 1965282 h 1965402"/>
              <a:gd name="connsiteX1" fmla="*/ 2024810 w 2025783"/>
              <a:gd name="connsiteY1" fmla="*/ 1562055 h 1965402"/>
              <a:gd name="connsiteX2" fmla="*/ 1619217 w 2025783"/>
              <a:gd name="connsiteY2" fmla="*/ 1208699 h 1965402"/>
              <a:gd name="connsiteX3" fmla="*/ 588086 w 2025783"/>
              <a:gd name="connsiteY3" fmla="*/ 872974 h 1965402"/>
              <a:gd name="connsiteX4" fmla="*/ 748270 w 2025783"/>
              <a:gd name="connsiteY4" fmla="*/ 227706 h 1965402"/>
              <a:gd name="connsiteX5" fmla="*/ 249765 w 2025783"/>
              <a:gd name="connsiteY5" fmla="*/ 13712 h 1965402"/>
              <a:gd name="connsiteX6" fmla="*/ 0 w 2025783"/>
              <a:gd name="connsiteY6" fmla="*/ 429327 h 1965402"/>
              <a:gd name="connsiteX7" fmla="*/ 381883 w 2025783"/>
              <a:gd name="connsiteY7" fmla="*/ 681090 h 1965402"/>
              <a:gd name="connsiteX8" fmla="*/ 1537790 w 2025783"/>
              <a:gd name="connsiteY8" fmla="*/ 526666 h 1965402"/>
              <a:gd name="connsiteX0" fmla="*/ 1523467 w 2025783"/>
              <a:gd name="connsiteY0" fmla="*/ 1951570 h 1951690"/>
              <a:gd name="connsiteX1" fmla="*/ 2024810 w 2025783"/>
              <a:gd name="connsiteY1" fmla="*/ 1548343 h 1951690"/>
              <a:gd name="connsiteX2" fmla="*/ 1619217 w 2025783"/>
              <a:gd name="connsiteY2" fmla="*/ 1194987 h 1951690"/>
              <a:gd name="connsiteX3" fmla="*/ 588086 w 2025783"/>
              <a:gd name="connsiteY3" fmla="*/ 859262 h 1951690"/>
              <a:gd name="connsiteX4" fmla="*/ 249765 w 2025783"/>
              <a:gd name="connsiteY4" fmla="*/ 0 h 1951690"/>
              <a:gd name="connsiteX5" fmla="*/ 0 w 2025783"/>
              <a:gd name="connsiteY5" fmla="*/ 415615 h 1951690"/>
              <a:gd name="connsiteX6" fmla="*/ 381883 w 2025783"/>
              <a:gd name="connsiteY6" fmla="*/ 667378 h 1951690"/>
              <a:gd name="connsiteX7" fmla="*/ 1537790 w 2025783"/>
              <a:gd name="connsiteY7" fmla="*/ 512954 h 1951690"/>
              <a:gd name="connsiteX0" fmla="*/ 1523467 w 2025783"/>
              <a:gd name="connsiteY0" fmla="*/ 1535955 h 1536075"/>
              <a:gd name="connsiteX1" fmla="*/ 2024810 w 2025783"/>
              <a:gd name="connsiteY1" fmla="*/ 1132728 h 1536075"/>
              <a:gd name="connsiteX2" fmla="*/ 1619217 w 2025783"/>
              <a:gd name="connsiteY2" fmla="*/ 779372 h 1536075"/>
              <a:gd name="connsiteX3" fmla="*/ 588086 w 2025783"/>
              <a:gd name="connsiteY3" fmla="*/ 443647 h 1536075"/>
              <a:gd name="connsiteX4" fmla="*/ 0 w 2025783"/>
              <a:gd name="connsiteY4" fmla="*/ 0 h 1536075"/>
              <a:gd name="connsiteX5" fmla="*/ 381883 w 2025783"/>
              <a:gd name="connsiteY5" fmla="*/ 251763 h 1536075"/>
              <a:gd name="connsiteX6" fmla="*/ 1537790 w 2025783"/>
              <a:gd name="connsiteY6" fmla="*/ 97339 h 1536075"/>
              <a:gd name="connsiteX0" fmla="*/ 1523467 w 2025853"/>
              <a:gd name="connsiteY0" fmla="*/ 1736712 h 1736832"/>
              <a:gd name="connsiteX1" fmla="*/ 2024810 w 2025853"/>
              <a:gd name="connsiteY1" fmla="*/ 1333485 h 1736832"/>
              <a:gd name="connsiteX2" fmla="*/ 1619217 w 2025853"/>
              <a:gd name="connsiteY2" fmla="*/ 980129 h 1736832"/>
              <a:gd name="connsiteX3" fmla="*/ 506200 w 2025853"/>
              <a:gd name="connsiteY3" fmla="*/ 30255 h 1736832"/>
              <a:gd name="connsiteX4" fmla="*/ 0 w 2025853"/>
              <a:gd name="connsiteY4" fmla="*/ 200757 h 1736832"/>
              <a:gd name="connsiteX5" fmla="*/ 381883 w 2025853"/>
              <a:gd name="connsiteY5" fmla="*/ 452520 h 1736832"/>
              <a:gd name="connsiteX6" fmla="*/ 1537790 w 2025853"/>
              <a:gd name="connsiteY6" fmla="*/ 298096 h 1736832"/>
              <a:gd name="connsiteX0" fmla="*/ 1346046 w 1848432"/>
              <a:gd name="connsiteY0" fmla="*/ 1734989 h 1735109"/>
              <a:gd name="connsiteX1" fmla="*/ 1847389 w 1848432"/>
              <a:gd name="connsiteY1" fmla="*/ 1331762 h 1735109"/>
              <a:gd name="connsiteX2" fmla="*/ 1441796 w 1848432"/>
              <a:gd name="connsiteY2" fmla="*/ 978406 h 1735109"/>
              <a:gd name="connsiteX3" fmla="*/ 328779 w 1848432"/>
              <a:gd name="connsiteY3" fmla="*/ 28532 h 1735109"/>
              <a:gd name="connsiteX4" fmla="*/ 0 w 1848432"/>
              <a:gd name="connsiteY4" fmla="*/ 212682 h 1735109"/>
              <a:gd name="connsiteX5" fmla="*/ 204462 w 1848432"/>
              <a:gd name="connsiteY5" fmla="*/ 450797 h 1735109"/>
              <a:gd name="connsiteX6" fmla="*/ 1360369 w 1848432"/>
              <a:gd name="connsiteY6" fmla="*/ 296373 h 1735109"/>
              <a:gd name="connsiteX0" fmla="*/ 1346046 w 1848432"/>
              <a:gd name="connsiteY0" fmla="*/ 1734989 h 1735109"/>
              <a:gd name="connsiteX1" fmla="*/ 1847389 w 1848432"/>
              <a:gd name="connsiteY1" fmla="*/ 1331762 h 1735109"/>
              <a:gd name="connsiteX2" fmla="*/ 1441796 w 1848432"/>
              <a:gd name="connsiteY2" fmla="*/ 978406 h 1735109"/>
              <a:gd name="connsiteX3" fmla="*/ 328779 w 1848432"/>
              <a:gd name="connsiteY3" fmla="*/ 28532 h 1735109"/>
              <a:gd name="connsiteX4" fmla="*/ 0 w 1848432"/>
              <a:gd name="connsiteY4" fmla="*/ 212682 h 1735109"/>
              <a:gd name="connsiteX5" fmla="*/ 436474 w 1848432"/>
              <a:gd name="connsiteY5" fmla="*/ 450797 h 1735109"/>
              <a:gd name="connsiteX6" fmla="*/ 1360369 w 1848432"/>
              <a:gd name="connsiteY6" fmla="*/ 296373 h 1735109"/>
              <a:gd name="connsiteX0" fmla="*/ 1346046 w 1848432"/>
              <a:gd name="connsiteY0" fmla="*/ 1734989 h 1735109"/>
              <a:gd name="connsiteX1" fmla="*/ 1847389 w 1848432"/>
              <a:gd name="connsiteY1" fmla="*/ 1331762 h 1735109"/>
              <a:gd name="connsiteX2" fmla="*/ 1441796 w 1848432"/>
              <a:gd name="connsiteY2" fmla="*/ 978406 h 1735109"/>
              <a:gd name="connsiteX3" fmla="*/ 328779 w 1848432"/>
              <a:gd name="connsiteY3" fmla="*/ 28532 h 1735109"/>
              <a:gd name="connsiteX4" fmla="*/ 0 w 1848432"/>
              <a:gd name="connsiteY4" fmla="*/ 212682 h 1735109"/>
              <a:gd name="connsiteX5" fmla="*/ 436474 w 1848432"/>
              <a:gd name="connsiteY5" fmla="*/ 450797 h 1735109"/>
              <a:gd name="connsiteX6" fmla="*/ 1360369 w 1848432"/>
              <a:gd name="connsiteY6" fmla="*/ 296373 h 1735109"/>
              <a:gd name="connsiteX0" fmla="*/ 1346046 w 1848362"/>
              <a:gd name="connsiteY0" fmla="*/ 1812288 h 1812408"/>
              <a:gd name="connsiteX1" fmla="*/ 1847389 w 1848362"/>
              <a:gd name="connsiteY1" fmla="*/ 1409061 h 1812408"/>
              <a:gd name="connsiteX2" fmla="*/ 1441796 w 1848362"/>
              <a:gd name="connsiteY2" fmla="*/ 1055705 h 1812408"/>
              <a:gd name="connsiteX3" fmla="*/ 410666 w 1848362"/>
              <a:gd name="connsiteY3" fmla="*/ 23944 h 1812408"/>
              <a:gd name="connsiteX4" fmla="*/ 0 w 1848362"/>
              <a:gd name="connsiteY4" fmla="*/ 289981 h 1812408"/>
              <a:gd name="connsiteX5" fmla="*/ 436474 w 1848362"/>
              <a:gd name="connsiteY5" fmla="*/ 528096 h 1812408"/>
              <a:gd name="connsiteX6" fmla="*/ 1360369 w 1848362"/>
              <a:gd name="connsiteY6" fmla="*/ 373672 h 1812408"/>
              <a:gd name="connsiteX0" fmla="*/ 1346046 w 1848362"/>
              <a:gd name="connsiteY0" fmla="*/ 1797889 h 1798009"/>
              <a:gd name="connsiteX1" fmla="*/ 1847389 w 1848362"/>
              <a:gd name="connsiteY1" fmla="*/ 1394662 h 1798009"/>
              <a:gd name="connsiteX2" fmla="*/ 1441796 w 1848362"/>
              <a:gd name="connsiteY2" fmla="*/ 1041306 h 1798009"/>
              <a:gd name="connsiteX3" fmla="*/ 410666 w 1848362"/>
              <a:gd name="connsiteY3" fmla="*/ 9545 h 1798009"/>
              <a:gd name="connsiteX4" fmla="*/ 0 w 1848362"/>
              <a:gd name="connsiteY4" fmla="*/ 275582 h 1798009"/>
              <a:gd name="connsiteX5" fmla="*/ 436474 w 1848362"/>
              <a:gd name="connsiteY5" fmla="*/ 513697 h 1798009"/>
              <a:gd name="connsiteX6" fmla="*/ 1360369 w 1848362"/>
              <a:gd name="connsiteY6" fmla="*/ 359273 h 1798009"/>
              <a:gd name="connsiteX0" fmla="*/ 1264159 w 1766475"/>
              <a:gd name="connsiteY0" fmla="*/ 1815058 h 1815178"/>
              <a:gd name="connsiteX1" fmla="*/ 1765502 w 1766475"/>
              <a:gd name="connsiteY1" fmla="*/ 1411831 h 1815178"/>
              <a:gd name="connsiteX2" fmla="*/ 1359909 w 1766475"/>
              <a:gd name="connsiteY2" fmla="*/ 1058475 h 1815178"/>
              <a:gd name="connsiteX3" fmla="*/ 328779 w 1766475"/>
              <a:gd name="connsiteY3" fmla="*/ 26714 h 1815178"/>
              <a:gd name="connsiteX4" fmla="*/ 0 w 1766475"/>
              <a:gd name="connsiteY4" fmla="*/ 265455 h 1815178"/>
              <a:gd name="connsiteX5" fmla="*/ 354587 w 1766475"/>
              <a:gd name="connsiteY5" fmla="*/ 530866 h 1815178"/>
              <a:gd name="connsiteX6" fmla="*/ 1278482 w 1766475"/>
              <a:gd name="connsiteY6" fmla="*/ 376442 h 1815178"/>
              <a:gd name="connsiteX0" fmla="*/ 1264159 w 1766475"/>
              <a:gd name="connsiteY0" fmla="*/ 1815058 h 1815178"/>
              <a:gd name="connsiteX1" fmla="*/ 1765502 w 1766475"/>
              <a:gd name="connsiteY1" fmla="*/ 1411831 h 1815178"/>
              <a:gd name="connsiteX2" fmla="*/ 1359909 w 1766475"/>
              <a:gd name="connsiteY2" fmla="*/ 1058475 h 1815178"/>
              <a:gd name="connsiteX3" fmla="*/ 328779 w 1766475"/>
              <a:gd name="connsiteY3" fmla="*/ 26714 h 1815178"/>
              <a:gd name="connsiteX4" fmla="*/ 0 w 1766475"/>
              <a:gd name="connsiteY4" fmla="*/ 265455 h 1815178"/>
              <a:gd name="connsiteX5" fmla="*/ 354587 w 1766475"/>
              <a:gd name="connsiteY5" fmla="*/ 530866 h 1815178"/>
              <a:gd name="connsiteX6" fmla="*/ 1278482 w 1766475"/>
              <a:gd name="connsiteY6" fmla="*/ 376442 h 1815178"/>
              <a:gd name="connsiteX0" fmla="*/ 1264159 w 1766475"/>
              <a:gd name="connsiteY0" fmla="*/ 1815058 h 1815178"/>
              <a:gd name="connsiteX1" fmla="*/ 1765502 w 1766475"/>
              <a:gd name="connsiteY1" fmla="*/ 1411831 h 1815178"/>
              <a:gd name="connsiteX2" fmla="*/ 1359909 w 1766475"/>
              <a:gd name="connsiteY2" fmla="*/ 1058475 h 1815178"/>
              <a:gd name="connsiteX3" fmla="*/ 328779 w 1766475"/>
              <a:gd name="connsiteY3" fmla="*/ 26714 h 1815178"/>
              <a:gd name="connsiteX4" fmla="*/ 0 w 1766475"/>
              <a:gd name="connsiteY4" fmla="*/ 265455 h 1815178"/>
              <a:gd name="connsiteX5" fmla="*/ 354587 w 1766475"/>
              <a:gd name="connsiteY5" fmla="*/ 530866 h 1815178"/>
              <a:gd name="connsiteX6" fmla="*/ 1278482 w 1766475"/>
              <a:gd name="connsiteY6" fmla="*/ 376442 h 1815178"/>
              <a:gd name="connsiteX0" fmla="*/ 1264159 w 1765706"/>
              <a:gd name="connsiteY0" fmla="*/ 1810196 h 1810323"/>
              <a:gd name="connsiteX1" fmla="*/ 1765502 w 1765706"/>
              <a:gd name="connsiteY1" fmla="*/ 1406969 h 1810323"/>
              <a:gd name="connsiteX2" fmla="*/ 1209784 w 1765706"/>
              <a:gd name="connsiteY2" fmla="*/ 958079 h 1810323"/>
              <a:gd name="connsiteX3" fmla="*/ 328779 w 1765706"/>
              <a:gd name="connsiteY3" fmla="*/ 21852 h 1810323"/>
              <a:gd name="connsiteX4" fmla="*/ 0 w 1765706"/>
              <a:gd name="connsiteY4" fmla="*/ 260593 h 1810323"/>
              <a:gd name="connsiteX5" fmla="*/ 354587 w 1765706"/>
              <a:gd name="connsiteY5" fmla="*/ 526004 h 1810323"/>
              <a:gd name="connsiteX6" fmla="*/ 1278482 w 1765706"/>
              <a:gd name="connsiteY6" fmla="*/ 371580 h 1810323"/>
              <a:gd name="connsiteX0" fmla="*/ 1264159 w 1779344"/>
              <a:gd name="connsiteY0" fmla="*/ 1810196 h 1810284"/>
              <a:gd name="connsiteX1" fmla="*/ 1779149 w 1779344"/>
              <a:gd name="connsiteY1" fmla="*/ 1284139 h 1810284"/>
              <a:gd name="connsiteX2" fmla="*/ 1209784 w 1779344"/>
              <a:gd name="connsiteY2" fmla="*/ 958079 h 1810284"/>
              <a:gd name="connsiteX3" fmla="*/ 328779 w 1779344"/>
              <a:gd name="connsiteY3" fmla="*/ 21852 h 1810284"/>
              <a:gd name="connsiteX4" fmla="*/ 0 w 1779344"/>
              <a:gd name="connsiteY4" fmla="*/ 260593 h 1810284"/>
              <a:gd name="connsiteX5" fmla="*/ 354587 w 1779344"/>
              <a:gd name="connsiteY5" fmla="*/ 526004 h 1810284"/>
              <a:gd name="connsiteX6" fmla="*/ 1278482 w 1779344"/>
              <a:gd name="connsiteY6" fmla="*/ 371580 h 1810284"/>
              <a:gd name="connsiteX0" fmla="*/ 1264159 w 1779344"/>
              <a:gd name="connsiteY0" fmla="*/ 1810196 h 1810284"/>
              <a:gd name="connsiteX1" fmla="*/ 1779149 w 1779344"/>
              <a:gd name="connsiteY1" fmla="*/ 1284139 h 1810284"/>
              <a:gd name="connsiteX2" fmla="*/ 1209784 w 1779344"/>
              <a:gd name="connsiteY2" fmla="*/ 958079 h 1810284"/>
              <a:gd name="connsiteX3" fmla="*/ 328779 w 1779344"/>
              <a:gd name="connsiteY3" fmla="*/ 21852 h 1810284"/>
              <a:gd name="connsiteX4" fmla="*/ 0 w 1779344"/>
              <a:gd name="connsiteY4" fmla="*/ 260593 h 1810284"/>
              <a:gd name="connsiteX5" fmla="*/ 354587 w 1779344"/>
              <a:gd name="connsiteY5" fmla="*/ 526004 h 1810284"/>
              <a:gd name="connsiteX6" fmla="*/ 1278482 w 1779344"/>
              <a:gd name="connsiteY6" fmla="*/ 371580 h 1810284"/>
              <a:gd name="connsiteX0" fmla="*/ 1273684 w 1788869"/>
              <a:gd name="connsiteY0" fmla="*/ 1814183 h 1814271"/>
              <a:gd name="connsiteX1" fmla="*/ 1788674 w 1788869"/>
              <a:gd name="connsiteY1" fmla="*/ 1288126 h 1814271"/>
              <a:gd name="connsiteX2" fmla="*/ 1219309 w 1788869"/>
              <a:gd name="connsiteY2" fmla="*/ 962066 h 1814271"/>
              <a:gd name="connsiteX3" fmla="*/ 338304 w 1788869"/>
              <a:gd name="connsiteY3" fmla="*/ 25839 h 1814271"/>
              <a:gd name="connsiteX4" fmla="*/ 0 w 1788869"/>
              <a:gd name="connsiteY4" fmla="*/ 226480 h 1814271"/>
              <a:gd name="connsiteX5" fmla="*/ 364112 w 1788869"/>
              <a:gd name="connsiteY5" fmla="*/ 529991 h 1814271"/>
              <a:gd name="connsiteX6" fmla="*/ 1288007 w 1788869"/>
              <a:gd name="connsiteY6" fmla="*/ 375567 h 1814271"/>
              <a:gd name="connsiteX0" fmla="*/ 1273684 w 1788869"/>
              <a:gd name="connsiteY0" fmla="*/ 1824321 h 1824409"/>
              <a:gd name="connsiteX1" fmla="*/ 1788674 w 1788869"/>
              <a:gd name="connsiteY1" fmla="*/ 1298264 h 1824409"/>
              <a:gd name="connsiteX2" fmla="*/ 1219309 w 1788869"/>
              <a:gd name="connsiteY2" fmla="*/ 972204 h 1824409"/>
              <a:gd name="connsiteX3" fmla="*/ 338304 w 1788869"/>
              <a:gd name="connsiteY3" fmla="*/ 35977 h 1824409"/>
              <a:gd name="connsiteX4" fmla="*/ 0 w 1788869"/>
              <a:gd name="connsiteY4" fmla="*/ 236618 h 1824409"/>
              <a:gd name="connsiteX5" fmla="*/ 364112 w 1788869"/>
              <a:gd name="connsiteY5" fmla="*/ 540129 h 1824409"/>
              <a:gd name="connsiteX6" fmla="*/ 1288007 w 1788869"/>
              <a:gd name="connsiteY6" fmla="*/ 385705 h 1824409"/>
              <a:gd name="connsiteX0" fmla="*/ 1273792 w 1788977"/>
              <a:gd name="connsiteY0" fmla="*/ 1824321 h 1824409"/>
              <a:gd name="connsiteX1" fmla="*/ 1788782 w 1788977"/>
              <a:gd name="connsiteY1" fmla="*/ 1298264 h 1824409"/>
              <a:gd name="connsiteX2" fmla="*/ 1219417 w 1788977"/>
              <a:gd name="connsiteY2" fmla="*/ 972204 h 1824409"/>
              <a:gd name="connsiteX3" fmla="*/ 338412 w 1788977"/>
              <a:gd name="connsiteY3" fmla="*/ 35977 h 1824409"/>
              <a:gd name="connsiteX4" fmla="*/ 108 w 1788977"/>
              <a:gd name="connsiteY4" fmla="*/ 236618 h 1824409"/>
              <a:gd name="connsiteX5" fmla="*/ 364220 w 1788977"/>
              <a:gd name="connsiteY5" fmla="*/ 540129 h 1824409"/>
              <a:gd name="connsiteX6" fmla="*/ 1288115 w 1788977"/>
              <a:gd name="connsiteY6" fmla="*/ 385705 h 1824409"/>
              <a:gd name="connsiteX0" fmla="*/ 1273792 w 1788977"/>
              <a:gd name="connsiteY0" fmla="*/ 1822766 h 1822854"/>
              <a:gd name="connsiteX1" fmla="*/ 1788782 w 1788977"/>
              <a:gd name="connsiteY1" fmla="*/ 1296709 h 1822854"/>
              <a:gd name="connsiteX2" fmla="*/ 1219417 w 1788977"/>
              <a:gd name="connsiteY2" fmla="*/ 970649 h 1822854"/>
              <a:gd name="connsiteX3" fmla="*/ 338412 w 1788977"/>
              <a:gd name="connsiteY3" fmla="*/ 34422 h 1822854"/>
              <a:gd name="connsiteX4" fmla="*/ 108 w 1788977"/>
              <a:gd name="connsiteY4" fmla="*/ 235063 h 1822854"/>
              <a:gd name="connsiteX5" fmla="*/ 364220 w 1788977"/>
              <a:gd name="connsiteY5" fmla="*/ 538574 h 1822854"/>
              <a:gd name="connsiteX6" fmla="*/ 1288115 w 1788977"/>
              <a:gd name="connsiteY6" fmla="*/ 384150 h 1822854"/>
              <a:gd name="connsiteX0" fmla="*/ 1273889 w 1789074"/>
              <a:gd name="connsiteY0" fmla="*/ 1822766 h 1822854"/>
              <a:gd name="connsiteX1" fmla="*/ 1788879 w 1789074"/>
              <a:gd name="connsiteY1" fmla="*/ 1296709 h 1822854"/>
              <a:gd name="connsiteX2" fmla="*/ 1219514 w 1789074"/>
              <a:gd name="connsiteY2" fmla="*/ 970649 h 1822854"/>
              <a:gd name="connsiteX3" fmla="*/ 338509 w 1789074"/>
              <a:gd name="connsiteY3" fmla="*/ 34422 h 1822854"/>
              <a:gd name="connsiteX4" fmla="*/ 205 w 1789074"/>
              <a:gd name="connsiteY4" fmla="*/ 235063 h 1822854"/>
              <a:gd name="connsiteX5" fmla="*/ 281767 w 1789074"/>
              <a:gd name="connsiteY5" fmla="*/ 529049 h 1822854"/>
              <a:gd name="connsiteX6" fmla="*/ 1288212 w 1789074"/>
              <a:gd name="connsiteY6" fmla="*/ 384150 h 1822854"/>
              <a:gd name="connsiteX0" fmla="*/ 1273889 w 1789074"/>
              <a:gd name="connsiteY0" fmla="*/ 1822766 h 1822854"/>
              <a:gd name="connsiteX1" fmla="*/ 1788879 w 1789074"/>
              <a:gd name="connsiteY1" fmla="*/ 1296709 h 1822854"/>
              <a:gd name="connsiteX2" fmla="*/ 1219514 w 1789074"/>
              <a:gd name="connsiteY2" fmla="*/ 970649 h 1822854"/>
              <a:gd name="connsiteX3" fmla="*/ 338509 w 1789074"/>
              <a:gd name="connsiteY3" fmla="*/ 34422 h 1822854"/>
              <a:gd name="connsiteX4" fmla="*/ 205 w 1789074"/>
              <a:gd name="connsiteY4" fmla="*/ 235063 h 1822854"/>
              <a:gd name="connsiteX5" fmla="*/ 281767 w 1789074"/>
              <a:gd name="connsiteY5" fmla="*/ 529049 h 1822854"/>
              <a:gd name="connsiteX6" fmla="*/ 1288212 w 1789074"/>
              <a:gd name="connsiteY6" fmla="*/ 384150 h 1822854"/>
              <a:gd name="connsiteX0" fmla="*/ 1273780 w 1788965"/>
              <a:gd name="connsiteY0" fmla="*/ 1822766 h 1822854"/>
              <a:gd name="connsiteX1" fmla="*/ 1788770 w 1788965"/>
              <a:gd name="connsiteY1" fmla="*/ 1296709 h 1822854"/>
              <a:gd name="connsiteX2" fmla="*/ 1219405 w 1788965"/>
              <a:gd name="connsiteY2" fmla="*/ 970649 h 1822854"/>
              <a:gd name="connsiteX3" fmla="*/ 338400 w 1788965"/>
              <a:gd name="connsiteY3" fmla="*/ 34422 h 1822854"/>
              <a:gd name="connsiteX4" fmla="*/ 96 w 1788965"/>
              <a:gd name="connsiteY4" fmla="*/ 235063 h 1822854"/>
              <a:gd name="connsiteX5" fmla="*/ 281658 w 1788965"/>
              <a:gd name="connsiteY5" fmla="*/ 529049 h 1822854"/>
              <a:gd name="connsiteX6" fmla="*/ 1288103 w 1788965"/>
              <a:gd name="connsiteY6" fmla="*/ 384150 h 1822854"/>
              <a:gd name="connsiteX0" fmla="*/ 1273814 w 1788999"/>
              <a:gd name="connsiteY0" fmla="*/ 1822766 h 1822854"/>
              <a:gd name="connsiteX1" fmla="*/ 1788804 w 1788999"/>
              <a:gd name="connsiteY1" fmla="*/ 1296709 h 1822854"/>
              <a:gd name="connsiteX2" fmla="*/ 1219439 w 1788999"/>
              <a:gd name="connsiteY2" fmla="*/ 970649 h 1822854"/>
              <a:gd name="connsiteX3" fmla="*/ 338434 w 1788999"/>
              <a:gd name="connsiteY3" fmla="*/ 34422 h 1822854"/>
              <a:gd name="connsiteX4" fmla="*/ 130 w 1788999"/>
              <a:gd name="connsiteY4" fmla="*/ 235063 h 1822854"/>
              <a:gd name="connsiteX5" fmla="*/ 227717 w 1788999"/>
              <a:gd name="connsiteY5" fmla="*/ 487774 h 1822854"/>
              <a:gd name="connsiteX6" fmla="*/ 1288137 w 1788999"/>
              <a:gd name="connsiteY6" fmla="*/ 384150 h 1822854"/>
              <a:gd name="connsiteX0" fmla="*/ 1273814 w 1788999"/>
              <a:gd name="connsiteY0" fmla="*/ 1817076 h 1817164"/>
              <a:gd name="connsiteX1" fmla="*/ 1788804 w 1788999"/>
              <a:gd name="connsiteY1" fmla="*/ 1291019 h 1817164"/>
              <a:gd name="connsiteX2" fmla="*/ 1219439 w 1788999"/>
              <a:gd name="connsiteY2" fmla="*/ 964959 h 1817164"/>
              <a:gd name="connsiteX3" fmla="*/ 373359 w 1788999"/>
              <a:gd name="connsiteY3" fmla="*/ 35082 h 1817164"/>
              <a:gd name="connsiteX4" fmla="*/ 130 w 1788999"/>
              <a:gd name="connsiteY4" fmla="*/ 229373 h 1817164"/>
              <a:gd name="connsiteX5" fmla="*/ 227717 w 1788999"/>
              <a:gd name="connsiteY5" fmla="*/ 482084 h 1817164"/>
              <a:gd name="connsiteX6" fmla="*/ 1288137 w 1788999"/>
              <a:gd name="connsiteY6" fmla="*/ 378460 h 1817164"/>
              <a:gd name="connsiteX0" fmla="*/ 1273814 w 1788999"/>
              <a:gd name="connsiteY0" fmla="*/ 1793331 h 1793419"/>
              <a:gd name="connsiteX1" fmla="*/ 1788804 w 1788999"/>
              <a:gd name="connsiteY1" fmla="*/ 1267274 h 1793419"/>
              <a:gd name="connsiteX2" fmla="*/ 1219439 w 1788999"/>
              <a:gd name="connsiteY2" fmla="*/ 941214 h 1793419"/>
              <a:gd name="connsiteX3" fmla="*/ 373359 w 1788999"/>
              <a:gd name="connsiteY3" fmla="*/ 11337 h 1793419"/>
              <a:gd name="connsiteX4" fmla="*/ 130 w 1788999"/>
              <a:gd name="connsiteY4" fmla="*/ 205628 h 1793419"/>
              <a:gd name="connsiteX5" fmla="*/ 227717 w 1788999"/>
              <a:gd name="connsiteY5" fmla="*/ 458339 h 1793419"/>
              <a:gd name="connsiteX6" fmla="*/ 1288137 w 1788999"/>
              <a:gd name="connsiteY6" fmla="*/ 354715 h 1793419"/>
              <a:gd name="connsiteX0" fmla="*/ 1273814 w 1788999"/>
              <a:gd name="connsiteY0" fmla="*/ 1787054 h 1787142"/>
              <a:gd name="connsiteX1" fmla="*/ 1788804 w 1788999"/>
              <a:gd name="connsiteY1" fmla="*/ 1260997 h 1787142"/>
              <a:gd name="connsiteX2" fmla="*/ 1219439 w 1788999"/>
              <a:gd name="connsiteY2" fmla="*/ 934937 h 1787142"/>
              <a:gd name="connsiteX3" fmla="*/ 373359 w 1788999"/>
              <a:gd name="connsiteY3" fmla="*/ 5060 h 1787142"/>
              <a:gd name="connsiteX4" fmla="*/ 130 w 1788999"/>
              <a:gd name="connsiteY4" fmla="*/ 199351 h 1787142"/>
              <a:gd name="connsiteX5" fmla="*/ 227717 w 1788999"/>
              <a:gd name="connsiteY5" fmla="*/ 452062 h 1787142"/>
              <a:gd name="connsiteX6" fmla="*/ 1288137 w 1788999"/>
              <a:gd name="connsiteY6" fmla="*/ 348438 h 1787142"/>
              <a:gd name="connsiteX0" fmla="*/ 1273814 w 1788999"/>
              <a:gd name="connsiteY0" fmla="*/ 1783690 h 1783778"/>
              <a:gd name="connsiteX1" fmla="*/ 1788804 w 1788999"/>
              <a:gd name="connsiteY1" fmla="*/ 1257633 h 1783778"/>
              <a:gd name="connsiteX2" fmla="*/ 1219439 w 1788999"/>
              <a:gd name="connsiteY2" fmla="*/ 931573 h 1783778"/>
              <a:gd name="connsiteX3" fmla="*/ 373359 w 1788999"/>
              <a:gd name="connsiteY3" fmla="*/ 1696 h 1783778"/>
              <a:gd name="connsiteX4" fmla="*/ 130 w 1788999"/>
              <a:gd name="connsiteY4" fmla="*/ 195987 h 1783778"/>
              <a:gd name="connsiteX5" fmla="*/ 227717 w 1788999"/>
              <a:gd name="connsiteY5" fmla="*/ 448698 h 1783778"/>
              <a:gd name="connsiteX6" fmla="*/ 1288137 w 1788999"/>
              <a:gd name="connsiteY6" fmla="*/ 345074 h 1783778"/>
              <a:gd name="connsiteX0" fmla="*/ 1273769 w 1788954"/>
              <a:gd name="connsiteY0" fmla="*/ 1783690 h 1783778"/>
              <a:gd name="connsiteX1" fmla="*/ 1788759 w 1788954"/>
              <a:gd name="connsiteY1" fmla="*/ 1257633 h 1783778"/>
              <a:gd name="connsiteX2" fmla="*/ 1219394 w 1788954"/>
              <a:gd name="connsiteY2" fmla="*/ 931573 h 1783778"/>
              <a:gd name="connsiteX3" fmla="*/ 373314 w 1788954"/>
              <a:gd name="connsiteY3" fmla="*/ 1696 h 1783778"/>
              <a:gd name="connsiteX4" fmla="*/ 85 w 1788954"/>
              <a:gd name="connsiteY4" fmla="*/ 195987 h 1783778"/>
              <a:gd name="connsiteX5" fmla="*/ 307047 w 1788954"/>
              <a:gd name="connsiteY5" fmla="*/ 455048 h 1783778"/>
              <a:gd name="connsiteX6" fmla="*/ 1288092 w 1788954"/>
              <a:gd name="connsiteY6" fmla="*/ 345074 h 1783778"/>
              <a:gd name="connsiteX0" fmla="*/ 1273769 w 1788954"/>
              <a:gd name="connsiteY0" fmla="*/ 1783690 h 1783778"/>
              <a:gd name="connsiteX1" fmla="*/ 1788759 w 1788954"/>
              <a:gd name="connsiteY1" fmla="*/ 1257633 h 1783778"/>
              <a:gd name="connsiteX2" fmla="*/ 1219394 w 1788954"/>
              <a:gd name="connsiteY2" fmla="*/ 931573 h 1783778"/>
              <a:gd name="connsiteX3" fmla="*/ 373314 w 1788954"/>
              <a:gd name="connsiteY3" fmla="*/ 1696 h 1783778"/>
              <a:gd name="connsiteX4" fmla="*/ 85 w 1788954"/>
              <a:gd name="connsiteY4" fmla="*/ 195987 h 1783778"/>
              <a:gd name="connsiteX5" fmla="*/ 307047 w 1788954"/>
              <a:gd name="connsiteY5" fmla="*/ 455048 h 1783778"/>
              <a:gd name="connsiteX6" fmla="*/ 1288092 w 1788954"/>
              <a:gd name="connsiteY6" fmla="*/ 345074 h 1783778"/>
              <a:gd name="connsiteX0" fmla="*/ 1140542 w 1655727"/>
              <a:gd name="connsiteY0" fmla="*/ 1816539 h 1816627"/>
              <a:gd name="connsiteX1" fmla="*/ 1655532 w 1655727"/>
              <a:gd name="connsiteY1" fmla="*/ 1290482 h 1816627"/>
              <a:gd name="connsiteX2" fmla="*/ 1086167 w 1655727"/>
              <a:gd name="connsiteY2" fmla="*/ 964422 h 1816627"/>
              <a:gd name="connsiteX3" fmla="*/ 240087 w 1655727"/>
              <a:gd name="connsiteY3" fmla="*/ 34545 h 1816627"/>
              <a:gd name="connsiteX4" fmla="*/ 208 w 1655727"/>
              <a:gd name="connsiteY4" fmla="*/ 232011 h 1816627"/>
              <a:gd name="connsiteX5" fmla="*/ 173820 w 1655727"/>
              <a:gd name="connsiteY5" fmla="*/ 487897 h 1816627"/>
              <a:gd name="connsiteX6" fmla="*/ 1154865 w 1655727"/>
              <a:gd name="connsiteY6" fmla="*/ 377923 h 1816627"/>
              <a:gd name="connsiteX0" fmla="*/ 1140542 w 1655727"/>
              <a:gd name="connsiteY0" fmla="*/ 1780119 h 1780207"/>
              <a:gd name="connsiteX1" fmla="*/ 1655532 w 1655727"/>
              <a:gd name="connsiteY1" fmla="*/ 1254062 h 1780207"/>
              <a:gd name="connsiteX2" fmla="*/ 1086167 w 1655727"/>
              <a:gd name="connsiteY2" fmla="*/ 928002 h 1780207"/>
              <a:gd name="connsiteX3" fmla="*/ 363912 w 1655727"/>
              <a:gd name="connsiteY3" fmla="*/ 39400 h 1780207"/>
              <a:gd name="connsiteX4" fmla="*/ 208 w 1655727"/>
              <a:gd name="connsiteY4" fmla="*/ 195591 h 1780207"/>
              <a:gd name="connsiteX5" fmla="*/ 173820 w 1655727"/>
              <a:gd name="connsiteY5" fmla="*/ 451477 h 1780207"/>
              <a:gd name="connsiteX6" fmla="*/ 1154865 w 1655727"/>
              <a:gd name="connsiteY6" fmla="*/ 341503 h 1780207"/>
              <a:gd name="connsiteX0" fmla="*/ 1140485 w 1655670"/>
              <a:gd name="connsiteY0" fmla="*/ 1780119 h 1780207"/>
              <a:gd name="connsiteX1" fmla="*/ 1655475 w 1655670"/>
              <a:gd name="connsiteY1" fmla="*/ 1254062 h 1780207"/>
              <a:gd name="connsiteX2" fmla="*/ 1086110 w 1655670"/>
              <a:gd name="connsiteY2" fmla="*/ 928002 h 1780207"/>
              <a:gd name="connsiteX3" fmla="*/ 363855 w 1655670"/>
              <a:gd name="connsiteY3" fmla="*/ 39400 h 1780207"/>
              <a:gd name="connsiteX4" fmla="*/ 151 w 1655670"/>
              <a:gd name="connsiteY4" fmla="*/ 195591 h 1780207"/>
              <a:gd name="connsiteX5" fmla="*/ 208688 w 1655670"/>
              <a:gd name="connsiteY5" fmla="*/ 448302 h 1780207"/>
              <a:gd name="connsiteX6" fmla="*/ 1154808 w 1655670"/>
              <a:gd name="connsiteY6" fmla="*/ 341503 h 1780207"/>
              <a:gd name="connsiteX0" fmla="*/ 1140485 w 1655670"/>
              <a:gd name="connsiteY0" fmla="*/ 1780119 h 1780207"/>
              <a:gd name="connsiteX1" fmla="*/ 1655475 w 1655670"/>
              <a:gd name="connsiteY1" fmla="*/ 1254062 h 1780207"/>
              <a:gd name="connsiteX2" fmla="*/ 1086110 w 1655670"/>
              <a:gd name="connsiteY2" fmla="*/ 928002 h 1780207"/>
              <a:gd name="connsiteX3" fmla="*/ 363855 w 1655670"/>
              <a:gd name="connsiteY3" fmla="*/ 39400 h 1780207"/>
              <a:gd name="connsiteX4" fmla="*/ 151 w 1655670"/>
              <a:gd name="connsiteY4" fmla="*/ 195591 h 1780207"/>
              <a:gd name="connsiteX5" fmla="*/ 208688 w 1655670"/>
              <a:gd name="connsiteY5" fmla="*/ 448302 h 1780207"/>
              <a:gd name="connsiteX6" fmla="*/ 1154808 w 1655670"/>
              <a:gd name="connsiteY6" fmla="*/ 341503 h 1780207"/>
              <a:gd name="connsiteX0" fmla="*/ 1140485 w 1655670"/>
              <a:gd name="connsiteY0" fmla="*/ 1662137 h 1662225"/>
              <a:gd name="connsiteX1" fmla="*/ 1655475 w 1655670"/>
              <a:gd name="connsiteY1" fmla="*/ 1136080 h 1662225"/>
              <a:gd name="connsiteX2" fmla="*/ 1086110 w 1655670"/>
              <a:gd name="connsiteY2" fmla="*/ 810020 h 1662225"/>
              <a:gd name="connsiteX3" fmla="*/ 405896 w 1655670"/>
              <a:gd name="connsiteY3" fmla="*/ 79073 h 1662225"/>
              <a:gd name="connsiteX4" fmla="*/ 151 w 1655670"/>
              <a:gd name="connsiteY4" fmla="*/ 77609 h 1662225"/>
              <a:gd name="connsiteX5" fmla="*/ 208688 w 1655670"/>
              <a:gd name="connsiteY5" fmla="*/ 330320 h 1662225"/>
              <a:gd name="connsiteX6" fmla="*/ 1154808 w 1655670"/>
              <a:gd name="connsiteY6" fmla="*/ 223521 h 1662225"/>
              <a:gd name="connsiteX0" fmla="*/ 979770 w 1494955"/>
              <a:gd name="connsiteY0" fmla="*/ 1639373 h 1639461"/>
              <a:gd name="connsiteX1" fmla="*/ 1494760 w 1494955"/>
              <a:gd name="connsiteY1" fmla="*/ 1113316 h 1639461"/>
              <a:gd name="connsiteX2" fmla="*/ 925395 w 1494955"/>
              <a:gd name="connsiteY2" fmla="*/ 787256 h 1639461"/>
              <a:gd name="connsiteX3" fmla="*/ 245181 w 1494955"/>
              <a:gd name="connsiteY3" fmla="*/ 56309 h 1639461"/>
              <a:gd name="connsiteX4" fmla="*/ 28622 w 1494955"/>
              <a:gd name="connsiteY4" fmla="*/ 107397 h 1639461"/>
              <a:gd name="connsiteX5" fmla="*/ 47973 w 1494955"/>
              <a:gd name="connsiteY5" fmla="*/ 307556 h 1639461"/>
              <a:gd name="connsiteX6" fmla="*/ 994093 w 1494955"/>
              <a:gd name="connsiteY6" fmla="*/ 200757 h 1639461"/>
              <a:gd name="connsiteX0" fmla="*/ 951329 w 1466514"/>
              <a:gd name="connsiteY0" fmla="*/ 1639373 h 1639461"/>
              <a:gd name="connsiteX1" fmla="*/ 1466319 w 1466514"/>
              <a:gd name="connsiteY1" fmla="*/ 1113316 h 1639461"/>
              <a:gd name="connsiteX2" fmla="*/ 896954 w 1466514"/>
              <a:gd name="connsiteY2" fmla="*/ 787256 h 1639461"/>
              <a:gd name="connsiteX3" fmla="*/ 216740 w 1466514"/>
              <a:gd name="connsiteY3" fmla="*/ 56309 h 1639461"/>
              <a:gd name="connsiteX4" fmla="*/ 181 w 1466514"/>
              <a:gd name="connsiteY4" fmla="*/ 107397 h 1639461"/>
              <a:gd name="connsiteX5" fmla="*/ 187698 w 1466514"/>
              <a:gd name="connsiteY5" fmla="*/ 244494 h 1639461"/>
              <a:gd name="connsiteX6" fmla="*/ 965652 w 1466514"/>
              <a:gd name="connsiteY6" fmla="*/ 200757 h 1639461"/>
              <a:gd name="connsiteX0" fmla="*/ 951329 w 1466514"/>
              <a:gd name="connsiteY0" fmla="*/ 1600548 h 1600636"/>
              <a:gd name="connsiteX1" fmla="*/ 1466319 w 1466514"/>
              <a:gd name="connsiteY1" fmla="*/ 1074491 h 1600636"/>
              <a:gd name="connsiteX2" fmla="*/ 896954 w 1466514"/>
              <a:gd name="connsiteY2" fmla="*/ 748431 h 1600636"/>
              <a:gd name="connsiteX3" fmla="*/ 300823 w 1466514"/>
              <a:gd name="connsiteY3" fmla="*/ 80546 h 1600636"/>
              <a:gd name="connsiteX4" fmla="*/ 181 w 1466514"/>
              <a:gd name="connsiteY4" fmla="*/ 68572 h 1600636"/>
              <a:gd name="connsiteX5" fmla="*/ 187698 w 1466514"/>
              <a:gd name="connsiteY5" fmla="*/ 205669 h 1600636"/>
              <a:gd name="connsiteX6" fmla="*/ 965652 w 1466514"/>
              <a:gd name="connsiteY6" fmla="*/ 161932 h 1600636"/>
              <a:gd name="connsiteX0" fmla="*/ 843796 w 1358981"/>
              <a:gd name="connsiteY0" fmla="*/ 1579964 h 1580052"/>
              <a:gd name="connsiteX1" fmla="*/ 1358786 w 1358981"/>
              <a:gd name="connsiteY1" fmla="*/ 1053907 h 1580052"/>
              <a:gd name="connsiteX2" fmla="*/ 789421 w 1358981"/>
              <a:gd name="connsiteY2" fmla="*/ 727847 h 1580052"/>
              <a:gd name="connsiteX3" fmla="*/ 193290 w 1358981"/>
              <a:gd name="connsiteY3" fmla="*/ 59962 h 1580052"/>
              <a:gd name="connsiteX4" fmla="*/ 3006 w 1358981"/>
              <a:gd name="connsiteY4" fmla="*/ 90030 h 1580052"/>
              <a:gd name="connsiteX5" fmla="*/ 80165 w 1358981"/>
              <a:gd name="connsiteY5" fmla="*/ 185085 h 1580052"/>
              <a:gd name="connsiteX6" fmla="*/ 858119 w 1358981"/>
              <a:gd name="connsiteY6" fmla="*/ 141348 h 1580052"/>
              <a:gd name="connsiteX0" fmla="*/ 843796 w 1358981"/>
              <a:gd name="connsiteY0" fmla="*/ 1609665 h 1609753"/>
              <a:gd name="connsiteX1" fmla="*/ 1358786 w 1358981"/>
              <a:gd name="connsiteY1" fmla="*/ 1083608 h 1609753"/>
              <a:gd name="connsiteX2" fmla="*/ 789421 w 1358981"/>
              <a:gd name="connsiteY2" fmla="*/ 757548 h 1609753"/>
              <a:gd name="connsiteX3" fmla="*/ 203800 w 1358981"/>
              <a:gd name="connsiteY3" fmla="*/ 47621 h 1609753"/>
              <a:gd name="connsiteX4" fmla="*/ 3006 w 1358981"/>
              <a:gd name="connsiteY4" fmla="*/ 119731 h 1609753"/>
              <a:gd name="connsiteX5" fmla="*/ 80165 w 1358981"/>
              <a:gd name="connsiteY5" fmla="*/ 214786 h 1609753"/>
              <a:gd name="connsiteX6" fmla="*/ 858119 w 1358981"/>
              <a:gd name="connsiteY6" fmla="*/ 171049 h 1609753"/>
              <a:gd name="connsiteX0" fmla="*/ 843006 w 1358191"/>
              <a:gd name="connsiteY0" fmla="*/ 1609665 h 1609753"/>
              <a:gd name="connsiteX1" fmla="*/ 1357996 w 1358191"/>
              <a:gd name="connsiteY1" fmla="*/ 1083608 h 1609753"/>
              <a:gd name="connsiteX2" fmla="*/ 788631 w 1358191"/>
              <a:gd name="connsiteY2" fmla="*/ 757548 h 1609753"/>
              <a:gd name="connsiteX3" fmla="*/ 203010 w 1358191"/>
              <a:gd name="connsiteY3" fmla="*/ 47621 h 1609753"/>
              <a:gd name="connsiteX4" fmla="*/ 2216 w 1358191"/>
              <a:gd name="connsiteY4" fmla="*/ 119731 h 1609753"/>
              <a:gd name="connsiteX5" fmla="*/ 84630 w 1358191"/>
              <a:gd name="connsiteY5" fmla="*/ 246317 h 1609753"/>
              <a:gd name="connsiteX6" fmla="*/ 857329 w 1358191"/>
              <a:gd name="connsiteY6" fmla="*/ 171049 h 1609753"/>
              <a:gd name="connsiteX0" fmla="*/ 872894 w 1388079"/>
              <a:gd name="connsiteY0" fmla="*/ 1616800 h 1616888"/>
              <a:gd name="connsiteX1" fmla="*/ 1387884 w 1388079"/>
              <a:gd name="connsiteY1" fmla="*/ 1090743 h 1616888"/>
              <a:gd name="connsiteX2" fmla="*/ 818519 w 1388079"/>
              <a:gd name="connsiteY2" fmla="*/ 764683 h 1616888"/>
              <a:gd name="connsiteX3" fmla="*/ 232898 w 1388079"/>
              <a:gd name="connsiteY3" fmla="*/ 54756 h 1616888"/>
              <a:gd name="connsiteX4" fmla="*/ 573 w 1388079"/>
              <a:gd name="connsiteY4" fmla="*/ 105845 h 1616888"/>
              <a:gd name="connsiteX5" fmla="*/ 114518 w 1388079"/>
              <a:gd name="connsiteY5" fmla="*/ 253452 h 1616888"/>
              <a:gd name="connsiteX6" fmla="*/ 887217 w 1388079"/>
              <a:gd name="connsiteY6" fmla="*/ 178184 h 1616888"/>
              <a:gd name="connsiteX0" fmla="*/ 872894 w 1185225"/>
              <a:gd name="connsiteY0" fmla="*/ 1616800 h 1616897"/>
              <a:gd name="connsiteX1" fmla="*/ 1184684 w 1185225"/>
              <a:gd name="connsiteY1" fmla="*/ 1128843 h 1616897"/>
              <a:gd name="connsiteX2" fmla="*/ 818519 w 1185225"/>
              <a:gd name="connsiteY2" fmla="*/ 764683 h 1616897"/>
              <a:gd name="connsiteX3" fmla="*/ 232898 w 1185225"/>
              <a:gd name="connsiteY3" fmla="*/ 54756 h 1616897"/>
              <a:gd name="connsiteX4" fmla="*/ 573 w 1185225"/>
              <a:gd name="connsiteY4" fmla="*/ 105845 h 1616897"/>
              <a:gd name="connsiteX5" fmla="*/ 114518 w 1185225"/>
              <a:gd name="connsiteY5" fmla="*/ 253452 h 1616897"/>
              <a:gd name="connsiteX6" fmla="*/ 887217 w 1185225"/>
              <a:gd name="connsiteY6" fmla="*/ 178184 h 1616897"/>
              <a:gd name="connsiteX0" fmla="*/ 872894 w 1185225"/>
              <a:gd name="connsiteY0" fmla="*/ 1616800 h 1616897"/>
              <a:gd name="connsiteX1" fmla="*/ 1184684 w 1185225"/>
              <a:gd name="connsiteY1" fmla="*/ 1128843 h 1616897"/>
              <a:gd name="connsiteX2" fmla="*/ 818519 w 1185225"/>
              <a:gd name="connsiteY2" fmla="*/ 764683 h 1616897"/>
              <a:gd name="connsiteX3" fmla="*/ 232898 w 1185225"/>
              <a:gd name="connsiteY3" fmla="*/ 54756 h 1616897"/>
              <a:gd name="connsiteX4" fmla="*/ 573 w 1185225"/>
              <a:gd name="connsiteY4" fmla="*/ 105845 h 1616897"/>
              <a:gd name="connsiteX5" fmla="*/ 114518 w 1185225"/>
              <a:gd name="connsiteY5" fmla="*/ 253452 h 1616897"/>
              <a:gd name="connsiteX6" fmla="*/ 887217 w 1185225"/>
              <a:gd name="connsiteY6" fmla="*/ 178184 h 1616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225" h="1616897">
                <a:moveTo>
                  <a:pt x="872894" y="1616800"/>
                </a:moveTo>
                <a:cubicBezTo>
                  <a:pt x="1088983" y="1623623"/>
                  <a:pt x="1193746" y="1270862"/>
                  <a:pt x="1184684" y="1128843"/>
                </a:cubicBezTo>
                <a:cubicBezTo>
                  <a:pt x="1175622" y="986824"/>
                  <a:pt x="1066050" y="930997"/>
                  <a:pt x="818519" y="764683"/>
                </a:cubicBezTo>
                <a:cubicBezTo>
                  <a:pt x="570988" y="598369"/>
                  <a:pt x="369222" y="164562"/>
                  <a:pt x="232898" y="54756"/>
                </a:cubicBezTo>
                <a:cubicBezTo>
                  <a:pt x="96574" y="-55050"/>
                  <a:pt x="6365" y="20351"/>
                  <a:pt x="573" y="105845"/>
                </a:cubicBezTo>
                <a:cubicBezTo>
                  <a:pt x="-4441" y="186451"/>
                  <a:pt x="22581" y="233163"/>
                  <a:pt x="114518" y="253452"/>
                </a:cubicBezTo>
                <a:cubicBezTo>
                  <a:pt x="343259" y="301185"/>
                  <a:pt x="848839" y="136450"/>
                  <a:pt x="887217" y="178184"/>
                </a:cubicBezTo>
              </a:path>
            </a:pathLst>
          </a:custGeom>
          <a:solidFill>
            <a:schemeClr val="bg1"/>
          </a:solidFill>
          <a:ln w="12700">
            <a:solidFill>
              <a:schemeClr val="bg1">
                <a:lumMod val="50000"/>
              </a:schemeClr>
            </a:solid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33E49"/>
              </a:solidFill>
              <a:effectLst/>
              <a:uLnTx/>
              <a:uFillTx/>
              <a:latin typeface="Arial"/>
              <a:ea typeface="+mn-ea"/>
              <a:cs typeface="+mn-cs"/>
            </a:endParaRPr>
          </a:p>
        </p:txBody>
      </p:sp>
      <p:sp>
        <p:nvSpPr>
          <p:cNvPr id="73" name="Rectangle 72">
            <a:extLst>
              <a:ext uri="{FF2B5EF4-FFF2-40B4-BE49-F238E27FC236}">
                <a16:creationId xmlns:a16="http://schemas.microsoft.com/office/drawing/2014/main" id="{18AAD341-5E8A-2348-A2E2-1B53653024D5}"/>
              </a:ext>
            </a:extLst>
          </p:cNvPr>
          <p:cNvSpPr/>
          <p:nvPr/>
        </p:nvSpPr>
        <p:spPr>
          <a:xfrm>
            <a:off x="434391" y="2503047"/>
            <a:ext cx="2497966" cy="1543293"/>
          </a:xfrm>
          <a:prstGeom prst="rect">
            <a:avLst/>
          </a:prstGeom>
          <a:solidFill>
            <a:srgbClr val="D5D7D3">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1" u="none" strike="noStrike" kern="1200" cap="none" spc="0" normalizeH="0" baseline="0" noProof="0">
              <a:ln>
                <a:noFill/>
              </a:ln>
              <a:solidFill>
                <a:srgbClr val="FFFFFF">
                  <a:lumMod val="65000"/>
                </a:srgbClr>
              </a:solidFill>
              <a:effectLst/>
              <a:uLnTx/>
              <a:uFillTx/>
              <a:latin typeface="Calibri" panose="020F0502020204030204" pitchFamily="34" charset="0"/>
              <a:ea typeface="+mn-ea"/>
              <a:cs typeface="Calibri" panose="020F0502020204030204" pitchFamily="34" charset="0"/>
            </a:endParaRPr>
          </a:p>
        </p:txBody>
      </p:sp>
      <p:sp>
        <p:nvSpPr>
          <p:cNvPr id="4" name="Rectangle 3">
            <a:extLst>
              <a:ext uri="{FF2B5EF4-FFF2-40B4-BE49-F238E27FC236}">
                <a16:creationId xmlns:a16="http://schemas.microsoft.com/office/drawing/2014/main" id="{4D50B26A-ECFE-6846-BE59-AAF9D4DCEECE}"/>
              </a:ext>
            </a:extLst>
          </p:cNvPr>
          <p:cNvSpPr/>
          <p:nvPr/>
        </p:nvSpPr>
        <p:spPr>
          <a:xfrm>
            <a:off x="318655" y="6347756"/>
            <a:ext cx="11582400" cy="140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9" name="Footer Placeholder 2">
            <a:extLst>
              <a:ext uri="{FF2B5EF4-FFF2-40B4-BE49-F238E27FC236}">
                <a16:creationId xmlns:a16="http://schemas.microsoft.com/office/drawing/2014/main" id="{A1A307EE-BD65-1C4F-B674-4F314261DBFB}"/>
              </a:ext>
            </a:extLst>
          </p:cNvPr>
          <p:cNvSpPr txBox="1">
            <a:spLocks/>
          </p:cNvSpPr>
          <p:nvPr/>
        </p:nvSpPr>
        <p:spPr>
          <a:xfrm>
            <a:off x="7498085" y="6527945"/>
            <a:ext cx="3860800" cy="20746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59452A"/>
                </a:solidFill>
                <a:effectLst/>
                <a:uLnTx/>
                <a:uFillTx/>
                <a:latin typeface="Arial"/>
                <a:ea typeface="+mn-ea"/>
                <a:cs typeface="+mn-cs"/>
              </a:rPr>
              <a:t> </a:t>
            </a:r>
          </a:p>
        </p:txBody>
      </p:sp>
      <p:sp>
        <p:nvSpPr>
          <p:cNvPr id="38" name="Rounded Rectangle 37">
            <a:extLst>
              <a:ext uri="{FF2B5EF4-FFF2-40B4-BE49-F238E27FC236}">
                <a16:creationId xmlns:a16="http://schemas.microsoft.com/office/drawing/2014/main" id="{A195C561-2273-DA47-91BB-FEA01741632A}"/>
              </a:ext>
            </a:extLst>
          </p:cNvPr>
          <p:cNvSpPr/>
          <p:nvPr/>
        </p:nvSpPr>
        <p:spPr>
          <a:xfrm>
            <a:off x="3190104" y="2707848"/>
            <a:ext cx="2211557" cy="1129413"/>
          </a:xfrm>
          <a:prstGeom prst="roundRect">
            <a:avLst/>
          </a:prstGeom>
          <a:solidFill>
            <a:schemeClr val="bg1"/>
          </a:solidFill>
          <a:ln w="12700">
            <a:solidFill>
              <a:schemeClr val="bg1">
                <a:lumMod val="50000"/>
              </a:schemeClr>
            </a:solidFill>
            <a:prstDash val="dash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1" u="none" strike="noStrike" kern="1200" cap="none" spc="0" normalizeH="0" baseline="0" noProof="0">
              <a:ln>
                <a:noFill/>
              </a:ln>
              <a:solidFill>
                <a:srgbClr val="1F3B47"/>
              </a:solidFill>
              <a:effectLst/>
              <a:uLnTx/>
              <a:uFillTx/>
              <a:latin typeface="Calibri" panose="020F0502020204030204" pitchFamily="34" charset="0"/>
              <a:ea typeface="+mn-ea"/>
              <a:cs typeface="Calibri" panose="020F0502020204030204" pitchFamily="34" charset="0"/>
            </a:endParaRPr>
          </a:p>
        </p:txBody>
      </p:sp>
      <p:sp>
        <p:nvSpPr>
          <p:cNvPr id="37" name="TextBox 36">
            <a:extLst>
              <a:ext uri="{FF2B5EF4-FFF2-40B4-BE49-F238E27FC236}">
                <a16:creationId xmlns:a16="http://schemas.microsoft.com/office/drawing/2014/main" id="{43A6624A-BA7B-E54F-9021-7497659EE018}"/>
              </a:ext>
            </a:extLst>
          </p:cNvPr>
          <p:cNvSpPr txBox="1"/>
          <p:nvPr/>
        </p:nvSpPr>
        <p:spPr>
          <a:xfrm>
            <a:off x="3966550" y="2832033"/>
            <a:ext cx="1312574" cy="921614"/>
          </a:xfrm>
          <a:prstGeom prst="rect">
            <a:avLst/>
          </a:prstGeom>
          <a:no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rPr>
              <a:t>One contact knows of a PO who funded this problem space but has since left the foundation</a:t>
            </a:r>
          </a:p>
        </p:txBody>
      </p:sp>
      <p:sp>
        <p:nvSpPr>
          <p:cNvPr id="43" name="Rounded Rectangle 42">
            <a:extLst>
              <a:ext uri="{FF2B5EF4-FFF2-40B4-BE49-F238E27FC236}">
                <a16:creationId xmlns:a16="http://schemas.microsoft.com/office/drawing/2014/main" id="{E8585D21-374D-8A40-8F04-8E1BE6FEBF63}"/>
              </a:ext>
            </a:extLst>
          </p:cNvPr>
          <p:cNvSpPr/>
          <p:nvPr/>
        </p:nvSpPr>
        <p:spPr>
          <a:xfrm>
            <a:off x="5321892" y="1299692"/>
            <a:ext cx="2212848" cy="1023958"/>
          </a:xfrm>
          <a:prstGeom prst="roundRect">
            <a:avLst/>
          </a:prstGeom>
          <a:solidFill>
            <a:schemeClr val="bg1"/>
          </a:solidFill>
          <a:ln w="12700">
            <a:solidFill>
              <a:schemeClr val="bg1">
                <a:lumMod val="50000"/>
              </a:schemeClr>
            </a:solidFill>
            <a:prstDash val="dash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1" u="none" strike="noStrike" kern="1200" cap="none" spc="0" normalizeH="0" baseline="0" noProof="0">
              <a:ln>
                <a:noFill/>
              </a:ln>
              <a:solidFill>
                <a:srgbClr val="1F3B47"/>
              </a:solidFill>
              <a:effectLst/>
              <a:uLnTx/>
              <a:uFillTx/>
              <a:latin typeface="Calibri" panose="020F0502020204030204" pitchFamily="34" charset="0"/>
              <a:ea typeface="+mn-ea"/>
              <a:cs typeface="Calibri" panose="020F0502020204030204" pitchFamily="34" charset="0"/>
            </a:endParaRPr>
          </a:p>
        </p:txBody>
      </p:sp>
      <p:sp>
        <p:nvSpPr>
          <p:cNvPr id="45" name="TextBox 44">
            <a:extLst>
              <a:ext uri="{FF2B5EF4-FFF2-40B4-BE49-F238E27FC236}">
                <a16:creationId xmlns:a16="http://schemas.microsoft.com/office/drawing/2014/main" id="{F6B88E43-C317-A940-8F41-515B18B10158}"/>
              </a:ext>
            </a:extLst>
          </p:cNvPr>
          <p:cNvSpPr txBox="1"/>
          <p:nvPr/>
        </p:nvSpPr>
        <p:spPr>
          <a:xfrm>
            <a:off x="6008566" y="1438594"/>
            <a:ext cx="1456968" cy="873377"/>
          </a:xfrm>
          <a:prstGeom prst="rect">
            <a:avLst/>
          </a:prstGeom>
          <a:noFill/>
        </p:spPr>
        <p:txBody>
          <a:bodyPr wrap="square" lIns="0" tIns="0" rIns="0" bIns="0" numCol="1" rtlCol="0" anchor="ctr">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rPr>
              <a:t>The PO emails the PST team to track down a grantee contact</a:t>
            </a:r>
          </a:p>
        </p:txBody>
      </p:sp>
      <p:sp>
        <p:nvSpPr>
          <p:cNvPr id="46" name="Rounded Rectangle 45">
            <a:extLst>
              <a:ext uri="{FF2B5EF4-FFF2-40B4-BE49-F238E27FC236}">
                <a16:creationId xmlns:a16="http://schemas.microsoft.com/office/drawing/2014/main" id="{7AEE90D1-3255-0443-A03D-24698730A6D1}"/>
              </a:ext>
            </a:extLst>
          </p:cNvPr>
          <p:cNvSpPr/>
          <p:nvPr/>
        </p:nvSpPr>
        <p:spPr>
          <a:xfrm>
            <a:off x="7959573" y="1299692"/>
            <a:ext cx="2713180" cy="1023958"/>
          </a:xfrm>
          <a:prstGeom prst="roundRect">
            <a:avLst/>
          </a:prstGeom>
          <a:solidFill>
            <a:schemeClr val="bg1"/>
          </a:solidFill>
          <a:ln w="12700">
            <a:solidFill>
              <a:schemeClr val="bg1">
                <a:lumMod val="50000"/>
              </a:schemeClr>
            </a:solidFill>
            <a:prstDash val="dash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1" u="none" strike="noStrike" kern="1200" cap="none" spc="0" normalizeH="0" baseline="0" noProof="0">
              <a:ln>
                <a:noFill/>
              </a:ln>
              <a:solidFill>
                <a:srgbClr val="1F3B47"/>
              </a:solidFill>
              <a:effectLst/>
              <a:uLnTx/>
              <a:uFillTx/>
              <a:latin typeface="Calibri" panose="020F0502020204030204" pitchFamily="34" charset="0"/>
              <a:ea typeface="+mn-ea"/>
              <a:cs typeface="Calibri" panose="020F0502020204030204" pitchFamily="34" charset="0"/>
            </a:endParaRPr>
          </a:p>
        </p:txBody>
      </p:sp>
      <p:sp>
        <p:nvSpPr>
          <p:cNvPr id="49" name="TextBox 48">
            <a:extLst>
              <a:ext uri="{FF2B5EF4-FFF2-40B4-BE49-F238E27FC236}">
                <a16:creationId xmlns:a16="http://schemas.microsoft.com/office/drawing/2014/main" id="{D67BDCC7-756B-8541-9F4D-634A040F17F1}"/>
              </a:ext>
            </a:extLst>
          </p:cNvPr>
          <p:cNvSpPr txBox="1"/>
          <p:nvPr/>
        </p:nvSpPr>
        <p:spPr>
          <a:xfrm>
            <a:off x="8571099" y="1496205"/>
            <a:ext cx="1973070" cy="828715"/>
          </a:xfrm>
          <a:prstGeom prst="rect">
            <a:avLst/>
          </a:prstGeom>
          <a:noFill/>
        </p:spPr>
        <p:txBody>
          <a:bodyPr wrap="square" lIns="0" tIns="0" rIns="0" bIns="0" numCol="1" rtlCol="0" anchor="ctr">
            <a:noAutofit/>
          </a:bodyPr>
          <a:lstStyle>
            <a:defPPr>
              <a:defRPr lang="en-US"/>
            </a:defPPr>
            <a:lvl1pPr algn="ctr">
              <a:spcAft>
                <a:spcPts val="300"/>
              </a:spcAft>
              <a:defRPr sz="1200">
                <a:solidFill>
                  <a:srgbClr val="233E49"/>
                </a:solidFill>
                <a:latin typeface="Calibri" panose="020F0502020204030204" pitchFamily="34" charset="0"/>
                <a:cs typeface="Calibri" panose="020F0502020204030204" pitchFamily="34" charset="0"/>
              </a:defRPr>
            </a:lvl1p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rPr>
              <a:t>The PO meets with the grantee who hesitates to share data due to level of effort to curate data and IP rights concerns</a:t>
            </a:r>
          </a:p>
        </p:txBody>
      </p:sp>
      <p:sp>
        <p:nvSpPr>
          <p:cNvPr id="7" name="TextBox 6">
            <a:extLst>
              <a:ext uri="{FF2B5EF4-FFF2-40B4-BE49-F238E27FC236}">
                <a16:creationId xmlns:a16="http://schemas.microsoft.com/office/drawing/2014/main" id="{8F1F5083-C12D-D245-85EB-D92E522B1D91}"/>
              </a:ext>
            </a:extLst>
          </p:cNvPr>
          <p:cNvSpPr txBox="1"/>
          <p:nvPr/>
        </p:nvSpPr>
        <p:spPr>
          <a:xfrm>
            <a:off x="6188175" y="2226287"/>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8" name="TextBox 7">
            <a:extLst>
              <a:ext uri="{FF2B5EF4-FFF2-40B4-BE49-F238E27FC236}">
                <a16:creationId xmlns:a16="http://schemas.microsoft.com/office/drawing/2014/main" id="{BC305672-F42C-C146-B741-8B55E8BC806B}"/>
              </a:ext>
            </a:extLst>
          </p:cNvPr>
          <p:cNvSpPr txBox="1"/>
          <p:nvPr/>
        </p:nvSpPr>
        <p:spPr>
          <a:xfrm>
            <a:off x="6188175" y="2226287"/>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1" name="TextBox 10">
            <a:extLst>
              <a:ext uri="{FF2B5EF4-FFF2-40B4-BE49-F238E27FC236}">
                <a16:creationId xmlns:a16="http://schemas.microsoft.com/office/drawing/2014/main" id="{C5AB7650-2238-E64B-99AC-877749CCEDDB}"/>
              </a:ext>
            </a:extLst>
          </p:cNvPr>
          <p:cNvSpPr txBox="1"/>
          <p:nvPr/>
        </p:nvSpPr>
        <p:spPr>
          <a:xfrm>
            <a:off x="6188175" y="2226287"/>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3" name="TextBox 12">
            <a:extLst>
              <a:ext uri="{FF2B5EF4-FFF2-40B4-BE49-F238E27FC236}">
                <a16:creationId xmlns:a16="http://schemas.microsoft.com/office/drawing/2014/main" id="{E292E84B-803E-5548-B04C-CC5274945060}"/>
              </a:ext>
            </a:extLst>
          </p:cNvPr>
          <p:cNvSpPr txBox="1"/>
          <p:nvPr/>
        </p:nvSpPr>
        <p:spPr>
          <a:xfrm>
            <a:off x="8455074" y="2334579"/>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64" name="Arrow: Pentagon 71">
            <a:extLst>
              <a:ext uri="{FF2B5EF4-FFF2-40B4-BE49-F238E27FC236}">
                <a16:creationId xmlns:a16="http://schemas.microsoft.com/office/drawing/2014/main" id="{7295F068-D63A-AB41-BD55-1F1923493505}"/>
              </a:ext>
            </a:extLst>
          </p:cNvPr>
          <p:cNvSpPr/>
          <p:nvPr/>
        </p:nvSpPr>
        <p:spPr>
          <a:xfrm>
            <a:off x="435678" y="2151519"/>
            <a:ext cx="2754426" cy="334027"/>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GRANTMAKING PROCESS </a:t>
            </a:r>
            <a:r>
              <a:rPr kumimoji="0" lang="en-US" sz="1200" b="0" i="1"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(PRE-GRANT)</a:t>
            </a:r>
          </a:p>
        </p:txBody>
      </p:sp>
      <p:sp>
        <p:nvSpPr>
          <p:cNvPr id="24" name="TextBox 23">
            <a:extLst>
              <a:ext uri="{FF2B5EF4-FFF2-40B4-BE49-F238E27FC236}">
                <a16:creationId xmlns:a16="http://schemas.microsoft.com/office/drawing/2014/main" id="{1CFD31D6-0BE1-8C4F-965C-6C0F5374EC91}"/>
              </a:ext>
            </a:extLst>
          </p:cNvPr>
          <p:cNvSpPr txBox="1"/>
          <p:nvPr/>
        </p:nvSpPr>
        <p:spPr>
          <a:xfrm>
            <a:off x="12616249" y="4851998"/>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28" name="TextBox 27">
            <a:extLst>
              <a:ext uri="{FF2B5EF4-FFF2-40B4-BE49-F238E27FC236}">
                <a16:creationId xmlns:a16="http://schemas.microsoft.com/office/drawing/2014/main" id="{6D7E31C0-E2E7-684E-95A4-49DAA0719494}"/>
              </a:ext>
            </a:extLst>
          </p:cNvPr>
          <p:cNvSpPr txBox="1"/>
          <p:nvPr/>
        </p:nvSpPr>
        <p:spPr>
          <a:xfrm>
            <a:off x="12217694" y="2513253"/>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0" name="TextBox 29">
            <a:extLst>
              <a:ext uri="{FF2B5EF4-FFF2-40B4-BE49-F238E27FC236}">
                <a16:creationId xmlns:a16="http://schemas.microsoft.com/office/drawing/2014/main" id="{3C9C3972-F0F2-F647-84A6-DFF6C118AB2B}"/>
              </a:ext>
            </a:extLst>
          </p:cNvPr>
          <p:cNvSpPr txBox="1"/>
          <p:nvPr/>
        </p:nvSpPr>
        <p:spPr>
          <a:xfrm>
            <a:off x="8344254" y="1515130"/>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CE6B29"/>
              </a:solidFill>
              <a:effectLst/>
              <a:uLnTx/>
              <a:uFillTx/>
              <a:latin typeface="Calibri" panose="020F0502020204030204" pitchFamily="34" charset="0"/>
              <a:ea typeface="+mn-ea"/>
              <a:cs typeface="Calibri" panose="020F0502020204030204" pitchFamily="34" charset="0"/>
            </a:endParaRPr>
          </a:p>
        </p:txBody>
      </p:sp>
      <p:sp>
        <p:nvSpPr>
          <p:cNvPr id="84" name="TextBox 83">
            <a:extLst>
              <a:ext uri="{FF2B5EF4-FFF2-40B4-BE49-F238E27FC236}">
                <a16:creationId xmlns:a16="http://schemas.microsoft.com/office/drawing/2014/main" id="{53D9F50A-89EA-D24E-8A4F-22F2935A58B6}"/>
              </a:ext>
            </a:extLst>
          </p:cNvPr>
          <p:cNvSpPr txBox="1"/>
          <p:nvPr/>
        </p:nvSpPr>
        <p:spPr>
          <a:xfrm>
            <a:off x="9853140" y="1558773"/>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CE6B29"/>
              </a:solidFill>
              <a:effectLst/>
              <a:uLnTx/>
              <a:uFillTx/>
              <a:latin typeface="Arial" pitchFamily="34" charset="0"/>
              <a:ea typeface="+mn-ea"/>
              <a:cs typeface="Arial" pitchFamily="34" charset="0"/>
            </a:endParaRPr>
          </a:p>
        </p:txBody>
      </p:sp>
      <p:sp>
        <p:nvSpPr>
          <p:cNvPr id="87" name="TextBox 86">
            <a:extLst>
              <a:ext uri="{FF2B5EF4-FFF2-40B4-BE49-F238E27FC236}">
                <a16:creationId xmlns:a16="http://schemas.microsoft.com/office/drawing/2014/main" id="{24000C18-55AF-8342-A4E8-420DA1FEAEAE}"/>
              </a:ext>
            </a:extLst>
          </p:cNvPr>
          <p:cNvSpPr txBox="1"/>
          <p:nvPr/>
        </p:nvSpPr>
        <p:spPr>
          <a:xfrm>
            <a:off x="-3148149" y="1463040"/>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107" name="Rounded Rectangle 106">
            <a:extLst>
              <a:ext uri="{FF2B5EF4-FFF2-40B4-BE49-F238E27FC236}">
                <a16:creationId xmlns:a16="http://schemas.microsoft.com/office/drawing/2014/main" id="{EC72C6E3-34EE-944A-84CC-78F3C6032CD7}"/>
              </a:ext>
            </a:extLst>
          </p:cNvPr>
          <p:cNvSpPr/>
          <p:nvPr/>
        </p:nvSpPr>
        <p:spPr>
          <a:xfrm>
            <a:off x="541359" y="2697569"/>
            <a:ext cx="2211557" cy="1129413"/>
          </a:xfrm>
          <a:prstGeom prst="roundRect">
            <a:avLst/>
          </a:prstGeom>
          <a:solidFill>
            <a:schemeClr val="bg1"/>
          </a:solidFill>
          <a:ln w="12700">
            <a:solidFill>
              <a:schemeClr val="bg1">
                <a:lumMod val="50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11" name="TextBox 110">
            <a:extLst>
              <a:ext uri="{FF2B5EF4-FFF2-40B4-BE49-F238E27FC236}">
                <a16:creationId xmlns:a16="http://schemas.microsoft.com/office/drawing/2014/main" id="{B7CB02FB-FEF0-CC46-8796-35EFBFEE3BDE}"/>
              </a:ext>
            </a:extLst>
          </p:cNvPr>
          <p:cNvSpPr txBox="1"/>
          <p:nvPr/>
        </p:nvSpPr>
        <p:spPr>
          <a:xfrm>
            <a:off x="1261988" y="2827229"/>
            <a:ext cx="1405865" cy="921614"/>
          </a:xfrm>
          <a:prstGeom prst="rect">
            <a:avLst/>
          </a:prstGeom>
          <a:noFill/>
        </p:spPr>
        <p:txBody>
          <a:bodyPr wrap="square" lIns="0" tIns="0" rIns="0" bIns="0" numCol="1" rtlCol="0" anchor="ctr">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rPr>
              <a:t>A PO exploring a grant problem space calls 2-5 contacts for relevant data from past grants </a:t>
            </a:r>
          </a:p>
        </p:txBody>
      </p:sp>
      <p:cxnSp>
        <p:nvCxnSpPr>
          <p:cNvPr id="115" name="Straight Arrow Connector 114">
            <a:extLst>
              <a:ext uri="{FF2B5EF4-FFF2-40B4-BE49-F238E27FC236}">
                <a16:creationId xmlns:a16="http://schemas.microsoft.com/office/drawing/2014/main" id="{4CE4D101-1E78-5F4B-87FB-BD1051E25003}"/>
              </a:ext>
            </a:extLst>
          </p:cNvPr>
          <p:cNvCxnSpPr>
            <a:cxnSpLocks/>
            <a:stCxn id="107" idx="3"/>
            <a:endCxn id="38" idx="1"/>
          </p:cNvCxnSpPr>
          <p:nvPr/>
        </p:nvCxnSpPr>
        <p:spPr>
          <a:xfrm>
            <a:off x="2752916" y="3262276"/>
            <a:ext cx="437188" cy="10279"/>
          </a:xfrm>
          <a:prstGeom prst="straightConnector1">
            <a:avLst/>
          </a:prstGeom>
          <a:solidFill>
            <a:schemeClr val="bg1"/>
          </a:solidFill>
          <a:ln w="12700">
            <a:solidFill>
              <a:schemeClr val="bg1">
                <a:lumMod val="50000"/>
              </a:schemeClr>
            </a:solid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grpSp>
        <p:nvGrpSpPr>
          <p:cNvPr id="20" name="Group 19">
            <a:extLst>
              <a:ext uri="{FF2B5EF4-FFF2-40B4-BE49-F238E27FC236}">
                <a16:creationId xmlns:a16="http://schemas.microsoft.com/office/drawing/2014/main" id="{839FD99C-CAAF-8545-89DF-FF7DE103F27A}"/>
              </a:ext>
            </a:extLst>
          </p:cNvPr>
          <p:cNvGrpSpPr/>
          <p:nvPr/>
        </p:nvGrpSpPr>
        <p:grpSpPr>
          <a:xfrm>
            <a:off x="3059398" y="2991346"/>
            <a:ext cx="1105286" cy="522766"/>
            <a:chOff x="3190647" y="3579636"/>
            <a:chExt cx="1215815" cy="575043"/>
          </a:xfrm>
        </p:grpSpPr>
        <p:sp>
          <p:nvSpPr>
            <p:cNvPr id="15" name="Rectangle 14">
              <a:extLst>
                <a:ext uri="{FF2B5EF4-FFF2-40B4-BE49-F238E27FC236}">
                  <a16:creationId xmlns:a16="http://schemas.microsoft.com/office/drawing/2014/main" id="{A11C4996-F4A1-2445-996A-D1C7AA1540DB}"/>
                </a:ext>
              </a:extLst>
            </p:cNvPr>
            <p:cNvSpPr/>
            <p:nvPr/>
          </p:nvSpPr>
          <p:spPr>
            <a:xfrm>
              <a:off x="3518617" y="3606039"/>
              <a:ext cx="548640" cy="548640"/>
            </a:xfrm>
            <a:prstGeom prst="rect">
              <a:avLst/>
            </a:prstGeom>
            <a:solidFill>
              <a:srgbClr val="233E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pic>
          <p:nvPicPr>
            <p:cNvPr id="18" name="Picture 17">
              <a:extLst>
                <a:ext uri="{FF2B5EF4-FFF2-40B4-BE49-F238E27FC236}">
                  <a16:creationId xmlns:a16="http://schemas.microsoft.com/office/drawing/2014/main" id="{DDD4A61B-7FAE-0C4F-AD96-64971D826B2D}"/>
                </a:ext>
              </a:extLst>
            </p:cNvPr>
            <p:cNvPicPr>
              <a:picLocks noChangeAspect="1"/>
            </p:cNvPicPr>
            <p:nvPr/>
          </p:nvPicPr>
          <p:blipFill rotWithShape="1">
            <a:blip r:embed="rId3"/>
            <a:srcRect b="59154"/>
            <a:stretch/>
          </p:blipFill>
          <p:spPr>
            <a:xfrm>
              <a:off x="3190647" y="3579636"/>
              <a:ext cx="1215815" cy="496616"/>
            </a:xfrm>
            <a:prstGeom prst="rect">
              <a:avLst/>
            </a:prstGeom>
          </p:spPr>
        </p:pic>
      </p:grpSp>
      <p:pic>
        <p:nvPicPr>
          <p:cNvPr id="23" name="Picture 22">
            <a:extLst>
              <a:ext uri="{FF2B5EF4-FFF2-40B4-BE49-F238E27FC236}">
                <a16:creationId xmlns:a16="http://schemas.microsoft.com/office/drawing/2014/main" id="{16E64C82-AD6D-9644-94CF-0DD8720B2C67}"/>
              </a:ext>
            </a:extLst>
          </p:cNvPr>
          <p:cNvPicPr>
            <a:picLocks noChangeAspect="1"/>
          </p:cNvPicPr>
          <p:nvPr/>
        </p:nvPicPr>
        <p:blipFill>
          <a:blip r:embed="rId4"/>
          <a:stretch>
            <a:fillRect/>
          </a:stretch>
        </p:blipFill>
        <p:spPr>
          <a:xfrm>
            <a:off x="701019" y="3054277"/>
            <a:ext cx="467517" cy="467517"/>
          </a:xfrm>
          <a:prstGeom prst="rect">
            <a:avLst/>
          </a:prstGeom>
          <a:solidFill>
            <a:srgbClr val="233E49"/>
          </a:solidFill>
        </p:spPr>
      </p:pic>
      <p:sp>
        <p:nvSpPr>
          <p:cNvPr id="81" name="Rectangle 80">
            <a:extLst>
              <a:ext uri="{FF2B5EF4-FFF2-40B4-BE49-F238E27FC236}">
                <a16:creationId xmlns:a16="http://schemas.microsoft.com/office/drawing/2014/main" id="{B785A938-70A9-BC4F-9975-5D2DE05F0D6F}"/>
              </a:ext>
            </a:extLst>
          </p:cNvPr>
          <p:cNvSpPr/>
          <p:nvPr/>
        </p:nvSpPr>
        <p:spPr>
          <a:xfrm>
            <a:off x="5489816" y="1613162"/>
            <a:ext cx="498763" cy="498763"/>
          </a:xfrm>
          <a:prstGeom prst="rect">
            <a:avLst/>
          </a:prstGeom>
          <a:solidFill>
            <a:srgbClr val="233E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pic>
        <p:nvPicPr>
          <p:cNvPr id="79" name="Graphic 78" descr="Employee badge">
            <a:extLst>
              <a:ext uri="{FF2B5EF4-FFF2-40B4-BE49-F238E27FC236}">
                <a16:creationId xmlns:a16="http://schemas.microsoft.com/office/drawing/2014/main" id="{4F4F59E4-F535-5D48-9A89-DE06535782E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03187" y="1620843"/>
            <a:ext cx="469233" cy="469233"/>
          </a:xfrm>
          <a:prstGeom prst="rect">
            <a:avLst/>
          </a:prstGeom>
        </p:spPr>
      </p:pic>
      <p:sp>
        <p:nvSpPr>
          <p:cNvPr id="91" name="Rectangle 90">
            <a:extLst>
              <a:ext uri="{FF2B5EF4-FFF2-40B4-BE49-F238E27FC236}">
                <a16:creationId xmlns:a16="http://schemas.microsoft.com/office/drawing/2014/main" id="{4DA79B30-0E65-D247-B9EB-F222C1764DD0}"/>
              </a:ext>
            </a:extLst>
          </p:cNvPr>
          <p:cNvSpPr/>
          <p:nvPr/>
        </p:nvSpPr>
        <p:spPr>
          <a:xfrm>
            <a:off x="8058861" y="1599812"/>
            <a:ext cx="453421" cy="453421"/>
          </a:xfrm>
          <a:prstGeom prst="rect">
            <a:avLst/>
          </a:prstGeom>
          <a:solidFill>
            <a:srgbClr val="233E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pic>
        <p:nvPicPr>
          <p:cNvPr id="85" name="Graphic 84" descr="Lock">
            <a:extLst>
              <a:ext uri="{FF2B5EF4-FFF2-40B4-BE49-F238E27FC236}">
                <a16:creationId xmlns:a16="http://schemas.microsoft.com/office/drawing/2014/main" id="{9E1AD645-2737-D64C-8D91-D7A24478B16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70084" y="1568989"/>
            <a:ext cx="264869" cy="264869"/>
          </a:xfrm>
          <a:prstGeom prst="rect">
            <a:avLst/>
          </a:prstGeom>
        </p:spPr>
      </p:pic>
      <p:pic>
        <p:nvPicPr>
          <p:cNvPr id="83" name="Graphic 82" descr="Table">
            <a:extLst>
              <a:ext uri="{FF2B5EF4-FFF2-40B4-BE49-F238E27FC236}">
                <a16:creationId xmlns:a16="http://schemas.microsoft.com/office/drawing/2014/main" id="{9D93B3D9-248B-3642-8D0D-C8CA36EECA1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085508" y="1715053"/>
            <a:ext cx="320492" cy="320492"/>
          </a:xfrm>
          <a:prstGeom prst="rect">
            <a:avLst/>
          </a:prstGeom>
        </p:spPr>
      </p:pic>
      <p:sp>
        <p:nvSpPr>
          <p:cNvPr id="32" name="TextBox 31">
            <a:extLst>
              <a:ext uri="{FF2B5EF4-FFF2-40B4-BE49-F238E27FC236}">
                <a16:creationId xmlns:a16="http://schemas.microsoft.com/office/drawing/2014/main" id="{E622E93C-FB86-3843-BDF1-754E78EE13A0}"/>
              </a:ext>
            </a:extLst>
          </p:cNvPr>
          <p:cNvSpPr txBox="1"/>
          <p:nvPr/>
        </p:nvSpPr>
        <p:spPr>
          <a:xfrm>
            <a:off x="10766706" y="1896427"/>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cxnSp>
        <p:nvCxnSpPr>
          <p:cNvPr id="95" name="Straight Arrow Connector 94">
            <a:extLst>
              <a:ext uri="{FF2B5EF4-FFF2-40B4-BE49-F238E27FC236}">
                <a16:creationId xmlns:a16="http://schemas.microsoft.com/office/drawing/2014/main" id="{B2E5B269-67DE-D24C-8825-85623A0B89EF}"/>
              </a:ext>
            </a:extLst>
          </p:cNvPr>
          <p:cNvCxnSpPr>
            <a:cxnSpLocks/>
            <a:stCxn id="43" idx="3"/>
            <a:endCxn id="46" idx="1"/>
          </p:cNvCxnSpPr>
          <p:nvPr/>
        </p:nvCxnSpPr>
        <p:spPr>
          <a:xfrm>
            <a:off x="7534740" y="1811671"/>
            <a:ext cx="424833" cy="0"/>
          </a:xfrm>
          <a:prstGeom prst="straightConnector1">
            <a:avLst/>
          </a:prstGeom>
          <a:solidFill>
            <a:schemeClr val="bg1"/>
          </a:solidFill>
          <a:ln w="12700">
            <a:solidFill>
              <a:schemeClr val="bg1">
                <a:lumMod val="50000"/>
              </a:schemeClr>
            </a:solid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98" name="Rounded Rectangle 97">
            <a:extLst>
              <a:ext uri="{FF2B5EF4-FFF2-40B4-BE49-F238E27FC236}">
                <a16:creationId xmlns:a16="http://schemas.microsoft.com/office/drawing/2014/main" id="{9BB523AD-0E81-EA46-8D30-A298E2B89C32}"/>
              </a:ext>
            </a:extLst>
          </p:cNvPr>
          <p:cNvSpPr/>
          <p:nvPr/>
        </p:nvSpPr>
        <p:spPr>
          <a:xfrm>
            <a:off x="8908643" y="2997356"/>
            <a:ext cx="2497966" cy="1137358"/>
          </a:xfrm>
          <a:prstGeom prst="roundRect">
            <a:avLst/>
          </a:prstGeom>
          <a:solidFill>
            <a:schemeClr val="bg1"/>
          </a:solidFill>
          <a:ln w="12700">
            <a:solidFill>
              <a:schemeClr val="bg1">
                <a:lumMod val="50000"/>
              </a:schemeClr>
            </a:solidFill>
            <a:prstDash val="dash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1" u="none" strike="noStrike" kern="1200" cap="none" spc="0" normalizeH="0" baseline="0" noProof="0">
              <a:ln>
                <a:noFill/>
              </a:ln>
              <a:solidFill>
                <a:srgbClr val="1F3B47"/>
              </a:solidFill>
              <a:effectLst/>
              <a:uLnTx/>
              <a:uFillTx/>
              <a:latin typeface="Calibri" panose="020F0502020204030204" pitchFamily="34" charset="0"/>
              <a:ea typeface="+mn-ea"/>
              <a:cs typeface="Calibri" panose="020F0502020204030204" pitchFamily="34" charset="0"/>
            </a:endParaRPr>
          </a:p>
        </p:txBody>
      </p:sp>
      <p:sp>
        <p:nvSpPr>
          <p:cNvPr id="99" name="TextBox 98">
            <a:extLst>
              <a:ext uri="{FF2B5EF4-FFF2-40B4-BE49-F238E27FC236}">
                <a16:creationId xmlns:a16="http://schemas.microsoft.com/office/drawing/2014/main" id="{039F66C0-BC58-5B4F-BA58-4048F3155D6C}"/>
              </a:ext>
            </a:extLst>
          </p:cNvPr>
          <p:cNvSpPr txBox="1"/>
          <p:nvPr/>
        </p:nvSpPr>
        <p:spPr>
          <a:xfrm>
            <a:off x="9622732" y="3237566"/>
            <a:ext cx="1726353" cy="873377"/>
          </a:xfrm>
          <a:prstGeom prst="rect">
            <a:avLst/>
          </a:prstGeom>
          <a:noFill/>
        </p:spPr>
        <p:txBody>
          <a:bodyPr wrap="square" lIns="0" tIns="0" rIns="0" bIns="0" numCol="1" rtlCol="0" anchor="ctr">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rPr>
              <a:t>The PO emails Legal for help with developing a data sharing agreement</a:t>
            </a:r>
          </a:p>
        </p:txBody>
      </p:sp>
      <p:sp>
        <p:nvSpPr>
          <p:cNvPr id="100" name="TextBox 99">
            <a:extLst>
              <a:ext uri="{FF2B5EF4-FFF2-40B4-BE49-F238E27FC236}">
                <a16:creationId xmlns:a16="http://schemas.microsoft.com/office/drawing/2014/main" id="{7D29B203-E950-9140-B00F-269356067ED5}"/>
              </a:ext>
            </a:extLst>
          </p:cNvPr>
          <p:cNvSpPr txBox="1"/>
          <p:nvPr/>
        </p:nvSpPr>
        <p:spPr>
          <a:xfrm>
            <a:off x="9729839" y="3833587"/>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01" name="TextBox 100">
            <a:extLst>
              <a:ext uri="{FF2B5EF4-FFF2-40B4-BE49-F238E27FC236}">
                <a16:creationId xmlns:a16="http://schemas.microsoft.com/office/drawing/2014/main" id="{F61B3D06-3C30-9E4B-B86E-853F36748FDF}"/>
              </a:ext>
            </a:extLst>
          </p:cNvPr>
          <p:cNvSpPr txBox="1"/>
          <p:nvPr/>
        </p:nvSpPr>
        <p:spPr>
          <a:xfrm>
            <a:off x="9729839" y="3833587"/>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02" name="TextBox 101">
            <a:extLst>
              <a:ext uri="{FF2B5EF4-FFF2-40B4-BE49-F238E27FC236}">
                <a16:creationId xmlns:a16="http://schemas.microsoft.com/office/drawing/2014/main" id="{78662B89-7636-0C4C-9940-05AF89ADCE71}"/>
              </a:ext>
            </a:extLst>
          </p:cNvPr>
          <p:cNvSpPr txBox="1"/>
          <p:nvPr/>
        </p:nvSpPr>
        <p:spPr>
          <a:xfrm>
            <a:off x="9729839" y="3833587"/>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03" name="Rectangle 102">
            <a:extLst>
              <a:ext uri="{FF2B5EF4-FFF2-40B4-BE49-F238E27FC236}">
                <a16:creationId xmlns:a16="http://schemas.microsoft.com/office/drawing/2014/main" id="{21346ACB-6EFC-B644-AE63-627CAEAD442C}"/>
              </a:ext>
            </a:extLst>
          </p:cNvPr>
          <p:cNvSpPr/>
          <p:nvPr/>
        </p:nvSpPr>
        <p:spPr>
          <a:xfrm>
            <a:off x="9031480" y="3349053"/>
            <a:ext cx="498763" cy="498763"/>
          </a:xfrm>
          <a:prstGeom prst="rect">
            <a:avLst/>
          </a:prstGeom>
          <a:solidFill>
            <a:srgbClr val="233E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pic>
        <p:nvPicPr>
          <p:cNvPr id="113" name="Graphic 112" descr="Contract">
            <a:extLst>
              <a:ext uri="{FF2B5EF4-FFF2-40B4-BE49-F238E27FC236}">
                <a16:creationId xmlns:a16="http://schemas.microsoft.com/office/drawing/2014/main" id="{3B09F835-777F-C548-BF51-851A35C3AFE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067573" y="3377138"/>
            <a:ext cx="426575" cy="426575"/>
          </a:xfrm>
          <a:prstGeom prst="rect">
            <a:avLst/>
          </a:prstGeom>
        </p:spPr>
      </p:pic>
      <p:sp>
        <p:nvSpPr>
          <p:cNvPr id="120" name="Rounded Rectangle 119">
            <a:extLst>
              <a:ext uri="{FF2B5EF4-FFF2-40B4-BE49-F238E27FC236}">
                <a16:creationId xmlns:a16="http://schemas.microsoft.com/office/drawing/2014/main" id="{3B47F956-0C33-1A4C-BF58-8DAC565189A6}"/>
              </a:ext>
            </a:extLst>
          </p:cNvPr>
          <p:cNvSpPr/>
          <p:nvPr/>
        </p:nvSpPr>
        <p:spPr>
          <a:xfrm>
            <a:off x="6285757" y="4530395"/>
            <a:ext cx="2497966" cy="1137355"/>
          </a:xfrm>
          <a:prstGeom prst="roundRect">
            <a:avLst/>
          </a:prstGeom>
          <a:solidFill>
            <a:schemeClr val="bg1"/>
          </a:solidFill>
          <a:ln w="12700">
            <a:solidFill>
              <a:schemeClr val="bg1">
                <a:lumMod val="50000"/>
              </a:schemeClr>
            </a:solidFill>
            <a:prstDash val="dash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1" u="none" strike="noStrike" kern="1200" cap="none" spc="0" normalizeH="0" baseline="0" noProof="0">
              <a:ln>
                <a:noFill/>
              </a:ln>
              <a:solidFill>
                <a:srgbClr val="1F3B47"/>
              </a:solidFill>
              <a:effectLst/>
              <a:uLnTx/>
              <a:uFillTx/>
              <a:latin typeface="Calibri" panose="020F0502020204030204" pitchFamily="34" charset="0"/>
              <a:ea typeface="+mn-ea"/>
              <a:cs typeface="Calibri" panose="020F0502020204030204" pitchFamily="34" charset="0"/>
            </a:endParaRPr>
          </a:p>
        </p:txBody>
      </p:sp>
      <p:sp>
        <p:nvSpPr>
          <p:cNvPr id="121" name="TextBox 120">
            <a:extLst>
              <a:ext uri="{FF2B5EF4-FFF2-40B4-BE49-F238E27FC236}">
                <a16:creationId xmlns:a16="http://schemas.microsoft.com/office/drawing/2014/main" id="{82CF4B8F-D46E-3D4B-80EA-33E290B4C5D3}"/>
              </a:ext>
            </a:extLst>
          </p:cNvPr>
          <p:cNvSpPr txBox="1"/>
          <p:nvPr/>
        </p:nvSpPr>
        <p:spPr>
          <a:xfrm>
            <a:off x="7023882" y="4780639"/>
            <a:ext cx="1673334" cy="793979"/>
          </a:xfrm>
          <a:prstGeom prst="rect">
            <a:avLst/>
          </a:prstGeom>
          <a:noFill/>
        </p:spPr>
        <p:txBody>
          <a:bodyPr wrap="square" lIns="0" tIns="0" rIns="0" bIns="0" numCol="1" rtlCol="0" anchor="ctr">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rPr>
              <a:t>Legal connects the FAIR Data WG with the PO by email to advise on sustainable repository options for the grantee</a:t>
            </a:r>
          </a:p>
        </p:txBody>
      </p:sp>
      <p:sp>
        <p:nvSpPr>
          <p:cNvPr id="122" name="TextBox 121">
            <a:extLst>
              <a:ext uri="{FF2B5EF4-FFF2-40B4-BE49-F238E27FC236}">
                <a16:creationId xmlns:a16="http://schemas.microsoft.com/office/drawing/2014/main" id="{B438E5D7-21F6-2D40-B644-2A2CD182225D}"/>
              </a:ext>
            </a:extLst>
          </p:cNvPr>
          <p:cNvSpPr txBox="1"/>
          <p:nvPr/>
        </p:nvSpPr>
        <p:spPr>
          <a:xfrm>
            <a:off x="7166328" y="5414127"/>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endParaRPr>
          </a:p>
        </p:txBody>
      </p:sp>
      <p:sp>
        <p:nvSpPr>
          <p:cNvPr id="123" name="TextBox 122">
            <a:extLst>
              <a:ext uri="{FF2B5EF4-FFF2-40B4-BE49-F238E27FC236}">
                <a16:creationId xmlns:a16="http://schemas.microsoft.com/office/drawing/2014/main" id="{F1E25C3A-F3C6-D849-9A09-20D80FE5FC1F}"/>
              </a:ext>
            </a:extLst>
          </p:cNvPr>
          <p:cNvSpPr txBox="1"/>
          <p:nvPr/>
        </p:nvSpPr>
        <p:spPr>
          <a:xfrm>
            <a:off x="7166328" y="5414127"/>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endParaRPr>
          </a:p>
        </p:txBody>
      </p:sp>
      <p:sp>
        <p:nvSpPr>
          <p:cNvPr id="124" name="TextBox 123">
            <a:extLst>
              <a:ext uri="{FF2B5EF4-FFF2-40B4-BE49-F238E27FC236}">
                <a16:creationId xmlns:a16="http://schemas.microsoft.com/office/drawing/2014/main" id="{9619205F-221A-424C-B408-CAFC0BFBB666}"/>
              </a:ext>
            </a:extLst>
          </p:cNvPr>
          <p:cNvSpPr txBox="1"/>
          <p:nvPr/>
        </p:nvSpPr>
        <p:spPr>
          <a:xfrm>
            <a:off x="7166328" y="5414127"/>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endParaRPr>
          </a:p>
        </p:txBody>
      </p:sp>
      <p:sp>
        <p:nvSpPr>
          <p:cNvPr id="125" name="Rectangle 124">
            <a:extLst>
              <a:ext uri="{FF2B5EF4-FFF2-40B4-BE49-F238E27FC236}">
                <a16:creationId xmlns:a16="http://schemas.microsoft.com/office/drawing/2014/main" id="{5AC793DE-15F4-3841-A0CA-CBFAEDCA159D}"/>
              </a:ext>
            </a:extLst>
          </p:cNvPr>
          <p:cNvSpPr/>
          <p:nvPr/>
        </p:nvSpPr>
        <p:spPr>
          <a:xfrm>
            <a:off x="6410817" y="4801002"/>
            <a:ext cx="498763" cy="498763"/>
          </a:xfrm>
          <a:prstGeom prst="rect">
            <a:avLst/>
          </a:prstGeom>
          <a:solidFill>
            <a:srgbClr val="233E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pic>
        <p:nvPicPr>
          <p:cNvPr id="119" name="Graphic 118" descr="Cloud">
            <a:extLst>
              <a:ext uri="{FF2B5EF4-FFF2-40B4-BE49-F238E27FC236}">
                <a16:creationId xmlns:a16="http://schemas.microsoft.com/office/drawing/2014/main" id="{43B7B6C0-3592-7B44-BE2B-812B53CEB22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470561" y="4830520"/>
            <a:ext cx="387795" cy="387795"/>
          </a:xfrm>
          <a:prstGeom prst="rect">
            <a:avLst/>
          </a:prstGeom>
        </p:spPr>
      </p:pic>
      <p:sp>
        <p:nvSpPr>
          <p:cNvPr id="127" name="TextBox 126">
            <a:extLst>
              <a:ext uri="{FF2B5EF4-FFF2-40B4-BE49-F238E27FC236}">
                <a16:creationId xmlns:a16="http://schemas.microsoft.com/office/drawing/2014/main" id="{273FD06E-0479-7E4A-8A31-A126C6F40B20}"/>
              </a:ext>
            </a:extLst>
          </p:cNvPr>
          <p:cNvSpPr txBox="1"/>
          <p:nvPr/>
        </p:nvSpPr>
        <p:spPr>
          <a:xfrm>
            <a:off x="5880711" y="1355207"/>
            <a:ext cx="1485535" cy="140412"/>
          </a:xfrm>
          <a:prstGeom prst="rect">
            <a:avLst/>
          </a:prstGeom>
          <a:no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1" i="1" u="none" strike="noStrike" kern="1200" cap="none" spc="0" normalizeH="0" baseline="0" noProof="0">
                <a:ln>
                  <a:noFill/>
                </a:ln>
                <a:solidFill>
                  <a:srgbClr val="CE6B29"/>
                </a:solidFill>
                <a:effectLst/>
                <a:uLnTx/>
                <a:uFillTx/>
                <a:latin typeface="Calibri" panose="020F0502020204030204" pitchFamily="34" charset="0"/>
                <a:ea typeface="+mn-ea"/>
                <a:cs typeface="Calibri" panose="020F0502020204030204" pitchFamily="34" charset="0"/>
              </a:rPr>
              <a:t>2 weeks later…</a:t>
            </a:r>
          </a:p>
        </p:txBody>
      </p:sp>
      <p:sp>
        <p:nvSpPr>
          <p:cNvPr id="128" name="TextBox 127">
            <a:extLst>
              <a:ext uri="{FF2B5EF4-FFF2-40B4-BE49-F238E27FC236}">
                <a16:creationId xmlns:a16="http://schemas.microsoft.com/office/drawing/2014/main" id="{80D0487E-8F38-6942-9477-E3B9F792B341}"/>
              </a:ext>
            </a:extLst>
          </p:cNvPr>
          <p:cNvSpPr txBox="1"/>
          <p:nvPr/>
        </p:nvSpPr>
        <p:spPr>
          <a:xfrm>
            <a:off x="8719711" y="1352306"/>
            <a:ext cx="1485535" cy="140412"/>
          </a:xfrm>
          <a:prstGeom prst="rect">
            <a:avLst/>
          </a:prstGeom>
          <a:no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1" i="1" u="none" strike="noStrike" kern="1200" cap="none" spc="0" normalizeH="0" baseline="0" noProof="0">
                <a:ln>
                  <a:noFill/>
                </a:ln>
                <a:solidFill>
                  <a:srgbClr val="CE6B29"/>
                </a:solidFill>
                <a:effectLst/>
                <a:uLnTx/>
                <a:uFillTx/>
                <a:latin typeface="Calibri" panose="020F0502020204030204" pitchFamily="34" charset="0"/>
                <a:ea typeface="+mn-ea"/>
                <a:cs typeface="Calibri" panose="020F0502020204030204" pitchFamily="34" charset="0"/>
              </a:rPr>
              <a:t>1 month later…</a:t>
            </a:r>
          </a:p>
        </p:txBody>
      </p:sp>
      <p:sp>
        <p:nvSpPr>
          <p:cNvPr id="129" name="TextBox 128">
            <a:extLst>
              <a:ext uri="{FF2B5EF4-FFF2-40B4-BE49-F238E27FC236}">
                <a16:creationId xmlns:a16="http://schemas.microsoft.com/office/drawing/2014/main" id="{885588F7-1674-CE49-AD22-B6AC27FA6801}"/>
              </a:ext>
            </a:extLst>
          </p:cNvPr>
          <p:cNvSpPr txBox="1"/>
          <p:nvPr/>
        </p:nvSpPr>
        <p:spPr>
          <a:xfrm>
            <a:off x="9321380" y="3062453"/>
            <a:ext cx="1485535" cy="140412"/>
          </a:xfrm>
          <a:prstGeom prst="rect">
            <a:avLst/>
          </a:prstGeom>
          <a:no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1" i="1" u="none" strike="noStrike" kern="1200" cap="none" spc="0" normalizeH="0" baseline="0" noProof="0">
                <a:ln>
                  <a:noFill/>
                </a:ln>
                <a:solidFill>
                  <a:srgbClr val="CE6B29"/>
                </a:solidFill>
                <a:effectLst/>
                <a:uLnTx/>
                <a:uFillTx/>
                <a:latin typeface="Calibri" panose="020F0502020204030204" pitchFamily="34" charset="0"/>
                <a:ea typeface="+mn-ea"/>
                <a:cs typeface="Calibri" panose="020F0502020204030204" pitchFamily="34" charset="0"/>
              </a:rPr>
              <a:t>6 weeks later…</a:t>
            </a:r>
          </a:p>
        </p:txBody>
      </p:sp>
      <p:sp>
        <p:nvSpPr>
          <p:cNvPr id="130" name="TextBox 129">
            <a:extLst>
              <a:ext uri="{FF2B5EF4-FFF2-40B4-BE49-F238E27FC236}">
                <a16:creationId xmlns:a16="http://schemas.microsoft.com/office/drawing/2014/main" id="{F4598645-F22D-A34B-B96C-30771436DE85}"/>
              </a:ext>
            </a:extLst>
          </p:cNvPr>
          <p:cNvSpPr txBox="1"/>
          <p:nvPr/>
        </p:nvSpPr>
        <p:spPr>
          <a:xfrm>
            <a:off x="7023882" y="4557664"/>
            <a:ext cx="1485535" cy="140412"/>
          </a:xfrm>
          <a:prstGeom prst="rect">
            <a:avLst/>
          </a:prstGeom>
          <a:no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1" i="1" u="none" strike="noStrike" kern="1200" cap="none" spc="0" normalizeH="0" baseline="0" noProof="0">
                <a:ln>
                  <a:noFill/>
                </a:ln>
                <a:solidFill>
                  <a:srgbClr val="CE6B29"/>
                </a:solidFill>
                <a:effectLst/>
                <a:uLnTx/>
                <a:uFillTx/>
                <a:latin typeface="Calibri" panose="020F0502020204030204" pitchFamily="34" charset="0"/>
                <a:ea typeface="+mn-ea"/>
                <a:cs typeface="Calibri" panose="020F0502020204030204" pitchFamily="34" charset="0"/>
              </a:rPr>
              <a:t>10 weeks later…</a:t>
            </a:r>
          </a:p>
        </p:txBody>
      </p:sp>
      <p:sp>
        <p:nvSpPr>
          <p:cNvPr id="131" name="Rounded Rectangle 130">
            <a:extLst>
              <a:ext uri="{FF2B5EF4-FFF2-40B4-BE49-F238E27FC236}">
                <a16:creationId xmlns:a16="http://schemas.microsoft.com/office/drawing/2014/main" id="{E10B8F88-6FEE-9B49-8791-18C3F4D1F6DC}"/>
              </a:ext>
            </a:extLst>
          </p:cNvPr>
          <p:cNvSpPr/>
          <p:nvPr/>
        </p:nvSpPr>
        <p:spPr>
          <a:xfrm>
            <a:off x="1114235" y="4959045"/>
            <a:ext cx="3201640" cy="1137355"/>
          </a:xfrm>
          <a:prstGeom prst="roundRect">
            <a:avLst/>
          </a:prstGeom>
          <a:solidFill>
            <a:schemeClr val="bg1"/>
          </a:solidFill>
          <a:ln w="12700">
            <a:solidFill>
              <a:schemeClr val="bg1">
                <a:lumMod val="50000"/>
              </a:schemeClr>
            </a:solidFill>
            <a:prstDash val="dash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1" u="none" strike="noStrike" kern="1200" cap="none" spc="0" normalizeH="0" baseline="0" noProof="0">
              <a:ln>
                <a:noFill/>
              </a:ln>
              <a:solidFill>
                <a:srgbClr val="1F3B47"/>
              </a:solidFill>
              <a:effectLst/>
              <a:uLnTx/>
              <a:uFillTx/>
              <a:latin typeface="Calibri" panose="020F0502020204030204" pitchFamily="34" charset="0"/>
              <a:ea typeface="+mn-ea"/>
              <a:cs typeface="Calibri" panose="020F0502020204030204" pitchFamily="34" charset="0"/>
            </a:endParaRPr>
          </a:p>
        </p:txBody>
      </p:sp>
      <p:sp>
        <p:nvSpPr>
          <p:cNvPr id="132" name="TextBox 131">
            <a:extLst>
              <a:ext uri="{FF2B5EF4-FFF2-40B4-BE49-F238E27FC236}">
                <a16:creationId xmlns:a16="http://schemas.microsoft.com/office/drawing/2014/main" id="{E1DE3556-23FA-E74D-83DA-DFB237BD9F7D}"/>
              </a:ext>
            </a:extLst>
          </p:cNvPr>
          <p:cNvSpPr txBox="1"/>
          <p:nvPr/>
        </p:nvSpPr>
        <p:spPr>
          <a:xfrm>
            <a:off x="1870228" y="5183878"/>
            <a:ext cx="2359140" cy="873377"/>
          </a:xfrm>
          <a:prstGeom prst="rect">
            <a:avLst/>
          </a:prstGeom>
          <a:noFill/>
        </p:spPr>
        <p:txBody>
          <a:bodyPr wrap="square" lIns="0" tIns="0" rIns="0" bIns="0" numCol="1" rtlCol="0" anchor="ctr">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rPr>
              <a:t>The PO and grantee come to an </a:t>
            </a:r>
            <a:r>
              <a:rPr kumimoji="0" lang="en-US" sz="1200" b="1"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rPr>
              <a:t>agreement for the PO to access the data</a:t>
            </a:r>
            <a:r>
              <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rPr>
              <a:t>; data is still not available to future POs exploring a similar space</a:t>
            </a:r>
          </a:p>
        </p:txBody>
      </p:sp>
      <p:sp>
        <p:nvSpPr>
          <p:cNvPr id="133" name="TextBox 132">
            <a:extLst>
              <a:ext uri="{FF2B5EF4-FFF2-40B4-BE49-F238E27FC236}">
                <a16:creationId xmlns:a16="http://schemas.microsoft.com/office/drawing/2014/main" id="{E8DCB872-D911-EA4D-9ED4-4FAE06F4CE41}"/>
              </a:ext>
            </a:extLst>
          </p:cNvPr>
          <p:cNvSpPr txBox="1"/>
          <p:nvPr/>
        </p:nvSpPr>
        <p:spPr>
          <a:xfrm>
            <a:off x="1955522" y="5928502"/>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endParaRPr>
          </a:p>
        </p:txBody>
      </p:sp>
      <p:sp>
        <p:nvSpPr>
          <p:cNvPr id="134" name="TextBox 133">
            <a:extLst>
              <a:ext uri="{FF2B5EF4-FFF2-40B4-BE49-F238E27FC236}">
                <a16:creationId xmlns:a16="http://schemas.microsoft.com/office/drawing/2014/main" id="{6E32AA77-03A8-9747-B061-E84E88921D91}"/>
              </a:ext>
            </a:extLst>
          </p:cNvPr>
          <p:cNvSpPr txBox="1"/>
          <p:nvPr/>
        </p:nvSpPr>
        <p:spPr>
          <a:xfrm>
            <a:off x="1955522" y="5928502"/>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endParaRPr>
          </a:p>
        </p:txBody>
      </p:sp>
      <p:sp>
        <p:nvSpPr>
          <p:cNvPr id="135" name="TextBox 134">
            <a:extLst>
              <a:ext uri="{FF2B5EF4-FFF2-40B4-BE49-F238E27FC236}">
                <a16:creationId xmlns:a16="http://schemas.microsoft.com/office/drawing/2014/main" id="{F7B06E5D-FDB1-2542-9B3F-0D2B8D11E698}"/>
              </a:ext>
            </a:extLst>
          </p:cNvPr>
          <p:cNvSpPr txBox="1"/>
          <p:nvPr/>
        </p:nvSpPr>
        <p:spPr>
          <a:xfrm>
            <a:off x="1955522" y="5928502"/>
            <a:ext cx="0" cy="0"/>
          </a:xfrm>
          <a:prstGeom prst="rect">
            <a:avLst/>
          </a:prstGeom>
          <a:noFill/>
          <a:ln>
            <a:solidFill>
              <a:schemeClr val="bg1">
                <a:lumMod val="75000"/>
              </a:schemeClr>
            </a:solidFill>
          </a:ln>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200" b="0" i="0" u="none" strike="noStrike" kern="1200" cap="none" spc="0" normalizeH="0" baseline="0" noProof="0">
              <a:ln>
                <a:noFill/>
              </a:ln>
              <a:solidFill>
                <a:srgbClr val="233E49"/>
              </a:solidFill>
              <a:effectLst/>
              <a:uLnTx/>
              <a:uFillTx/>
              <a:latin typeface="Calibri" panose="020F0502020204030204" pitchFamily="34" charset="0"/>
              <a:ea typeface="+mn-ea"/>
              <a:cs typeface="Calibri" panose="020F0502020204030204" pitchFamily="34" charset="0"/>
            </a:endParaRPr>
          </a:p>
        </p:txBody>
      </p:sp>
      <p:sp>
        <p:nvSpPr>
          <p:cNvPr id="136" name="Rectangle 135">
            <a:extLst>
              <a:ext uri="{FF2B5EF4-FFF2-40B4-BE49-F238E27FC236}">
                <a16:creationId xmlns:a16="http://schemas.microsoft.com/office/drawing/2014/main" id="{A6C5C5C0-32DC-5D46-9D1F-C295B1E0646A}"/>
              </a:ext>
            </a:extLst>
          </p:cNvPr>
          <p:cNvSpPr/>
          <p:nvPr/>
        </p:nvSpPr>
        <p:spPr>
          <a:xfrm>
            <a:off x="1257163" y="5315377"/>
            <a:ext cx="498763" cy="498763"/>
          </a:xfrm>
          <a:prstGeom prst="rect">
            <a:avLst/>
          </a:prstGeom>
          <a:solidFill>
            <a:srgbClr val="233E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38" name="TextBox 137">
            <a:extLst>
              <a:ext uri="{FF2B5EF4-FFF2-40B4-BE49-F238E27FC236}">
                <a16:creationId xmlns:a16="http://schemas.microsoft.com/office/drawing/2014/main" id="{EEA0A39D-CFC3-F84A-A4D9-AD5200B9AF19}"/>
              </a:ext>
            </a:extLst>
          </p:cNvPr>
          <p:cNvSpPr txBox="1"/>
          <p:nvPr/>
        </p:nvSpPr>
        <p:spPr>
          <a:xfrm>
            <a:off x="2307030" y="5026821"/>
            <a:ext cx="1485535" cy="140412"/>
          </a:xfrm>
          <a:prstGeom prst="rect">
            <a:avLst/>
          </a:prstGeom>
          <a:no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1" i="1" u="none" strike="noStrike" kern="1200" cap="none" spc="0" normalizeH="0" baseline="0" noProof="0">
                <a:ln>
                  <a:noFill/>
                </a:ln>
                <a:solidFill>
                  <a:srgbClr val="CE6B29"/>
                </a:solidFill>
                <a:effectLst/>
                <a:uLnTx/>
                <a:uFillTx/>
                <a:latin typeface="Calibri" panose="020F0502020204030204" pitchFamily="34" charset="0"/>
                <a:ea typeface="+mn-ea"/>
                <a:cs typeface="Calibri" panose="020F0502020204030204" pitchFamily="34" charset="0"/>
              </a:rPr>
              <a:t>5-6 months later…</a:t>
            </a:r>
          </a:p>
        </p:txBody>
      </p:sp>
      <p:sp>
        <p:nvSpPr>
          <p:cNvPr id="44" name="Freeform 43">
            <a:extLst>
              <a:ext uri="{FF2B5EF4-FFF2-40B4-BE49-F238E27FC236}">
                <a16:creationId xmlns:a16="http://schemas.microsoft.com/office/drawing/2014/main" id="{8193ADB0-7002-114F-8642-5E33A431F57F}"/>
              </a:ext>
            </a:extLst>
          </p:cNvPr>
          <p:cNvSpPr/>
          <p:nvPr/>
        </p:nvSpPr>
        <p:spPr>
          <a:xfrm>
            <a:off x="7900448" y="3406765"/>
            <a:ext cx="990148" cy="1067437"/>
          </a:xfrm>
          <a:custGeom>
            <a:avLst/>
            <a:gdLst>
              <a:gd name="connsiteX0" fmla="*/ 557213 w 557213"/>
              <a:gd name="connsiteY0" fmla="*/ 349904 h 1948976"/>
              <a:gd name="connsiteX1" fmla="*/ 214313 w 557213"/>
              <a:gd name="connsiteY1" fmla="*/ 92729 h 1948976"/>
              <a:gd name="connsiteX2" fmla="*/ 342900 w 557213"/>
              <a:gd name="connsiteY2" fmla="*/ 1735791 h 1948976"/>
              <a:gd name="connsiteX3" fmla="*/ 0 w 557213"/>
              <a:gd name="connsiteY3" fmla="*/ 1878666 h 1948976"/>
              <a:gd name="connsiteX0" fmla="*/ 557213 w 557213"/>
              <a:gd name="connsiteY0" fmla="*/ 72967 h 1672039"/>
              <a:gd name="connsiteX1" fmla="*/ 185738 w 557213"/>
              <a:gd name="connsiteY1" fmla="*/ 487305 h 1672039"/>
              <a:gd name="connsiteX2" fmla="*/ 342900 w 557213"/>
              <a:gd name="connsiteY2" fmla="*/ 1458854 h 1672039"/>
              <a:gd name="connsiteX3" fmla="*/ 0 w 557213"/>
              <a:gd name="connsiteY3" fmla="*/ 1601729 h 1672039"/>
              <a:gd name="connsiteX0" fmla="*/ 557213 w 557213"/>
              <a:gd name="connsiteY0" fmla="*/ 84043 h 1583102"/>
              <a:gd name="connsiteX1" fmla="*/ 185738 w 557213"/>
              <a:gd name="connsiteY1" fmla="*/ 398368 h 1583102"/>
              <a:gd name="connsiteX2" fmla="*/ 342900 w 557213"/>
              <a:gd name="connsiteY2" fmla="*/ 1369917 h 1583102"/>
              <a:gd name="connsiteX3" fmla="*/ 0 w 557213"/>
              <a:gd name="connsiteY3" fmla="*/ 1512792 h 1583102"/>
              <a:gd name="connsiteX0" fmla="*/ 557213 w 557213"/>
              <a:gd name="connsiteY0" fmla="*/ 0 h 1499059"/>
              <a:gd name="connsiteX1" fmla="*/ 185738 w 557213"/>
              <a:gd name="connsiteY1" fmla="*/ 314325 h 1499059"/>
              <a:gd name="connsiteX2" fmla="*/ 342900 w 557213"/>
              <a:gd name="connsiteY2" fmla="*/ 1285874 h 1499059"/>
              <a:gd name="connsiteX3" fmla="*/ 0 w 557213"/>
              <a:gd name="connsiteY3" fmla="*/ 1428749 h 1499059"/>
              <a:gd name="connsiteX0" fmla="*/ 557213 w 557213"/>
              <a:gd name="connsiteY0" fmla="*/ 0 h 1499059"/>
              <a:gd name="connsiteX1" fmla="*/ 142876 w 557213"/>
              <a:gd name="connsiteY1" fmla="*/ 271463 h 1499059"/>
              <a:gd name="connsiteX2" fmla="*/ 342900 w 557213"/>
              <a:gd name="connsiteY2" fmla="*/ 1285874 h 1499059"/>
              <a:gd name="connsiteX3" fmla="*/ 0 w 557213"/>
              <a:gd name="connsiteY3" fmla="*/ 1428749 h 1499059"/>
              <a:gd name="connsiteX0" fmla="*/ 557213 w 557213"/>
              <a:gd name="connsiteY0" fmla="*/ 0 h 1499059"/>
              <a:gd name="connsiteX1" fmla="*/ 142876 w 557213"/>
              <a:gd name="connsiteY1" fmla="*/ 271463 h 1499059"/>
              <a:gd name="connsiteX2" fmla="*/ 342900 w 557213"/>
              <a:gd name="connsiteY2" fmla="*/ 1285874 h 1499059"/>
              <a:gd name="connsiteX3" fmla="*/ 0 w 557213"/>
              <a:gd name="connsiteY3" fmla="*/ 1428749 h 1499059"/>
              <a:gd name="connsiteX0" fmla="*/ 557213 w 557213"/>
              <a:gd name="connsiteY0" fmla="*/ 0 h 1499059"/>
              <a:gd name="connsiteX1" fmla="*/ 142876 w 557213"/>
              <a:gd name="connsiteY1" fmla="*/ 271463 h 1499059"/>
              <a:gd name="connsiteX2" fmla="*/ 342900 w 557213"/>
              <a:gd name="connsiteY2" fmla="*/ 1285874 h 1499059"/>
              <a:gd name="connsiteX3" fmla="*/ 0 w 557213"/>
              <a:gd name="connsiteY3" fmla="*/ 1428749 h 1499059"/>
              <a:gd name="connsiteX0" fmla="*/ 557213 w 557213"/>
              <a:gd name="connsiteY0" fmla="*/ 0 h 1451390"/>
              <a:gd name="connsiteX1" fmla="*/ 142876 w 557213"/>
              <a:gd name="connsiteY1" fmla="*/ 271463 h 1451390"/>
              <a:gd name="connsiteX2" fmla="*/ 442913 w 557213"/>
              <a:gd name="connsiteY2" fmla="*/ 1085849 h 1451390"/>
              <a:gd name="connsiteX3" fmla="*/ 0 w 557213"/>
              <a:gd name="connsiteY3" fmla="*/ 1428749 h 1451390"/>
              <a:gd name="connsiteX0" fmla="*/ 557213 w 557213"/>
              <a:gd name="connsiteY0" fmla="*/ 0 h 1428749"/>
              <a:gd name="connsiteX1" fmla="*/ 142876 w 557213"/>
              <a:gd name="connsiteY1" fmla="*/ 271463 h 1428749"/>
              <a:gd name="connsiteX2" fmla="*/ 442913 w 557213"/>
              <a:gd name="connsiteY2" fmla="*/ 1085849 h 1428749"/>
              <a:gd name="connsiteX3" fmla="*/ 0 w 557213"/>
              <a:gd name="connsiteY3" fmla="*/ 1428749 h 1428749"/>
              <a:gd name="connsiteX0" fmla="*/ 700503 w 700503"/>
              <a:gd name="connsiteY0" fmla="*/ 0 h 1428749"/>
              <a:gd name="connsiteX1" fmla="*/ 416 w 700503"/>
              <a:gd name="connsiteY1" fmla="*/ 228600 h 1428749"/>
              <a:gd name="connsiteX2" fmla="*/ 586203 w 700503"/>
              <a:gd name="connsiteY2" fmla="*/ 1085849 h 1428749"/>
              <a:gd name="connsiteX3" fmla="*/ 143290 w 700503"/>
              <a:gd name="connsiteY3" fmla="*/ 1428749 h 1428749"/>
              <a:gd name="connsiteX0" fmla="*/ 885825 w 885825"/>
              <a:gd name="connsiteY0" fmla="*/ 0 h 1182020"/>
              <a:gd name="connsiteX1" fmla="*/ 185738 w 885825"/>
              <a:gd name="connsiteY1" fmla="*/ 228600 h 1182020"/>
              <a:gd name="connsiteX2" fmla="*/ 771525 w 885825"/>
              <a:gd name="connsiteY2" fmla="*/ 1085849 h 1182020"/>
              <a:gd name="connsiteX3" fmla="*/ 0 w 885825"/>
              <a:gd name="connsiteY3" fmla="*/ 928687 h 1182020"/>
              <a:gd name="connsiteX0" fmla="*/ 931409 w 931409"/>
              <a:gd name="connsiteY0" fmla="*/ 0 h 928687"/>
              <a:gd name="connsiteX1" fmla="*/ 231322 w 931409"/>
              <a:gd name="connsiteY1" fmla="*/ 228600 h 928687"/>
              <a:gd name="connsiteX2" fmla="*/ 2721 w 931409"/>
              <a:gd name="connsiteY2" fmla="*/ 371474 h 928687"/>
              <a:gd name="connsiteX3" fmla="*/ 45584 w 931409"/>
              <a:gd name="connsiteY3" fmla="*/ 928687 h 928687"/>
              <a:gd name="connsiteX0" fmla="*/ 885825 w 885825"/>
              <a:gd name="connsiteY0" fmla="*/ 0 h 928687"/>
              <a:gd name="connsiteX1" fmla="*/ 185738 w 885825"/>
              <a:gd name="connsiteY1" fmla="*/ 228600 h 928687"/>
              <a:gd name="connsiteX2" fmla="*/ 300037 w 885825"/>
              <a:gd name="connsiteY2" fmla="*/ 585787 h 928687"/>
              <a:gd name="connsiteX3" fmla="*/ 0 w 885825"/>
              <a:gd name="connsiteY3" fmla="*/ 928687 h 928687"/>
              <a:gd name="connsiteX0" fmla="*/ 1315744 w 1315744"/>
              <a:gd name="connsiteY0" fmla="*/ 0 h 928687"/>
              <a:gd name="connsiteX1" fmla="*/ 615657 w 1315744"/>
              <a:gd name="connsiteY1" fmla="*/ 228600 h 928687"/>
              <a:gd name="connsiteX2" fmla="*/ 1293 w 1315744"/>
              <a:gd name="connsiteY2" fmla="*/ 528637 h 928687"/>
              <a:gd name="connsiteX3" fmla="*/ 429919 w 1315744"/>
              <a:gd name="connsiteY3" fmla="*/ 928687 h 928687"/>
              <a:gd name="connsiteX0" fmla="*/ 1315744 w 1315744"/>
              <a:gd name="connsiteY0" fmla="*/ 25699 h 954386"/>
              <a:gd name="connsiteX1" fmla="*/ 615657 w 1315744"/>
              <a:gd name="connsiteY1" fmla="*/ 39987 h 954386"/>
              <a:gd name="connsiteX2" fmla="*/ 1293 w 1315744"/>
              <a:gd name="connsiteY2" fmla="*/ 554336 h 954386"/>
              <a:gd name="connsiteX3" fmla="*/ 429919 w 1315744"/>
              <a:gd name="connsiteY3" fmla="*/ 954386 h 954386"/>
              <a:gd name="connsiteX0" fmla="*/ 903081 w 903081"/>
              <a:gd name="connsiteY0" fmla="*/ 23586 h 952273"/>
              <a:gd name="connsiteX1" fmla="*/ 202994 w 903081"/>
              <a:gd name="connsiteY1" fmla="*/ 37874 h 952273"/>
              <a:gd name="connsiteX2" fmla="*/ 2967 w 903081"/>
              <a:gd name="connsiteY2" fmla="*/ 523648 h 952273"/>
              <a:gd name="connsiteX3" fmla="*/ 17256 w 903081"/>
              <a:gd name="connsiteY3" fmla="*/ 952273 h 952273"/>
              <a:gd name="connsiteX0" fmla="*/ 885825 w 885825"/>
              <a:gd name="connsiteY0" fmla="*/ 19358 h 948045"/>
              <a:gd name="connsiteX1" fmla="*/ 185738 w 885825"/>
              <a:gd name="connsiteY1" fmla="*/ 33646 h 948045"/>
              <a:gd name="connsiteX2" fmla="*/ 357186 w 885825"/>
              <a:gd name="connsiteY2" fmla="*/ 462270 h 948045"/>
              <a:gd name="connsiteX3" fmla="*/ 0 w 885825"/>
              <a:gd name="connsiteY3" fmla="*/ 948045 h 948045"/>
              <a:gd name="connsiteX0" fmla="*/ 957262 w 957262"/>
              <a:gd name="connsiteY0" fmla="*/ 19358 h 905182"/>
              <a:gd name="connsiteX1" fmla="*/ 257175 w 957262"/>
              <a:gd name="connsiteY1" fmla="*/ 33646 h 905182"/>
              <a:gd name="connsiteX2" fmla="*/ 428623 w 957262"/>
              <a:gd name="connsiteY2" fmla="*/ 462270 h 905182"/>
              <a:gd name="connsiteX3" fmla="*/ 0 w 957262"/>
              <a:gd name="connsiteY3" fmla="*/ 905182 h 905182"/>
              <a:gd name="connsiteX0" fmla="*/ 999509 w 999509"/>
              <a:gd name="connsiteY0" fmla="*/ 19358 h 905182"/>
              <a:gd name="connsiteX1" fmla="*/ 299422 w 999509"/>
              <a:gd name="connsiteY1" fmla="*/ 33646 h 905182"/>
              <a:gd name="connsiteX2" fmla="*/ 470870 w 999509"/>
              <a:gd name="connsiteY2" fmla="*/ 462270 h 905182"/>
              <a:gd name="connsiteX3" fmla="*/ 42247 w 999509"/>
              <a:gd name="connsiteY3" fmla="*/ 905182 h 905182"/>
              <a:gd name="connsiteX0" fmla="*/ 999509 w 999509"/>
              <a:gd name="connsiteY0" fmla="*/ 0 h 885824"/>
              <a:gd name="connsiteX1" fmla="*/ 542309 w 999509"/>
              <a:gd name="connsiteY1" fmla="*/ 57150 h 885824"/>
              <a:gd name="connsiteX2" fmla="*/ 470870 w 999509"/>
              <a:gd name="connsiteY2" fmla="*/ 442912 h 885824"/>
              <a:gd name="connsiteX3" fmla="*/ 42247 w 999509"/>
              <a:gd name="connsiteY3" fmla="*/ 885824 h 885824"/>
              <a:gd name="connsiteX0" fmla="*/ 994477 w 994477"/>
              <a:gd name="connsiteY0" fmla="*/ 0 h 885824"/>
              <a:gd name="connsiteX1" fmla="*/ 537277 w 994477"/>
              <a:gd name="connsiteY1" fmla="*/ 57150 h 885824"/>
              <a:gd name="connsiteX2" fmla="*/ 565851 w 994477"/>
              <a:gd name="connsiteY2" fmla="*/ 471487 h 885824"/>
              <a:gd name="connsiteX3" fmla="*/ 37215 w 994477"/>
              <a:gd name="connsiteY3" fmla="*/ 885824 h 885824"/>
              <a:gd name="connsiteX0" fmla="*/ 994477 w 994477"/>
              <a:gd name="connsiteY0" fmla="*/ 3174 h 888998"/>
              <a:gd name="connsiteX1" fmla="*/ 508702 w 994477"/>
              <a:gd name="connsiteY1" fmla="*/ 46036 h 888998"/>
              <a:gd name="connsiteX2" fmla="*/ 565851 w 994477"/>
              <a:gd name="connsiteY2" fmla="*/ 474661 h 888998"/>
              <a:gd name="connsiteX3" fmla="*/ 37215 w 994477"/>
              <a:gd name="connsiteY3" fmla="*/ 888998 h 888998"/>
              <a:gd name="connsiteX0" fmla="*/ 994477 w 994477"/>
              <a:gd name="connsiteY0" fmla="*/ 14873 h 900697"/>
              <a:gd name="connsiteX1" fmla="*/ 508702 w 994477"/>
              <a:gd name="connsiteY1" fmla="*/ 57735 h 900697"/>
              <a:gd name="connsiteX2" fmla="*/ 565851 w 994477"/>
              <a:gd name="connsiteY2" fmla="*/ 486360 h 900697"/>
              <a:gd name="connsiteX3" fmla="*/ 37215 w 994477"/>
              <a:gd name="connsiteY3" fmla="*/ 900697 h 900697"/>
              <a:gd name="connsiteX0" fmla="*/ 989877 w 989877"/>
              <a:gd name="connsiteY0" fmla="*/ 0 h 885824"/>
              <a:gd name="connsiteX1" fmla="*/ 504102 w 989877"/>
              <a:gd name="connsiteY1" fmla="*/ 42862 h 885824"/>
              <a:gd name="connsiteX2" fmla="*/ 679493 w 989877"/>
              <a:gd name="connsiteY2" fmla="*/ 290184 h 885824"/>
              <a:gd name="connsiteX3" fmla="*/ 32615 w 989877"/>
              <a:gd name="connsiteY3" fmla="*/ 885824 h 885824"/>
              <a:gd name="connsiteX0" fmla="*/ 989877 w 989877"/>
              <a:gd name="connsiteY0" fmla="*/ 0 h 885824"/>
              <a:gd name="connsiteX1" fmla="*/ 409509 w 989877"/>
              <a:gd name="connsiteY1" fmla="*/ 318759 h 885824"/>
              <a:gd name="connsiteX2" fmla="*/ 679493 w 989877"/>
              <a:gd name="connsiteY2" fmla="*/ 290184 h 885824"/>
              <a:gd name="connsiteX3" fmla="*/ 32615 w 989877"/>
              <a:gd name="connsiteY3" fmla="*/ 885824 h 885824"/>
              <a:gd name="connsiteX0" fmla="*/ 990703 w 990703"/>
              <a:gd name="connsiteY0" fmla="*/ 25117 h 910941"/>
              <a:gd name="connsiteX1" fmla="*/ 410335 w 990703"/>
              <a:gd name="connsiteY1" fmla="*/ 343876 h 910941"/>
              <a:gd name="connsiteX2" fmla="*/ 656671 w 990703"/>
              <a:gd name="connsiteY2" fmla="*/ 86701 h 910941"/>
              <a:gd name="connsiteX3" fmla="*/ 33441 w 990703"/>
              <a:gd name="connsiteY3" fmla="*/ 910941 h 910941"/>
              <a:gd name="connsiteX0" fmla="*/ 990703 w 990703"/>
              <a:gd name="connsiteY0" fmla="*/ 47415 h 933239"/>
              <a:gd name="connsiteX1" fmla="*/ 410335 w 990703"/>
              <a:gd name="connsiteY1" fmla="*/ 208518 h 933239"/>
              <a:gd name="connsiteX2" fmla="*/ 656671 w 990703"/>
              <a:gd name="connsiteY2" fmla="*/ 108999 h 933239"/>
              <a:gd name="connsiteX3" fmla="*/ 33441 w 990703"/>
              <a:gd name="connsiteY3" fmla="*/ 933239 h 933239"/>
              <a:gd name="connsiteX0" fmla="*/ 990703 w 990703"/>
              <a:gd name="connsiteY0" fmla="*/ 0 h 885824"/>
              <a:gd name="connsiteX1" fmla="*/ 410335 w 990703"/>
              <a:gd name="connsiteY1" fmla="*/ 161103 h 885824"/>
              <a:gd name="connsiteX2" fmla="*/ 656671 w 990703"/>
              <a:gd name="connsiteY2" fmla="*/ 171942 h 885824"/>
              <a:gd name="connsiteX3" fmla="*/ 33441 w 990703"/>
              <a:gd name="connsiteY3" fmla="*/ 885824 h 885824"/>
              <a:gd name="connsiteX0" fmla="*/ 990703 w 990703"/>
              <a:gd name="connsiteY0" fmla="*/ 0 h 885824"/>
              <a:gd name="connsiteX1" fmla="*/ 378804 w 990703"/>
              <a:gd name="connsiteY1" fmla="*/ 66510 h 885824"/>
              <a:gd name="connsiteX2" fmla="*/ 656671 w 990703"/>
              <a:gd name="connsiteY2" fmla="*/ 171942 h 885824"/>
              <a:gd name="connsiteX3" fmla="*/ 33441 w 990703"/>
              <a:gd name="connsiteY3" fmla="*/ 885824 h 885824"/>
              <a:gd name="connsiteX0" fmla="*/ 990703 w 990703"/>
              <a:gd name="connsiteY0" fmla="*/ 116109 h 1001933"/>
              <a:gd name="connsiteX1" fmla="*/ 378804 w 990703"/>
              <a:gd name="connsiteY1" fmla="*/ 182619 h 1001933"/>
              <a:gd name="connsiteX2" fmla="*/ 656671 w 990703"/>
              <a:gd name="connsiteY2" fmla="*/ 288051 h 1001933"/>
              <a:gd name="connsiteX3" fmla="*/ 33441 w 990703"/>
              <a:gd name="connsiteY3" fmla="*/ 1001933 h 1001933"/>
              <a:gd name="connsiteX0" fmla="*/ 990148 w 990148"/>
              <a:gd name="connsiteY0" fmla="*/ 92426 h 978250"/>
              <a:gd name="connsiteX1" fmla="*/ 378249 w 990148"/>
              <a:gd name="connsiteY1" fmla="*/ 158936 h 978250"/>
              <a:gd name="connsiteX2" fmla="*/ 671882 w 990148"/>
              <a:gd name="connsiteY2" fmla="*/ 122478 h 978250"/>
              <a:gd name="connsiteX3" fmla="*/ 32886 w 990148"/>
              <a:gd name="connsiteY3" fmla="*/ 978250 h 978250"/>
              <a:gd name="connsiteX0" fmla="*/ 990148 w 990148"/>
              <a:gd name="connsiteY0" fmla="*/ 183221 h 1069045"/>
              <a:gd name="connsiteX1" fmla="*/ 378249 w 990148"/>
              <a:gd name="connsiteY1" fmla="*/ 249731 h 1069045"/>
              <a:gd name="connsiteX2" fmla="*/ 671882 w 990148"/>
              <a:gd name="connsiteY2" fmla="*/ 213273 h 1069045"/>
              <a:gd name="connsiteX3" fmla="*/ 32886 w 990148"/>
              <a:gd name="connsiteY3" fmla="*/ 1069045 h 1069045"/>
              <a:gd name="connsiteX0" fmla="*/ 990148 w 990148"/>
              <a:gd name="connsiteY0" fmla="*/ 181613 h 1067437"/>
              <a:gd name="connsiteX1" fmla="*/ 378249 w 990148"/>
              <a:gd name="connsiteY1" fmla="*/ 248123 h 1067437"/>
              <a:gd name="connsiteX2" fmla="*/ 671882 w 990148"/>
              <a:gd name="connsiteY2" fmla="*/ 211665 h 1067437"/>
              <a:gd name="connsiteX3" fmla="*/ 32886 w 990148"/>
              <a:gd name="connsiteY3" fmla="*/ 1067437 h 1067437"/>
            </a:gdLst>
            <a:ahLst/>
            <a:cxnLst>
              <a:cxn ang="0">
                <a:pos x="connsiteX0" y="connsiteY0"/>
              </a:cxn>
              <a:cxn ang="0">
                <a:pos x="connsiteX1" y="connsiteY1"/>
              </a:cxn>
              <a:cxn ang="0">
                <a:pos x="connsiteX2" y="connsiteY2"/>
              </a:cxn>
              <a:cxn ang="0">
                <a:pos x="connsiteX3" y="connsiteY3"/>
              </a:cxn>
            </a:cxnLst>
            <a:rect l="l" t="t" r="r" b="b"/>
            <a:pathLst>
              <a:path w="990148" h="1067437">
                <a:moveTo>
                  <a:pt x="990148" y="181613"/>
                </a:moveTo>
                <a:cubicBezTo>
                  <a:pt x="593669" y="194710"/>
                  <a:pt x="967321" y="235231"/>
                  <a:pt x="378249" y="248123"/>
                </a:cubicBezTo>
                <a:cubicBezTo>
                  <a:pt x="-210823" y="261015"/>
                  <a:pt x="565711" y="-290943"/>
                  <a:pt x="671882" y="211665"/>
                </a:cubicBezTo>
                <a:cubicBezTo>
                  <a:pt x="636163" y="509321"/>
                  <a:pt x="-170711" y="759065"/>
                  <a:pt x="32886" y="1067437"/>
                </a:cubicBezTo>
              </a:path>
            </a:pathLst>
          </a:custGeom>
          <a:solidFill>
            <a:schemeClr val="bg1"/>
          </a:solidFill>
          <a:ln w="12700">
            <a:solidFill>
              <a:schemeClr val="bg1">
                <a:lumMod val="50000"/>
              </a:schemeClr>
            </a:solid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0" name="TextBox 49">
            <a:extLst>
              <a:ext uri="{FF2B5EF4-FFF2-40B4-BE49-F238E27FC236}">
                <a16:creationId xmlns:a16="http://schemas.microsoft.com/office/drawing/2014/main" id="{A73AE474-F41D-074D-88DC-E0BE990FC128}"/>
              </a:ext>
            </a:extLst>
          </p:cNvPr>
          <p:cNvSpPr txBox="1"/>
          <p:nvPr/>
        </p:nvSpPr>
        <p:spPr>
          <a:xfrm>
            <a:off x="10201275" y="5452110"/>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51" name="Freeform 50">
            <a:extLst>
              <a:ext uri="{FF2B5EF4-FFF2-40B4-BE49-F238E27FC236}">
                <a16:creationId xmlns:a16="http://schemas.microsoft.com/office/drawing/2014/main" id="{B2340621-4008-1248-9DA0-33C923E43815}"/>
              </a:ext>
            </a:extLst>
          </p:cNvPr>
          <p:cNvSpPr/>
          <p:nvPr/>
        </p:nvSpPr>
        <p:spPr>
          <a:xfrm>
            <a:off x="4343670" y="4749010"/>
            <a:ext cx="1942993" cy="1157927"/>
          </a:xfrm>
          <a:custGeom>
            <a:avLst/>
            <a:gdLst>
              <a:gd name="connsiteX0" fmla="*/ 2400300 w 2404496"/>
              <a:gd name="connsiteY0" fmla="*/ 317620 h 1374544"/>
              <a:gd name="connsiteX1" fmla="*/ 2257425 w 2404496"/>
              <a:gd name="connsiteY1" fmla="*/ 317620 h 1374544"/>
              <a:gd name="connsiteX2" fmla="*/ 1143000 w 2404496"/>
              <a:gd name="connsiteY2" fmla="*/ 346195 h 1374544"/>
              <a:gd name="connsiteX3" fmla="*/ 1457325 w 2404496"/>
              <a:gd name="connsiteY3" fmla="*/ 3295 h 1374544"/>
              <a:gd name="connsiteX4" fmla="*/ 1743075 w 2404496"/>
              <a:gd name="connsiteY4" fmla="*/ 231895 h 1374544"/>
              <a:gd name="connsiteX5" fmla="*/ 1700213 w 2404496"/>
              <a:gd name="connsiteY5" fmla="*/ 1117720 h 1374544"/>
              <a:gd name="connsiteX6" fmla="*/ 1328738 w 2404496"/>
              <a:gd name="connsiteY6" fmla="*/ 689095 h 1374544"/>
              <a:gd name="connsiteX7" fmla="*/ 985838 w 2404496"/>
              <a:gd name="connsiteY7" fmla="*/ 1360608 h 1374544"/>
              <a:gd name="connsiteX8" fmla="*/ 1400175 w 2404496"/>
              <a:gd name="connsiteY8" fmla="*/ 1132008 h 1374544"/>
              <a:gd name="connsiteX9" fmla="*/ 714375 w 2404496"/>
              <a:gd name="connsiteY9" fmla="*/ 989133 h 1374544"/>
              <a:gd name="connsiteX10" fmla="*/ 0 w 2404496"/>
              <a:gd name="connsiteY10" fmla="*/ 1060570 h 1374544"/>
              <a:gd name="connsiteX0" fmla="*/ 2400300 w 2418386"/>
              <a:gd name="connsiteY0" fmla="*/ 318961 h 1375885"/>
              <a:gd name="connsiteX1" fmla="*/ 2257425 w 2418386"/>
              <a:gd name="connsiteY1" fmla="*/ 318961 h 1375885"/>
              <a:gd name="connsiteX2" fmla="*/ 1314450 w 2418386"/>
              <a:gd name="connsiteY2" fmla="*/ 376111 h 1375885"/>
              <a:gd name="connsiteX3" fmla="*/ 1457325 w 2418386"/>
              <a:gd name="connsiteY3" fmla="*/ 4636 h 1375885"/>
              <a:gd name="connsiteX4" fmla="*/ 1743075 w 2418386"/>
              <a:gd name="connsiteY4" fmla="*/ 233236 h 1375885"/>
              <a:gd name="connsiteX5" fmla="*/ 1700213 w 2418386"/>
              <a:gd name="connsiteY5" fmla="*/ 1119061 h 1375885"/>
              <a:gd name="connsiteX6" fmla="*/ 1328738 w 2418386"/>
              <a:gd name="connsiteY6" fmla="*/ 690436 h 1375885"/>
              <a:gd name="connsiteX7" fmla="*/ 985838 w 2418386"/>
              <a:gd name="connsiteY7" fmla="*/ 1361949 h 1375885"/>
              <a:gd name="connsiteX8" fmla="*/ 1400175 w 2418386"/>
              <a:gd name="connsiteY8" fmla="*/ 1133349 h 1375885"/>
              <a:gd name="connsiteX9" fmla="*/ 714375 w 2418386"/>
              <a:gd name="connsiteY9" fmla="*/ 990474 h 1375885"/>
              <a:gd name="connsiteX10" fmla="*/ 0 w 2418386"/>
              <a:gd name="connsiteY10" fmla="*/ 1061911 h 1375885"/>
              <a:gd name="connsiteX0" fmla="*/ 2400300 w 2418386"/>
              <a:gd name="connsiteY0" fmla="*/ 318961 h 1375885"/>
              <a:gd name="connsiteX1" fmla="*/ 2257425 w 2418386"/>
              <a:gd name="connsiteY1" fmla="*/ 318961 h 1375885"/>
              <a:gd name="connsiteX2" fmla="*/ 1314450 w 2418386"/>
              <a:gd name="connsiteY2" fmla="*/ 376111 h 1375885"/>
              <a:gd name="connsiteX3" fmla="*/ 1457325 w 2418386"/>
              <a:gd name="connsiteY3" fmla="*/ 4636 h 1375885"/>
              <a:gd name="connsiteX4" fmla="*/ 1743075 w 2418386"/>
              <a:gd name="connsiteY4" fmla="*/ 233236 h 1375885"/>
              <a:gd name="connsiteX5" fmla="*/ 1700213 w 2418386"/>
              <a:gd name="connsiteY5" fmla="*/ 1119061 h 1375885"/>
              <a:gd name="connsiteX6" fmla="*/ 1328738 w 2418386"/>
              <a:gd name="connsiteY6" fmla="*/ 690436 h 1375885"/>
              <a:gd name="connsiteX7" fmla="*/ 985838 w 2418386"/>
              <a:gd name="connsiteY7" fmla="*/ 1361949 h 1375885"/>
              <a:gd name="connsiteX8" fmla="*/ 1400175 w 2418386"/>
              <a:gd name="connsiteY8" fmla="*/ 1133349 h 1375885"/>
              <a:gd name="connsiteX9" fmla="*/ 714375 w 2418386"/>
              <a:gd name="connsiteY9" fmla="*/ 990474 h 1375885"/>
              <a:gd name="connsiteX10" fmla="*/ 0 w 2418386"/>
              <a:gd name="connsiteY10" fmla="*/ 1061911 h 1375885"/>
              <a:gd name="connsiteX0" fmla="*/ 2400300 w 2418386"/>
              <a:gd name="connsiteY0" fmla="*/ 318406 h 1375330"/>
              <a:gd name="connsiteX1" fmla="*/ 2257425 w 2418386"/>
              <a:gd name="connsiteY1" fmla="*/ 318406 h 1375330"/>
              <a:gd name="connsiteX2" fmla="*/ 1314450 w 2418386"/>
              <a:gd name="connsiteY2" fmla="*/ 375556 h 1375330"/>
              <a:gd name="connsiteX3" fmla="*/ 1457325 w 2418386"/>
              <a:gd name="connsiteY3" fmla="*/ 4081 h 1375330"/>
              <a:gd name="connsiteX4" fmla="*/ 1743075 w 2418386"/>
              <a:gd name="connsiteY4" fmla="*/ 232681 h 1375330"/>
              <a:gd name="connsiteX5" fmla="*/ 1800226 w 2418386"/>
              <a:gd name="connsiteY5" fmla="*/ 1032781 h 1375330"/>
              <a:gd name="connsiteX6" fmla="*/ 1328738 w 2418386"/>
              <a:gd name="connsiteY6" fmla="*/ 689881 h 1375330"/>
              <a:gd name="connsiteX7" fmla="*/ 985838 w 2418386"/>
              <a:gd name="connsiteY7" fmla="*/ 1361394 h 1375330"/>
              <a:gd name="connsiteX8" fmla="*/ 1400175 w 2418386"/>
              <a:gd name="connsiteY8" fmla="*/ 1132794 h 1375330"/>
              <a:gd name="connsiteX9" fmla="*/ 714375 w 2418386"/>
              <a:gd name="connsiteY9" fmla="*/ 989919 h 1375330"/>
              <a:gd name="connsiteX10" fmla="*/ 0 w 2418386"/>
              <a:gd name="connsiteY10" fmla="*/ 1061356 h 1375330"/>
              <a:gd name="connsiteX0" fmla="*/ 2400300 w 2418386"/>
              <a:gd name="connsiteY0" fmla="*/ 318406 h 1375330"/>
              <a:gd name="connsiteX1" fmla="*/ 2257425 w 2418386"/>
              <a:gd name="connsiteY1" fmla="*/ 318406 h 1375330"/>
              <a:gd name="connsiteX2" fmla="*/ 1314450 w 2418386"/>
              <a:gd name="connsiteY2" fmla="*/ 375556 h 1375330"/>
              <a:gd name="connsiteX3" fmla="*/ 1457325 w 2418386"/>
              <a:gd name="connsiteY3" fmla="*/ 4081 h 1375330"/>
              <a:gd name="connsiteX4" fmla="*/ 1743075 w 2418386"/>
              <a:gd name="connsiteY4" fmla="*/ 232681 h 1375330"/>
              <a:gd name="connsiteX5" fmla="*/ 1800226 w 2418386"/>
              <a:gd name="connsiteY5" fmla="*/ 1032781 h 1375330"/>
              <a:gd name="connsiteX6" fmla="*/ 1328738 w 2418386"/>
              <a:gd name="connsiteY6" fmla="*/ 689881 h 1375330"/>
              <a:gd name="connsiteX7" fmla="*/ 985838 w 2418386"/>
              <a:gd name="connsiteY7" fmla="*/ 1361394 h 1375330"/>
              <a:gd name="connsiteX8" fmla="*/ 1400175 w 2418386"/>
              <a:gd name="connsiteY8" fmla="*/ 1132794 h 1375330"/>
              <a:gd name="connsiteX9" fmla="*/ 714375 w 2418386"/>
              <a:gd name="connsiteY9" fmla="*/ 989919 h 1375330"/>
              <a:gd name="connsiteX10" fmla="*/ 0 w 2418386"/>
              <a:gd name="connsiteY10" fmla="*/ 1061356 h 1375330"/>
              <a:gd name="connsiteX0" fmla="*/ 2400300 w 2418386"/>
              <a:gd name="connsiteY0" fmla="*/ 318406 h 1394337"/>
              <a:gd name="connsiteX1" fmla="*/ 2257425 w 2418386"/>
              <a:gd name="connsiteY1" fmla="*/ 318406 h 1394337"/>
              <a:gd name="connsiteX2" fmla="*/ 1314450 w 2418386"/>
              <a:gd name="connsiteY2" fmla="*/ 375556 h 1394337"/>
              <a:gd name="connsiteX3" fmla="*/ 1457325 w 2418386"/>
              <a:gd name="connsiteY3" fmla="*/ 4081 h 1394337"/>
              <a:gd name="connsiteX4" fmla="*/ 1743075 w 2418386"/>
              <a:gd name="connsiteY4" fmla="*/ 232681 h 1394337"/>
              <a:gd name="connsiteX5" fmla="*/ 1800226 w 2418386"/>
              <a:gd name="connsiteY5" fmla="*/ 1032781 h 1394337"/>
              <a:gd name="connsiteX6" fmla="*/ 1328738 w 2418386"/>
              <a:gd name="connsiteY6" fmla="*/ 689881 h 1394337"/>
              <a:gd name="connsiteX7" fmla="*/ 985838 w 2418386"/>
              <a:gd name="connsiteY7" fmla="*/ 1361394 h 1394337"/>
              <a:gd name="connsiteX8" fmla="*/ 1400175 w 2418386"/>
              <a:gd name="connsiteY8" fmla="*/ 1132794 h 1394337"/>
              <a:gd name="connsiteX9" fmla="*/ 714375 w 2418386"/>
              <a:gd name="connsiteY9" fmla="*/ 989919 h 1394337"/>
              <a:gd name="connsiteX10" fmla="*/ 0 w 2418386"/>
              <a:gd name="connsiteY10" fmla="*/ 1061356 h 1394337"/>
              <a:gd name="connsiteX0" fmla="*/ 2400300 w 2418386"/>
              <a:gd name="connsiteY0" fmla="*/ 318406 h 1407725"/>
              <a:gd name="connsiteX1" fmla="*/ 2257425 w 2418386"/>
              <a:gd name="connsiteY1" fmla="*/ 318406 h 1407725"/>
              <a:gd name="connsiteX2" fmla="*/ 1314450 w 2418386"/>
              <a:gd name="connsiteY2" fmla="*/ 375556 h 1407725"/>
              <a:gd name="connsiteX3" fmla="*/ 1457325 w 2418386"/>
              <a:gd name="connsiteY3" fmla="*/ 4081 h 1407725"/>
              <a:gd name="connsiteX4" fmla="*/ 1743075 w 2418386"/>
              <a:gd name="connsiteY4" fmla="*/ 232681 h 1407725"/>
              <a:gd name="connsiteX5" fmla="*/ 1800226 w 2418386"/>
              <a:gd name="connsiteY5" fmla="*/ 1032781 h 1407725"/>
              <a:gd name="connsiteX6" fmla="*/ 1328738 w 2418386"/>
              <a:gd name="connsiteY6" fmla="*/ 689881 h 1407725"/>
              <a:gd name="connsiteX7" fmla="*/ 985838 w 2418386"/>
              <a:gd name="connsiteY7" fmla="*/ 1361394 h 1407725"/>
              <a:gd name="connsiteX8" fmla="*/ 1400175 w 2418386"/>
              <a:gd name="connsiteY8" fmla="*/ 1132794 h 1407725"/>
              <a:gd name="connsiteX9" fmla="*/ 714375 w 2418386"/>
              <a:gd name="connsiteY9" fmla="*/ 989919 h 1407725"/>
              <a:gd name="connsiteX10" fmla="*/ 0 w 2418386"/>
              <a:gd name="connsiteY10" fmla="*/ 1061356 h 1407725"/>
              <a:gd name="connsiteX0" fmla="*/ 2400300 w 2418386"/>
              <a:gd name="connsiteY0" fmla="*/ 318406 h 1393792"/>
              <a:gd name="connsiteX1" fmla="*/ 2257425 w 2418386"/>
              <a:gd name="connsiteY1" fmla="*/ 318406 h 1393792"/>
              <a:gd name="connsiteX2" fmla="*/ 1314450 w 2418386"/>
              <a:gd name="connsiteY2" fmla="*/ 375556 h 1393792"/>
              <a:gd name="connsiteX3" fmla="*/ 1457325 w 2418386"/>
              <a:gd name="connsiteY3" fmla="*/ 4081 h 1393792"/>
              <a:gd name="connsiteX4" fmla="*/ 1743075 w 2418386"/>
              <a:gd name="connsiteY4" fmla="*/ 232681 h 1393792"/>
              <a:gd name="connsiteX5" fmla="*/ 1800226 w 2418386"/>
              <a:gd name="connsiteY5" fmla="*/ 1032781 h 1393792"/>
              <a:gd name="connsiteX6" fmla="*/ 1328738 w 2418386"/>
              <a:gd name="connsiteY6" fmla="*/ 689881 h 1393792"/>
              <a:gd name="connsiteX7" fmla="*/ 985838 w 2418386"/>
              <a:gd name="connsiteY7" fmla="*/ 1361394 h 1393792"/>
              <a:gd name="connsiteX8" fmla="*/ 1400175 w 2418386"/>
              <a:gd name="connsiteY8" fmla="*/ 1132794 h 1393792"/>
              <a:gd name="connsiteX9" fmla="*/ 728663 w 2418386"/>
              <a:gd name="connsiteY9" fmla="*/ 1032782 h 1393792"/>
              <a:gd name="connsiteX10" fmla="*/ 0 w 2418386"/>
              <a:gd name="connsiteY10" fmla="*/ 1061356 h 1393792"/>
              <a:gd name="connsiteX0" fmla="*/ 2400300 w 2418386"/>
              <a:gd name="connsiteY0" fmla="*/ 318406 h 1393792"/>
              <a:gd name="connsiteX1" fmla="*/ 2257425 w 2418386"/>
              <a:gd name="connsiteY1" fmla="*/ 318406 h 1393792"/>
              <a:gd name="connsiteX2" fmla="*/ 1314450 w 2418386"/>
              <a:gd name="connsiteY2" fmla="*/ 375556 h 1393792"/>
              <a:gd name="connsiteX3" fmla="*/ 1457325 w 2418386"/>
              <a:gd name="connsiteY3" fmla="*/ 4081 h 1393792"/>
              <a:gd name="connsiteX4" fmla="*/ 1743075 w 2418386"/>
              <a:gd name="connsiteY4" fmla="*/ 232681 h 1393792"/>
              <a:gd name="connsiteX5" fmla="*/ 1800226 w 2418386"/>
              <a:gd name="connsiteY5" fmla="*/ 1032781 h 1393792"/>
              <a:gd name="connsiteX6" fmla="*/ 1328738 w 2418386"/>
              <a:gd name="connsiteY6" fmla="*/ 689881 h 1393792"/>
              <a:gd name="connsiteX7" fmla="*/ 985838 w 2418386"/>
              <a:gd name="connsiteY7" fmla="*/ 1361394 h 1393792"/>
              <a:gd name="connsiteX8" fmla="*/ 1400175 w 2418386"/>
              <a:gd name="connsiteY8" fmla="*/ 1132794 h 1393792"/>
              <a:gd name="connsiteX9" fmla="*/ 728663 w 2418386"/>
              <a:gd name="connsiteY9" fmla="*/ 1032782 h 1393792"/>
              <a:gd name="connsiteX10" fmla="*/ 0 w 2418386"/>
              <a:gd name="connsiteY10" fmla="*/ 1061356 h 1393792"/>
              <a:gd name="connsiteX0" fmla="*/ 2400300 w 2418386"/>
              <a:gd name="connsiteY0" fmla="*/ 318406 h 1392750"/>
              <a:gd name="connsiteX1" fmla="*/ 2257425 w 2418386"/>
              <a:gd name="connsiteY1" fmla="*/ 318406 h 1392750"/>
              <a:gd name="connsiteX2" fmla="*/ 1314450 w 2418386"/>
              <a:gd name="connsiteY2" fmla="*/ 375556 h 1392750"/>
              <a:gd name="connsiteX3" fmla="*/ 1457325 w 2418386"/>
              <a:gd name="connsiteY3" fmla="*/ 4081 h 1392750"/>
              <a:gd name="connsiteX4" fmla="*/ 1743075 w 2418386"/>
              <a:gd name="connsiteY4" fmla="*/ 232681 h 1392750"/>
              <a:gd name="connsiteX5" fmla="*/ 1800226 w 2418386"/>
              <a:gd name="connsiteY5" fmla="*/ 1032781 h 1392750"/>
              <a:gd name="connsiteX6" fmla="*/ 1328738 w 2418386"/>
              <a:gd name="connsiteY6" fmla="*/ 689881 h 1392750"/>
              <a:gd name="connsiteX7" fmla="*/ 985838 w 2418386"/>
              <a:gd name="connsiteY7" fmla="*/ 1361394 h 1392750"/>
              <a:gd name="connsiteX8" fmla="*/ 1400175 w 2418386"/>
              <a:gd name="connsiteY8" fmla="*/ 1132794 h 1392750"/>
              <a:gd name="connsiteX9" fmla="*/ 728663 w 2418386"/>
              <a:gd name="connsiteY9" fmla="*/ 1118507 h 1392750"/>
              <a:gd name="connsiteX10" fmla="*/ 0 w 2418386"/>
              <a:gd name="connsiteY10" fmla="*/ 1061356 h 1392750"/>
              <a:gd name="connsiteX0" fmla="*/ 2400300 w 2418386"/>
              <a:gd name="connsiteY0" fmla="*/ 318406 h 1393438"/>
              <a:gd name="connsiteX1" fmla="*/ 2257425 w 2418386"/>
              <a:gd name="connsiteY1" fmla="*/ 318406 h 1393438"/>
              <a:gd name="connsiteX2" fmla="*/ 1314450 w 2418386"/>
              <a:gd name="connsiteY2" fmla="*/ 375556 h 1393438"/>
              <a:gd name="connsiteX3" fmla="*/ 1457325 w 2418386"/>
              <a:gd name="connsiteY3" fmla="*/ 4081 h 1393438"/>
              <a:gd name="connsiteX4" fmla="*/ 1743075 w 2418386"/>
              <a:gd name="connsiteY4" fmla="*/ 232681 h 1393438"/>
              <a:gd name="connsiteX5" fmla="*/ 1800226 w 2418386"/>
              <a:gd name="connsiteY5" fmla="*/ 1032781 h 1393438"/>
              <a:gd name="connsiteX6" fmla="*/ 1328738 w 2418386"/>
              <a:gd name="connsiteY6" fmla="*/ 689881 h 1393438"/>
              <a:gd name="connsiteX7" fmla="*/ 985838 w 2418386"/>
              <a:gd name="connsiteY7" fmla="*/ 1361394 h 1393438"/>
              <a:gd name="connsiteX8" fmla="*/ 1400175 w 2418386"/>
              <a:gd name="connsiteY8" fmla="*/ 1132794 h 1393438"/>
              <a:gd name="connsiteX9" fmla="*/ 742951 w 2418386"/>
              <a:gd name="connsiteY9" fmla="*/ 1061357 h 1393438"/>
              <a:gd name="connsiteX10" fmla="*/ 0 w 2418386"/>
              <a:gd name="connsiteY10" fmla="*/ 1061356 h 1393438"/>
              <a:gd name="connsiteX0" fmla="*/ 2400300 w 2418386"/>
              <a:gd name="connsiteY0" fmla="*/ 318406 h 1393438"/>
              <a:gd name="connsiteX1" fmla="*/ 2257425 w 2418386"/>
              <a:gd name="connsiteY1" fmla="*/ 318406 h 1393438"/>
              <a:gd name="connsiteX2" fmla="*/ 1314450 w 2418386"/>
              <a:gd name="connsiteY2" fmla="*/ 375556 h 1393438"/>
              <a:gd name="connsiteX3" fmla="*/ 1457325 w 2418386"/>
              <a:gd name="connsiteY3" fmla="*/ 4081 h 1393438"/>
              <a:gd name="connsiteX4" fmla="*/ 1743075 w 2418386"/>
              <a:gd name="connsiteY4" fmla="*/ 232681 h 1393438"/>
              <a:gd name="connsiteX5" fmla="*/ 1800226 w 2418386"/>
              <a:gd name="connsiteY5" fmla="*/ 1032781 h 1393438"/>
              <a:gd name="connsiteX6" fmla="*/ 1328738 w 2418386"/>
              <a:gd name="connsiteY6" fmla="*/ 689881 h 1393438"/>
              <a:gd name="connsiteX7" fmla="*/ 985838 w 2418386"/>
              <a:gd name="connsiteY7" fmla="*/ 1361394 h 1393438"/>
              <a:gd name="connsiteX8" fmla="*/ 1400175 w 2418386"/>
              <a:gd name="connsiteY8" fmla="*/ 1132794 h 1393438"/>
              <a:gd name="connsiteX9" fmla="*/ 742951 w 2418386"/>
              <a:gd name="connsiteY9" fmla="*/ 1061357 h 1393438"/>
              <a:gd name="connsiteX10" fmla="*/ 0 w 2418386"/>
              <a:gd name="connsiteY10" fmla="*/ 1061356 h 1393438"/>
              <a:gd name="connsiteX0" fmla="*/ 2400300 w 2418386"/>
              <a:gd name="connsiteY0" fmla="*/ 317031 h 1392063"/>
              <a:gd name="connsiteX1" fmla="*/ 2257425 w 2418386"/>
              <a:gd name="connsiteY1" fmla="*/ 317031 h 1392063"/>
              <a:gd name="connsiteX2" fmla="*/ 1314450 w 2418386"/>
              <a:gd name="connsiteY2" fmla="*/ 374181 h 1392063"/>
              <a:gd name="connsiteX3" fmla="*/ 1457325 w 2418386"/>
              <a:gd name="connsiteY3" fmla="*/ 2706 h 1392063"/>
              <a:gd name="connsiteX4" fmla="*/ 1743075 w 2418386"/>
              <a:gd name="connsiteY4" fmla="*/ 231306 h 1392063"/>
              <a:gd name="connsiteX5" fmla="*/ 1328738 w 2418386"/>
              <a:gd name="connsiteY5" fmla="*/ 688506 h 1392063"/>
              <a:gd name="connsiteX6" fmla="*/ 985838 w 2418386"/>
              <a:gd name="connsiteY6" fmla="*/ 1360019 h 1392063"/>
              <a:gd name="connsiteX7" fmla="*/ 1400175 w 2418386"/>
              <a:gd name="connsiteY7" fmla="*/ 1131419 h 1392063"/>
              <a:gd name="connsiteX8" fmla="*/ 742951 w 2418386"/>
              <a:gd name="connsiteY8" fmla="*/ 1059982 h 1392063"/>
              <a:gd name="connsiteX9" fmla="*/ 0 w 2418386"/>
              <a:gd name="connsiteY9" fmla="*/ 1059981 h 1392063"/>
              <a:gd name="connsiteX0" fmla="*/ 2400300 w 2418386"/>
              <a:gd name="connsiteY0" fmla="*/ 317152 h 1371545"/>
              <a:gd name="connsiteX1" fmla="*/ 2257425 w 2418386"/>
              <a:gd name="connsiteY1" fmla="*/ 317152 h 1371545"/>
              <a:gd name="connsiteX2" fmla="*/ 1314450 w 2418386"/>
              <a:gd name="connsiteY2" fmla="*/ 374302 h 1371545"/>
              <a:gd name="connsiteX3" fmla="*/ 1457325 w 2418386"/>
              <a:gd name="connsiteY3" fmla="*/ 2827 h 1371545"/>
              <a:gd name="connsiteX4" fmla="*/ 1743075 w 2418386"/>
              <a:gd name="connsiteY4" fmla="*/ 231427 h 1371545"/>
              <a:gd name="connsiteX5" fmla="*/ 1500188 w 2418386"/>
              <a:gd name="connsiteY5" fmla="*/ 731489 h 1371545"/>
              <a:gd name="connsiteX6" fmla="*/ 985838 w 2418386"/>
              <a:gd name="connsiteY6" fmla="*/ 1360140 h 1371545"/>
              <a:gd name="connsiteX7" fmla="*/ 1400175 w 2418386"/>
              <a:gd name="connsiteY7" fmla="*/ 1131540 h 1371545"/>
              <a:gd name="connsiteX8" fmla="*/ 742951 w 2418386"/>
              <a:gd name="connsiteY8" fmla="*/ 1060103 h 1371545"/>
              <a:gd name="connsiteX9" fmla="*/ 0 w 2418386"/>
              <a:gd name="connsiteY9" fmla="*/ 1060102 h 1371545"/>
              <a:gd name="connsiteX0" fmla="*/ 2400300 w 2418386"/>
              <a:gd name="connsiteY0" fmla="*/ 317152 h 1386077"/>
              <a:gd name="connsiteX1" fmla="*/ 2257425 w 2418386"/>
              <a:gd name="connsiteY1" fmla="*/ 317152 h 1386077"/>
              <a:gd name="connsiteX2" fmla="*/ 1314450 w 2418386"/>
              <a:gd name="connsiteY2" fmla="*/ 374302 h 1386077"/>
              <a:gd name="connsiteX3" fmla="*/ 1457325 w 2418386"/>
              <a:gd name="connsiteY3" fmla="*/ 2827 h 1386077"/>
              <a:gd name="connsiteX4" fmla="*/ 1743075 w 2418386"/>
              <a:gd name="connsiteY4" fmla="*/ 231427 h 1386077"/>
              <a:gd name="connsiteX5" fmla="*/ 1500188 w 2418386"/>
              <a:gd name="connsiteY5" fmla="*/ 731489 h 1386077"/>
              <a:gd name="connsiteX6" fmla="*/ 985838 w 2418386"/>
              <a:gd name="connsiteY6" fmla="*/ 1360140 h 1386077"/>
              <a:gd name="connsiteX7" fmla="*/ 1500187 w 2418386"/>
              <a:gd name="connsiteY7" fmla="*/ 1245840 h 1386077"/>
              <a:gd name="connsiteX8" fmla="*/ 742951 w 2418386"/>
              <a:gd name="connsiteY8" fmla="*/ 1060103 h 1386077"/>
              <a:gd name="connsiteX9" fmla="*/ 0 w 2418386"/>
              <a:gd name="connsiteY9" fmla="*/ 1060102 h 1386077"/>
              <a:gd name="connsiteX0" fmla="*/ 2400300 w 2418386"/>
              <a:gd name="connsiteY0" fmla="*/ 317152 h 1420897"/>
              <a:gd name="connsiteX1" fmla="*/ 2257425 w 2418386"/>
              <a:gd name="connsiteY1" fmla="*/ 317152 h 1420897"/>
              <a:gd name="connsiteX2" fmla="*/ 1314450 w 2418386"/>
              <a:gd name="connsiteY2" fmla="*/ 374302 h 1420897"/>
              <a:gd name="connsiteX3" fmla="*/ 1457325 w 2418386"/>
              <a:gd name="connsiteY3" fmla="*/ 2827 h 1420897"/>
              <a:gd name="connsiteX4" fmla="*/ 1743075 w 2418386"/>
              <a:gd name="connsiteY4" fmla="*/ 231427 h 1420897"/>
              <a:gd name="connsiteX5" fmla="*/ 1500188 w 2418386"/>
              <a:gd name="connsiteY5" fmla="*/ 731489 h 1420897"/>
              <a:gd name="connsiteX6" fmla="*/ 985838 w 2418386"/>
              <a:gd name="connsiteY6" fmla="*/ 1360140 h 1420897"/>
              <a:gd name="connsiteX7" fmla="*/ 1500187 w 2418386"/>
              <a:gd name="connsiteY7" fmla="*/ 1245840 h 1420897"/>
              <a:gd name="connsiteX8" fmla="*/ 742951 w 2418386"/>
              <a:gd name="connsiteY8" fmla="*/ 1060103 h 1420897"/>
              <a:gd name="connsiteX9" fmla="*/ 0 w 2418386"/>
              <a:gd name="connsiteY9" fmla="*/ 1060102 h 1420897"/>
              <a:gd name="connsiteX0" fmla="*/ 2400300 w 2418386"/>
              <a:gd name="connsiteY0" fmla="*/ 317152 h 1360718"/>
              <a:gd name="connsiteX1" fmla="*/ 2257425 w 2418386"/>
              <a:gd name="connsiteY1" fmla="*/ 317152 h 1360718"/>
              <a:gd name="connsiteX2" fmla="*/ 1314450 w 2418386"/>
              <a:gd name="connsiteY2" fmla="*/ 374302 h 1360718"/>
              <a:gd name="connsiteX3" fmla="*/ 1457325 w 2418386"/>
              <a:gd name="connsiteY3" fmla="*/ 2827 h 1360718"/>
              <a:gd name="connsiteX4" fmla="*/ 1743075 w 2418386"/>
              <a:gd name="connsiteY4" fmla="*/ 231427 h 1360718"/>
              <a:gd name="connsiteX5" fmla="*/ 1500188 w 2418386"/>
              <a:gd name="connsiteY5" fmla="*/ 731489 h 1360718"/>
              <a:gd name="connsiteX6" fmla="*/ 1000126 w 2418386"/>
              <a:gd name="connsiteY6" fmla="*/ 1331565 h 1360718"/>
              <a:gd name="connsiteX7" fmla="*/ 1500187 w 2418386"/>
              <a:gd name="connsiteY7" fmla="*/ 1245840 h 1360718"/>
              <a:gd name="connsiteX8" fmla="*/ 742951 w 2418386"/>
              <a:gd name="connsiteY8" fmla="*/ 1060103 h 1360718"/>
              <a:gd name="connsiteX9" fmla="*/ 0 w 2418386"/>
              <a:gd name="connsiteY9" fmla="*/ 1060102 h 1360718"/>
              <a:gd name="connsiteX0" fmla="*/ 2400300 w 2418386"/>
              <a:gd name="connsiteY0" fmla="*/ 317152 h 1428754"/>
              <a:gd name="connsiteX1" fmla="*/ 2257425 w 2418386"/>
              <a:gd name="connsiteY1" fmla="*/ 317152 h 1428754"/>
              <a:gd name="connsiteX2" fmla="*/ 1314450 w 2418386"/>
              <a:gd name="connsiteY2" fmla="*/ 374302 h 1428754"/>
              <a:gd name="connsiteX3" fmla="*/ 1457325 w 2418386"/>
              <a:gd name="connsiteY3" fmla="*/ 2827 h 1428754"/>
              <a:gd name="connsiteX4" fmla="*/ 1743075 w 2418386"/>
              <a:gd name="connsiteY4" fmla="*/ 231427 h 1428754"/>
              <a:gd name="connsiteX5" fmla="*/ 1500188 w 2418386"/>
              <a:gd name="connsiteY5" fmla="*/ 731489 h 1428754"/>
              <a:gd name="connsiteX6" fmla="*/ 1000126 w 2418386"/>
              <a:gd name="connsiteY6" fmla="*/ 1331565 h 1428754"/>
              <a:gd name="connsiteX7" fmla="*/ 1500187 w 2418386"/>
              <a:gd name="connsiteY7" fmla="*/ 1245840 h 1428754"/>
              <a:gd name="connsiteX8" fmla="*/ 742951 w 2418386"/>
              <a:gd name="connsiteY8" fmla="*/ 1060103 h 1428754"/>
              <a:gd name="connsiteX9" fmla="*/ 0 w 2418386"/>
              <a:gd name="connsiteY9" fmla="*/ 1060102 h 1428754"/>
              <a:gd name="connsiteX0" fmla="*/ 2400300 w 2418386"/>
              <a:gd name="connsiteY0" fmla="*/ 317152 h 1472878"/>
              <a:gd name="connsiteX1" fmla="*/ 2257425 w 2418386"/>
              <a:gd name="connsiteY1" fmla="*/ 317152 h 1472878"/>
              <a:gd name="connsiteX2" fmla="*/ 1314450 w 2418386"/>
              <a:gd name="connsiteY2" fmla="*/ 374302 h 1472878"/>
              <a:gd name="connsiteX3" fmla="*/ 1457325 w 2418386"/>
              <a:gd name="connsiteY3" fmla="*/ 2827 h 1472878"/>
              <a:gd name="connsiteX4" fmla="*/ 1743075 w 2418386"/>
              <a:gd name="connsiteY4" fmla="*/ 231427 h 1472878"/>
              <a:gd name="connsiteX5" fmla="*/ 1500188 w 2418386"/>
              <a:gd name="connsiteY5" fmla="*/ 731489 h 1472878"/>
              <a:gd name="connsiteX6" fmla="*/ 1000126 w 2418386"/>
              <a:gd name="connsiteY6" fmla="*/ 1331565 h 1472878"/>
              <a:gd name="connsiteX7" fmla="*/ 1500187 w 2418386"/>
              <a:gd name="connsiteY7" fmla="*/ 1245840 h 1472878"/>
              <a:gd name="connsiteX8" fmla="*/ 742951 w 2418386"/>
              <a:gd name="connsiteY8" fmla="*/ 1060103 h 1472878"/>
              <a:gd name="connsiteX9" fmla="*/ 0 w 2418386"/>
              <a:gd name="connsiteY9" fmla="*/ 1060102 h 1472878"/>
              <a:gd name="connsiteX0" fmla="*/ 2400300 w 2418386"/>
              <a:gd name="connsiteY0" fmla="*/ 317152 h 1428754"/>
              <a:gd name="connsiteX1" fmla="*/ 2257425 w 2418386"/>
              <a:gd name="connsiteY1" fmla="*/ 317152 h 1428754"/>
              <a:gd name="connsiteX2" fmla="*/ 1314450 w 2418386"/>
              <a:gd name="connsiteY2" fmla="*/ 374302 h 1428754"/>
              <a:gd name="connsiteX3" fmla="*/ 1457325 w 2418386"/>
              <a:gd name="connsiteY3" fmla="*/ 2827 h 1428754"/>
              <a:gd name="connsiteX4" fmla="*/ 1743075 w 2418386"/>
              <a:gd name="connsiteY4" fmla="*/ 231427 h 1428754"/>
              <a:gd name="connsiteX5" fmla="*/ 1500188 w 2418386"/>
              <a:gd name="connsiteY5" fmla="*/ 731489 h 1428754"/>
              <a:gd name="connsiteX6" fmla="*/ 1000126 w 2418386"/>
              <a:gd name="connsiteY6" fmla="*/ 1331565 h 1428754"/>
              <a:gd name="connsiteX7" fmla="*/ 1500187 w 2418386"/>
              <a:gd name="connsiteY7" fmla="*/ 1245840 h 1428754"/>
              <a:gd name="connsiteX8" fmla="*/ 0 w 2418386"/>
              <a:gd name="connsiteY8" fmla="*/ 1060102 h 1428754"/>
              <a:gd name="connsiteX0" fmla="*/ 2400300 w 2418386"/>
              <a:gd name="connsiteY0" fmla="*/ 317152 h 1477148"/>
              <a:gd name="connsiteX1" fmla="*/ 2257425 w 2418386"/>
              <a:gd name="connsiteY1" fmla="*/ 317152 h 1477148"/>
              <a:gd name="connsiteX2" fmla="*/ 1314450 w 2418386"/>
              <a:gd name="connsiteY2" fmla="*/ 374302 h 1477148"/>
              <a:gd name="connsiteX3" fmla="*/ 1457325 w 2418386"/>
              <a:gd name="connsiteY3" fmla="*/ 2827 h 1477148"/>
              <a:gd name="connsiteX4" fmla="*/ 1743075 w 2418386"/>
              <a:gd name="connsiteY4" fmla="*/ 231427 h 1477148"/>
              <a:gd name="connsiteX5" fmla="*/ 1500188 w 2418386"/>
              <a:gd name="connsiteY5" fmla="*/ 731489 h 1477148"/>
              <a:gd name="connsiteX6" fmla="*/ 1000126 w 2418386"/>
              <a:gd name="connsiteY6" fmla="*/ 1331565 h 1477148"/>
              <a:gd name="connsiteX7" fmla="*/ 1500187 w 2418386"/>
              <a:gd name="connsiteY7" fmla="*/ 1245840 h 1477148"/>
              <a:gd name="connsiteX8" fmla="*/ 0 w 2418386"/>
              <a:gd name="connsiteY8" fmla="*/ 1060102 h 1477148"/>
              <a:gd name="connsiteX0" fmla="*/ 2400300 w 2418386"/>
              <a:gd name="connsiteY0" fmla="*/ 314871 h 1474867"/>
              <a:gd name="connsiteX1" fmla="*/ 2257425 w 2418386"/>
              <a:gd name="connsiteY1" fmla="*/ 314871 h 1474867"/>
              <a:gd name="connsiteX2" fmla="*/ 1314450 w 2418386"/>
              <a:gd name="connsiteY2" fmla="*/ 372021 h 1474867"/>
              <a:gd name="connsiteX3" fmla="*/ 1457325 w 2418386"/>
              <a:gd name="connsiteY3" fmla="*/ 546 h 1474867"/>
              <a:gd name="connsiteX4" fmla="*/ 1743075 w 2418386"/>
              <a:gd name="connsiteY4" fmla="*/ 229146 h 1474867"/>
              <a:gd name="connsiteX5" fmla="*/ 1500188 w 2418386"/>
              <a:gd name="connsiteY5" fmla="*/ 729208 h 1474867"/>
              <a:gd name="connsiteX6" fmla="*/ 1000126 w 2418386"/>
              <a:gd name="connsiteY6" fmla="*/ 1329284 h 1474867"/>
              <a:gd name="connsiteX7" fmla="*/ 1500187 w 2418386"/>
              <a:gd name="connsiteY7" fmla="*/ 1243559 h 1474867"/>
              <a:gd name="connsiteX8" fmla="*/ 0 w 2418386"/>
              <a:gd name="connsiteY8" fmla="*/ 1057821 h 1474867"/>
              <a:gd name="connsiteX0" fmla="*/ 2400300 w 2418386"/>
              <a:gd name="connsiteY0" fmla="*/ 383229 h 1543225"/>
              <a:gd name="connsiteX1" fmla="*/ 2257425 w 2418386"/>
              <a:gd name="connsiteY1" fmla="*/ 383229 h 1543225"/>
              <a:gd name="connsiteX2" fmla="*/ 1314450 w 2418386"/>
              <a:gd name="connsiteY2" fmla="*/ 440379 h 1543225"/>
              <a:gd name="connsiteX3" fmla="*/ 1457325 w 2418386"/>
              <a:gd name="connsiteY3" fmla="*/ 68904 h 1543225"/>
              <a:gd name="connsiteX4" fmla="*/ 1841729 w 2418386"/>
              <a:gd name="connsiteY4" fmla="*/ 71295 h 1543225"/>
              <a:gd name="connsiteX5" fmla="*/ 1500188 w 2418386"/>
              <a:gd name="connsiteY5" fmla="*/ 797566 h 1543225"/>
              <a:gd name="connsiteX6" fmla="*/ 1000126 w 2418386"/>
              <a:gd name="connsiteY6" fmla="*/ 1397642 h 1543225"/>
              <a:gd name="connsiteX7" fmla="*/ 1500187 w 2418386"/>
              <a:gd name="connsiteY7" fmla="*/ 1311917 h 1543225"/>
              <a:gd name="connsiteX8" fmla="*/ 0 w 2418386"/>
              <a:gd name="connsiteY8" fmla="*/ 1126179 h 1543225"/>
              <a:gd name="connsiteX0" fmla="*/ 2400300 w 2431719"/>
              <a:gd name="connsiteY0" fmla="*/ 382692 h 1542688"/>
              <a:gd name="connsiteX1" fmla="*/ 2257425 w 2431719"/>
              <a:gd name="connsiteY1" fmla="*/ 382692 h 1542688"/>
              <a:gd name="connsiteX2" fmla="*/ 998754 w 2431719"/>
              <a:gd name="connsiteY2" fmla="*/ 429560 h 1542688"/>
              <a:gd name="connsiteX3" fmla="*/ 1457325 w 2431719"/>
              <a:gd name="connsiteY3" fmla="*/ 68367 h 1542688"/>
              <a:gd name="connsiteX4" fmla="*/ 1841729 w 2431719"/>
              <a:gd name="connsiteY4" fmla="*/ 70758 h 1542688"/>
              <a:gd name="connsiteX5" fmla="*/ 1500188 w 2431719"/>
              <a:gd name="connsiteY5" fmla="*/ 797029 h 1542688"/>
              <a:gd name="connsiteX6" fmla="*/ 1000126 w 2431719"/>
              <a:gd name="connsiteY6" fmla="*/ 1397105 h 1542688"/>
              <a:gd name="connsiteX7" fmla="*/ 1500187 w 2431719"/>
              <a:gd name="connsiteY7" fmla="*/ 1311380 h 1542688"/>
              <a:gd name="connsiteX8" fmla="*/ 0 w 2431719"/>
              <a:gd name="connsiteY8" fmla="*/ 1125642 h 1542688"/>
              <a:gd name="connsiteX0" fmla="*/ 2400300 w 2431718"/>
              <a:gd name="connsiteY0" fmla="*/ 382691 h 1467517"/>
              <a:gd name="connsiteX1" fmla="*/ 2257425 w 2431718"/>
              <a:gd name="connsiteY1" fmla="*/ 382691 h 1467517"/>
              <a:gd name="connsiteX2" fmla="*/ 998754 w 2431718"/>
              <a:gd name="connsiteY2" fmla="*/ 429559 h 1467517"/>
              <a:gd name="connsiteX3" fmla="*/ 1457325 w 2431718"/>
              <a:gd name="connsiteY3" fmla="*/ 68366 h 1467517"/>
              <a:gd name="connsiteX4" fmla="*/ 1841729 w 2431718"/>
              <a:gd name="connsiteY4" fmla="*/ 70757 h 1467517"/>
              <a:gd name="connsiteX5" fmla="*/ 1500188 w 2431718"/>
              <a:gd name="connsiteY5" fmla="*/ 797028 h 1467517"/>
              <a:gd name="connsiteX6" fmla="*/ 1000126 w 2431718"/>
              <a:gd name="connsiteY6" fmla="*/ 1397104 h 1467517"/>
              <a:gd name="connsiteX7" fmla="*/ 1322608 w 2431718"/>
              <a:gd name="connsiteY7" fmla="*/ 1290815 h 1467517"/>
              <a:gd name="connsiteX8" fmla="*/ 0 w 2431718"/>
              <a:gd name="connsiteY8" fmla="*/ 1125641 h 1467517"/>
              <a:gd name="connsiteX0" fmla="*/ 2400300 w 2431718"/>
              <a:gd name="connsiteY0" fmla="*/ 382691 h 1484352"/>
              <a:gd name="connsiteX1" fmla="*/ 2257425 w 2431718"/>
              <a:gd name="connsiteY1" fmla="*/ 382691 h 1484352"/>
              <a:gd name="connsiteX2" fmla="*/ 998754 w 2431718"/>
              <a:gd name="connsiteY2" fmla="*/ 429559 h 1484352"/>
              <a:gd name="connsiteX3" fmla="*/ 1457325 w 2431718"/>
              <a:gd name="connsiteY3" fmla="*/ 68366 h 1484352"/>
              <a:gd name="connsiteX4" fmla="*/ 1841729 w 2431718"/>
              <a:gd name="connsiteY4" fmla="*/ 70757 h 1484352"/>
              <a:gd name="connsiteX5" fmla="*/ 1500188 w 2431718"/>
              <a:gd name="connsiteY5" fmla="*/ 797028 h 1484352"/>
              <a:gd name="connsiteX6" fmla="*/ 1000126 w 2431718"/>
              <a:gd name="connsiteY6" fmla="*/ 1397104 h 1484352"/>
              <a:gd name="connsiteX7" fmla="*/ 1322608 w 2431718"/>
              <a:gd name="connsiteY7" fmla="*/ 1290815 h 1484352"/>
              <a:gd name="connsiteX8" fmla="*/ 0 w 2431718"/>
              <a:gd name="connsiteY8" fmla="*/ 1125641 h 1484352"/>
              <a:gd name="connsiteX0" fmla="*/ 2400300 w 2431718"/>
              <a:gd name="connsiteY0" fmla="*/ 382691 h 1510394"/>
              <a:gd name="connsiteX1" fmla="*/ 2257425 w 2431718"/>
              <a:gd name="connsiteY1" fmla="*/ 382691 h 1510394"/>
              <a:gd name="connsiteX2" fmla="*/ 998754 w 2431718"/>
              <a:gd name="connsiteY2" fmla="*/ 429559 h 1510394"/>
              <a:gd name="connsiteX3" fmla="*/ 1457325 w 2431718"/>
              <a:gd name="connsiteY3" fmla="*/ 68366 h 1510394"/>
              <a:gd name="connsiteX4" fmla="*/ 1841729 w 2431718"/>
              <a:gd name="connsiteY4" fmla="*/ 70757 h 1510394"/>
              <a:gd name="connsiteX5" fmla="*/ 1500188 w 2431718"/>
              <a:gd name="connsiteY5" fmla="*/ 797028 h 1510394"/>
              <a:gd name="connsiteX6" fmla="*/ 1000126 w 2431718"/>
              <a:gd name="connsiteY6" fmla="*/ 1397104 h 1510394"/>
              <a:gd name="connsiteX7" fmla="*/ 1322608 w 2431718"/>
              <a:gd name="connsiteY7" fmla="*/ 1290815 h 1510394"/>
              <a:gd name="connsiteX8" fmla="*/ 0 w 2431718"/>
              <a:gd name="connsiteY8" fmla="*/ 1125641 h 151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1718" h="1510394">
                <a:moveTo>
                  <a:pt x="2400300" y="382691"/>
                </a:moveTo>
                <a:cubicBezTo>
                  <a:pt x="2433637" y="380309"/>
                  <a:pt x="2491016" y="374880"/>
                  <a:pt x="2257425" y="382691"/>
                </a:cubicBezTo>
                <a:cubicBezTo>
                  <a:pt x="2023834" y="390502"/>
                  <a:pt x="1146392" y="581959"/>
                  <a:pt x="998754" y="429559"/>
                </a:cubicBezTo>
                <a:cubicBezTo>
                  <a:pt x="851116" y="277159"/>
                  <a:pt x="1316829" y="128166"/>
                  <a:pt x="1457325" y="68366"/>
                </a:cubicBezTo>
                <a:cubicBezTo>
                  <a:pt x="1597821" y="8566"/>
                  <a:pt x="1834585" y="-50687"/>
                  <a:pt x="1841729" y="70757"/>
                </a:cubicBezTo>
                <a:cubicBezTo>
                  <a:pt x="1848873" y="192201"/>
                  <a:pt x="1640455" y="575970"/>
                  <a:pt x="1500188" y="797028"/>
                </a:cubicBezTo>
                <a:cubicBezTo>
                  <a:pt x="1359921" y="1018086"/>
                  <a:pt x="901471" y="1211983"/>
                  <a:pt x="1000126" y="1397104"/>
                </a:cubicBezTo>
                <a:cubicBezTo>
                  <a:pt x="1098781" y="1582225"/>
                  <a:pt x="1360709" y="1536084"/>
                  <a:pt x="1322608" y="1290815"/>
                </a:cubicBezTo>
                <a:cubicBezTo>
                  <a:pt x="1284507" y="1045546"/>
                  <a:pt x="312539" y="1164336"/>
                  <a:pt x="0" y="1125641"/>
                </a:cubicBezTo>
              </a:path>
            </a:pathLst>
          </a:custGeom>
          <a:solidFill>
            <a:schemeClr val="bg1"/>
          </a:solidFill>
          <a:ln w="12700">
            <a:solidFill>
              <a:schemeClr val="bg1">
                <a:lumMod val="50000"/>
              </a:schemeClr>
            </a:solidFill>
            <a:prstDash val="solid"/>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pic>
        <p:nvPicPr>
          <p:cNvPr id="139" name="Graphic 138" descr="Table">
            <a:extLst>
              <a:ext uri="{FF2B5EF4-FFF2-40B4-BE49-F238E27FC236}">
                <a16:creationId xmlns:a16="http://schemas.microsoft.com/office/drawing/2014/main" id="{EC7E8C56-6B47-4A4E-920C-68F0F447585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290688" y="5374825"/>
            <a:ext cx="426575" cy="426575"/>
          </a:xfrm>
          <a:prstGeom prst="rect">
            <a:avLst/>
          </a:prstGeom>
        </p:spPr>
      </p:pic>
      <p:sp>
        <p:nvSpPr>
          <p:cNvPr id="52" name="TextBox 51">
            <a:extLst>
              <a:ext uri="{FF2B5EF4-FFF2-40B4-BE49-F238E27FC236}">
                <a16:creationId xmlns:a16="http://schemas.microsoft.com/office/drawing/2014/main" id="{C377367C-730F-D741-840C-0D07071617B2}"/>
              </a:ext>
            </a:extLst>
          </p:cNvPr>
          <p:cNvSpPr txBox="1"/>
          <p:nvPr/>
        </p:nvSpPr>
        <p:spPr>
          <a:xfrm>
            <a:off x="3224048" y="6984124"/>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141" name="TextBox 140">
            <a:extLst>
              <a:ext uri="{FF2B5EF4-FFF2-40B4-BE49-F238E27FC236}">
                <a16:creationId xmlns:a16="http://schemas.microsoft.com/office/drawing/2014/main" id="{0566B0E3-9537-B84B-942F-E7B31817BDB1}"/>
              </a:ext>
            </a:extLst>
          </p:cNvPr>
          <p:cNvSpPr txBox="1"/>
          <p:nvPr/>
        </p:nvSpPr>
        <p:spPr>
          <a:xfrm rot="20273856">
            <a:off x="5252885" y="4834446"/>
            <a:ext cx="744394" cy="294561"/>
          </a:xfrm>
          <a:prstGeom prst="rect">
            <a:avLst/>
          </a:prstGeom>
          <a:noFill/>
        </p:spPr>
        <p:txBody>
          <a:bodyPr wrap="square" lIns="0" tIns="0" rIns="0" bIns="0" numCol="1" rtlCol="0">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800" b="0" i="1" u="none" strike="noStrike" kern="1200" cap="none" spc="0" normalizeH="0" baseline="0" noProof="0">
                <a:ln>
                  <a:noFill/>
                </a:ln>
                <a:solidFill>
                  <a:srgbClr val="FFFFFF">
                    <a:lumMod val="75000"/>
                  </a:srgbClr>
                </a:solidFill>
                <a:effectLst/>
                <a:uLnTx/>
                <a:uFillTx/>
                <a:latin typeface="Calibri" panose="020F0502020204030204" pitchFamily="34" charset="0"/>
                <a:ea typeface="+mn-ea"/>
                <a:cs typeface="Calibri" panose="020F0502020204030204" pitchFamily="34" charset="0"/>
              </a:rPr>
              <a:t>REPOSITORY</a:t>
            </a:r>
          </a:p>
        </p:txBody>
      </p:sp>
      <p:sp>
        <p:nvSpPr>
          <p:cNvPr id="142" name="TextBox 141">
            <a:extLst>
              <a:ext uri="{FF2B5EF4-FFF2-40B4-BE49-F238E27FC236}">
                <a16:creationId xmlns:a16="http://schemas.microsoft.com/office/drawing/2014/main" id="{F405BD09-2B1A-824C-9F08-D4472C26CC52}"/>
              </a:ext>
            </a:extLst>
          </p:cNvPr>
          <p:cNvSpPr txBox="1"/>
          <p:nvPr/>
        </p:nvSpPr>
        <p:spPr>
          <a:xfrm>
            <a:off x="8220379" y="3470139"/>
            <a:ext cx="744394" cy="294561"/>
          </a:xfrm>
          <a:prstGeom prst="rect">
            <a:avLst/>
          </a:prstGeom>
          <a:noFill/>
        </p:spPr>
        <p:txBody>
          <a:bodyPr wrap="square" lIns="0" tIns="0" rIns="0" bIns="0" numCol="1" rtlCol="0">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800" b="0" i="1" u="none" strike="noStrike" kern="1200" cap="none" spc="0" normalizeH="0" baseline="0" noProof="0">
                <a:ln>
                  <a:noFill/>
                </a:ln>
                <a:solidFill>
                  <a:srgbClr val="FFFFFF">
                    <a:lumMod val="75000"/>
                  </a:srgbClr>
                </a:solidFill>
                <a:effectLst/>
                <a:uLnTx/>
                <a:uFillTx/>
                <a:latin typeface="Calibri" panose="020F0502020204030204" pitchFamily="34" charset="0"/>
                <a:ea typeface="+mn-ea"/>
                <a:cs typeface="Calibri" panose="020F0502020204030204" pitchFamily="34" charset="0"/>
              </a:rPr>
              <a:t>DSA</a:t>
            </a:r>
          </a:p>
        </p:txBody>
      </p:sp>
      <p:sp>
        <p:nvSpPr>
          <p:cNvPr id="80" name="Alternate Process 79">
            <a:extLst>
              <a:ext uri="{FF2B5EF4-FFF2-40B4-BE49-F238E27FC236}">
                <a16:creationId xmlns:a16="http://schemas.microsoft.com/office/drawing/2014/main" id="{C86DAEFD-F3F5-2342-B0C4-9A3432B3F909}"/>
              </a:ext>
            </a:extLst>
          </p:cNvPr>
          <p:cNvSpPr/>
          <p:nvPr/>
        </p:nvSpPr>
        <p:spPr>
          <a:xfrm>
            <a:off x="596160" y="3923370"/>
            <a:ext cx="2156755" cy="529280"/>
          </a:xfrm>
          <a:prstGeom prst="wedgeRectCallout">
            <a:avLst>
              <a:gd name="adj1" fmla="val -21865"/>
              <a:gd name="adj2" fmla="val -68742"/>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9B242D"/>
                </a:solidFill>
                <a:effectLst/>
                <a:uLnTx/>
                <a:uFillTx/>
                <a:latin typeface="Calibri" panose="020F0502020204030204" pitchFamily="34" charset="0"/>
                <a:ea typeface="+mn-ea"/>
                <a:cs typeface="Calibri" panose="020F0502020204030204" pitchFamily="34" charset="0"/>
              </a:rPr>
              <a:t>A PO’s access to funded data is limited to their personal network</a:t>
            </a:r>
            <a:r>
              <a:rPr kumimoji="0" lang="en-US" sz="1100" b="1" i="0" u="none" strike="noStrike" kern="1200" cap="none" spc="0" normalizeH="0" baseline="0" noProof="0">
                <a:ln>
                  <a:noFill/>
                </a:ln>
                <a:solidFill>
                  <a:srgbClr val="9B242D"/>
                </a:solidFill>
                <a:effectLst/>
                <a:uLnTx/>
                <a:uFillTx/>
                <a:latin typeface="Calibri" panose="020F0502020204030204" pitchFamily="34" charset="0"/>
                <a:ea typeface="+mn-ea"/>
                <a:cs typeface="Calibri" panose="020F0502020204030204" pitchFamily="34" charset="0"/>
              </a:rPr>
              <a:t> </a:t>
            </a:r>
            <a:r>
              <a:rPr kumimoji="0" lang="en-US" sz="1100" b="0" i="0" u="none" strike="noStrike" kern="1200" cap="none" spc="0" normalizeH="0" baseline="0" noProof="0">
                <a:ln>
                  <a:noFill/>
                </a:ln>
                <a:solidFill>
                  <a:srgbClr val="9B242D"/>
                </a:solidFill>
                <a:effectLst/>
                <a:uLnTx/>
                <a:uFillTx/>
                <a:latin typeface="Calibri" panose="020F0502020204030204" pitchFamily="34" charset="0"/>
                <a:ea typeface="+mn-ea"/>
                <a:cs typeface="Calibri" panose="020F0502020204030204" pitchFamily="34" charset="0"/>
              </a:rPr>
              <a:t> </a:t>
            </a:r>
          </a:p>
        </p:txBody>
      </p:sp>
      <p:sp>
        <p:nvSpPr>
          <p:cNvPr id="93" name="Alternate Process 92">
            <a:extLst>
              <a:ext uri="{FF2B5EF4-FFF2-40B4-BE49-F238E27FC236}">
                <a16:creationId xmlns:a16="http://schemas.microsoft.com/office/drawing/2014/main" id="{6CE408A2-3B20-4946-8740-264FC3C02F6D}"/>
              </a:ext>
            </a:extLst>
          </p:cNvPr>
          <p:cNvSpPr/>
          <p:nvPr/>
        </p:nvSpPr>
        <p:spPr>
          <a:xfrm>
            <a:off x="3225372" y="3889920"/>
            <a:ext cx="2747048" cy="560712"/>
          </a:xfrm>
          <a:prstGeom prst="wedgeRectCallout">
            <a:avLst>
              <a:gd name="adj1" fmla="val -20498"/>
              <a:gd name="adj2" fmla="val -68742"/>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9B242D"/>
                </a:solidFill>
                <a:effectLst/>
                <a:uLnTx/>
                <a:uFillTx/>
                <a:latin typeface="Calibri" panose="020F0502020204030204" pitchFamily="34" charset="0"/>
                <a:ea typeface="+mn-ea"/>
                <a:cs typeface="Calibri" panose="020F0502020204030204" pitchFamily="34" charset="0"/>
              </a:rPr>
              <a:t>Output discoverability is limited to those familiar with it and is lost if they leave BMGF</a:t>
            </a:r>
          </a:p>
        </p:txBody>
      </p:sp>
      <p:sp>
        <p:nvSpPr>
          <p:cNvPr id="94" name="Alternate Process 93">
            <a:extLst>
              <a:ext uri="{FF2B5EF4-FFF2-40B4-BE49-F238E27FC236}">
                <a16:creationId xmlns:a16="http://schemas.microsoft.com/office/drawing/2014/main" id="{EC453BB8-9B51-EA40-B03B-D3BD959F635A}"/>
              </a:ext>
            </a:extLst>
          </p:cNvPr>
          <p:cNvSpPr/>
          <p:nvPr/>
        </p:nvSpPr>
        <p:spPr>
          <a:xfrm>
            <a:off x="7992304" y="2378469"/>
            <a:ext cx="2551865" cy="529280"/>
          </a:xfrm>
          <a:prstGeom prst="wedgeRectCallout">
            <a:avLst>
              <a:gd name="adj1" fmla="val -21226"/>
              <a:gd name="adj2" fmla="val -75710"/>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9B242D"/>
                </a:solidFill>
                <a:effectLst/>
                <a:uLnTx/>
                <a:uFillTx/>
                <a:latin typeface="Calibri" panose="020F0502020204030204" pitchFamily="34" charset="0"/>
                <a:ea typeface="+mn-ea"/>
                <a:cs typeface="Calibri" panose="020F0502020204030204" pitchFamily="34" charset="0"/>
              </a:rPr>
              <a:t>PO leverage to access funded data drops sharply after the grant is made</a:t>
            </a:r>
          </a:p>
        </p:txBody>
      </p:sp>
      <p:sp>
        <p:nvSpPr>
          <p:cNvPr id="96" name="Alternate Process 95">
            <a:extLst>
              <a:ext uri="{FF2B5EF4-FFF2-40B4-BE49-F238E27FC236}">
                <a16:creationId xmlns:a16="http://schemas.microsoft.com/office/drawing/2014/main" id="{F5AD962E-4DB8-5746-87EB-C7FC84886AF8}"/>
              </a:ext>
            </a:extLst>
          </p:cNvPr>
          <p:cNvSpPr/>
          <p:nvPr/>
        </p:nvSpPr>
        <p:spPr>
          <a:xfrm>
            <a:off x="8996453" y="4228429"/>
            <a:ext cx="2437743" cy="853434"/>
          </a:xfrm>
          <a:prstGeom prst="wedgeRectCallout">
            <a:avLst>
              <a:gd name="adj1" fmla="val -22736"/>
              <a:gd name="adj2" fmla="val -69644"/>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9B242D"/>
                </a:solidFill>
                <a:effectLst/>
                <a:uLnTx/>
                <a:uFillTx/>
                <a:latin typeface="Calibri" panose="020F0502020204030204" pitchFamily="34" charset="0"/>
                <a:ea typeface="+mn-ea"/>
                <a:cs typeface="Calibri" panose="020F0502020204030204" pitchFamily="34" charset="0"/>
              </a:rPr>
              <a:t>Negotiating data access agreements and resolving data sharing challenges is significantly more time-consuming and less effective post-grant than upfront </a:t>
            </a:r>
          </a:p>
        </p:txBody>
      </p:sp>
      <p:sp>
        <p:nvSpPr>
          <p:cNvPr id="97" name="Alternate Process 96">
            <a:extLst>
              <a:ext uri="{FF2B5EF4-FFF2-40B4-BE49-F238E27FC236}">
                <a16:creationId xmlns:a16="http://schemas.microsoft.com/office/drawing/2014/main" id="{19B567C0-F8C2-694A-A22A-B9069951D0EF}"/>
              </a:ext>
            </a:extLst>
          </p:cNvPr>
          <p:cNvSpPr/>
          <p:nvPr/>
        </p:nvSpPr>
        <p:spPr>
          <a:xfrm>
            <a:off x="1257163" y="6166420"/>
            <a:ext cx="3058712" cy="529280"/>
          </a:xfrm>
          <a:prstGeom prst="wedgeRectCallout">
            <a:avLst>
              <a:gd name="adj1" fmla="val -25151"/>
              <a:gd name="adj2" fmla="val -71871"/>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9B242D"/>
                </a:solidFill>
                <a:effectLst/>
                <a:uLnTx/>
                <a:uFillTx/>
                <a:latin typeface="Calibri" panose="020F0502020204030204" pitchFamily="34" charset="0"/>
                <a:ea typeface="+mn-ea"/>
                <a:cs typeface="Calibri" panose="020F0502020204030204" pitchFamily="34" charset="0"/>
              </a:rPr>
              <a:t>After a lengthy process, the funded data is still only accessible to 1 PO (and their network)</a:t>
            </a:r>
          </a:p>
        </p:txBody>
      </p:sp>
      <p:sp>
        <p:nvSpPr>
          <p:cNvPr id="3" name="Title 4">
            <a:extLst>
              <a:ext uri="{FF2B5EF4-FFF2-40B4-BE49-F238E27FC236}">
                <a16:creationId xmlns:a16="http://schemas.microsoft.com/office/drawing/2014/main" id="{0389F8E8-BCD0-191F-DD3C-D9338586384B}"/>
              </a:ext>
            </a:extLst>
          </p:cNvPr>
          <p:cNvSpPr txBox="1">
            <a:spLocks/>
          </p:cNvSpPr>
          <p:nvPr/>
        </p:nvSpPr>
        <p:spPr>
          <a:xfrm>
            <a:off x="486833" y="248566"/>
            <a:ext cx="11106151" cy="697577"/>
          </a:xfrm>
          <a:prstGeom prst="rect">
            <a:avLst/>
          </a:prstGeom>
        </p:spPr>
        <p:txBody>
          <a:bodyPr vert="horz" lIns="0" tIns="0" rIns="0" bIns="0" rtlCol="0" anchor="ctr" anchorCtr="0">
            <a:noAutofit/>
          </a:bodyPr>
          <a:lstStyle>
            <a:lvl1pPr algn="l" defTabSz="1219170" rtl="0" eaLnBrk="1" latinLnBrk="0" hangingPunct="1">
              <a:lnSpc>
                <a:spcPts val="3067"/>
              </a:lnSpc>
              <a:spcBef>
                <a:spcPct val="0"/>
              </a:spcBef>
              <a:buNone/>
              <a:defRPr sz="2400" kern="1200" cap="all" baseline="0">
                <a:solidFill>
                  <a:schemeClr val="accent6"/>
                </a:solidFill>
                <a:latin typeface="Calibri" panose="020F0502020204030204" pitchFamily="34" charset="0"/>
                <a:ea typeface="+mj-ea"/>
                <a:cs typeface="Calibri" panose="020F0502020204030204" pitchFamily="34" charset="0"/>
              </a:defRPr>
            </a:lvl1pPr>
          </a:lstStyle>
          <a:p>
            <a:pPr marL="0" marR="0" lvl="0" indent="0" algn="l" defTabSz="1219170" rtl="0" eaLnBrk="1" fontAlgn="auto" latinLnBrk="0" hangingPunct="1">
              <a:lnSpc>
                <a:spcPts val="3067"/>
              </a:lnSpc>
              <a:spcBef>
                <a:spcPct val="0"/>
              </a:spcBef>
              <a:spcAft>
                <a:spcPts val="0"/>
              </a:spcAft>
              <a:buClrTx/>
              <a:buSzTx/>
              <a:buFontTx/>
              <a:buNone/>
              <a:tabLst/>
              <a:defRPr/>
            </a:pPr>
            <a:r>
              <a:rPr kumimoji="0" lang="en-US" sz="2800" b="0" i="0" u="none" strike="noStrike" kern="1200" cap="all" spc="0" normalizeH="0" baseline="0" noProof="0">
                <a:ln>
                  <a:noFill/>
                </a:ln>
                <a:solidFill>
                  <a:srgbClr val="8CB7C7">
                    <a:lumMod val="75000"/>
                  </a:srgbClr>
                </a:solidFill>
                <a:effectLst/>
                <a:uLnTx/>
                <a:uFillTx/>
                <a:latin typeface="Calibri"/>
                <a:ea typeface="+mj-ea"/>
                <a:cs typeface="Calibri"/>
              </a:rPr>
              <a:t>Po data discovery pain points – Pre Grant </a:t>
            </a:r>
            <a:endParaRPr kumimoji="0" lang="en-US" sz="2400" b="0" i="0" u="none" strike="noStrike" kern="1200" cap="all" spc="0" normalizeH="0" baseline="0" noProof="0">
              <a:ln>
                <a:noFill/>
              </a:ln>
              <a:solidFill>
                <a:srgbClr val="8CB7C7">
                  <a:lumMod val="75000"/>
                </a:srgbClr>
              </a:solidFill>
              <a:effectLst/>
              <a:uLnTx/>
              <a:uFillTx/>
              <a:latin typeface="Calibri" panose="020F0502020204030204" pitchFamily="34" charset="0"/>
              <a:ea typeface="+mj-ea"/>
              <a:cs typeface="Calibri" panose="020F0502020204030204" pitchFamily="34" charset="0"/>
            </a:endParaRPr>
          </a:p>
        </p:txBody>
      </p:sp>
      <p:sp>
        <p:nvSpPr>
          <p:cNvPr id="10" name="Title 5">
            <a:extLst>
              <a:ext uri="{FF2B5EF4-FFF2-40B4-BE49-F238E27FC236}">
                <a16:creationId xmlns:a16="http://schemas.microsoft.com/office/drawing/2014/main" id="{24D402BE-0A7A-59E2-2072-06FCC53FD474}"/>
              </a:ext>
            </a:extLst>
          </p:cNvPr>
          <p:cNvSpPr txBox="1">
            <a:spLocks/>
          </p:cNvSpPr>
          <p:nvPr/>
        </p:nvSpPr>
        <p:spPr>
          <a:xfrm>
            <a:off x="506928" y="848542"/>
            <a:ext cx="11319312" cy="559842"/>
          </a:xfrm>
          <a:prstGeom prst="rect">
            <a:avLst/>
          </a:prstGeom>
        </p:spPr>
        <p:txBody>
          <a:bodyPr vert="horz" lIns="0" tIns="0" rIns="0" bIns="0" rtlCol="0" anchor="t" anchorCtr="0">
            <a:noAutofit/>
          </a:bodyPr>
          <a:lstStyle>
            <a:lvl1pPr algn="l" defTabSz="1219170" rtl="0" eaLnBrk="1" latinLnBrk="0" hangingPunct="1">
              <a:lnSpc>
                <a:spcPts val="3067"/>
              </a:lnSpc>
              <a:spcBef>
                <a:spcPct val="0"/>
              </a:spcBef>
              <a:buNone/>
              <a:defRPr sz="2400" kern="1200" cap="all" baseline="0">
                <a:solidFill>
                  <a:schemeClr val="accent6"/>
                </a:solidFill>
                <a:latin typeface="Calibri" panose="020F0502020204030204" pitchFamily="34" charset="0"/>
                <a:ea typeface="+mj-ea"/>
                <a:cs typeface="Calibri" panose="020F0502020204030204" pitchFamily="34" charset="0"/>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sz="1600" b="1" i="1" u="none" strike="noStrike" kern="1200" cap="none" spc="0" normalizeH="0" baseline="0" noProof="0">
                <a:ln>
                  <a:noFill/>
                </a:ln>
                <a:solidFill>
                  <a:srgbClr val="1E353E"/>
                </a:solidFill>
                <a:effectLst/>
                <a:uLnTx/>
                <a:uFillTx/>
                <a:latin typeface="Calibri" panose="020F0502020204030204" pitchFamily="34" charset="0"/>
                <a:ea typeface="+mj-ea"/>
                <a:cs typeface="Arial"/>
              </a:rPr>
              <a:t>Today, making data accessible after the grant is costly and time-consuming, and the discoverability of this data is often highly limited</a:t>
            </a:r>
            <a:endParaRPr kumimoji="0" lang="en-US" sz="1800" b="1" i="1" u="none" strike="noStrike" kern="1200" cap="none" spc="0" normalizeH="0" baseline="0" noProof="0">
              <a:ln>
                <a:noFill/>
              </a:ln>
              <a:solidFill>
                <a:srgbClr val="1E353E"/>
              </a:solidFill>
              <a:effectLst/>
              <a:uLnTx/>
              <a:uFillTx/>
              <a:latin typeface="Calibri" panose="020F0502020204030204" pitchFamily="34" charset="0"/>
              <a:ea typeface="+mj-ea"/>
              <a:cs typeface="Calibri" panose="020F0502020204030204" pitchFamily="34" charset="0"/>
            </a:endParaRPr>
          </a:p>
        </p:txBody>
      </p:sp>
      <p:sp>
        <p:nvSpPr>
          <p:cNvPr id="16" name="Footer Placeholder 2">
            <a:extLst>
              <a:ext uri="{FF2B5EF4-FFF2-40B4-BE49-F238E27FC236}">
                <a16:creationId xmlns:a16="http://schemas.microsoft.com/office/drawing/2014/main" id="{A69ADBBD-8135-8A50-071D-E53BF54305A0}"/>
              </a:ext>
            </a:extLst>
          </p:cNvPr>
          <p:cNvSpPr txBox="1">
            <a:spLocks/>
          </p:cNvSpPr>
          <p:nvPr/>
        </p:nvSpPr>
        <p:spPr>
          <a:xfrm>
            <a:off x="7498085" y="6527945"/>
            <a:ext cx="3860800" cy="207464"/>
          </a:xfrm>
          <a:prstGeom prst="rect">
            <a:avLst/>
          </a:prstGeom>
        </p:spPr>
        <p:txBody>
          <a:bodyPr vert="horz" lIns="0" tIns="0" rIns="0" bIns="0" rtlCol="0" anchor="b" anchorCtr="0"/>
          <a:lstStyle>
            <a:defPPr>
              <a:defRPr lang="en-US"/>
            </a:defPPr>
            <a:lvl1pPr marL="0" algn="l" defTabSz="914400" rtl="0" eaLnBrk="1" latinLnBrk="0" hangingPunct="1">
              <a:defRPr sz="800" kern="1200" spc="27" baseline="0">
                <a:solidFill>
                  <a:schemeClr val="accent6"/>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27" normalizeH="0" baseline="0" noProof="0">
                <a:ln>
                  <a:noFill/>
                </a:ln>
                <a:solidFill>
                  <a:srgbClr val="000000"/>
                </a:solidFill>
                <a:effectLst/>
                <a:uLnTx/>
                <a:uFillTx/>
                <a:latin typeface="Arial" pitchFamily="34" charset="0"/>
                <a:ea typeface="+mn-ea"/>
                <a:cs typeface="Arial" pitchFamily="34" charset="0"/>
              </a:rPr>
              <a:t>© Bill &amp; Melinda Gates Foundation      |</a:t>
            </a:r>
          </a:p>
        </p:txBody>
      </p:sp>
      <p:sp>
        <p:nvSpPr>
          <p:cNvPr id="17" name="Slide Number Placeholder 3">
            <a:extLst>
              <a:ext uri="{FF2B5EF4-FFF2-40B4-BE49-F238E27FC236}">
                <a16:creationId xmlns:a16="http://schemas.microsoft.com/office/drawing/2014/main" id="{FD67CA4A-BF15-F212-1F49-0E4514E42056}"/>
              </a:ext>
            </a:extLst>
          </p:cNvPr>
          <p:cNvSpPr>
            <a:spLocks noGrp="1"/>
          </p:cNvSpPr>
          <p:nvPr>
            <p:ph type="sldNum" sz="quarter" idx="15"/>
          </p:nvPr>
        </p:nvSpPr>
        <p:spPr>
          <a:xfrm>
            <a:off x="11359635" y="6527357"/>
            <a:ext cx="253444" cy="20746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F7C509-FEEF-45D3-B896-7C07814C0C13}" type="slidenum">
              <a:rPr kumimoji="0" lang="en-US" sz="800" b="0" i="0" u="none" strike="noStrike" kern="1200" cap="none" spc="0" normalizeH="0" baseline="0" noProof="0" smtClean="0">
                <a:ln>
                  <a:noFill/>
                </a:ln>
                <a:solidFill>
                  <a:srgbClr val="000000"/>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8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768438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Rectangle 112">
            <a:extLst>
              <a:ext uri="{FF2B5EF4-FFF2-40B4-BE49-F238E27FC236}">
                <a16:creationId xmlns:a16="http://schemas.microsoft.com/office/drawing/2014/main" id="{E8E2653C-7CC0-BD44-AA61-239818545D24}"/>
              </a:ext>
            </a:extLst>
          </p:cNvPr>
          <p:cNvSpPr/>
          <p:nvPr/>
        </p:nvSpPr>
        <p:spPr>
          <a:xfrm>
            <a:off x="350196" y="6264612"/>
            <a:ext cx="11517549" cy="282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graphicFrame>
        <p:nvGraphicFramePr>
          <p:cNvPr id="94" name="Table 128">
            <a:extLst>
              <a:ext uri="{FF2B5EF4-FFF2-40B4-BE49-F238E27FC236}">
                <a16:creationId xmlns:a16="http://schemas.microsoft.com/office/drawing/2014/main" id="{1A9FC026-B1D3-A040-A2F6-471B5B928055}"/>
              </a:ext>
            </a:extLst>
          </p:cNvPr>
          <p:cNvGraphicFramePr>
            <a:graphicFrameLocks noGrp="1"/>
          </p:cNvGraphicFramePr>
          <p:nvPr/>
        </p:nvGraphicFramePr>
        <p:xfrm>
          <a:off x="6471760" y="1221135"/>
          <a:ext cx="5189809" cy="5214851"/>
        </p:xfrm>
        <a:graphic>
          <a:graphicData uri="http://schemas.openxmlformats.org/drawingml/2006/table">
            <a:tbl>
              <a:tblPr firstRow="1" bandRow="1">
                <a:effectLst>
                  <a:outerShdw blurRad="50800" dist="38100" dir="2700000" algn="tl" rotWithShape="0">
                    <a:prstClr val="black">
                      <a:alpha val="40000"/>
                    </a:prstClr>
                  </a:outerShdw>
                </a:effectLst>
                <a:tableStyleId>{2D5ABB26-0587-4C30-8999-92F81FD0307C}</a:tableStyleId>
              </a:tblPr>
              <a:tblGrid>
                <a:gridCol w="5189809">
                  <a:extLst>
                    <a:ext uri="{9D8B030D-6E8A-4147-A177-3AD203B41FA5}">
                      <a16:colId xmlns:a16="http://schemas.microsoft.com/office/drawing/2014/main" val="4068406745"/>
                    </a:ext>
                  </a:extLst>
                </a:gridCol>
              </a:tblGrid>
              <a:tr h="308759">
                <a:tc>
                  <a:txBody>
                    <a:bodyPr/>
                    <a:lstStyle/>
                    <a:p>
                      <a:pPr algn="ctr"/>
                      <a:r>
                        <a:rPr lang="en-US" sz="1600" b="1">
                          <a:solidFill>
                            <a:schemeClr val="bg1"/>
                          </a:solidFill>
                          <a:latin typeface="Calibri"/>
                          <a:cs typeface="Calibri"/>
                        </a:rPr>
                        <a:t>Vision for Enterprise Data Access</a:t>
                      </a:r>
                      <a:endParaRPr lang="en-US" sz="1600" b="1">
                        <a:solidFill>
                          <a:schemeClr val="bg1"/>
                        </a:solidFill>
                        <a:latin typeface="Calibri" panose="020F0502020204030204" pitchFamily="34" charset="0"/>
                        <a:cs typeface="Calibri" panose="020F0502020204030204" pitchFamily="34" charset="0"/>
                      </a:endParaRPr>
                    </a:p>
                    <a:p>
                      <a:pPr algn="ctr"/>
                      <a:endParaRPr lang="en-US" sz="1200" b="0" i="1">
                        <a:solidFill>
                          <a:schemeClr val="bg1"/>
                        </a:solidFill>
                        <a:latin typeface="Calibri"/>
                        <a:cs typeface="Calibri"/>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lumMod val="50000"/>
                      </a:schemeClr>
                    </a:solidFill>
                  </a:tcPr>
                </a:tc>
                <a:extLst>
                  <a:ext uri="{0D108BD9-81ED-4DB2-BD59-A6C34878D82A}">
                    <a16:rowId xmlns:a16="http://schemas.microsoft.com/office/drawing/2014/main" val="849073136"/>
                  </a:ext>
                </a:extLst>
              </a:tr>
              <a:tr h="4696691">
                <a:tc>
                  <a:txBody>
                    <a:bodyPr/>
                    <a:lstStyle/>
                    <a:p>
                      <a:endParaRPr lang="en-US">
                        <a:latin typeface="Calibri" panose="020F0502020204030204" pitchFamily="34"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54970481"/>
                  </a:ext>
                </a:extLst>
              </a:tr>
            </a:tbl>
          </a:graphicData>
        </a:graphic>
      </p:graphicFrame>
      <p:graphicFrame>
        <p:nvGraphicFramePr>
          <p:cNvPr id="91" name="Table 128">
            <a:extLst>
              <a:ext uri="{FF2B5EF4-FFF2-40B4-BE49-F238E27FC236}">
                <a16:creationId xmlns:a16="http://schemas.microsoft.com/office/drawing/2014/main" id="{74623B71-45D2-3E4E-9434-C290B9ACD8BD}"/>
              </a:ext>
            </a:extLst>
          </p:cNvPr>
          <p:cNvGraphicFramePr>
            <a:graphicFrameLocks noGrp="1"/>
          </p:cNvGraphicFramePr>
          <p:nvPr/>
        </p:nvGraphicFramePr>
        <p:xfrm>
          <a:off x="498709" y="1221136"/>
          <a:ext cx="5597292" cy="5214851"/>
        </p:xfrm>
        <a:graphic>
          <a:graphicData uri="http://schemas.openxmlformats.org/drawingml/2006/table">
            <a:tbl>
              <a:tblPr firstRow="1" bandRow="1">
                <a:effectLst>
                  <a:outerShdw blurRad="50800" dist="38100" dir="2700000" algn="tl" rotWithShape="0">
                    <a:prstClr val="black">
                      <a:alpha val="40000"/>
                    </a:prstClr>
                  </a:outerShdw>
                </a:effectLst>
                <a:tableStyleId>{2D5ABB26-0587-4C30-8999-92F81FD0307C}</a:tableStyleId>
              </a:tblPr>
              <a:tblGrid>
                <a:gridCol w="5597292">
                  <a:extLst>
                    <a:ext uri="{9D8B030D-6E8A-4147-A177-3AD203B41FA5}">
                      <a16:colId xmlns:a16="http://schemas.microsoft.com/office/drawing/2014/main" val="4068406745"/>
                    </a:ext>
                  </a:extLst>
                </a:gridCol>
              </a:tblGrid>
              <a:tr h="308759">
                <a:tc>
                  <a:txBody>
                    <a:bodyPr/>
                    <a:lstStyle/>
                    <a:p>
                      <a:pPr algn="ctr"/>
                      <a:r>
                        <a:rPr lang="en-US" sz="1600" b="1">
                          <a:solidFill>
                            <a:schemeClr val="bg1"/>
                          </a:solidFill>
                          <a:latin typeface="Calibri" panose="020F0502020204030204" pitchFamily="34" charset="0"/>
                          <a:cs typeface="Calibri" panose="020F0502020204030204" pitchFamily="34" charset="0"/>
                        </a:rPr>
                        <a:t>PO Data Discovery Use Case</a:t>
                      </a:r>
                      <a:br>
                        <a:rPr lang="en-US" sz="1600" b="1">
                          <a:solidFill>
                            <a:schemeClr val="bg1"/>
                          </a:solidFill>
                          <a:latin typeface="Calibri" panose="020F0502020204030204" pitchFamily="34" charset="0"/>
                          <a:cs typeface="Calibri" panose="020F0502020204030204" pitchFamily="34" charset="0"/>
                        </a:rPr>
                      </a:br>
                      <a:r>
                        <a:rPr lang="en-US" sz="1200" b="0" i="1">
                          <a:solidFill>
                            <a:schemeClr val="bg1"/>
                          </a:solidFill>
                          <a:latin typeface="Calibri" panose="020F0502020204030204" pitchFamily="34" charset="0"/>
                          <a:cs typeface="Calibri" panose="020F0502020204030204" pitchFamily="34" charset="0"/>
                        </a:rPr>
                        <a:t>(small fraction of funded data)</a:t>
                      </a:r>
                      <a:endParaRPr lang="en-US" sz="1600" b="0" i="1">
                        <a:solidFill>
                          <a:schemeClr val="bg1"/>
                        </a:solidFill>
                        <a:latin typeface="Calibri" panose="020F0502020204030204" pitchFamily="34" charset="0"/>
                        <a:cs typeface="Calibri" panose="020F0502020204030204" pitchFamily="34"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849073136"/>
                  </a:ext>
                </a:extLst>
              </a:tr>
              <a:tr h="4696691">
                <a:tc>
                  <a:txBody>
                    <a:bodyPr/>
                    <a:lstStyle/>
                    <a:p>
                      <a:endParaRPr lang="en-US">
                        <a:latin typeface="Calibri" panose="020F0502020204030204" pitchFamily="34" charset="0"/>
                      </a:endParaRP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54970481"/>
                  </a:ext>
                </a:extLst>
              </a:tr>
            </a:tbl>
          </a:graphicData>
        </a:graphic>
      </p:graphicFrame>
      <p:cxnSp>
        <p:nvCxnSpPr>
          <p:cNvPr id="47" name="Curved Connector 46">
            <a:extLst>
              <a:ext uri="{FF2B5EF4-FFF2-40B4-BE49-F238E27FC236}">
                <a16:creationId xmlns:a16="http://schemas.microsoft.com/office/drawing/2014/main" id="{D0BA0BB9-2325-9949-AC39-F8FD7C28F28D}"/>
              </a:ext>
            </a:extLst>
          </p:cNvPr>
          <p:cNvCxnSpPr>
            <a:cxnSpLocks/>
            <a:stCxn id="18" idx="6"/>
            <a:endCxn id="28" idx="6"/>
          </p:cNvCxnSpPr>
          <p:nvPr/>
        </p:nvCxnSpPr>
        <p:spPr>
          <a:xfrm>
            <a:off x="1722593" y="2868825"/>
            <a:ext cx="3155260" cy="1659818"/>
          </a:xfrm>
          <a:prstGeom prst="curvedConnector3">
            <a:avLst>
              <a:gd name="adj1" fmla="val 133687"/>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19FD5076-98F4-0442-8462-CB9FC06A4A7E}"/>
              </a:ext>
            </a:extLst>
          </p:cNvPr>
          <p:cNvSpPr/>
          <p:nvPr/>
        </p:nvSpPr>
        <p:spPr>
          <a:xfrm>
            <a:off x="1006670" y="2540516"/>
            <a:ext cx="715923" cy="656618"/>
          </a:xfrm>
          <a:prstGeom prst="ellipse">
            <a:avLst/>
          </a:prstGeom>
          <a:solidFill>
            <a:schemeClr val="bg1">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22" name="TextBox 21">
            <a:extLst>
              <a:ext uri="{FF2B5EF4-FFF2-40B4-BE49-F238E27FC236}">
                <a16:creationId xmlns:a16="http://schemas.microsoft.com/office/drawing/2014/main" id="{AEB62FF3-F53A-5646-AEB0-D6614ECAF01D}"/>
              </a:ext>
            </a:extLst>
          </p:cNvPr>
          <p:cNvSpPr txBox="1"/>
          <p:nvPr/>
        </p:nvSpPr>
        <p:spPr>
          <a:xfrm>
            <a:off x="675624" y="1893715"/>
            <a:ext cx="1574145" cy="580618"/>
          </a:xfrm>
          <a:prstGeom prst="rect">
            <a:avLst/>
          </a:prstGeom>
          <a:solidFill>
            <a:schemeClr val="bg1"/>
          </a:solid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FFFFFF">
                    <a:lumMod val="50000"/>
                  </a:srgbClr>
                </a:solidFill>
                <a:effectLst/>
                <a:uLnTx/>
                <a:uFillTx/>
                <a:latin typeface="Calibri" panose="020F0502020204030204" pitchFamily="34" charset="0"/>
                <a:ea typeface="+mn-ea"/>
                <a:cs typeface="Calibri" panose="020F0502020204030204" pitchFamily="34" charset="0"/>
              </a:rPr>
              <a:t>A grant final report reviewed by the grant PO references data</a:t>
            </a:r>
          </a:p>
        </p:txBody>
      </p:sp>
      <p:sp>
        <p:nvSpPr>
          <p:cNvPr id="25" name="Oval 24">
            <a:extLst>
              <a:ext uri="{FF2B5EF4-FFF2-40B4-BE49-F238E27FC236}">
                <a16:creationId xmlns:a16="http://schemas.microsoft.com/office/drawing/2014/main" id="{B362E254-70D2-864B-AFF4-68A4ACB19110}"/>
              </a:ext>
            </a:extLst>
          </p:cNvPr>
          <p:cNvSpPr/>
          <p:nvPr/>
        </p:nvSpPr>
        <p:spPr>
          <a:xfrm>
            <a:off x="2641076" y="2598954"/>
            <a:ext cx="715923" cy="656618"/>
          </a:xfrm>
          <a:prstGeom prst="ellipse">
            <a:avLst/>
          </a:prstGeom>
          <a:solidFill>
            <a:schemeClr val="bg1">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27" name="TextBox 26">
            <a:extLst>
              <a:ext uri="{FF2B5EF4-FFF2-40B4-BE49-F238E27FC236}">
                <a16:creationId xmlns:a16="http://schemas.microsoft.com/office/drawing/2014/main" id="{49D8B8EC-574F-0745-A2E1-2776AC41CB48}"/>
              </a:ext>
            </a:extLst>
          </p:cNvPr>
          <p:cNvSpPr txBox="1"/>
          <p:nvPr/>
        </p:nvSpPr>
        <p:spPr>
          <a:xfrm>
            <a:off x="2440373" y="1931399"/>
            <a:ext cx="1209123" cy="181391"/>
          </a:xfrm>
          <a:prstGeom prst="rect">
            <a:avLst/>
          </a:prstGeom>
          <a:solidFill>
            <a:schemeClr val="bg1"/>
          </a:solid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FFFFFF">
                    <a:lumMod val="50000"/>
                  </a:srgbClr>
                </a:solidFill>
                <a:effectLst/>
                <a:uLnTx/>
                <a:uFillTx/>
                <a:latin typeface="Calibri" panose="020F0502020204030204" pitchFamily="34" charset="0"/>
                <a:ea typeface="+mn-ea"/>
                <a:cs typeface="Calibri" panose="020F0502020204030204" pitchFamily="34" charset="0"/>
              </a:rPr>
              <a:t>The grant PO reaches out to the grantee for data</a:t>
            </a:r>
          </a:p>
        </p:txBody>
      </p:sp>
      <p:sp>
        <p:nvSpPr>
          <p:cNvPr id="28" name="Oval 27">
            <a:extLst>
              <a:ext uri="{FF2B5EF4-FFF2-40B4-BE49-F238E27FC236}">
                <a16:creationId xmlns:a16="http://schemas.microsoft.com/office/drawing/2014/main" id="{663F2765-0E50-2E4B-8434-68208A60BB17}"/>
              </a:ext>
            </a:extLst>
          </p:cNvPr>
          <p:cNvSpPr/>
          <p:nvPr/>
        </p:nvSpPr>
        <p:spPr>
          <a:xfrm>
            <a:off x="4161930" y="4200334"/>
            <a:ext cx="715923" cy="656618"/>
          </a:xfrm>
          <a:prstGeom prst="ellipse">
            <a:avLst/>
          </a:prstGeom>
          <a:solidFill>
            <a:schemeClr val="bg1">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29" name="TextBox 28">
            <a:extLst>
              <a:ext uri="{FF2B5EF4-FFF2-40B4-BE49-F238E27FC236}">
                <a16:creationId xmlns:a16="http://schemas.microsoft.com/office/drawing/2014/main" id="{433E36F6-12E6-F041-9A86-2263CE308CF7}"/>
              </a:ext>
            </a:extLst>
          </p:cNvPr>
          <p:cNvSpPr txBox="1"/>
          <p:nvPr/>
        </p:nvSpPr>
        <p:spPr>
          <a:xfrm>
            <a:off x="3879387" y="2088164"/>
            <a:ext cx="1609344" cy="181391"/>
          </a:xfrm>
          <a:prstGeom prst="rect">
            <a:avLst/>
          </a:prstGeom>
          <a:solidFill>
            <a:schemeClr val="bg1"/>
          </a:solid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FFFFFF">
                    <a:lumMod val="50000"/>
                  </a:srgbClr>
                </a:solidFill>
                <a:effectLst/>
                <a:uLnTx/>
                <a:uFillTx/>
                <a:latin typeface="Calibri" panose="020F0502020204030204" pitchFamily="34" charset="0"/>
                <a:ea typeface="+mn-ea"/>
                <a:cs typeface="Calibri" panose="020F0502020204030204" pitchFamily="34" charset="0"/>
              </a:rPr>
              <a:t>The grantee says individuals can email the PI to get access to data</a:t>
            </a:r>
          </a:p>
        </p:txBody>
      </p:sp>
      <p:sp>
        <p:nvSpPr>
          <p:cNvPr id="36" name="Oval 35">
            <a:extLst>
              <a:ext uri="{FF2B5EF4-FFF2-40B4-BE49-F238E27FC236}">
                <a16:creationId xmlns:a16="http://schemas.microsoft.com/office/drawing/2014/main" id="{668D4F80-F57B-734D-A3E3-A5C07C081D4B}"/>
              </a:ext>
            </a:extLst>
          </p:cNvPr>
          <p:cNvSpPr/>
          <p:nvPr/>
        </p:nvSpPr>
        <p:spPr>
          <a:xfrm>
            <a:off x="4281744" y="2739881"/>
            <a:ext cx="715923" cy="656618"/>
          </a:xfrm>
          <a:prstGeom prst="ellipse">
            <a:avLst/>
          </a:prstGeom>
          <a:solidFill>
            <a:schemeClr val="bg1">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37" name="TextBox 36">
            <a:extLst>
              <a:ext uri="{FF2B5EF4-FFF2-40B4-BE49-F238E27FC236}">
                <a16:creationId xmlns:a16="http://schemas.microsoft.com/office/drawing/2014/main" id="{2122B9E4-8DCB-234F-9B85-994BAB1C67A4}"/>
              </a:ext>
            </a:extLst>
          </p:cNvPr>
          <p:cNvSpPr txBox="1"/>
          <p:nvPr/>
        </p:nvSpPr>
        <p:spPr>
          <a:xfrm>
            <a:off x="3378507" y="3606740"/>
            <a:ext cx="2413217" cy="535236"/>
          </a:xfrm>
          <a:prstGeom prst="rect">
            <a:avLst/>
          </a:prstGeom>
          <a:solidFill>
            <a:schemeClr val="bg1"/>
          </a:solid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FFFFFF">
                    <a:lumMod val="50000"/>
                  </a:srgbClr>
                </a:solidFill>
                <a:effectLst/>
                <a:uLnTx/>
                <a:uFillTx/>
                <a:latin typeface="Calibri" panose="020F0502020204030204" pitchFamily="34" charset="0"/>
                <a:ea typeface="+mn-ea"/>
                <a:cs typeface="Calibri" panose="020F0502020204030204" pitchFamily="34" charset="0"/>
              </a:rPr>
              <a:t>At a team meeting, the PO gives an update on the grant; a PO on their team is interested in the data</a:t>
            </a:r>
          </a:p>
        </p:txBody>
      </p:sp>
      <p:sp>
        <p:nvSpPr>
          <p:cNvPr id="40" name="Oval 39">
            <a:extLst>
              <a:ext uri="{FF2B5EF4-FFF2-40B4-BE49-F238E27FC236}">
                <a16:creationId xmlns:a16="http://schemas.microsoft.com/office/drawing/2014/main" id="{335B74C0-5F7F-F64F-8A79-B284A3FD38BE}"/>
              </a:ext>
            </a:extLst>
          </p:cNvPr>
          <p:cNvSpPr/>
          <p:nvPr/>
        </p:nvSpPr>
        <p:spPr>
          <a:xfrm>
            <a:off x="1950979" y="5428127"/>
            <a:ext cx="715923" cy="656618"/>
          </a:xfrm>
          <a:prstGeom prst="ellipse">
            <a:avLst/>
          </a:prstGeom>
          <a:solidFill>
            <a:schemeClr val="bg1">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41" name="TextBox 40">
            <a:extLst>
              <a:ext uri="{FF2B5EF4-FFF2-40B4-BE49-F238E27FC236}">
                <a16:creationId xmlns:a16="http://schemas.microsoft.com/office/drawing/2014/main" id="{68F84BE5-947D-D843-A062-3CC218556027}"/>
              </a:ext>
            </a:extLst>
          </p:cNvPr>
          <p:cNvSpPr txBox="1"/>
          <p:nvPr/>
        </p:nvSpPr>
        <p:spPr>
          <a:xfrm>
            <a:off x="2812695" y="5274119"/>
            <a:ext cx="3155243" cy="187065"/>
          </a:xfrm>
          <a:prstGeom prst="rect">
            <a:avLst/>
          </a:prstGeom>
          <a:solidFill>
            <a:schemeClr val="bg1"/>
          </a:solid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FFFFFF">
                    <a:lumMod val="50000"/>
                  </a:srgbClr>
                </a:solidFill>
                <a:effectLst/>
                <a:uLnTx/>
                <a:uFillTx/>
                <a:latin typeface="Calibri" panose="020F0502020204030204" pitchFamily="34" charset="0"/>
                <a:ea typeface="+mn-ea"/>
                <a:cs typeface="Calibri" panose="020F0502020204030204" pitchFamily="34" charset="0"/>
              </a:rPr>
              <a:t>After an arduous 6+ month data access process, the interested PO reviews the data and </a:t>
            </a:r>
            <a:r>
              <a:rPr kumimoji="0" lang="en-US" sz="1200" b="1" i="0" u="none" strike="noStrike" kern="1200" cap="none" spc="0" normalizeH="0" baseline="0" noProof="0">
                <a:ln>
                  <a:noFill/>
                </a:ln>
                <a:solidFill>
                  <a:srgbClr val="00B050"/>
                </a:solidFill>
                <a:effectLst/>
                <a:uLnTx/>
                <a:uFillTx/>
                <a:latin typeface="Calibri" panose="020F0502020204030204" pitchFamily="34" charset="0"/>
                <a:ea typeface="+mn-ea"/>
                <a:cs typeface="Calibri" panose="020F0502020204030204" pitchFamily="34" charset="0"/>
              </a:rPr>
              <a:t>realizes a $3.5M grant she was about to make is redundant with data she accessed</a:t>
            </a:r>
            <a:r>
              <a:rPr kumimoji="0" lang="en-US" sz="1200" b="0" i="0" u="none" strike="noStrike" kern="1200" cap="none" spc="0" normalizeH="0" baseline="0" noProof="0">
                <a:ln>
                  <a:noFill/>
                </a:ln>
                <a:solidFill>
                  <a:srgbClr val="FFFFFF">
                    <a:lumMod val="50000"/>
                  </a:srgbClr>
                </a:solidFill>
                <a:effectLst/>
                <a:uLnTx/>
                <a:uFillTx/>
                <a:latin typeface="Calibri" panose="020F0502020204030204" pitchFamily="34" charset="0"/>
                <a:ea typeface="+mn-ea"/>
                <a:cs typeface="Calibri" panose="020F0502020204030204" pitchFamily="34" charset="0"/>
              </a:rPr>
              <a:t>, cancelling her grant and </a:t>
            </a:r>
            <a:r>
              <a:rPr kumimoji="0" lang="en-US" sz="1200" b="1" i="0" u="none" strike="noStrike" kern="1200" cap="none" spc="0" normalizeH="0" baseline="0" noProof="0">
                <a:ln>
                  <a:noFill/>
                </a:ln>
                <a:solidFill>
                  <a:srgbClr val="00B050"/>
                </a:solidFill>
                <a:effectLst/>
                <a:uLnTx/>
                <a:uFillTx/>
                <a:latin typeface="Calibri" panose="020F0502020204030204" pitchFamily="34" charset="0"/>
                <a:ea typeface="+mn-ea"/>
                <a:cs typeface="Calibri" panose="020F0502020204030204" pitchFamily="34" charset="0"/>
              </a:rPr>
              <a:t>avoiding duplicate investment</a:t>
            </a:r>
          </a:p>
        </p:txBody>
      </p:sp>
      <p:sp>
        <p:nvSpPr>
          <p:cNvPr id="42" name="TextBox 41">
            <a:extLst>
              <a:ext uri="{FF2B5EF4-FFF2-40B4-BE49-F238E27FC236}">
                <a16:creationId xmlns:a16="http://schemas.microsoft.com/office/drawing/2014/main" id="{8D70330B-AE86-4C42-94F8-53826EB0E06A}"/>
              </a:ext>
            </a:extLst>
          </p:cNvPr>
          <p:cNvSpPr txBox="1"/>
          <p:nvPr/>
        </p:nvSpPr>
        <p:spPr>
          <a:xfrm>
            <a:off x="4910360" y="5332658"/>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cxnSp>
        <p:nvCxnSpPr>
          <p:cNvPr id="52" name="Curved Connector 51">
            <a:extLst>
              <a:ext uri="{FF2B5EF4-FFF2-40B4-BE49-F238E27FC236}">
                <a16:creationId xmlns:a16="http://schemas.microsoft.com/office/drawing/2014/main" id="{F303F57A-1382-B045-B7C3-0B6BBD4AA0DA}"/>
              </a:ext>
            </a:extLst>
          </p:cNvPr>
          <p:cNvCxnSpPr>
            <a:cxnSpLocks/>
            <a:stCxn id="28" idx="2"/>
            <a:endCxn id="40" idx="2"/>
          </p:cNvCxnSpPr>
          <p:nvPr/>
        </p:nvCxnSpPr>
        <p:spPr>
          <a:xfrm rot="10800000" flipV="1">
            <a:off x="1950980" y="4528642"/>
            <a:ext cx="2210951" cy="1227793"/>
          </a:xfrm>
          <a:prstGeom prst="curvedConnector3">
            <a:avLst>
              <a:gd name="adj1" fmla="val 134007"/>
            </a:avLst>
          </a:prstGeom>
          <a:ln>
            <a:solidFill>
              <a:schemeClr val="bg1">
                <a:lumMod val="65000"/>
              </a:schemeClr>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1C75518D-1658-4543-B497-F3F2408BC11F}"/>
              </a:ext>
            </a:extLst>
          </p:cNvPr>
          <p:cNvSpPr txBox="1"/>
          <p:nvPr/>
        </p:nvSpPr>
        <p:spPr>
          <a:xfrm>
            <a:off x="1641494" y="3615942"/>
            <a:ext cx="1580412" cy="187291"/>
          </a:xfrm>
          <a:prstGeom prst="rect">
            <a:avLst/>
          </a:prstGeom>
          <a:solidFill>
            <a:schemeClr val="bg1"/>
          </a:solidFill>
        </p:spPr>
        <p:txBody>
          <a:bodyPr wrap="square" lIns="0" tIns="0" rIns="0" bIns="0" numCol="1" rtlCol="0">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FFFFFF">
                    <a:lumMod val="50000"/>
                  </a:srgbClr>
                </a:solidFill>
                <a:effectLst/>
                <a:uLnTx/>
                <a:uFillTx/>
                <a:latin typeface="Calibri" panose="020F0502020204030204" pitchFamily="34" charset="0"/>
                <a:ea typeface="+mn-ea"/>
                <a:cs typeface="Calibri" panose="020F0502020204030204" pitchFamily="34" charset="0"/>
              </a:rPr>
              <a:t>Primary PO connects interested PO with the grantee (PI)</a:t>
            </a:r>
          </a:p>
        </p:txBody>
      </p:sp>
      <p:sp>
        <p:nvSpPr>
          <p:cNvPr id="43" name="Oval 42">
            <a:extLst>
              <a:ext uri="{FF2B5EF4-FFF2-40B4-BE49-F238E27FC236}">
                <a16:creationId xmlns:a16="http://schemas.microsoft.com/office/drawing/2014/main" id="{E60C8DCD-CB4E-6942-9B39-C820C4CA1FF5}"/>
              </a:ext>
            </a:extLst>
          </p:cNvPr>
          <p:cNvSpPr/>
          <p:nvPr/>
        </p:nvSpPr>
        <p:spPr>
          <a:xfrm>
            <a:off x="2140692" y="4266517"/>
            <a:ext cx="715923" cy="656618"/>
          </a:xfrm>
          <a:prstGeom prst="ellipse">
            <a:avLst/>
          </a:prstGeom>
          <a:solidFill>
            <a:schemeClr val="bg1">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59" name="Oval 58">
            <a:extLst>
              <a:ext uri="{FF2B5EF4-FFF2-40B4-BE49-F238E27FC236}">
                <a16:creationId xmlns:a16="http://schemas.microsoft.com/office/drawing/2014/main" id="{13A2EB3C-F0C2-2448-8028-7B225BA3D7F1}"/>
              </a:ext>
            </a:extLst>
          </p:cNvPr>
          <p:cNvSpPr/>
          <p:nvPr/>
        </p:nvSpPr>
        <p:spPr>
          <a:xfrm>
            <a:off x="6850800" y="1891931"/>
            <a:ext cx="650839" cy="596925"/>
          </a:xfrm>
          <a:prstGeom prst="ellipse">
            <a:avLst/>
          </a:prstGeom>
          <a:solidFill>
            <a:schemeClr val="accent3">
              <a:lumMod val="50000"/>
            </a:schemeClr>
          </a:solidFill>
          <a:ln>
            <a:solidFill>
              <a:srgbClr val="233E4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139" name="Straight Connector 138">
            <a:extLst>
              <a:ext uri="{FF2B5EF4-FFF2-40B4-BE49-F238E27FC236}">
                <a16:creationId xmlns:a16="http://schemas.microsoft.com/office/drawing/2014/main" id="{2AA8C67A-A7C1-6345-B54D-5CD27F3CF70D}"/>
              </a:ext>
            </a:extLst>
          </p:cNvPr>
          <p:cNvCxnSpPr>
            <a:stCxn id="59" idx="4"/>
            <a:endCxn id="119" idx="0"/>
          </p:cNvCxnSpPr>
          <p:nvPr/>
        </p:nvCxnSpPr>
        <p:spPr>
          <a:xfrm>
            <a:off x="7176220" y="2488856"/>
            <a:ext cx="40995" cy="3156782"/>
          </a:xfrm>
          <a:prstGeom prst="line">
            <a:avLst/>
          </a:prstGeom>
          <a:ln>
            <a:solidFill>
              <a:schemeClr val="accent3">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B3C4D825-2F7D-E144-BECF-5F91010EF041}"/>
              </a:ext>
            </a:extLst>
          </p:cNvPr>
          <p:cNvSpPr txBox="1"/>
          <p:nvPr/>
        </p:nvSpPr>
        <p:spPr>
          <a:xfrm>
            <a:off x="7788093" y="2011216"/>
            <a:ext cx="3556967" cy="282200"/>
          </a:xfrm>
          <a:prstGeom prst="rect">
            <a:avLst/>
          </a:prstGeom>
          <a:solidFill>
            <a:schemeClr val="bg1"/>
          </a:solidFill>
        </p:spPr>
        <p:txBody>
          <a:bodyPr wrap="square" lIns="0" tIns="0" rIns="0" bIns="0" numCol="1" rtlCol="0">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8CB7C7">
                    <a:lumMod val="50000"/>
                  </a:srgbClr>
                </a:solidFill>
                <a:effectLst/>
                <a:uLnTx/>
                <a:uFillTx/>
                <a:latin typeface="Calibri" panose="020F0502020204030204" pitchFamily="34" charset="0"/>
                <a:ea typeface="+mn-ea"/>
                <a:cs typeface="Calibri" panose="020F0502020204030204" pitchFamily="34" charset="0"/>
              </a:rPr>
              <a:t>Datasets are captured and tracked in INVEST through  Data Management and Sharing Plans</a:t>
            </a:r>
          </a:p>
        </p:txBody>
      </p:sp>
      <p:sp>
        <p:nvSpPr>
          <p:cNvPr id="61" name="Oval 60">
            <a:extLst>
              <a:ext uri="{FF2B5EF4-FFF2-40B4-BE49-F238E27FC236}">
                <a16:creationId xmlns:a16="http://schemas.microsoft.com/office/drawing/2014/main" id="{8818FAB6-8D68-CF4B-9212-8822F4D6441B}"/>
              </a:ext>
            </a:extLst>
          </p:cNvPr>
          <p:cNvSpPr/>
          <p:nvPr/>
        </p:nvSpPr>
        <p:spPr>
          <a:xfrm>
            <a:off x="6850801" y="2708229"/>
            <a:ext cx="650839" cy="596925"/>
          </a:xfrm>
          <a:prstGeom prst="ellipse">
            <a:avLst/>
          </a:prstGeom>
          <a:solidFill>
            <a:schemeClr val="accent3">
              <a:lumMod val="50000"/>
            </a:schemeClr>
          </a:solidFill>
          <a:ln>
            <a:solidFill>
              <a:srgbClr val="233E4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2" name="TextBox 61">
            <a:extLst>
              <a:ext uri="{FF2B5EF4-FFF2-40B4-BE49-F238E27FC236}">
                <a16:creationId xmlns:a16="http://schemas.microsoft.com/office/drawing/2014/main" id="{57CC425C-806C-0745-8646-1261D77FD2F5}"/>
              </a:ext>
            </a:extLst>
          </p:cNvPr>
          <p:cNvSpPr txBox="1"/>
          <p:nvPr/>
        </p:nvSpPr>
        <p:spPr>
          <a:xfrm>
            <a:off x="7788094" y="2809001"/>
            <a:ext cx="3511928" cy="455435"/>
          </a:xfrm>
          <a:prstGeom prst="rect">
            <a:avLst/>
          </a:prstGeom>
          <a:solidFill>
            <a:schemeClr val="bg1"/>
          </a:solidFill>
        </p:spPr>
        <p:txBody>
          <a:bodyPr wrap="square" lIns="0" tIns="0" rIns="0" bIns="0" numCol="1" rtlCol="0">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8CB7C7">
                    <a:lumMod val="50000"/>
                  </a:srgbClr>
                </a:solidFill>
                <a:effectLst/>
                <a:uLnTx/>
                <a:uFillTx/>
                <a:latin typeface="Calibri" panose="020F0502020204030204" pitchFamily="34" charset="0"/>
                <a:ea typeface="+mn-ea"/>
                <a:cs typeface="Calibri" panose="020F0502020204030204" pitchFamily="34" charset="0"/>
              </a:rPr>
              <a:t>Grantees link planned output with actual output repository UIDs</a:t>
            </a:r>
          </a:p>
        </p:txBody>
      </p:sp>
      <p:sp>
        <p:nvSpPr>
          <p:cNvPr id="87" name="TextBox 86">
            <a:extLst>
              <a:ext uri="{FF2B5EF4-FFF2-40B4-BE49-F238E27FC236}">
                <a16:creationId xmlns:a16="http://schemas.microsoft.com/office/drawing/2014/main" id="{A74496CB-CA65-2342-8B17-B0848FB385DE}"/>
              </a:ext>
            </a:extLst>
          </p:cNvPr>
          <p:cNvSpPr txBox="1"/>
          <p:nvPr/>
        </p:nvSpPr>
        <p:spPr>
          <a:xfrm>
            <a:off x="775750" y="5027082"/>
            <a:ext cx="1138853" cy="414845"/>
          </a:xfrm>
          <a:prstGeom prst="rect">
            <a:avLst/>
          </a:prstGeom>
          <a:solidFill>
            <a:schemeClr val="bg1"/>
          </a:solidFill>
        </p:spPr>
        <p:txBody>
          <a:bodyPr wrap="square" lIns="0" tIns="0" rIns="0" bIns="0" numCol="1" rtlCol="0" anchor="ctr">
            <a:no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050" b="1" i="1" u="none" strike="noStrike" kern="1200" cap="none" spc="0" normalizeH="0" baseline="0" noProof="0">
                <a:ln>
                  <a:noFill/>
                </a:ln>
                <a:solidFill>
                  <a:srgbClr val="FFFFFF">
                    <a:lumMod val="50000"/>
                  </a:srgbClr>
                </a:solidFill>
                <a:effectLst/>
                <a:uLnTx/>
                <a:uFillTx/>
                <a:latin typeface="Calibri" panose="020F0502020204030204" pitchFamily="34" charset="0"/>
                <a:ea typeface="+mn-ea"/>
                <a:cs typeface="Calibri" panose="020F0502020204030204" pitchFamily="34" charset="0"/>
              </a:rPr>
              <a:t>6-12 Months Later…</a:t>
            </a:r>
          </a:p>
        </p:txBody>
      </p:sp>
      <p:sp>
        <p:nvSpPr>
          <p:cNvPr id="88" name="TextBox 87">
            <a:extLst>
              <a:ext uri="{FF2B5EF4-FFF2-40B4-BE49-F238E27FC236}">
                <a16:creationId xmlns:a16="http://schemas.microsoft.com/office/drawing/2014/main" id="{6CAED7DB-DC89-464B-A519-2D00E8D75DE9}"/>
              </a:ext>
            </a:extLst>
          </p:cNvPr>
          <p:cNvSpPr txBox="1"/>
          <p:nvPr/>
        </p:nvSpPr>
        <p:spPr>
          <a:xfrm>
            <a:off x="6709558" y="5270622"/>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pic>
        <p:nvPicPr>
          <p:cNvPr id="99" name="Picture 98">
            <a:extLst>
              <a:ext uri="{FF2B5EF4-FFF2-40B4-BE49-F238E27FC236}">
                <a16:creationId xmlns:a16="http://schemas.microsoft.com/office/drawing/2014/main" id="{4699F68A-435C-DF4D-AAD9-7FCEB35DE2FE}"/>
              </a:ext>
            </a:extLst>
          </p:cNvPr>
          <p:cNvPicPr>
            <a:picLocks noChangeAspect="1"/>
          </p:cNvPicPr>
          <p:nvPr/>
        </p:nvPicPr>
        <p:blipFill>
          <a:blip r:embed="rId3"/>
          <a:stretch>
            <a:fillRect/>
          </a:stretch>
        </p:blipFill>
        <p:spPr>
          <a:xfrm>
            <a:off x="1187108" y="2689395"/>
            <a:ext cx="378795" cy="378795"/>
          </a:xfrm>
          <a:prstGeom prst="rect">
            <a:avLst/>
          </a:prstGeom>
        </p:spPr>
      </p:pic>
      <p:pic>
        <p:nvPicPr>
          <p:cNvPr id="101" name="Picture 100">
            <a:extLst>
              <a:ext uri="{FF2B5EF4-FFF2-40B4-BE49-F238E27FC236}">
                <a16:creationId xmlns:a16="http://schemas.microsoft.com/office/drawing/2014/main" id="{8DADDE58-D1ED-8B48-83F3-E46A8DBB0E0E}"/>
              </a:ext>
            </a:extLst>
          </p:cNvPr>
          <p:cNvPicPr>
            <a:picLocks noChangeAspect="1"/>
          </p:cNvPicPr>
          <p:nvPr/>
        </p:nvPicPr>
        <p:blipFill>
          <a:blip r:embed="rId4"/>
          <a:stretch>
            <a:fillRect/>
          </a:stretch>
        </p:blipFill>
        <p:spPr>
          <a:xfrm>
            <a:off x="2782012" y="2716235"/>
            <a:ext cx="432324" cy="432324"/>
          </a:xfrm>
          <a:prstGeom prst="rect">
            <a:avLst/>
          </a:prstGeom>
        </p:spPr>
      </p:pic>
      <p:pic>
        <p:nvPicPr>
          <p:cNvPr id="105" name="Picture 104">
            <a:extLst>
              <a:ext uri="{FF2B5EF4-FFF2-40B4-BE49-F238E27FC236}">
                <a16:creationId xmlns:a16="http://schemas.microsoft.com/office/drawing/2014/main" id="{3D94C7EF-C72B-6A43-843D-D90FD60499E3}"/>
              </a:ext>
            </a:extLst>
          </p:cNvPr>
          <p:cNvPicPr>
            <a:picLocks noChangeAspect="1"/>
          </p:cNvPicPr>
          <p:nvPr/>
        </p:nvPicPr>
        <p:blipFill>
          <a:blip r:embed="rId5"/>
          <a:stretch>
            <a:fillRect/>
          </a:stretch>
        </p:blipFill>
        <p:spPr>
          <a:xfrm>
            <a:off x="4460078" y="2865757"/>
            <a:ext cx="393022" cy="393022"/>
          </a:xfrm>
          <a:prstGeom prst="rect">
            <a:avLst/>
          </a:prstGeom>
        </p:spPr>
      </p:pic>
      <p:pic>
        <p:nvPicPr>
          <p:cNvPr id="108" name="Picture 107">
            <a:extLst>
              <a:ext uri="{FF2B5EF4-FFF2-40B4-BE49-F238E27FC236}">
                <a16:creationId xmlns:a16="http://schemas.microsoft.com/office/drawing/2014/main" id="{CE85649B-913E-0A48-9B09-A2726BEBF306}"/>
              </a:ext>
            </a:extLst>
          </p:cNvPr>
          <p:cNvPicPr>
            <a:picLocks noChangeAspect="1"/>
          </p:cNvPicPr>
          <p:nvPr/>
        </p:nvPicPr>
        <p:blipFill>
          <a:blip r:embed="rId6"/>
          <a:stretch>
            <a:fillRect/>
          </a:stretch>
        </p:blipFill>
        <p:spPr>
          <a:xfrm>
            <a:off x="4243030" y="4266517"/>
            <a:ext cx="542660" cy="542660"/>
          </a:xfrm>
          <a:prstGeom prst="rect">
            <a:avLst/>
          </a:prstGeom>
        </p:spPr>
      </p:pic>
      <p:pic>
        <p:nvPicPr>
          <p:cNvPr id="110" name="Picture 109">
            <a:extLst>
              <a:ext uri="{FF2B5EF4-FFF2-40B4-BE49-F238E27FC236}">
                <a16:creationId xmlns:a16="http://schemas.microsoft.com/office/drawing/2014/main" id="{931E93EE-6939-7D43-83B0-B21E30EFEDFC}"/>
              </a:ext>
            </a:extLst>
          </p:cNvPr>
          <p:cNvPicPr>
            <a:picLocks noChangeAspect="1"/>
          </p:cNvPicPr>
          <p:nvPr/>
        </p:nvPicPr>
        <p:blipFill>
          <a:blip r:embed="rId7"/>
          <a:stretch>
            <a:fillRect/>
          </a:stretch>
        </p:blipFill>
        <p:spPr>
          <a:xfrm>
            <a:off x="2227190" y="4360055"/>
            <a:ext cx="471543" cy="471543"/>
          </a:xfrm>
          <a:prstGeom prst="rect">
            <a:avLst/>
          </a:prstGeom>
        </p:spPr>
      </p:pic>
      <p:pic>
        <p:nvPicPr>
          <p:cNvPr id="112" name="Picture 111">
            <a:extLst>
              <a:ext uri="{FF2B5EF4-FFF2-40B4-BE49-F238E27FC236}">
                <a16:creationId xmlns:a16="http://schemas.microsoft.com/office/drawing/2014/main" id="{A69DADF6-F25C-B042-AD0C-E4E91D4EE76D}"/>
              </a:ext>
            </a:extLst>
          </p:cNvPr>
          <p:cNvPicPr>
            <a:picLocks noChangeAspect="1"/>
          </p:cNvPicPr>
          <p:nvPr/>
        </p:nvPicPr>
        <p:blipFill>
          <a:blip r:embed="rId8"/>
          <a:stretch>
            <a:fillRect/>
          </a:stretch>
        </p:blipFill>
        <p:spPr>
          <a:xfrm>
            <a:off x="2034455" y="5496508"/>
            <a:ext cx="504386" cy="504386"/>
          </a:xfrm>
          <a:prstGeom prst="rect">
            <a:avLst/>
          </a:prstGeom>
        </p:spPr>
      </p:pic>
      <p:sp>
        <p:nvSpPr>
          <p:cNvPr id="117" name="Oval 116">
            <a:extLst>
              <a:ext uri="{FF2B5EF4-FFF2-40B4-BE49-F238E27FC236}">
                <a16:creationId xmlns:a16="http://schemas.microsoft.com/office/drawing/2014/main" id="{23EEABAE-3955-1F41-9C32-4AA648D59F4D}"/>
              </a:ext>
            </a:extLst>
          </p:cNvPr>
          <p:cNvSpPr/>
          <p:nvPr/>
        </p:nvSpPr>
        <p:spPr>
          <a:xfrm>
            <a:off x="6875744" y="4578819"/>
            <a:ext cx="650839" cy="596925"/>
          </a:xfrm>
          <a:prstGeom prst="ellipse">
            <a:avLst/>
          </a:prstGeom>
          <a:solidFill>
            <a:schemeClr val="accent3">
              <a:lumMod val="50000"/>
            </a:schemeClr>
          </a:solidFill>
          <a:ln>
            <a:solidFill>
              <a:srgbClr val="233E4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18" name="TextBox 117">
            <a:extLst>
              <a:ext uri="{FF2B5EF4-FFF2-40B4-BE49-F238E27FC236}">
                <a16:creationId xmlns:a16="http://schemas.microsoft.com/office/drawing/2014/main" id="{EA317B20-2C8F-B741-A068-109620647DEE}"/>
              </a:ext>
            </a:extLst>
          </p:cNvPr>
          <p:cNvSpPr txBox="1"/>
          <p:nvPr/>
        </p:nvSpPr>
        <p:spPr>
          <a:xfrm>
            <a:off x="7810612" y="4430157"/>
            <a:ext cx="3511928" cy="596925"/>
          </a:xfrm>
          <a:prstGeom prst="rect">
            <a:avLst/>
          </a:prstGeom>
          <a:solidFill>
            <a:schemeClr val="bg1"/>
          </a:solidFill>
        </p:spPr>
        <p:txBody>
          <a:bodyPr wrap="square" lIns="0" tIns="0" rIns="0" bIns="0" numCol="1" rtlCol="0">
            <a:noAutofit/>
          </a:bodyPr>
          <a:lstStyle>
            <a:defPPr>
              <a:defRPr lang="en-US"/>
            </a:defPPr>
            <a:lvl1pPr>
              <a:spcAft>
                <a:spcPts val="300"/>
              </a:spcAft>
              <a:defRPr sz="1200">
                <a:solidFill>
                  <a:schemeClr val="bg1">
                    <a:lumMod val="50000"/>
                  </a:schemeClr>
                </a:solidFill>
                <a:latin typeface="Calibri" panose="020F0502020204030204" pitchFamily="34" charset="0"/>
                <a:cs typeface="Calibri" panose="020F0502020204030204" pitchFamily="34" charset="0"/>
              </a:defRPr>
            </a:lvl1p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err="1">
                <a:ln>
                  <a:noFill/>
                </a:ln>
                <a:solidFill>
                  <a:srgbClr val="8CB7C7">
                    <a:lumMod val="50000"/>
                  </a:srgbClr>
                </a:solidFill>
                <a:effectLst/>
                <a:uLnTx/>
                <a:uFillTx/>
                <a:latin typeface="Calibri" panose="020F0502020204030204" pitchFamily="34" charset="0"/>
                <a:ea typeface="+mn-ea"/>
                <a:cs typeface="Calibri" panose="020F0502020204030204" pitchFamily="34" charset="0"/>
              </a:rPr>
              <a:t>GDx</a:t>
            </a:r>
            <a:r>
              <a:rPr kumimoji="0" lang="en-US" sz="1200" b="0" i="0" u="none" strike="noStrike" kern="1200" cap="none" spc="0" normalizeH="0" baseline="0" noProof="0">
                <a:ln>
                  <a:noFill/>
                </a:ln>
                <a:solidFill>
                  <a:srgbClr val="8CB7C7">
                    <a:lumMod val="50000"/>
                  </a:srgbClr>
                </a:solidFill>
                <a:effectLst/>
                <a:uLnTx/>
                <a:uFillTx/>
                <a:latin typeface="Calibri" panose="020F0502020204030204" pitchFamily="34" charset="0"/>
                <a:ea typeface="+mn-ea"/>
                <a:cs typeface="Calibri" panose="020F0502020204030204" pitchFamily="34" charset="0"/>
              </a:rPr>
              <a:t> makes datasets discoverable through its search interface, to all foundation stakeholders and some partners; </a:t>
            </a:r>
            <a:r>
              <a:rPr kumimoji="0" lang="en-US" sz="1200" b="0" i="0" u="none" strike="noStrike" kern="1200" cap="none" spc="0" normalizeH="0" baseline="0" noProof="0" err="1">
                <a:ln>
                  <a:noFill/>
                </a:ln>
                <a:solidFill>
                  <a:srgbClr val="8CB7C7">
                    <a:lumMod val="50000"/>
                  </a:srgbClr>
                </a:solidFill>
                <a:effectLst/>
                <a:uLnTx/>
                <a:uFillTx/>
                <a:latin typeface="Calibri" panose="020F0502020204030204" pitchFamily="34" charset="0"/>
                <a:ea typeface="+mn-ea"/>
                <a:cs typeface="Calibri" panose="020F0502020204030204" pitchFamily="34" charset="0"/>
              </a:rPr>
              <a:t>GDx</a:t>
            </a:r>
            <a:r>
              <a:rPr kumimoji="0" lang="en-US" sz="1200" b="0" i="0" u="none" strike="noStrike" kern="1200" cap="none" spc="0" normalizeH="0" baseline="0" noProof="0">
                <a:ln>
                  <a:noFill/>
                </a:ln>
                <a:solidFill>
                  <a:srgbClr val="8CB7C7">
                    <a:lumMod val="50000"/>
                  </a:srgbClr>
                </a:solidFill>
                <a:effectLst/>
                <a:uLnTx/>
                <a:uFillTx/>
                <a:latin typeface="Calibri" panose="020F0502020204030204" pitchFamily="34" charset="0"/>
                <a:ea typeface="+mn-ea"/>
                <a:cs typeface="Calibri" panose="020F0502020204030204" pitchFamily="34" charset="0"/>
              </a:rPr>
              <a:t> can generate notifications when new datasets of relevance to an individual are indexed (based on past browsing, saved searches, etc.)</a:t>
            </a:r>
          </a:p>
        </p:txBody>
      </p:sp>
      <p:sp>
        <p:nvSpPr>
          <p:cNvPr id="119" name="Oval 118">
            <a:extLst>
              <a:ext uri="{FF2B5EF4-FFF2-40B4-BE49-F238E27FC236}">
                <a16:creationId xmlns:a16="http://schemas.microsoft.com/office/drawing/2014/main" id="{CFEADA9A-58BD-F343-B14C-7C43D3F34597}"/>
              </a:ext>
            </a:extLst>
          </p:cNvPr>
          <p:cNvSpPr/>
          <p:nvPr/>
        </p:nvSpPr>
        <p:spPr>
          <a:xfrm>
            <a:off x="6891795" y="5645638"/>
            <a:ext cx="650839" cy="596925"/>
          </a:xfrm>
          <a:prstGeom prst="ellipse">
            <a:avLst/>
          </a:prstGeom>
          <a:solidFill>
            <a:schemeClr val="accent3">
              <a:lumMod val="50000"/>
            </a:schemeClr>
          </a:solidFill>
          <a:ln>
            <a:solidFill>
              <a:srgbClr val="233E4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 </a:t>
            </a:r>
          </a:p>
        </p:txBody>
      </p:sp>
      <p:sp>
        <p:nvSpPr>
          <p:cNvPr id="120" name="TextBox 119">
            <a:extLst>
              <a:ext uri="{FF2B5EF4-FFF2-40B4-BE49-F238E27FC236}">
                <a16:creationId xmlns:a16="http://schemas.microsoft.com/office/drawing/2014/main" id="{1DA70908-EC58-D247-B6DB-BDDFF81D83B6}"/>
              </a:ext>
            </a:extLst>
          </p:cNvPr>
          <p:cNvSpPr txBox="1"/>
          <p:nvPr/>
        </p:nvSpPr>
        <p:spPr>
          <a:xfrm>
            <a:off x="7784147" y="5665076"/>
            <a:ext cx="3689205" cy="579188"/>
          </a:xfrm>
          <a:prstGeom prst="rect">
            <a:avLst/>
          </a:prstGeom>
          <a:solidFill>
            <a:schemeClr val="bg1"/>
          </a:solidFill>
        </p:spPr>
        <p:txBody>
          <a:bodyPr wrap="square" lIns="0" tIns="0" rIns="0" bIns="0" numCol="1" rtlCol="0">
            <a:noAutofit/>
          </a:bodyPr>
          <a:lstStyle>
            <a:defPPr>
              <a:defRPr lang="en-US"/>
            </a:defPPr>
            <a:lvl1pPr>
              <a:spcAft>
                <a:spcPts val="300"/>
              </a:spcAft>
              <a:defRPr sz="1200">
                <a:solidFill>
                  <a:schemeClr val="bg1">
                    <a:lumMod val="50000"/>
                  </a:schemeClr>
                </a:solidFill>
                <a:latin typeface="Calibri" panose="020F0502020204030204" pitchFamily="34" charset="0"/>
                <a:cs typeface="Calibri" panose="020F0502020204030204" pitchFamily="34" charset="0"/>
              </a:defRPr>
            </a:lvl1p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a:ln>
                  <a:noFill/>
                </a:ln>
                <a:solidFill>
                  <a:srgbClr val="8CB7C7">
                    <a:lumMod val="50000"/>
                  </a:srgbClr>
                </a:solidFill>
                <a:effectLst/>
                <a:uLnTx/>
                <a:uFillTx/>
                <a:latin typeface="Calibri" panose="020F0502020204030204" pitchFamily="34" charset="0"/>
                <a:ea typeface="+mn-ea"/>
                <a:cs typeface="Calibri" panose="020F0502020204030204" pitchFamily="34" charset="0"/>
              </a:rPr>
              <a:t>POs can access not just one-off datasets, but the </a:t>
            </a:r>
            <a:r>
              <a:rPr kumimoji="0" lang="en-US" sz="1200" b="1" i="0" u="none" strike="noStrike" kern="1200" cap="none" spc="0" normalizeH="0" baseline="0" noProof="0">
                <a:ln>
                  <a:noFill/>
                </a:ln>
                <a:solidFill>
                  <a:srgbClr val="00B050"/>
                </a:solidFill>
                <a:effectLst/>
                <a:uLnTx/>
                <a:uFillTx/>
                <a:latin typeface="Calibri" panose="020F0502020204030204" pitchFamily="34" charset="0"/>
                <a:ea typeface="+mn-ea"/>
                <a:cs typeface="Calibri" panose="020F0502020204030204" pitchFamily="34" charset="0"/>
              </a:rPr>
              <a:t>majority of funded data</a:t>
            </a:r>
            <a:r>
              <a:rPr kumimoji="0" lang="en-US" sz="1200" b="0" i="0" u="none" strike="noStrike" kern="1200" cap="none" spc="0" normalizeH="0" baseline="0" noProof="0">
                <a:ln>
                  <a:noFill/>
                </a:ln>
                <a:solidFill>
                  <a:srgbClr val="8CB7C7">
                    <a:lumMod val="50000"/>
                  </a:srgbClr>
                </a:solidFill>
                <a:effectLst/>
                <a:uLnTx/>
                <a:uFillTx/>
                <a:latin typeface="Calibri" panose="020F0502020204030204" pitchFamily="34" charset="0"/>
                <a:ea typeface="+mn-ea"/>
                <a:cs typeface="Calibri" panose="020F0502020204030204" pitchFamily="34" charset="0"/>
              </a:rPr>
              <a:t>, to make a </a:t>
            </a:r>
            <a:r>
              <a:rPr kumimoji="0" lang="en-US" sz="1200" b="1" i="0" u="none" strike="noStrike" kern="1200" cap="none" spc="0" normalizeH="0" baseline="0" noProof="0">
                <a:ln>
                  <a:noFill/>
                </a:ln>
                <a:solidFill>
                  <a:srgbClr val="00B050"/>
                </a:solidFill>
                <a:effectLst/>
                <a:uLnTx/>
                <a:uFillTx/>
                <a:latin typeface="Calibri" panose="020F0502020204030204" pitchFamily="34" charset="0"/>
                <a:ea typeface="+mn-ea"/>
                <a:cs typeface="Calibri" panose="020F0502020204030204" pitchFamily="34" charset="0"/>
              </a:rPr>
              <a:t>multiplier effect of improved investment decisions </a:t>
            </a:r>
            <a:r>
              <a:rPr kumimoji="0" lang="en-US" sz="1200" b="0" i="0" u="none" strike="noStrike" kern="1200" cap="none" spc="0" normalizeH="0" baseline="0" noProof="0">
                <a:ln>
                  <a:noFill/>
                </a:ln>
                <a:solidFill>
                  <a:srgbClr val="8CB7C7">
                    <a:lumMod val="50000"/>
                  </a:srgbClr>
                </a:solidFill>
                <a:effectLst/>
                <a:uLnTx/>
                <a:uFillTx/>
                <a:latin typeface="Calibri" panose="020F0502020204030204" pitchFamily="34" charset="0"/>
                <a:ea typeface="+mn-ea"/>
                <a:cs typeface="Calibri" panose="020F0502020204030204" pitchFamily="34" charset="0"/>
              </a:rPr>
              <a:t>like Laura’s at scale</a:t>
            </a:r>
          </a:p>
        </p:txBody>
      </p:sp>
      <p:pic>
        <p:nvPicPr>
          <p:cNvPr id="124" name="Picture 123">
            <a:extLst>
              <a:ext uri="{FF2B5EF4-FFF2-40B4-BE49-F238E27FC236}">
                <a16:creationId xmlns:a16="http://schemas.microsoft.com/office/drawing/2014/main" id="{74908395-1145-9046-BE56-2A950E135CAB}"/>
              </a:ext>
            </a:extLst>
          </p:cNvPr>
          <p:cNvPicPr>
            <a:picLocks noChangeAspect="1"/>
          </p:cNvPicPr>
          <p:nvPr/>
        </p:nvPicPr>
        <p:blipFill>
          <a:blip r:embed="rId9"/>
          <a:stretch>
            <a:fillRect/>
          </a:stretch>
        </p:blipFill>
        <p:spPr>
          <a:xfrm>
            <a:off x="6986592" y="2000766"/>
            <a:ext cx="379253" cy="379253"/>
          </a:xfrm>
          <a:prstGeom prst="rect">
            <a:avLst/>
          </a:prstGeom>
        </p:spPr>
      </p:pic>
      <p:pic>
        <p:nvPicPr>
          <p:cNvPr id="126" name="Picture 125">
            <a:extLst>
              <a:ext uri="{FF2B5EF4-FFF2-40B4-BE49-F238E27FC236}">
                <a16:creationId xmlns:a16="http://schemas.microsoft.com/office/drawing/2014/main" id="{87B7F686-44CF-BB4D-AEDF-6BDD9E20E138}"/>
              </a:ext>
            </a:extLst>
          </p:cNvPr>
          <p:cNvPicPr>
            <a:picLocks noChangeAspect="1"/>
          </p:cNvPicPr>
          <p:nvPr/>
        </p:nvPicPr>
        <p:blipFill>
          <a:blip r:embed="rId10"/>
          <a:stretch>
            <a:fillRect/>
          </a:stretch>
        </p:blipFill>
        <p:spPr>
          <a:xfrm flipH="1">
            <a:off x="7005362" y="2843806"/>
            <a:ext cx="360730" cy="360730"/>
          </a:xfrm>
          <a:prstGeom prst="rect">
            <a:avLst/>
          </a:prstGeom>
        </p:spPr>
      </p:pic>
      <p:sp>
        <p:nvSpPr>
          <p:cNvPr id="127" name="Oval 126">
            <a:extLst>
              <a:ext uri="{FF2B5EF4-FFF2-40B4-BE49-F238E27FC236}">
                <a16:creationId xmlns:a16="http://schemas.microsoft.com/office/drawing/2014/main" id="{0B86C4DD-4F6F-9D4A-94F3-392DDB6957F6}"/>
              </a:ext>
            </a:extLst>
          </p:cNvPr>
          <p:cNvSpPr/>
          <p:nvPr/>
        </p:nvSpPr>
        <p:spPr>
          <a:xfrm>
            <a:off x="6850801" y="3637261"/>
            <a:ext cx="650839" cy="596925"/>
          </a:xfrm>
          <a:prstGeom prst="ellipse">
            <a:avLst/>
          </a:prstGeom>
          <a:solidFill>
            <a:schemeClr val="accent3">
              <a:lumMod val="50000"/>
            </a:schemeClr>
          </a:solidFill>
          <a:ln>
            <a:solidFill>
              <a:srgbClr val="233E4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28" name="TextBox 127">
            <a:extLst>
              <a:ext uri="{FF2B5EF4-FFF2-40B4-BE49-F238E27FC236}">
                <a16:creationId xmlns:a16="http://schemas.microsoft.com/office/drawing/2014/main" id="{59E10C54-CB13-B346-BB7A-0EDCCD07A3D5}"/>
              </a:ext>
            </a:extLst>
          </p:cNvPr>
          <p:cNvSpPr txBox="1"/>
          <p:nvPr/>
        </p:nvSpPr>
        <p:spPr>
          <a:xfrm>
            <a:off x="7788094" y="3738768"/>
            <a:ext cx="3511928" cy="407260"/>
          </a:xfrm>
          <a:prstGeom prst="rect">
            <a:avLst/>
          </a:prstGeom>
          <a:solidFill>
            <a:schemeClr val="bg1"/>
          </a:solidFill>
        </p:spPr>
        <p:txBody>
          <a:bodyPr wrap="square" lIns="0" tIns="0" rIns="0" bIns="0" numCol="1" rtlCol="0">
            <a:noAutofit/>
          </a:bodyPr>
          <a:lstStyle>
            <a:defPPr>
              <a:defRPr lang="en-US"/>
            </a:defPPr>
            <a:lvl1pPr>
              <a:spcAft>
                <a:spcPts val="300"/>
              </a:spcAft>
              <a:defRPr sz="1200">
                <a:solidFill>
                  <a:schemeClr val="bg1">
                    <a:lumMod val="50000"/>
                  </a:schemeClr>
                </a:solidFill>
                <a:latin typeface="Calibri" panose="020F0502020204030204" pitchFamily="34" charset="0"/>
                <a:cs typeface="Calibri" panose="020F0502020204030204" pitchFamily="34" charset="0"/>
              </a:defRPr>
            </a:lvl1p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US" sz="1200" b="0" i="0" u="none" strike="noStrike" kern="1200" cap="none" spc="0" normalizeH="0" baseline="0" noProof="0" err="1">
                <a:ln>
                  <a:noFill/>
                </a:ln>
                <a:solidFill>
                  <a:srgbClr val="8CB7C7">
                    <a:lumMod val="50000"/>
                  </a:srgbClr>
                </a:solidFill>
                <a:effectLst/>
                <a:uLnTx/>
                <a:uFillTx/>
                <a:latin typeface="Calibri" panose="020F0502020204030204" pitchFamily="34" charset="0"/>
                <a:ea typeface="+mn-ea"/>
                <a:cs typeface="Calibri" panose="020F0502020204030204" pitchFamily="34" charset="0"/>
              </a:rPr>
              <a:t>GDx</a:t>
            </a:r>
            <a:r>
              <a:rPr kumimoji="0" lang="en-US" sz="1200" b="0" i="0" u="none" strike="noStrike" kern="1200" cap="none" spc="0" normalizeH="0" baseline="0" noProof="0">
                <a:ln>
                  <a:noFill/>
                </a:ln>
                <a:solidFill>
                  <a:srgbClr val="8CB7C7">
                    <a:lumMod val="50000"/>
                  </a:srgbClr>
                </a:solidFill>
                <a:effectLst/>
                <a:uLnTx/>
                <a:uFillTx/>
                <a:latin typeface="Calibri" panose="020F0502020204030204" pitchFamily="34" charset="0"/>
                <a:ea typeface="+mn-ea"/>
                <a:cs typeface="Calibri" panose="020F0502020204030204" pitchFamily="34" charset="0"/>
              </a:rPr>
              <a:t> indexes the datasets, using INVEST data, to link to datasets in their repository locations</a:t>
            </a:r>
          </a:p>
        </p:txBody>
      </p:sp>
      <p:pic>
        <p:nvPicPr>
          <p:cNvPr id="129" name="Graphic 128" descr="Database">
            <a:extLst>
              <a:ext uri="{FF2B5EF4-FFF2-40B4-BE49-F238E27FC236}">
                <a16:creationId xmlns:a16="http://schemas.microsoft.com/office/drawing/2014/main" id="{679A366F-1E43-744C-A259-B6FE4EF4B82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29328" y="3877249"/>
            <a:ext cx="320492" cy="320492"/>
          </a:xfrm>
          <a:prstGeom prst="rect">
            <a:avLst/>
          </a:prstGeom>
        </p:spPr>
      </p:pic>
      <p:pic>
        <p:nvPicPr>
          <p:cNvPr id="130" name="Graphic 129" descr="Link">
            <a:extLst>
              <a:ext uri="{FF2B5EF4-FFF2-40B4-BE49-F238E27FC236}">
                <a16:creationId xmlns:a16="http://schemas.microsoft.com/office/drawing/2014/main" id="{33CB1E97-7A85-5243-8FA7-DD0C43047F0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032901" y="3640666"/>
            <a:ext cx="264869" cy="264869"/>
          </a:xfrm>
          <a:prstGeom prst="rect">
            <a:avLst/>
          </a:prstGeom>
        </p:spPr>
      </p:pic>
      <p:pic>
        <p:nvPicPr>
          <p:cNvPr id="131" name="Graphic 130" descr="Research">
            <a:extLst>
              <a:ext uri="{FF2B5EF4-FFF2-40B4-BE49-F238E27FC236}">
                <a16:creationId xmlns:a16="http://schemas.microsoft.com/office/drawing/2014/main" id="{6CDFDA2D-7E19-7747-B04A-7426F1108C6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987876" y="4664580"/>
            <a:ext cx="426575" cy="426575"/>
          </a:xfrm>
          <a:prstGeom prst="rect">
            <a:avLst/>
          </a:prstGeom>
        </p:spPr>
      </p:pic>
      <p:pic>
        <p:nvPicPr>
          <p:cNvPr id="133" name="Picture 132">
            <a:extLst>
              <a:ext uri="{FF2B5EF4-FFF2-40B4-BE49-F238E27FC236}">
                <a16:creationId xmlns:a16="http://schemas.microsoft.com/office/drawing/2014/main" id="{27A7D88A-5C2A-E943-B9E7-A411C4B82A31}"/>
              </a:ext>
            </a:extLst>
          </p:cNvPr>
          <p:cNvPicPr>
            <a:picLocks noChangeAspect="1"/>
          </p:cNvPicPr>
          <p:nvPr/>
        </p:nvPicPr>
        <p:blipFill>
          <a:blip r:embed="rId8"/>
          <a:stretch>
            <a:fillRect/>
          </a:stretch>
        </p:blipFill>
        <p:spPr>
          <a:xfrm>
            <a:off x="7234188" y="5707331"/>
            <a:ext cx="213910" cy="213910"/>
          </a:xfrm>
          <a:prstGeom prst="rect">
            <a:avLst/>
          </a:prstGeom>
        </p:spPr>
      </p:pic>
      <p:pic>
        <p:nvPicPr>
          <p:cNvPr id="134" name="Picture 133">
            <a:extLst>
              <a:ext uri="{FF2B5EF4-FFF2-40B4-BE49-F238E27FC236}">
                <a16:creationId xmlns:a16="http://schemas.microsoft.com/office/drawing/2014/main" id="{61A2A82C-BE8C-364B-9953-18CFB0F58749}"/>
              </a:ext>
            </a:extLst>
          </p:cNvPr>
          <p:cNvPicPr>
            <a:picLocks noChangeAspect="1"/>
          </p:cNvPicPr>
          <p:nvPr/>
        </p:nvPicPr>
        <p:blipFill>
          <a:blip r:embed="rId8"/>
          <a:stretch>
            <a:fillRect/>
          </a:stretch>
        </p:blipFill>
        <p:spPr>
          <a:xfrm>
            <a:off x="6986502" y="5870905"/>
            <a:ext cx="284714" cy="284714"/>
          </a:xfrm>
          <a:prstGeom prst="rect">
            <a:avLst/>
          </a:prstGeom>
        </p:spPr>
      </p:pic>
      <p:pic>
        <p:nvPicPr>
          <p:cNvPr id="135" name="Picture 134">
            <a:extLst>
              <a:ext uri="{FF2B5EF4-FFF2-40B4-BE49-F238E27FC236}">
                <a16:creationId xmlns:a16="http://schemas.microsoft.com/office/drawing/2014/main" id="{7DF44F33-BD71-ED46-91CD-BB72FD2DAAA0}"/>
              </a:ext>
            </a:extLst>
          </p:cNvPr>
          <p:cNvPicPr>
            <a:picLocks noChangeAspect="1"/>
          </p:cNvPicPr>
          <p:nvPr/>
        </p:nvPicPr>
        <p:blipFill>
          <a:blip r:embed="rId8"/>
          <a:stretch>
            <a:fillRect/>
          </a:stretch>
        </p:blipFill>
        <p:spPr>
          <a:xfrm>
            <a:off x="7117787" y="5688137"/>
            <a:ext cx="146104" cy="146104"/>
          </a:xfrm>
          <a:prstGeom prst="rect">
            <a:avLst/>
          </a:prstGeom>
        </p:spPr>
      </p:pic>
      <p:pic>
        <p:nvPicPr>
          <p:cNvPr id="136" name="Picture 135">
            <a:extLst>
              <a:ext uri="{FF2B5EF4-FFF2-40B4-BE49-F238E27FC236}">
                <a16:creationId xmlns:a16="http://schemas.microsoft.com/office/drawing/2014/main" id="{F430180A-E319-0B45-AABC-BBE46EF97CED}"/>
              </a:ext>
            </a:extLst>
          </p:cNvPr>
          <p:cNvPicPr>
            <a:picLocks noChangeAspect="1"/>
          </p:cNvPicPr>
          <p:nvPr/>
        </p:nvPicPr>
        <p:blipFill>
          <a:blip r:embed="rId8"/>
          <a:stretch>
            <a:fillRect/>
          </a:stretch>
        </p:blipFill>
        <p:spPr>
          <a:xfrm>
            <a:off x="7212072" y="5938108"/>
            <a:ext cx="213910" cy="213910"/>
          </a:xfrm>
          <a:prstGeom prst="rect">
            <a:avLst/>
          </a:prstGeom>
        </p:spPr>
      </p:pic>
      <p:pic>
        <p:nvPicPr>
          <p:cNvPr id="137" name="Picture 136">
            <a:extLst>
              <a:ext uri="{FF2B5EF4-FFF2-40B4-BE49-F238E27FC236}">
                <a16:creationId xmlns:a16="http://schemas.microsoft.com/office/drawing/2014/main" id="{B8A8BD57-7AF7-5C4E-B14A-1F2D2D2DD4AC}"/>
              </a:ext>
            </a:extLst>
          </p:cNvPr>
          <p:cNvPicPr>
            <a:picLocks noChangeAspect="1"/>
          </p:cNvPicPr>
          <p:nvPr/>
        </p:nvPicPr>
        <p:blipFill>
          <a:blip r:embed="rId8"/>
          <a:stretch>
            <a:fillRect/>
          </a:stretch>
        </p:blipFill>
        <p:spPr>
          <a:xfrm>
            <a:off x="7010900" y="5730521"/>
            <a:ext cx="146104" cy="146104"/>
          </a:xfrm>
          <a:prstGeom prst="rect">
            <a:avLst/>
          </a:prstGeom>
        </p:spPr>
      </p:pic>
      <p:sp>
        <p:nvSpPr>
          <p:cNvPr id="140" name="TextBox 139">
            <a:extLst>
              <a:ext uri="{FF2B5EF4-FFF2-40B4-BE49-F238E27FC236}">
                <a16:creationId xmlns:a16="http://schemas.microsoft.com/office/drawing/2014/main" id="{B3F23BC4-7B6E-964A-AF74-E2330D52BACB}"/>
              </a:ext>
            </a:extLst>
          </p:cNvPr>
          <p:cNvSpPr txBox="1"/>
          <p:nvPr/>
        </p:nvSpPr>
        <p:spPr>
          <a:xfrm>
            <a:off x="10083452" y="-814192"/>
            <a:ext cx="0" cy="0"/>
          </a:xfrm>
          <a:prstGeom prst="rect">
            <a:avLst/>
          </a:prstGeom>
          <a:noFill/>
        </p:spPr>
        <p:txBody>
          <a:bodyPr wrap="none" lIns="0" tIns="0" rIns="0" bIns="0" numCol="2" rtlCol="0">
            <a:noAutofit/>
          </a:bodyPr>
          <a:lstStyle/>
          <a:p>
            <a:pPr marL="228600" marR="0" lvl="0" indent="-228600" algn="l" defTabSz="914400" rtl="0" eaLnBrk="1" fontAlgn="auto" latinLnBrk="0" hangingPunct="1">
              <a:lnSpc>
                <a:spcPct val="100000"/>
              </a:lnSpc>
              <a:spcBef>
                <a:spcPts val="0"/>
              </a:spcBef>
              <a:spcAft>
                <a:spcPts val="300"/>
              </a:spcAft>
              <a:buClrTx/>
              <a:buSzTx/>
              <a:buFont typeface="+mj-lt"/>
              <a:buAutoNum type="arabicPeriod"/>
              <a:tabLst/>
              <a:defRPr/>
            </a:pPr>
            <a:endParaRPr kumimoji="0" lang="en-US" sz="1050" b="0" i="0" u="none" strike="noStrike" kern="120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1" name="Title 4">
            <a:extLst>
              <a:ext uri="{FF2B5EF4-FFF2-40B4-BE49-F238E27FC236}">
                <a16:creationId xmlns:a16="http://schemas.microsoft.com/office/drawing/2014/main" id="{763C88F1-2E06-FBE3-9035-552EE8DB238F}"/>
              </a:ext>
            </a:extLst>
          </p:cNvPr>
          <p:cNvSpPr txBox="1">
            <a:spLocks/>
          </p:cNvSpPr>
          <p:nvPr/>
        </p:nvSpPr>
        <p:spPr>
          <a:xfrm>
            <a:off x="486833" y="248566"/>
            <a:ext cx="11106151" cy="697577"/>
          </a:xfrm>
          <a:prstGeom prst="rect">
            <a:avLst/>
          </a:prstGeom>
        </p:spPr>
        <p:txBody>
          <a:bodyPr vert="horz" lIns="0" tIns="0" rIns="0" bIns="0" rtlCol="0" anchor="ctr" anchorCtr="0">
            <a:noAutofit/>
          </a:bodyPr>
          <a:lstStyle>
            <a:lvl1pPr algn="l" defTabSz="1219170" rtl="0" eaLnBrk="1" latinLnBrk="0" hangingPunct="1">
              <a:lnSpc>
                <a:spcPts val="3067"/>
              </a:lnSpc>
              <a:spcBef>
                <a:spcPct val="0"/>
              </a:spcBef>
              <a:buNone/>
              <a:defRPr sz="2400" kern="1200" cap="all" baseline="0">
                <a:solidFill>
                  <a:schemeClr val="accent6"/>
                </a:solidFill>
                <a:latin typeface="Calibri" panose="020F0502020204030204" pitchFamily="34" charset="0"/>
                <a:ea typeface="+mj-ea"/>
                <a:cs typeface="Calibri" panose="020F0502020204030204" pitchFamily="34" charset="0"/>
              </a:defRPr>
            </a:lvl1pPr>
          </a:lstStyle>
          <a:p>
            <a:pPr marL="0" marR="0" lvl="0" indent="0" algn="l" defTabSz="1219170" rtl="0" eaLnBrk="1" fontAlgn="auto" latinLnBrk="0" hangingPunct="1">
              <a:lnSpc>
                <a:spcPts val="3067"/>
              </a:lnSpc>
              <a:spcBef>
                <a:spcPct val="0"/>
              </a:spcBef>
              <a:spcAft>
                <a:spcPts val="0"/>
              </a:spcAft>
              <a:buClrTx/>
              <a:buSzTx/>
              <a:buFontTx/>
              <a:buNone/>
              <a:tabLst/>
              <a:defRPr/>
            </a:pPr>
            <a:r>
              <a:rPr kumimoji="0" lang="en-US" sz="2800" b="0" i="0" u="none" strike="noStrike" kern="1200" cap="all" spc="0" normalizeH="0" baseline="0" noProof="0">
                <a:ln>
                  <a:noFill/>
                </a:ln>
                <a:solidFill>
                  <a:srgbClr val="8CB7C7">
                    <a:lumMod val="75000"/>
                  </a:srgbClr>
                </a:solidFill>
                <a:effectLst/>
                <a:uLnTx/>
                <a:uFillTx/>
                <a:latin typeface="Calibri"/>
                <a:ea typeface="+mj-ea"/>
                <a:cs typeface="Calibri"/>
              </a:rPr>
              <a:t>Po data discovery pain points – Post Grant </a:t>
            </a:r>
            <a:endParaRPr kumimoji="0" lang="en-US" sz="2800" b="0" i="0" u="none" strike="noStrike" kern="1200" cap="all" spc="0" normalizeH="0" baseline="0" noProof="0">
              <a:ln>
                <a:noFill/>
              </a:ln>
              <a:solidFill>
                <a:srgbClr val="8CB7C7">
                  <a:lumMod val="75000"/>
                </a:srgbClr>
              </a:solidFill>
              <a:effectLst/>
              <a:uLnTx/>
              <a:uFillTx/>
              <a:latin typeface="Calibri" panose="020F0502020204030204" pitchFamily="34" charset="0"/>
              <a:ea typeface="+mj-ea"/>
              <a:cs typeface="Calibri" panose="020F0502020204030204" pitchFamily="34" charset="0"/>
            </a:endParaRPr>
          </a:p>
        </p:txBody>
      </p:sp>
      <p:sp>
        <p:nvSpPr>
          <p:cNvPr id="12" name="Title 5">
            <a:extLst>
              <a:ext uri="{FF2B5EF4-FFF2-40B4-BE49-F238E27FC236}">
                <a16:creationId xmlns:a16="http://schemas.microsoft.com/office/drawing/2014/main" id="{62A61B8F-7E5F-562F-E9D8-725CAC77FA66}"/>
              </a:ext>
            </a:extLst>
          </p:cNvPr>
          <p:cNvSpPr txBox="1">
            <a:spLocks/>
          </p:cNvSpPr>
          <p:nvPr/>
        </p:nvSpPr>
        <p:spPr>
          <a:xfrm>
            <a:off x="506928" y="848542"/>
            <a:ext cx="11319312" cy="559842"/>
          </a:xfrm>
          <a:prstGeom prst="rect">
            <a:avLst/>
          </a:prstGeom>
        </p:spPr>
        <p:txBody>
          <a:bodyPr vert="horz" lIns="0" tIns="0" rIns="0" bIns="0" rtlCol="0" anchor="t" anchorCtr="0">
            <a:noAutofit/>
          </a:bodyPr>
          <a:lstStyle>
            <a:lvl1pPr algn="l" defTabSz="1219170" rtl="0" eaLnBrk="1" latinLnBrk="0" hangingPunct="1">
              <a:lnSpc>
                <a:spcPts val="3067"/>
              </a:lnSpc>
              <a:spcBef>
                <a:spcPct val="0"/>
              </a:spcBef>
              <a:buNone/>
              <a:defRPr sz="2400" kern="1200" cap="all" baseline="0">
                <a:solidFill>
                  <a:schemeClr val="accent6"/>
                </a:solidFill>
                <a:latin typeface="Calibri" panose="020F0502020204030204" pitchFamily="34" charset="0"/>
                <a:ea typeface="+mj-ea"/>
                <a:cs typeface="Calibri" panose="020F0502020204030204" pitchFamily="34" charset="0"/>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sz="1600" b="1" i="1" u="none" strike="noStrike" kern="1200" cap="none" spc="0" normalizeH="0" baseline="0" noProof="0">
                <a:ln>
                  <a:noFill/>
                </a:ln>
                <a:solidFill>
                  <a:srgbClr val="1E353E"/>
                </a:solidFill>
                <a:effectLst/>
                <a:uLnTx/>
                <a:uFillTx/>
                <a:latin typeface="Calibri" panose="020F0502020204030204" pitchFamily="34" charset="0"/>
                <a:ea typeface="+mj-ea"/>
                <a:cs typeface="Arial"/>
              </a:rPr>
              <a:t>Today, making data accessible after the grant is costly and time-consuming, and the discoverability of this data is often highly limited</a:t>
            </a:r>
            <a:endParaRPr kumimoji="0" lang="en-US" sz="1800" b="1" i="1" u="none" strike="noStrike" kern="1200" cap="none" spc="0" normalizeH="0" baseline="0" noProof="0">
              <a:ln>
                <a:noFill/>
              </a:ln>
              <a:solidFill>
                <a:srgbClr val="1E353E"/>
              </a:solidFill>
              <a:effectLst/>
              <a:uLnTx/>
              <a:uFillTx/>
              <a:latin typeface="Calibri" panose="020F0502020204030204" pitchFamily="34" charset="0"/>
              <a:ea typeface="+mj-ea"/>
              <a:cs typeface="Calibri" panose="020F0502020204030204" pitchFamily="34" charset="0"/>
            </a:endParaRPr>
          </a:p>
        </p:txBody>
      </p:sp>
      <p:sp>
        <p:nvSpPr>
          <p:cNvPr id="13" name="Footer Placeholder 2">
            <a:extLst>
              <a:ext uri="{FF2B5EF4-FFF2-40B4-BE49-F238E27FC236}">
                <a16:creationId xmlns:a16="http://schemas.microsoft.com/office/drawing/2014/main" id="{88AC2F45-0A63-B689-B325-FD6C87F9D560}"/>
              </a:ext>
            </a:extLst>
          </p:cNvPr>
          <p:cNvSpPr txBox="1">
            <a:spLocks/>
          </p:cNvSpPr>
          <p:nvPr/>
        </p:nvSpPr>
        <p:spPr>
          <a:xfrm>
            <a:off x="7498085" y="6527945"/>
            <a:ext cx="3860800" cy="207464"/>
          </a:xfrm>
          <a:prstGeom prst="rect">
            <a:avLst/>
          </a:prstGeom>
        </p:spPr>
        <p:txBody>
          <a:bodyPr vert="horz" lIns="0" tIns="0" rIns="0" bIns="0" rtlCol="0" anchor="b" anchorCtr="0"/>
          <a:lstStyle>
            <a:defPPr>
              <a:defRPr lang="en-US"/>
            </a:defPPr>
            <a:lvl1pPr marL="0" algn="l" defTabSz="914400" rtl="0" eaLnBrk="1" latinLnBrk="0" hangingPunct="1">
              <a:defRPr sz="800" kern="1200" spc="27" baseline="0">
                <a:solidFill>
                  <a:schemeClr val="accent6"/>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27" normalizeH="0" baseline="0" noProof="0">
                <a:ln>
                  <a:noFill/>
                </a:ln>
                <a:solidFill>
                  <a:srgbClr val="000000"/>
                </a:solidFill>
                <a:effectLst/>
                <a:uLnTx/>
                <a:uFillTx/>
                <a:latin typeface="Arial" pitchFamily="34" charset="0"/>
                <a:ea typeface="+mn-ea"/>
                <a:cs typeface="Arial" pitchFamily="34" charset="0"/>
              </a:rPr>
              <a:t>© Bill &amp; Melinda Gates Foundation      |</a:t>
            </a:r>
          </a:p>
        </p:txBody>
      </p:sp>
      <p:sp>
        <p:nvSpPr>
          <p:cNvPr id="14" name="Slide Number Placeholder 3">
            <a:extLst>
              <a:ext uri="{FF2B5EF4-FFF2-40B4-BE49-F238E27FC236}">
                <a16:creationId xmlns:a16="http://schemas.microsoft.com/office/drawing/2014/main" id="{3A1E3799-0EDD-56E6-0FE8-C20B7C6D43CC}"/>
              </a:ext>
            </a:extLst>
          </p:cNvPr>
          <p:cNvSpPr>
            <a:spLocks noGrp="1"/>
          </p:cNvSpPr>
          <p:nvPr>
            <p:ph type="sldNum" sz="quarter" idx="15"/>
          </p:nvPr>
        </p:nvSpPr>
        <p:spPr>
          <a:xfrm>
            <a:off x="11359635" y="6527357"/>
            <a:ext cx="253444" cy="20746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F7C509-FEEF-45D3-B896-7C07814C0C13}" type="slidenum">
              <a:rPr kumimoji="0" lang="en-US" sz="800" b="0" i="0" u="none" strike="noStrike" kern="1200" cap="none" spc="0" normalizeH="0" baseline="0" noProof="0" smtClean="0">
                <a:ln>
                  <a:noFill/>
                </a:ln>
                <a:solidFill>
                  <a:srgbClr val="000000"/>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8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13214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4"/>
          <p:cNvSpPr txBox="1">
            <a:spLocks noGrp="1"/>
          </p:cNvSpPr>
          <p:nvPr>
            <p:ph type="title"/>
          </p:nvPr>
        </p:nvSpPr>
        <p:spPr>
          <a:xfrm>
            <a:off x="486834" y="646340"/>
            <a:ext cx="11106151" cy="697556"/>
          </a:xfrm>
          <a:prstGeom prst="rect">
            <a:avLst/>
          </a:prstGeom>
          <a:noFill/>
          <a:ln>
            <a:noFill/>
          </a:ln>
        </p:spPr>
        <p:txBody>
          <a:bodyPr spcFirstLastPara="1" vert="horz" wrap="square" lIns="0" tIns="0" rIns="0" bIns="0" rtlCol="0" anchor="t" anchorCtr="0">
            <a:noAutofit/>
          </a:bodyPr>
          <a:lstStyle/>
          <a:p>
            <a:pPr>
              <a:lnSpc>
                <a:spcPct val="81774"/>
              </a:lnSpc>
              <a:buSzPts val="4000"/>
            </a:pPr>
            <a:r>
              <a:rPr lang="en-US" sz="2400" cap="none" dirty="0">
                <a:cs typeface="Arial"/>
              </a:rPr>
              <a:t>A COMMON SET OF DATA SHARING FRICTION POINTS HAMPER PROGRAMMATIC IMPACT</a:t>
            </a:r>
            <a:endParaRPr sz="2400" dirty="0">
              <a:cs typeface="Arial"/>
            </a:endParaRPr>
          </a:p>
        </p:txBody>
      </p:sp>
      <p:sp>
        <p:nvSpPr>
          <p:cNvPr id="421" name="Google Shape;421;p4"/>
          <p:cNvSpPr txBox="1"/>
          <p:nvPr/>
        </p:nvSpPr>
        <p:spPr>
          <a:xfrm>
            <a:off x="482189" y="1055739"/>
            <a:ext cx="11106151" cy="857225"/>
          </a:xfrm>
          <a:prstGeom prst="rect">
            <a:avLst/>
          </a:prstGeom>
          <a:noFill/>
          <a:ln>
            <a:noFill/>
          </a:ln>
        </p:spPr>
        <p:txBody>
          <a:bodyPr spcFirstLastPara="1" wrap="square" lIns="64281" tIns="32132" rIns="64281" bIns="321459" anchor="t" anchorCtr="0">
            <a:noAutofit/>
          </a:bodyPr>
          <a:lstStyle/>
          <a:p>
            <a:pPr marL="0" marR="0" lvl="0" indent="0" algn="l" defTabSz="914400" rtl="0" eaLnBrk="1" fontAlgn="auto" latinLnBrk="0" hangingPunct="1">
              <a:lnSpc>
                <a:spcPct val="100000"/>
              </a:lnSpc>
              <a:spcBef>
                <a:spcPts val="0"/>
              </a:spcBef>
              <a:spcAft>
                <a:spcPts val="0"/>
              </a:spcAft>
              <a:buClr>
                <a:srgbClr val="2F85AA"/>
              </a:buClr>
              <a:buSzPts val="2000"/>
              <a:buFontTx/>
              <a:buNone/>
              <a:tabLst/>
              <a:defRPr/>
            </a:pPr>
            <a:endParaRPr kumimoji="0" sz="1406" b="0" i="0" u="none" strike="noStrike" kern="1200" cap="none" spc="0" normalizeH="0" baseline="0" noProof="0">
              <a:ln>
                <a:noFill/>
              </a:ln>
              <a:solidFill>
                <a:srgbClr val="FF0000"/>
              </a:solidFill>
              <a:effectLst/>
              <a:uLnTx/>
              <a:uFillTx/>
              <a:latin typeface="Calibri"/>
              <a:ea typeface="Calibri"/>
              <a:cs typeface="Calibri"/>
              <a:sym typeface="Calibri"/>
            </a:endParaRPr>
          </a:p>
        </p:txBody>
      </p:sp>
      <p:grpSp>
        <p:nvGrpSpPr>
          <p:cNvPr id="422" name="Google Shape;422;p4"/>
          <p:cNvGrpSpPr/>
          <p:nvPr/>
        </p:nvGrpSpPr>
        <p:grpSpPr>
          <a:xfrm>
            <a:off x="3778792" y="1772990"/>
            <a:ext cx="7795701" cy="4634306"/>
            <a:chOff x="2854650" y="2908663"/>
            <a:chExt cx="11437636" cy="6433050"/>
          </a:xfrm>
        </p:grpSpPr>
        <p:grpSp>
          <p:nvGrpSpPr>
            <p:cNvPr id="423" name="Google Shape;423;p4"/>
            <p:cNvGrpSpPr/>
            <p:nvPr/>
          </p:nvGrpSpPr>
          <p:grpSpPr>
            <a:xfrm>
              <a:off x="2854650" y="2908663"/>
              <a:ext cx="11437636" cy="5968645"/>
              <a:chOff x="623414" y="221110"/>
              <a:chExt cx="11437636" cy="5968645"/>
            </a:xfrm>
          </p:grpSpPr>
          <p:sp>
            <p:nvSpPr>
              <p:cNvPr id="424" name="Google Shape;424;p4"/>
              <p:cNvSpPr/>
              <p:nvPr/>
            </p:nvSpPr>
            <p:spPr>
              <a:xfrm>
                <a:off x="5300466" y="2268674"/>
                <a:ext cx="1944577" cy="1944577"/>
              </a:xfrm>
              <a:prstGeom prst="roundRect">
                <a:avLst>
                  <a:gd name="adj" fmla="val 16667"/>
                </a:avLst>
              </a:prstGeom>
              <a:solidFill>
                <a:srgbClr val="376271"/>
              </a:solidFill>
              <a:ln w="25400" cap="flat" cmpd="sng">
                <a:solidFill>
                  <a:schemeClr val="lt1"/>
                </a:solidFill>
                <a:prstDash val="solid"/>
                <a:round/>
                <a:headEnd type="none" w="sm" len="sm"/>
                <a:tailEnd type="none" w="sm" len="sm"/>
              </a:ln>
            </p:spPr>
            <p:txBody>
              <a:bodyPr spcFirstLastPara="1" wrap="square" lIns="64281" tIns="64281" rIns="64281" bIns="64281"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25" name="Google Shape;425;p4"/>
              <p:cNvSpPr txBox="1"/>
              <p:nvPr/>
            </p:nvSpPr>
            <p:spPr>
              <a:xfrm>
                <a:off x="5395392" y="2363600"/>
                <a:ext cx="1754725" cy="1754725"/>
              </a:xfrm>
              <a:prstGeom prst="rect">
                <a:avLst/>
              </a:prstGeom>
              <a:noFill/>
              <a:ln>
                <a:noFill/>
              </a:ln>
            </p:spPr>
            <p:txBody>
              <a:bodyPr spcFirstLastPara="1" wrap="square" lIns="49991" tIns="49991" rIns="49991" bIns="49991"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Pts val="2800"/>
                  <a:buFontTx/>
                  <a:buNone/>
                  <a:tabLst/>
                  <a:defRPr/>
                </a:pPr>
                <a:r>
                  <a:rPr kumimoji="0" lang="en-US" sz="1969" b="1" i="0" u="none" strike="noStrike" kern="1200" cap="none" spc="0" normalizeH="0" baseline="0" noProof="0">
                    <a:ln>
                      <a:noFill/>
                    </a:ln>
                    <a:solidFill>
                      <a:srgbClr val="FFFFFF"/>
                    </a:solidFill>
                    <a:effectLst/>
                    <a:uLnTx/>
                    <a:uFillTx/>
                    <a:latin typeface="Arial"/>
                    <a:ea typeface="Arial"/>
                    <a:cs typeface="Arial"/>
                    <a:sym typeface="Arial"/>
                  </a:rPr>
                  <a:t>Friction Points </a:t>
                </a: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26" name="Google Shape;426;p4"/>
              <p:cNvSpPr/>
              <p:nvPr/>
            </p:nvSpPr>
            <p:spPr>
              <a:xfrm rot="-5310954">
                <a:off x="6010543" y="1973729"/>
                <a:ext cx="590087" cy="0"/>
              </a:xfrm>
              <a:custGeom>
                <a:avLst/>
                <a:gdLst/>
                <a:ahLst/>
                <a:cxnLst/>
                <a:rect l="l" t="t" r="r" b="b"/>
                <a:pathLst>
                  <a:path w="120000" h="120000" extrusionOk="0">
                    <a:moveTo>
                      <a:pt x="0" y="0"/>
                    </a:moveTo>
                    <a:lnTo>
                      <a:pt x="120000" y="0"/>
                    </a:lnTo>
                  </a:path>
                </a:pathLst>
              </a:custGeom>
              <a:noFill/>
              <a:ln w="25400" cap="flat" cmpd="sng">
                <a:solidFill>
                  <a:srgbClr val="8EB7C8"/>
                </a:solidFill>
                <a:prstDash val="solid"/>
                <a:round/>
                <a:headEnd type="none" w="sm" len="sm"/>
                <a:tailEnd type="none" w="sm" len="sm"/>
              </a:ln>
            </p:spPr>
          </p:sp>
          <p:sp>
            <p:nvSpPr>
              <p:cNvPr id="427" name="Google Shape;427;p4"/>
              <p:cNvSpPr/>
              <p:nvPr/>
            </p:nvSpPr>
            <p:spPr>
              <a:xfrm>
                <a:off x="4739604" y="221110"/>
                <a:ext cx="3185015" cy="1457673"/>
              </a:xfrm>
              <a:prstGeom prst="roundRect">
                <a:avLst>
                  <a:gd name="adj" fmla="val 16667"/>
                </a:avLst>
              </a:prstGeom>
              <a:solidFill>
                <a:schemeClr val="accent3"/>
              </a:solidFill>
              <a:ln w="25400" cap="flat" cmpd="sng">
                <a:solidFill>
                  <a:schemeClr val="lt1"/>
                </a:solidFill>
                <a:prstDash val="solid"/>
                <a:round/>
                <a:headEnd type="none" w="sm" len="sm"/>
                <a:tailEnd type="none" w="sm" len="sm"/>
              </a:ln>
            </p:spPr>
            <p:txBody>
              <a:bodyPr spcFirstLastPara="1" wrap="square" lIns="64281" tIns="64281" rIns="64281" bIns="64281"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28" name="Google Shape;428;p4"/>
              <p:cNvSpPr txBox="1"/>
              <p:nvPr/>
            </p:nvSpPr>
            <p:spPr>
              <a:xfrm>
                <a:off x="4810762" y="292268"/>
                <a:ext cx="3042699" cy="1315357"/>
              </a:xfrm>
              <a:prstGeom prst="rect">
                <a:avLst/>
              </a:prstGeom>
              <a:noFill/>
              <a:ln>
                <a:noFill/>
              </a:ln>
            </p:spPr>
            <p:txBody>
              <a:bodyPr spcFirstLastPara="1" wrap="square" lIns="64281" tIns="64281" rIns="64281" bIns="64281"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800"/>
                  <a:buFontTx/>
                  <a:buNone/>
                  <a:tabLst/>
                  <a:defRPr/>
                </a:pPr>
                <a:r>
                  <a:rPr kumimoji="0" lang="en-US" sz="1266" b="1" i="0" u="none" strike="noStrike" kern="1200" cap="none" spc="0" normalizeH="0" baseline="0" noProof="0">
                    <a:ln>
                      <a:noFill/>
                    </a:ln>
                    <a:solidFill>
                      <a:srgbClr val="FFFFFF"/>
                    </a:solidFill>
                    <a:effectLst/>
                    <a:uLnTx/>
                    <a:uFillTx/>
                    <a:latin typeface="Arial"/>
                    <a:ea typeface="Arial"/>
                    <a:cs typeface="Arial"/>
                    <a:sym typeface="Arial"/>
                  </a:rPr>
                  <a:t>Legal</a:t>
                </a:r>
                <a:endParaRPr kumimoji="0" sz="1266" b="0" i="0" u="none" strike="noStrike" kern="1200" cap="none" spc="0" normalizeH="0" baseline="0" noProof="0">
                  <a:ln>
                    <a:noFill/>
                  </a:ln>
                  <a:solidFill>
                    <a:srgbClr val="59452A"/>
                  </a:solidFill>
                  <a:effectLst/>
                  <a:uLnTx/>
                  <a:uFillTx/>
                  <a:latin typeface="Calibri"/>
                  <a:ea typeface="+mn-ea"/>
                  <a:cs typeface="+mn-cs"/>
                </a:endParaRPr>
              </a:p>
              <a:p>
                <a:pPr marL="0" marR="0" lvl="0" indent="0" algn="l" defTabSz="914400" rtl="0" eaLnBrk="1" fontAlgn="auto" latinLnBrk="0" hangingPunct="1">
                  <a:lnSpc>
                    <a:spcPct val="90000"/>
                  </a:lnSpc>
                  <a:spcBef>
                    <a:spcPts val="443"/>
                  </a:spcBef>
                  <a:spcAft>
                    <a:spcPts val="0"/>
                  </a:spcAft>
                  <a:buClr>
                    <a:srgbClr val="000000"/>
                  </a:buClr>
                  <a:buSzPts val="1400"/>
                  <a:buFontTx/>
                  <a:buNone/>
                  <a:tabLst/>
                  <a:defRPr/>
                </a:pPr>
                <a:r>
                  <a:rPr kumimoji="0" lang="en-US" sz="984" b="0" i="1" u="none" strike="noStrike" kern="1200" cap="none" spc="0" normalizeH="0" baseline="0" noProof="0">
                    <a:ln>
                      <a:noFill/>
                    </a:ln>
                    <a:solidFill>
                      <a:srgbClr val="FFFFFF"/>
                    </a:solidFill>
                    <a:effectLst/>
                    <a:uLnTx/>
                    <a:uFillTx/>
                    <a:latin typeface="Arial"/>
                    <a:ea typeface="Arial"/>
                    <a:cs typeface="Arial"/>
                    <a:sym typeface="Arial"/>
                  </a:rPr>
                  <a:t>Data ownership is unclear or undocumented; requirements for complying with governmental regulations are unclear or onerous.  </a:t>
                </a: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29" name="Google Shape;429;p4"/>
              <p:cNvSpPr/>
              <p:nvPr/>
            </p:nvSpPr>
            <p:spPr>
              <a:xfrm rot="-1121328">
                <a:off x="7203519" y="2659721"/>
                <a:ext cx="1575094" cy="0"/>
              </a:xfrm>
              <a:custGeom>
                <a:avLst/>
                <a:gdLst/>
                <a:ahLst/>
                <a:cxnLst/>
                <a:rect l="l" t="t" r="r" b="b"/>
                <a:pathLst>
                  <a:path w="120000" h="120000" extrusionOk="0">
                    <a:moveTo>
                      <a:pt x="0" y="0"/>
                    </a:moveTo>
                    <a:lnTo>
                      <a:pt x="120000" y="0"/>
                    </a:lnTo>
                  </a:path>
                </a:pathLst>
              </a:custGeom>
              <a:noFill/>
              <a:ln w="25400" cap="flat" cmpd="sng">
                <a:solidFill>
                  <a:srgbClr val="8EB7C8"/>
                </a:solidFill>
                <a:prstDash val="solid"/>
                <a:round/>
                <a:headEnd type="none" w="sm" len="sm"/>
                <a:tailEnd type="none" w="sm" len="sm"/>
              </a:ln>
            </p:spPr>
          </p:sp>
          <p:sp>
            <p:nvSpPr>
              <p:cNvPr id="430" name="Google Shape;430;p4"/>
              <p:cNvSpPr/>
              <p:nvPr/>
            </p:nvSpPr>
            <p:spPr>
              <a:xfrm>
                <a:off x="8737088" y="1139845"/>
                <a:ext cx="3185015" cy="1457673"/>
              </a:xfrm>
              <a:prstGeom prst="roundRect">
                <a:avLst>
                  <a:gd name="adj" fmla="val 16667"/>
                </a:avLst>
              </a:prstGeom>
              <a:solidFill>
                <a:schemeClr val="accent3"/>
              </a:solidFill>
              <a:ln w="25400" cap="flat" cmpd="sng">
                <a:solidFill>
                  <a:schemeClr val="lt1"/>
                </a:solidFill>
                <a:prstDash val="solid"/>
                <a:round/>
                <a:headEnd type="none" w="sm" len="sm"/>
                <a:tailEnd type="none" w="sm" len="sm"/>
              </a:ln>
            </p:spPr>
            <p:txBody>
              <a:bodyPr spcFirstLastPara="1" wrap="square" lIns="64281" tIns="64281" rIns="64281" bIns="64281"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31" name="Google Shape;431;p4"/>
              <p:cNvSpPr txBox="1"/>
              <p:nvPr/>
            </p:nvSpPr>
            <p:spPr>
              <a:xfrm>
                <a:off x="8808246" y="1211003"/>
                <a:ext cx="3042699" cy="1315357"/>
              </a:xfrm>
              <a:prstGeom prst="rect">
                <a:avLst/>
              </a:prstGeom>
              <a:noFill/>
              <a:ln>
                <a:noFill/>
              </a:ln>
            </p:spPr>
            <p:txBody>
              <a:bodyPr spcFirstLastPara="1" wrap="square" lIns="64281" tIns="64281" rIns="64281" bIns="64281"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800"/>
                  <a:buFontTx/>
                  <a:buNone/>
                  <a:tabLst/>
                  <a:defRPr/>
                </a:pPr>
                <a:r>
                  <a:rPr kumimoji="0" lang="en-US" sz="1266" b="1" i="0" u="none" strike="noStrike" kern="1200" cap="none" spc="0" normalizeH="0" baseline="0" noProof="0">
                    <a:ln>
                      <a:noFill/>
                    </a:ln>
                    <a:solidFill>
                      <a:srgbClr val="FFFFFF"/>
                    </a:solidFill>
                    <a:effectLst/>
                    <a:uLnTx/>
                    <a:uFillTx/>
                    <a:latin typeface="Arial"/>
                    <a:ea typeface="Arial"/>
                    <a:cs typeface="Arial"/>
                    <a:sym typeface="Arial"/>
                  </a:rPr>
                  <a:t>Ethical</a:t>
                </a:r>
                <a:endParaRPr kumimoji="0" sz="1266" b="0" i="0" u="none" strike="noStrike" kern="1200" cap="none" spc="0" normalizeH="0" baseline="0" noProof="0">
                  <a:ln>
                    <a:noFill/>
                  </a:ln>
                  <a:solidFill>
                    <a:srgbClr val="59452A"/>
                  </a:solidFill>
                  <a:effectLst/>
                  <a:uLnTx/>
                  <a:uFillTx/>
                  <a:latin typeface="Calibri"/>
                  <a:ea typeface="+mn-ea"/>
                  <a:cs typeface="+mn-cs"/>
                </a:endParaRPr>
              </a:p>
              <a:p>
                <a:pPr marL="0" marR="0" lvl="0" indent="0" algn="l" defTabSz="914400" rtl="0" eaLnBrk="1" fontAlgn="auto" latinLnBrk="0" hangingPunct="1">
                  <a:lnSpc>
                    <a:spcPct val="90000"/>
                  </a:lnSpc>
                  <a:spcBef>
                    <a:spcPts val="443"/>
                  </a:spcBef>
                  <a:spcAft>
                    <a:spcPts val="0"/>
                  </a:spcAft>
                  <a:buClr>
                    <a:srgbClr val="000000"/>
                  </a:buClr>
                  <a:buSzPts val="1400"/>
                  <a:buFontTx/>
                  <a:buNone/>
                  <a:tabLst/>
                  <a:defRPr/>
                </a:pPr>
                <a:r>
                  <a:rPr kumimoji="0" lang="en-US" sz="984" b="0" i="1" u="none" strike="noStrike" kern="1200" cap="none" spc="0" normalizeH="0" baseline="0" noProof="0">
                    <a:ln>
                      <a:noFill/>
                    </a:ln>
                    <a:solidFill>
                      <a:srgbClr val="FFFFFF"/>
                    </a:solidFill>
                    <a:effectLst/>
                    <a:uLnTx/>
                    <a:uFillTx/>
                    <a:latin typeface="Arial"/>
                    <a:ea typeface="Arial"/>
                    <a:cs typeface="Arial"/>
                    <a:sym typeface="Arial"/>
                  </a:rPr>
                  <a:t>Data owners disagree with users about risks and benefits of data use and its potential to impact research.</a:t>
                </a:r>
                <a:r>
                  <a:rPr kumimoji="0" lang="en-US" sz="984" b="0" i="0" u="none" strike="noStrike" kern="1200" cap="none" spc="0" normalizeH="0" baseline="0" noProof="0">
                    <a:ln>
                      <a:noFill/>
                    </a:ln>
                    <a:solidFill>
                      <a:srgbClr val="FFFFFF"/>
                    </a:solidFill>
                    <a:effectLst/>
                    <a:uLnTx/>
                    <a:uFillTx/>
                    <a:latin typeface="Arial"/>
                    <a:ea typeface="Arial"/>
                    <a:cs typeface="Arial"/>
                    <a:sym typeface="Arial"/>
                  </a:rPr>
                  <a:t> </a:t>
                </a: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32" name="Google Shape;432;p4"/>
              <p:cNvSpPr/>
              <p:nvPr/>
            </p:nvSpPr>
            <p:spPr>
              <a:xfrm rot="1219392">
                <a:off x="7200132" y="3851644"/>
                <a:ext cx="1442913" cy="0"/>
              </a:xfrm>
              <a:custGeom>
                <a:avLst/>
                <a:gdLst/>
                <a:ahLst/>
                <a:cxnLst/>
                <a:rect l="l" t="t" r="r" b="b"/>
                <a:pathLst>
                  <a:path w="120000" h="120000" extrusionOk="0">
                    <a:moveTo>
                      <a:pt x="0" y="0"/>
                    </a:moveTo>
                    <a:lnTo>
                      <a:pt x="120000" y="0"/>
                    </a:lnTo>
                  </a:path>
                </a:pathLst>
              </a:custGeom>
              <a:noFill/>
              <a:ln w="25400" cap="flat" cmpd="sng">
                <a:solidFill>
                  <a:srgbClr val="8EB7C8"/>
                </a:solidFill>
                <a:prstDash val="solid"/>
                <a:round/>
                <a:headEnd type="none" w="sm" len="sm"/>
                <a:tailEnd type="none" w="sm" len="sm"/>
              </a:ln>
            </p:spPr>
          </p:sp>
          <p:sp>
            <p:nvSpPr>
              <p:cNvPr id="433" name="Google Shape;433;p4"/>
              <p:cNvSpPr/>
              <p:nvPr/>
            </p:nvSpPr>
            <p:spPr>
              <a:xfrm>
                <a:off x="8598134" y="4021861"/>
                <a:ext cx="3462916" cy="1443277"/>
              </a:xfrm>
              <a:prstGeom prst="roundRect">
                <a:avLst>
                  <a:gd name="adj" fmla="val 16667"/>
                </a:avLst>
              </a:prstGeom>
              <a:solidFill>
                <a:schemeClr val="accent3"/>
              </a:solidFill>
              <a:ln w="25400" cap="flat" cmpd="sng">
                <a:solidFill>
                  <a:schemeClr val="lt1"/>
                </a:solidFill>
                <a:prstDash val="solid"/>
                <a:round/>
                <a:headEnd type="none" w="sm" len="sm"/>
                <a:tailEnd type="none" w="sm" len="sm"/>
              </a:ln>
            </p:spPr>
            <p:txBody>
              <a:bodyPr spcFirstLastPara="1" wrap="square" lIns="64281" tIns="64281" rIns="64281" bIns="64281"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34" name="Google Shape;434;p4"/>
              <p:cNvSpPr txBox="1"/>
              <p:nvPr/>
            </p:nvSpPr>
            <p:spPr>
              <a:xfrm>
                <a:off x="8668589" y="4092316"/>
                <a:ext cx="3322006" cy="1302367"/>
              </a:xfrm>
              <a:prstGeom prst="rect">
                <a:avLst/>
              </a:prstGeom>
              <a:noFill/>
              <a:ln>
                <a:noFill/>
              </a:ln>
            </p:spPr>
            <p:txBody>
              <a:bodyPr spcFirstLastPara="1" wrap="square" lIns="64281" tIns="64281" rIns="64281" bIns="64281"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800"/>
                  <a:buFontTx/>
                  <a:buNone/>
                  <a:tabLst/>
                  <a:defRPr/>
                </a:pPr>
                <a:r>
                  <a:rPr kumimoji="0" lang="en-US" sz="1266" b="1" i="0" u="none" strike="noStrike" kern="1200" cap="none" spc="0" normalizeH="0" baseline="0" noProof="0">
                    <a:ln>
                      <a:noFill/>
                    </a:ln>
                    <a:solidFill>
                      <a:srgbClr val="FFFFFF"/>
                    </a:solidFill>
                    <a:effectLst/>
                    <a:uLnTx/>
                    <a:uFillTx/>
                    <a:latin typeface="Arial"/>
                    <a:ea typeface="Arial"/>
                    <a:cs typeface="Arial"/>
                    <a:sym typeface="Arial"/>
                  </a:rPr>
                  <a:t>Political</a:t>
                </a:r>
                <a:endParaRPr kumimoji="0" sz="1266" b="0" i="0" u="none" strike="noStrike" kern="1200" cap="none" spc="0" normalizeH="0" baseline="0" noProof="0">
                  <a:ln>
                    <a:noFill/>
                  </a:ln>
                  <a:solidFill>
                    <a:srgbClr val="59452A"/>
                  </a:solidFill>
                  <a:effectLst/>
                  <a:uLnTx/>
                  <a:uFillTx/>
                  <a:latin typeface="Calibri"/>
                  <a:ea typeface="+mn-ea"/>
                  <a:cs typeface="+mn-cs"/>
                </a:endParaRPr>
              </a:p>
              <a:p>
                <a:pPr marL="0" marR="0" lvl="0" indent="0" algn="l" defTabSz="914400" rtl="0" eaLnBrk="1" fontAlgn="auto" latinLnBrk="0" hangingPunct="1">
                  <a:lnSpc>
                    <a:spcPct val="90000"/>
                  </a:lnSpc>
                  <a:spcBef>
                    <a:spcPts val="443"/>
                  </a:spcBef>
                  <a:spcAft>
                    <a:spcPts val="0"/>
                  </a:spcAft>
                  <a:buClr>
                    <a:srgbClr val="000000"/>
                  </a:buClr>
                  <a:buSzPts val="1400"/>
                  <a:buFontTx/>
                  <a:buNone/>
                  <a:tabLst/>
                  <a:defRPr/>
                </a:pPr>
                <a:r>
                  <a:rPr kumimoji="0" lang="en-US" sz="984" b="0" i="1" u="none" strike="noStrike" kern="1200" cap="none" spc="0" normalizeH="0" baseline="0" noProof="0">
                    <a:ln>
                      <a:noFill/>
                    </a:ln>
                    <a:solidFill>
                      <a:srgbClr val="FFFFFF"/>
                    </a:solidFill>
                    <a:effectLst/>
                    <a:uLnTx/>
                    <a:uFillTx/>
                    <a:latin typeface="Arial"/>
                    <a:ea typeface="Arial"/>
                    <a:cs typeface="Arial"/>
                    <a:sym typeface="Arial"/>
                  </a:rPr>
                  <a:t>Public sector agencies may adopt overly restrictive, blanket policies or guidelines that are unclear or inconsistent.</a:t>
                </a:r>
                <a:r>
                  <a:rPr kumimoji="0" lang="en-US" sz="984" b="0" i="0" u="none" strike="noStrike" kern="1200" cap="none" spc="0" normalizeH="0" baseline="0" noProof="0">
                    <a:ln>
                      <a:noFill/>
                    </a:ln>
                    <a:solidFill>
                      <a:srgbClr val="FFFFFF"/>
                    </a:solidFill>
                    <a:effectLst/>
                    <a:uLnTx/>
                    <a:uFillTx/>
                    <a:latin typeface="Arial"/>
                    <a:ea typeface="Arial"/>
                    <a:cs typeface="Arial"/>
                    <a:sym typeface="Arial"/>
                  </a:rPr>
                  <a:t> </a:t>
                </a: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35" name="Google Shape;435;p4"/>
              <p:cNvSpPr/>
              <p:nvPr/>
            </p:nvSpPr>
            <p:spPr>
              <a:xfrm rot="5410188">
                <a:off x="6009688" y="4472667"/>
                <a:ext cx="518832" cy="0"/>
              </a:xfrm>
              <a:custGeom>
                <a:avLst/>
                <a:gdLst/>
                <a:ahLst/>
                <a:cxnLst/>
                <a:rect l="l" t="t" r="r" b="b"/>
                <a:pathLst>
                  <a:path w="120000" h="120000" extrusionOk="0">
                    <a:moveTo>
                      <a:pt x="0" y="0"/>
                    </a:moveTo>
                    <a:lnTo>
                      <a:pt x="120000" y="0"/>
                    </a:lnTo>
                  </a:path>
                </a:pathLst>
              </a:custGeom>
              <a:noFill/>
              <a:ln w="25400" cap="flat" cmpd="sng">
                <a:solidFill>
                  <a:srgbClr val="8EB7C8"/>
                </a:solidFill>
                <a:prstDash val="solid"/>
                <a:round/>
                <a:headEnd type="none" w="sm" len="sm"/>
                <a:tailEnd type="none" w="sm" len="sm"/>
              </a:ln>
            </p:spPr>
          </p:sp>
          <p:sp>
            <p:nvSpPr>
              <p:cNvPr id="436" name="Google Shape;436;p4"/>
              <p:cNvSpPr/>
              <p:nvPr/>
            </p:nvSpPr>
            <p:spPr>
              <a:xfrm>
                <a:off x="4673669" y="4732082"/>
                <a:ext cx="3185015" cy="1457673"/>
              </a:xfrm>
              <a:prstGeom prst="roundRect">
                <a:avLst>
                  <a:gd name="adj" fmla="val 16667"/>
                </a:avLst>
              </a:prstGeom>
              <a:solidFill>
                <a:schemeClr val="accent3"/>
              </a:solidFill>
              <a:ln w="25400" cap="flat" cmpd="sng">
                <a:solidFill>
                  <a:schemeClr val="lt1"/>
                </a:solidFill>
                <a:prstDash val="solid"/>
                <a:round/>
                <a:headEnd type="none" w="sm" len="sm"/>
                <a:tailEnd type="none" w="sm" len="sm"/>
              </a:ln>
            </p:spPr>
            <p:txBody>
              <a:bodyPr spcFirstLastPara="1" wrap="square" lIns="64281" tIns="64281" rIns="64281" bIns="64281"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37" name="Google Shape;437;p4"/>
              <p:cNvSpPr txBox="1"/>
              <p:nvPr/>
            </p:nvSpPr>
            <p:spPr>
              <a:xfrm>
                <a:off x="4744827" y="4803240"/>
                <a:ext cx="3042699" cy="1315357"/>
              </a:xfrm>
              <a:prstGeom prst="rect">
                <a:avLst/>
              </a:prstGeom>
              <a:noFill/>
              <a:ln>
                <a:noFill/>
              </a:ln>
            </p:spPr>
            <p:txBody>
              <a:bodyPr spcFirstLastPara="1" wrap="square" lIns="64281" tIns="64281" rIns="64281" bIns="64281"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800"/>
                  <a:buFontTx/>
                  <a:buNone/>
                  <a:tabLst/>
                  <a:defRPr/>
                </a:pPr>
                <a:r>
                  <a:rPr kumimoji="0" lang="en-US" sz="1266" b="1" i="0" u="none" strike="noStrike" kern="1200" cap="none" spc="0" normalizeH="0" baseline="0" noProof="0">
                    <a:ln>
                      <a:noFill/>
                    </a:ln>
                    <a:solidFill>
                      <a:srgbClr val="FFFFFF"/>
                    </a:solidFill>
                    <a:effectLst/>
                    <a:uLnTx/>
                    <a:uFillTx/>
                    <a:latin typeface="Arial"/>
                    <a:ea typeface="Arial"/>
                    <a:cs typeface="Arial"/>
                    <a:sym typeface="Arial"/>
                  </a:rPr>
                  <a:t>Motivational</a:t>
                </a:r>
                <a:endParaRPr kumimoji="0" sz="1266" b="0" i="0" u="none" strike="noStrike" kern="1200" cap="none" spc="0" normalizeH="0" baseline="0" noProof="0">
                  <a:ln>
                    <a:noFill/>
                  </a:ln>
                  <a:solidFill>
                    <a:srgbClr val="59452A"/>
                  </a:solidFill>
                  <a:effectLst/>
                  <a:uLnTx/>
                  <a:uFillTx/>
                  <a:latin typeface="Calibri"/>
                  <a:ea typeface="+mn-ea"/>
                  <a:cs typeface="+mn-cs"/>
                </a:endParaRPr>
              </a:p>
              <a:p>
                <a:pPr marL="0" marR="0" lvl="0" indent="0" algn="l" defTabSz="914400" rtl="0" eaLnBrk="1" fontAlgn="auto" latinLnBrk="0" hangingPunct="1">
                  <a:lnSpc>
                    <a:spcPct val="90000"/>
                  </a:lnSpc>
                  <a:spcBef>
                    <a:spcPts val="443"/>
                  </a:spcBef>
                  <a:spcAft>
                    <a:spcPts val="0"/>
                  </a:spcAft>
                  <a:buClr>
                    <a:srgbClr val="000000"/>
                  </a:buClr>
                  <a:buSzPts val="1400"/>
                  <a:buFontTx/>
                  <a:buNone/>
                  <a:tabLst/>
                  <a:defRPr/>
                </a:pPr>
                <a:r>
                  <a:rPr kumimoji="0" lang="en-US" sz="984" b="0" i="1" u="none" strike="noStrike" kern="1200" cap="none" spc="0" normalizeH="0" baseline="0" noProof="0">
                    <a:ln>
                      <a:noFill/>
                    </a:ln>
                    <a:solidFill>
                      <a:srgbClr val="FFFFFF"/>
                    </a:solidFill>
                    <a:effectLst/>
                    <a:uLnTx/>
                    <a:uFillTx/>
                    <a:latin typeface="Arial"/>
                    <a:ea typeface="Arial"/>
                    <a:cs typeface="Arial"/>
                    <a:sym typeface="Arial"/>
                  </a:rPr>
                  <a:t>Data producers lack incentives to prioritize data sharing or risk criticism if errors are uncovered.</a:t>
                </a:r>
                <a:r>
                  <a:rPr kumimoji="0" lang="en-US" sz="984" b="1" i="0" u="none" strike="noStrike" kern="1200" cap="none" spc="0" normalizeH="0" baseline="0" noProof="0">
                    <a:ln>
                      <a:noFill/>
                    </a:ln>
                    <a:solidFill>
                      <a:srgbClr val="FFFFFF"/>
                    </a:solidFill>
                    <a:effectLst/>
                    <a:uLnTx/>
                    <a:uFillTx/>
                    <a:latin typeface="Arial"/>
                    <a:ea typeface="Arial"/>
                    <a:cs typeface="Arial"/>
                    <a:sym typeface="Arial"/>
                  </a:rPr>
                  <a:t> </a:t>
                </a: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38" name="Google Shape;438;p4"/>
              <p:cNvSpPr/>
              <p:nvPr/>
            </p:nvSpPr>
            <p:spPr>
              <a:xfrm rot="9608922">
                <a:off x="3785145" y="3857157"/>
                <a:ext cx="1561722" cy="0"/>
              </a:xfrm>
              <a:custGeom>
                <a:avLst/>
                <a:gdLst/>
                <a:ahLst/>
                <a:cxnLst/>
                <a:rect l="l" t="t" r="r" b="b"/>
                <a:pathLst>
                  <a:path w="120000" h="120000" extrusionOk="0">
                    <a:moveTo>
                      <a:pt x="0" y="0"/>
                    </a:moveTo>
                    <a:lnTo>
                      <a:pt x="120000" y="0"/>
                    </a:lnTo>
                  </a:path>
                </a:pathLst>
              </a:custGeom>
              <a:noFill/>
              <a:ln w="25400" cap="flat" cmpd="sng">
                <a:solidFill>
                  <a:srgbClr val="8EB7C8"/>
                </a:solidFill>
                <a:prstDash val="solid"/>
                <a:round/>
                <a:headEnd type="none" w="sm" len="sm"/>
                <a:tailEnd type="none" w="sm" len="sm"/>
              </a:ln>
            </p:spPr>
          </p:sp>
          <p:sp>
            <p:nvSpPr>
              <p:cNvPr id="439" name="Google Shape;439;p4"/>
              <p:cNvSpPr/>
              <p:nvPr/>
            </p:nvSpPr>
            <p:spPr>
              <a:xfrm>
                <a:off x="646531" y="3968434"/>
                <a:ext cx="3185015" cy="1457673"/>
              </a:xfrm>
              <a:prstGeom prst="roundRect">
                <a:avLst>
                  <a:gd name="adj" fmla="val 16667"/>
                </a:avLst>
              </a:prstGeom>
              <a:solidFill>
                <a:schemeClr val="accent3"/>
              </a:solidFill>
              <a:ln w="25400" cap="flat" cmpd="sng">
                <a:solidFill>
                  <a:schemeClr val="lt1"/>
                </a:solidFill>
                <a:prstDash val="solid"/>
                <a:round/>
                <a:headEnd type="none" w="sm" len="sm"/>
                <a:tailEnd type="none" w="sm" len="sm"/>
              </a:ln>
            </p:spPr>
            <p:txBody>
              <a:bodyPr spcFirstLastPara="1" wrap="square" lIns="64281" tIns="64281" rIns="64281" bIns="64281"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40" name="Google Shape;440;p4"/>
              <p:cNvSpPr txBox="1"/>
              <p:nvPr/>
            </p:nvSpPr>
            <p:spPr>
              <a:xfrm>
                <a:off x="717689" y="4039592"/>
                <a:ext cx="3042699" cy="1315357"/>
              </a:xfrm>
              <a:prstGeom prst="rect">
                <a:avLst/>
              </a:prstGeom>
              <a:noFill/>
              <a:ln>
                <a:noFill/>
              </a:ln>
            </p:spPr>
            <p:txBody>
              <a:bodyPr spcFirstLastPara="1" wrap="square" lIns="64281" tIns="64281" rIns="64281" bIns="64281"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800"/>
                  <a:buFontTx/>
                  <a:buNone/>
                  <a:tabLst/>
                  <a:defRPr/>
                </a:pPr>
                <a:r>
                  <a:rPr kumimoji="0" lang="en-US" sz="1266" b="1" i="0" u="none" strike="noStrike" kern="1200" cap="none" spc="0" normalizeH="0" baseline="0" noProof="0">
                    <a:ln>
                      <a:noFill/>
                    </a:ln>
                    <a:solidFill>
                      <a:srgbClr val="FFFFFF"/>
                    </a:solidFill>
                    <a:effectLst/>
                    <a:uLnTx/>
                    <a:uFillTx/>
                    <a:latin typeface="Arial"/>
                    <a:ea typeface="Arial"/>
                    <a:cs typeface="Arial"/>
                    <a:sym typeface="Arial"/>
                  </a:rPr>
                  <a:t>Economic</a:t>
                </a:r>
                <a:endParaRPr kumimoji="0" sz="1266" b="0" i="0" u="none" strike="noStrike" kern="1200" cap="none" spc="0" normalizeH="0" baseline="0" noProof="0">
                  <a:ln>
                    <a:noFill/>
                  </a:ln>
                  <a:solidFill>
                    <a:srgbClr val="59452A"/>
                  </a:solidFill>
                  <a:effectLst/>
                  <a:uLnTx/>
                  <a:uFillTx/>
                  <a:latin typeface="Calibri"/>
                  <a:ea typeface="+mn-ea"/>
                  <a:cs typeface="+mn-cs"/>
                </a:endParaRPr>
              </a:p>
              <a:p>
                <a:pPr marL="0" marR="0" lvl="0" indent="0" algn="l" defTabSz="914400" rtl="0" eaLnBrk="1" fontAlgn="auto" latinLnBrk="0" hangingPunct="1">
                  <a:lnSpc>
                    <a:spcPct val="90000"/>
                  </a:lnSpc>
                  <a:spcBef>
                    <a:spcPts val="443"/>
                  </a:spcBef>
                  <a:spcAft>
                    <a:spcPts val="0"/>
                  </a:spcAft>
                  <a:buClr>
                    <a:srgbClr val="000000"/>
                  </a:buClr>
                  <a:buSzPts val="1400"/>
                  <a:buFontTx/>
                  <a:buNone/>
                  <a:tabLst/>
                  <a:defRPr/>
                </a:pPr>
                <a:r>
                  <a:rPr kumimoji="0" lang="en-US" sz="984" b="0" i="1" u="none" strike="noStrike" kern="1200" cap="none" spc="0" normalizeH="0" baseline="0" noProof="0">
                    <a:ln>
                      <a:noFill/>
                    </a:ln>
                    <a:solidFill>
                      <a:srgbClr val="FFFFFF"/>
                    </a:solidFill>
                    <a:effectLst/>
                    <a:uLnTx/>
                    <a:uFillTx/>
                    <a:latin typeface="Arial"/>
                    <a:ea typeface="Arial"/>
                    <a:cs typeface="Arial"/>
                    <a:sym typeface="Arial"/>
                  </a:rPr>
                  <a:t>Resources needed to share data are lacking or potential financial risks posed if data is shared publicly.</a:t>
                </a:r>
                <a:r>
                  <a:rPr kumimoji="0" lang="en-US" sz="984" b="0" i="0" u="none" strike="noStrike" kern="1200" cap="none" spc="0" normalizeH="0" baseline="0" noProof="0">
                    <a:ln>
                      <a:noFill/>
                    </a:ln>
                    <a:solidFill>
                      <a:srgbClr val="FFFFFF"/>
                    </a:solidFill>
                    <a:effectLst/>
                    <a:uLnTx/>
                    <a:uFillTx/>
                    <a:latin typeface="Arial"/>
                    <a:ea typeface="Arial"/>
                    <a:cs typeface="Arial"/>
                    <a:sym typeface="Arial"/>
                  </a:rPr>
                  <a:t> </a:t>
                </a: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41" name="Google Shape;441;p4"/>
              <p:cNvSpPr/>
              <p:nvPr/>
            </p:nvSpPr>
            <p:spPr>
              <a:xfrm rot="-9678654">
                <a:off x="3766903" y="2659712"/>
                <a:ext cx="1575089" cy="0"/>
              </a:xfrm>
              <a:custGeom>
                <a:avLst/>
                <a:gdLst/>
                <a:ahLst/>
                <a:cxnLst/>
                <a:rect l="l" t="t" r="r" b="b"/>
                <a:pathLst>
                  <a:path w="120000" h="120000" extrusionOk="0">
                    <a:moveTo>
                      <a:pt x="0" y="0"/>
                    </a:moveTo>
                    <a:lnTo>
                      <a:pt x="120000" y="0"/>
                    </a:lnTo>
                  </a:path>
                </a:pathLst>
              </a:custGeom>
              <a:noFill/>
              <a:ln w="25400" cap="flat" cmpd="sng">
                <a:solidFill>
                  <a:srgbClr val="8EB7C8"/>
                </a:solidFill>
                <a:prstDash val="solid"/>
                <a:round/>
                <a:headEnd type="none" w="sm" len="sm"/>
                <a:tailEnd type="none" w="sm" len="sm"/>
              </a:ln>
            </p:spPr>
          </p:sp>
          <p:sp>
            <p:nvSpPr>
              <p:cNvPr id="442" name="Google Shape;442;p4"/>
              <p:cNvSpPr/>
              <p:nvPr/>
            </p:nvSpPr>
            <p:spPr>
              <a:xfrm>
                <a:off x="623414" y="1139823"/>
                <a:ext cx="3185015" cy="1457673"/>
              </a:xfrm>
              <a:prstGeom prst="roundRect">
                <a:avLst>
                  <a:gd name="adj" fmla="val 16667"/>
                </a:avLst>
              </a:prstGeom>
              <a:solidFill>
                <a:schemeClr val="accent3"/>
              </a:solidFill>
              <a:ln w="25400" cap="flat" cmpd="sng">
                <a:solidFill>
                  <a:schemeClr val="lt1"/>
                </a:solidFill>
                <a:prstDash val="solid"/>
                <a:round/>
                <a:headEnd type="none" w="sm" len="sm"/>
                <a:tailEnd type="none" w="sm" len="sm"/>
              </a:ln>
            </p:spPr>
            <p:txBody>
              <a:bodyPr spcFirstLastPara="1" wrap="square" lIns="64281" tIns="64281" rIns="64281" bIns="64281"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sp>
            <p:nvSpPr>
              <p:cNvPr id="443" name="Google Shape;443;p4"/>
              <p:cNvSpPr txBox="1"/>
              <p:nvPr/>
            </p:nvSpPr>
            <p:spPr>
              <a:xfrm>
                <a:off x="694572" y="1210981"/>
                <a:ext cx="3042699" cy="1315357"/>
              </a:xfrm>
              <a:prstGeom prst="rect">
                <a:avLst/>
              </a:prstGeom>
              <a:noFill/>
              <a:ln>
                <a:noFill/>
              </a:ln>
            </p:spPr>
            <p:txBody>
              <a:bodyPr spcFirstLastPara="1" wrap="square" lIns="64281" tIns="64281" rIns="64281" bIns="64281" anchor="ctr"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1800"/>
                  <a:buFontTx/>
                  <a:buNone/>
                  <a:tabLst/>
                  <a:defRPr/>
                </a:pPr>
                <a:r>
                  <a:rPr kumimoji="0" lang="en-US" sz="1266" b="1" i="0" u="none" strike="noStrike" kern="1200" cap="none" spc="0" normalizeH="0" baseline="0" noProof="0">
                    <a:ln>
                      <a:noFill/>
                    </a:ln>
                    <a:solidFill>
                      <a:srgbClr val="FFFFFF"/>
                    </a:solidFill>
                    <a:effectLst/>
                    <a:uLnTx/>
                    <a:uFillTx/>
                    <a:latin typeface="Arial"/>
                    <a:ea typeface="Arial"/>
                    <a:cs typeface="Arial"/>
                    <a:sym typeface="Arial"/>
                  </a:rPr>
                  <a:t>Technical</a:t>
                </a:r>
                <a:endParaRPr kumimoji="0" sz="1266" b="0" i="0" u="none" strike="noStrike" kern="1200" cap="none" spc="0" normalizeH="0" baseline="0" noProof="0">
                  <a:ln>
                    <a:noFill/>
                  </a:ln>
                  <a:solidFill>
                    <a:srgbClr val="59452A"/>
                  </a:solidFill>
                  <a:effectLst/>
                  <a:uLnTx/>
                  <a:uFillTx/>
                  <a:latin typeface="Calibri"/>
                  <a:ea typeface="+mn-ea"/>
                  <a:cs typeface="+mn-cs"/>
                </a:endParaRPr>
              </a:p>
              <a:p>
                <a:pPr marL="0" marR="0" lvl="0" indent="0" algn="l" defTabSz="914400" rtl="0" eaLnBrk="1" fontAlgn="auto" latinLnBrk="0" hangingPunct="1">
                  <a:lnSpc>
                    <a:spcPct val="90000"/>
                  </a:lnSpc>
                  <a:spcBef>
                    <a:spcPts val="443"/>
                  </a:spcBef>
                  <a:spcAft>
                    <a:spcPts val="0"/>
                  </a:spcAft>
                  <a:buClr>
                    <a:srgbClr val="000000"/>
                  </a:buClr>
                  <a:buSzPts val="1400"/>
                  <a:buFontTx/>
                  <a:buNone/>
                  <a:tabLst/>
                  <a:defRPr/>
                </a:pPr>
                <a:r>
                  <a:rPr kumimoji="0" lang="en-US" sz="984" b="0" i="1" u="none" strike="noStrike" kern="1200" cap="none" spc="0" normalizeH="0" baseline="0" noProof="0">
                    <a:ln>
                      <a:noFill/>
                    </a:ln>
                    <a:solidFill>
                      <a:srgbClr val="FFFFFF"/>
                    </a:solidFill>
                    <a:effectLst/>
                    <a:uLnTx/>
                    <a:uFillTx/>
                    <a:latin typeface="Arial"/>
                    <a:ea typeface="Arial"/>
                    <a:cs typeface="Arial"/>
                    <a:sym typeface="Arial"/>
                  </a:rPr>
                  <a:t>Data producers lack data stewardship expertise and data custodians face challenges in preserving / cataloging resources.  </a:t>
                </a:r>
                <a:endParaRPr kumimoji="0" sz="1266" b="0" i="0" u="none" strike="noStrike" kern="1200" cap="none" spc="0" normalizeH="0" baseline="0" noProof="0">
                  <a:ln>
                    <a:noFill/>
                  </a:ln>
                  <a:solidFill>
                    <a:srgbClr val="59452A"/>
                  </a:solidFill>
                  <a:effectLst/>
                  <a:uLnTx/>
                  <a:uFillTx/>
                  <a:latin typeface="Calibri"/>
                  <a:ea typeface="+mn-ea"/>
                  <a:cs typeface="+mn-cs"/>
                </a:endParaRPr>
              </a:p>
            </p:txBody>
          </p:sp>
        </p:grpSp>
        <p:sp>
          <p:nvSpPr>
            <p:cNvPr id="444" name="Google Shape;444;p4"/>
            <p:cNvSpPr/>
            <p:nvPr/>
          </p:nvSpPr>
          <p:spPr>
            <a:xfrm>
              <a:off x="3881610" y="9101478"/>
              <a:ext cx="9681334" cy="240235"/>
            </a:xfrm>
            <a:prstGeom prst="rect">
              <a:avLst/>
            </a:prstGeom>
            <a:noFill/>
            <a:ln>
              <a:noFill/>
            </a:ln>
          </p:spPr>
          <p:txBody>
            <a:bodyPr spcFirstLastPara="1" wrap="square" lIns="64281" tIns="32132" rIns="64281" bIns="32132"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3" b="0" i="0" u="none" strike="noStrike" kern="1200" cap="none" spc="0" normalizeH="0" baseline="0" noProof="0">
                  <a:ln>
                    <a:noFill/>
                  </a:ln>
                  <a:solidFill>
                    <a:srgbClr val="000000"/>
                  </a:solidFill>
                  <a:effectLst/>
                  <a:uLnTx/>
                  <a:uFillTx/>
                  <a:latin typeface="Calibri"/>
                  <a:ea typeface="Calibri"/>
                  <a:cs typeface="Calibri"/>
                  <a:sym typeface="Calibri"/>
                </a:rPr>
                <a:t>Source: Panhuis, et al. (2014). A systematic review of barriers to data sharing in public health. </a:t>
              </a:r>
              <a:r>
                <a:rPr kumimoji="0" lang="en-US" sz="703" b="0" i="1" u="none" strike="noStrike" kern="1200" cap="none" spc="0" normalizeH="0" baseline="0" noProof="0">
                  <a:ln>
                    <a:noFill/>
                  </a:ln>
                  <a:solidFill>
                    <a:srgbClr val="000000"/>
                  </a:solidFill>
                  <a:effectLst/>
                  <a:uLnTx/>
                  <a:uFillTx/>
                  <a:latin typeface="Calibri"/>
                  <a:ea typeface="Calibri"/>
                  <a:cs typeface="Calibri"/>
                  <a:sym typeface="Calibri"/>
                </a:rPr>
                <a:t>BMC Public Health</a:t>
              </a:r>
              <a:r>
                <a:rPr kumimoji="0" lang="en-US" sz="703" b="0" i="0" u="none" strike="noStrike" kern="1200" cap="none" spc="0" normalizeH="0" baseline="0" noProof="0">
                  <a:ln>
                    <a:noFill/>
                  </a:ln>
                  <a:solidFill>
                    <a:srgbClr val="000000"/>
                  </a:solidFill>
                  <a:effectLst/>
                  <a:uLnTx/>
                  <a:uFillTx/>
                  <a:latin typeface="Calibri"/>
                  <a:ea typeface="Calibri"/>
                  <a:cs typeface="Calibri"/>
                  <a:sym typeface="Calibri"/>
                </a:rPr>
                <a:t>, </a:t>
              </a:r>
              <a:r>
                <a:rPr kumimoji="0" lang="en-US" sz="703" b="0" i="1" u="none" strike="noStrike" kern="1200" cap="none" spc="0" normalizeH="0" baseline="0" noProof="0">
                  <a:ln>
                    <a:noFill/>
                  </a:ln>
                  <a:solidFill>
                    <a:srgbClr val="000000"/>
                  </a:solidFill>
                  <a:effectLst/>
                  <a:uLnTx/>
                  <a:uFillTx/>
                  <a:latin typeface="Calibri"/>
                  <a:ea typeface="Calibri"/>
                  <a:cs typeface="Calibri"/>
                  <a:sym typeface="Calibri"/>
                </a:rPr>
                <a:t>14</a:t>
              </a:r>
              <a:r>
                <a:rPr kumimoji="0" lang="en-US" sz="703" b="0" i="0" u="none" strike="noStrike" kern="1200" cap="none" spc="0" normalizeH="0" baseline="0" noProof="0">
                  <a:ln>
                    <a:noFill/>
                  </a:ln>
                  <a:solidFill>
                    <a:srgbClr val="000000"/>
                  </a:solidFill>
                  <a:effectLst/>
                  <a:uLnTx/>
                  <a:uFillTx/>
                  <a:latin typeface="Calibri"/>
                  <a:ea typeface="Calibri"/>
                  <a:cs typeface="Calibri"/>
                  <a:sym typeface="Calibri"/>
                </a:rPr>
                <a:t>(1). doi: 10.1186/1471-2458-14-1144</a:t>
              </a:r>
              <a:endParaRPr kumimoji="0" sz="703" b="0" i="1" u="none" strike="noStrike" kern="1200" cap="none" spc="0" normalizeH="0" baseline="0" noProof="0">
                <a:ln>
                  <a:noFill/>
                </a:ln>
                <a:solidFill>
                  <a:srgbClr val="000000"/>
                </a:solidFill>
                <a:effectLst/>
                <a:uLnTx/>
                <a:uFillTx/>
                <a:latin typeface="Calibri"/>
                <a:ea typeface="Calibri"/>
                <a:cs typeface="Calibri"/>
                <a:sym typeface="Calibri"/>
              </a:endParaRPr>
            </a:p>
          </p:txBody>
        </p:sp>
      </p:grpSp>
      <p:sp>
        <p:nvSpPr>
          <p:cNvPr id="445" name="Google Shape;445;p4"/>
          <p:cNvSpPr txBox="1"/>
          <p:nvPr/>
        </p:nvSpPr>
        <p:spPr>
          <a:xfrm>
            <a:off x="617381" y="1822287"/>
            <a:ext cx="2628160" cy="4153618"/>
          </a:xfrm>
          <a:prstGeom prst="rect">
            <a:avLst/>
          </a:prstGeom>
          <a:solidFill>
            <a:srgbClr val="E7F0F3"/>
          </a:solidFill>
          <a:ln w="9525" cap="flat" cmpd="sng">
            <a:solidFill>
              <a:srgbClr val="376271"/>
            </a:solidFill>
            <a:prstDash val="solid"/>
            <a:round/>
            <a:headEnd type="none" w="sm" len="sm"/>
            <a:tailEnd type="none" w="sm" len="sm"/>
          </a:ln>
        </p:spPr>
        <p:txBody>
          <a:bodyPr spcFirstLastPara="1" wrap="square" lIns="128580" tIns="128580" rIns="128580" bIns="12858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000"/>
              <a:buFontTx/>
              <a:buNone/>
              <a:tabLst/>
              <a:defRPr/>
            </a:pPr>
            <a:r>
              <a:rPr kumimoji="0" lang="en-US" sz="1400" b="0" i="0" u="none" strike="noStrike" kern="1200" cap="none" spc="0" normalizeH="0" baseline="0" noProof="0" dirty="0">
                <a:ln>
                  <a:noFill/>
                </a:ln>
                <a:solidFill>
                  <a:srgbClr val="000000"/>
                </a:solidFill>
                <a:effectLst/>
                <a:uLnTx/>
                <a:uFillTx/>
                <a:latin typeface="Calibri"/>
                <a:ea typeface="Calibri"/>
                <a:cs typeface="Calibri"/>
                <a:sym typeface="Calibri"/>
              </a:rPr>
              <a:t>In 2017, </a:t>
            </a:r>
            <a:r>
              <a:rPr kumimoji="0" lang="en-US" sz="1400" b="1" i="0" u="none" strike="noStrike" kern="1200" cap="none" spc="0" normalizeH="0" baseline="0" noProof="0" dirty="0">
                <a:ln>
                  <a:noFill/>
                </a:ln>
                <a:solidFill>
                  <a:srgbClr val="000000"/>
                </a:solidFill>
                <a:effectLst/>
                <a:uLnTx/>
                <a:uFillTx/>
                <a:latin typeface="Calibri"/>
                <a:ea typeface="Calibri"/>
                <a:cs typeface="Calibri"/>
                <a:sym typeface="Calibri"/>
              </a:rPr>
              <a:t>the FAIR Data Working Group</a:t>
            </a:r>
            <a:r>
              <a:rPr kumimoji="0" lang="en-US" sz="1400" b="0" i="0" u="none" strike="noStrike" kern="1200" cap="none" spc="0" normalizeH="0" baseline="0" noProof="0" dirty="0">
                <a:ln>
                  <a:noFill/>
                </a:ln>
                <a:solidFill>
                  <a:srgbClr val="000000"/>
                </a:solidFill>
                <a:effectLst/>
                <a:uLnTx/>
                <a:uFillTx/>
                <a:latin typeface="Calibri"/>
                <a:ea typeface="Calibri"/>
                <a:cs typeface="Calibri"/>
                <a:sym typeface="Calibri"/>
              </a:rPr>
              <a:t> - comprised of programmatic and operational stakeholders - surfaced friction points that limit data sharing critical to advancing program strategies.  </a:t>
            </a:r>
            <a:endParaRPr kumimoji="0" sz="1266" b="0" i="0" u="none" strike="noStrike" kern="1200" cap="none" spc="0" normalizeH="0" baseline="0" noProof="0" dirty="0">
              <a:ln>
                <a:noFill/>
              </a:ln>
              <a:solidFill>
                <a:srgbClr val="59452A"/>
              </a:solidFill>
              <a:effectLst/>
              <a:uLnTx/>
              <a:uFillTx/>
              <a:latin typeface="Calibri"/>
              <a:ea typeface="+mn-ea"/>
              <a:cs typeface="+mn-cs"/>
            </a:endParaRPr>
          </a:p>
          <a:p>
            <a:pPr marL="0" marR="0" lvl="0" indent="0" algn="l" defTabSz="914400" rtl="0" eaLnBrk="1" fontAlgn="auto" latinLnBrk="0" hangingPunct="1">
              <a:lnSpc>
                <a:spcPct val="100000"/>
              </a:lnSpc>
              <a:spcBef>
                <a:spcPts val="1200"/>
              </a:spcBef>
              <a:spcAft>
                <a:spcPts val="0"/>
              </a:spcAft>
              <a:buClr>
                <a:srgbClr val="000000"/>
              </a:buClr>
              <a:buSzPts val="2000"/>
              <a:buFontTx/>
              <a:buNone/>
              <a:tabLst/>
              <a:defRPr/>
            </a:pPr>
            <a:r>
              <a:rPr kumimoji="0" lang="en-US" sz="1406" b="0" i="0" u="none" strike="noStrike" kern="1200" cap="none" spc="0" normalizeH="0" baseline="0" noProof="0" dirty="0">
                <a:ln>
                  <a:noFill/>
                </a:ln>
                <a:solidFill>
                  <a:srgbClr val="000000"/>
                </a:solidFill>
                <a:effectLst/>
                <a:uLnTx/>
                <a:uFillTx/>
                <a:latin typeface="Calibri"/>
                <a:ea typeface="Calibri"/>
                <a:cs typeface="Calibri"/>
                <a:sym typeface="Calibri"/>
              </a:rPr>
              <a:t>Teams sought to tackle these challenges, but often lacked time and expertise to progress their efforts.  Stakeholders voiced a desire to identify issues that would be best addressed through enterprise policies or voice and advocacy.   </a:t>
            </a:r>
            <a:endParaRPr kumimoji="0" sz="1266" b="0" i="0" u="none" strike="noStrike" kern="1200" cap="none" spc="0" normalizeH="0" baseline="0" noProof="0" dirty="0">
              <a:ln>
                <a:noFill/>
              </a:ln>
              <a:solidFill>
                <a:srgbClr val="59452A"/>
              </a:solidFill>
              <a:effectLst/>
              <a:uLnTx/>
              <a:uFillTx/>
              <a:latin typeface="Calibri"/>
              <a:ea typeface="+mn-ea"/>
              <a:cs typeface="+mn-cs"/>
            </a:endParaRPr>
          </a:p>
        </p:txBody>
      </p:sp>
    </p:spTree>
    <p:extLst>
      <p:ext uri="{BB962C8B-B14F-4D97-AF65-F5344CB8AC3E}">
        <p14:creationId xmlns:p14="http://schemas.microsoft.com/office/powerpoint/2010/main" val="4272810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
          <p:cNvSpPr/>
          <p:nvPr/>
        </p:nvSpPr>
        <p:spPr>
          <a:xfrm>
            <a:off x="5346266" y="4361459"/>
            <a:ext cx="6653649" cy="1843029"/>
          </a:xfrm>
          <a:prstGeom prst="roundRect">
            <a:avLst>
              <a:gd name="adj" fmla="val 2083"/>
            </a:avLst>
          </a:prstGeom>
          <a:solidFill>
            <a:srgbClr val="F2F2F2"/>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1200" cap="none" spc="0" normalizeH="0" baseline="0" noProof="0">
              <a:ln>
                <a:noFill/>
              </a:ln>
              <a:solidFill>
                <a:srgbClr val="FFFFFF"/>
              </a:solidFill>
              <a:effectLst/>
              <a:uLnTx/>
              <a:uFillTx/>
              <a:latin typeface="Calibri"/>
              <a:ea typeface="Calibri"/>
              <a:cs typeface="Calibri"/>
              <a:sym typeface="Calibri"/>
            </a:endParaRPr>
          </a:p>
        </p:txBody>
      </p:sp>
      <p:sp>
        <p:nvSpPr>
          <p:cNvPr id="115" name="Google Shape;115;p2"/>
          <p:cNvSpPr txBox="1"/>
          <p:nvPr/>
        </p:nvSpPr>
        <p:spPr>
          <a:xfrm>
            <a:off x="6993825" y="4068889"/>
            <a:ext cx="3542192" cy="338554"/>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5393AA"/>
                </a:solidFill>
                <a:effectLst/>
                <a:uLnTx/>
                <a:uFillTx/>
                <a:latin typeface="Calibri"/>
                <a:ea typeface="Calibri"/>
                <a:cs typeface="Calibri"/>
                <a:sym typeface="Calibri"/>
              </a:rPr>
              <a:t>EXTERNAL DATA ECOSYSTEM</a:t>
            </a:r>
            <a:endParaRPr kumimoji="0" sz="1800" b="0" i="0" u="none" strike="noStrike" kern="1200" cap="none" spc="0" normalizeH="0" baseline="0" noProof="0">
              <a:ln>
                <a:noFill/>
              </a:ln>
              <a:solidFill>
                <a:srgbClr val="59452A"/>
              </a:solidFill>
              <a:effectLst/>
              <a:uLnTx/>
              <a:uFillTx/>
              <a:latin typeface="Calibri"/>
              <a:ea typeface="+mn-ea"/>
              <a:cs typeface="+mn-cs"/>
            </a:endParaRPr>
          </a:p>
        </p:txBody>
      </p:sp>
      <p:sp>
        <p:nvSpPr>
          <p:cNvPr id="116" name="Google Shape;116;p2"/>
          <p:cNvSpPr/>
          <p:nvPr/>
        </p:nvSpPr>
        <p:spPr>
          <a:xfrm>
            <a:off x="5346266" y="2061919"/>
            <a:ext cx="6653649" cy="1923546"/>
          </a:xfrm>
          <a:prstGeom prst="roundRect">
            <a:avLst>
              <a:gd name="adj" fmla="val 2083"/>
            </a:avLst>
          </a:prstGeom>
          <a:solidFill>
            <a:srgbClr val="F2F2F2"/>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1200" cap="none" spc="0" normalizeH="0" baseline="0" noProof="0">
              <a:ln>
                <a:noFill/>
              </a:ln>
              <a:solidFill>
                <a:srgbClr val="FFFFFF"/>
              </a:solidFill>
              <a:effectLst/>
              <a:uLnTx/>
              <a:uFillTx/>
              <a:latin typeface="Calibri"/>
              <a:ea typeface="Calibri"/>
              <a:cs typeface="Calibri"/>
              <a:sym typeface="Calibri"/>
            </a:endParaRPr>
          </a:p>
        </p:txBody>
      </p:sp>
      <p:sp>
        <p:nvSpPr>
          <p:cNvPr id="117" name="Google Shape;117;p2"/>
          <p:cNvSpPr txBox="1">
            <a:spLocks noGrp="1"/>
          </p:cNvSpPr>
          <p:nvPr>
            <p:ph type="ftr" idx="11"/>
          </p:nvPr>
        </p:nvSpPr>
        <p:spPr>
          <a:xfrm>
            <a:off x="7498086" y="6527945"/>
            <a:ext cx="3860801" cy="207464"/>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Tx/>
              <a:buSzPts val="1400"/>
              <a:buFontTx/>
              <a:buNone/>
              <a:tabLst/>
              <a:defRPr/>
            </a:pPr>
            <a:r>
              <a:rPr kumimoji="0" lang="en-US" sz="600" b="0" i="0" u="none" strike="noStrike" kern="1200" cap="none" spc="20" normalizeH="0" baseline="0" noProof="0">
                <a:ln>
                  <a:noFill/>
                </a:ln>
                <a:solidFill>
                  <a:srgbClr val="000000"/>
                </a:solidFill>
                <a:effectLst/>
                <a:uLnTx/>
                <a:uFillTx/>
                <a:latin typeface="Arial" pitchFamily="34" charset="0"/>
                <a:ea typeface="+mn-ea"/>
                <a:cs typeface="Arial" pitchFamily="34" charset="0"/>
              </a:rPr>
              <a:t>© Bill &amp; Melinda Gates Foundation      |</a:t>
            </a:r>
            <a:endParaRPr kumimoji="0" sz="600" b="0" i="0" u="none" strike="noStrike" kern="1200" cap="none" spc="20" normalizeH="0" baseline="0" noProof="0">
              <a:ln>
                <a:noFill/>
              </a:ln>
              <a:solidFill>
                <a:srgbClr val="000000"/>
              </a:solidFill>
              <a:effectLst/>
              <a:uLnTx/>
              <a:uFillTx/>
              <a:latin typeface="Arial" pitchFamily="34" charset="0"/>
              <a:ea typeface="+mn-ea"/>
              <a:cs typeface="Arial" pitchFamily="34" charset="0"/>
            </a:endParaRPr>
          </a:p>
        </p:txBody>
      </p:sp>
      <p:sp>
        <p:nvSpPr>
          <p:cNvPr id="118" name="Google Shape;118;p2"/>
          <p:cNvSpPr txBox="1">
            <a:spLocks noGrp="1"/>
          </p:cNvSpPr>
          <p:nvPr>
            <p:ph type="sldNum" idx="12"/>
          </p:nvPr>
        </p:nvSpPr>
        <p:spPr>
          <a:xfrm>
            <a:off x="11359635" y="6527358"/>
            <a:ext cx="253444" cy="207464"/>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600" b="0" i="0" u="none" strike="noStrike" kern="1200" cap="none" spc="0" normalizeH="0" baseline="0" noProof="0">
                <a:ln>
                  <a:noFill/>
                </a:ln>
                <a:solidFill>
                  <a:srgbClr val="000000"/>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sz="6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119" name="Google Shape;119;p2"/>
          <p:cNvSpPr txBox="1">
            <a:spLocks noGrp="1"/>
          </p:cNvSpPr>
          <p:nvPr>
            <p:ph type="title"/>
          </p:nvPr>
        </p:nvSpPr>
        <p:spPr>
          <a:xfrm>
            <a:off x="486833" y="646256"/>
            <a:ext cx="11583247" cy="697577"/>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rgbClr val="5393AA"/>
              </a:buClr>
              <a:buSzPts val="2800"/>
              <a:buFont typeface="Calibri"/>
              <a:buNone/>
            </a:pPr>
            <a:r>
              <a:rPr lang="en-US" sz="2000" dirty="0"/>
              <a:t>COMMON DATA SHARING CHALLENGES INCREASE ORGANIZATIONAL RISK AND HAMPER STRATEGY EXECUTION</a:t>
            </a:r>
            <a:endParaRPr sz="2000" dirty="0"/>
          </a:p>
        </p:txBody>
      </p:sp>
      <p:sp>
        <p:nvSpPr>
          <p:cNvPr id="120" name="Google Shape;120;p2"/>
          <p:cNvSpPr/>
          <p:nvPr/>
        </p:nvSpPr>
        <p:spPr>
          <a:xfrm>
            <a:off x="192085" y="2061918"/>
            <a:ext cx="4850674" cy="4149826"/>
          </a:xfrm>
          <a:prstGeom prst="roundRect">
            <a:avLst>
              <a:gd name="adj" fmla="val 2083"/>
            </a:avLst>
          </a:prstGeom>
          <a:solidFill>
            <a:srgbClr val="F2F2F2"/>
          </a:solidFill>
          <a:ln w="12700" cap="flat" cmpd="sng">
            <a:solidFill>
              <a:srgbClr val="7F7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1200" cap="none" spc="0" normalizeH="0" baseline="0" noProof="0">
              <a:ln>
                <a:noFill/>
              </a:ln>
              <a:solidFill>
                <a:srgbClr val="FFFFFF"/>
              </a:solidFill>
              <a:effectLst/>
              <a:uLnTx/>
              <a:uFillTx/>
              <a:latin typeface="Calibri"/>
              <a:ea typeface="Calibri"/>
              <a:cs typeface="Calibri"/>
              <a:sym typeface="Calibri"/>
            </a:endParaRPr>
          </a:p>
        </p:txBody>
      </p:sp>
      <p:sp>
        <p:nvSpPr>
          <p:cNvPr id="121" name="Google Shape;121;p2"/>
          <p:cNvSpPr/>
          <p:nvPr/>
        </p:nvSpPr>
        <p:spPr>
          <a:xfrm>
            <a:off x="312291" y="2170008"/>
            <a:ext cx="4641450" cy="2960348"/>
          </a:xfrm>
          <a:prstGeom prst="wedgeRoundRectCallout">
            <a:avLst>
              <a:gd name="adj1" fmla="val 20534"/>
              <a:gd name="adj2" fmla="val 53010"/>
              <a:gd name="adj3" fmla="val 16667"/>
            </a:avLst>
          </a:prstGeom>
          <a:solidFill>
            <a:schemeClr val="accent3">
              <a:lumMod val="40000"/>
              <a:lumOff val="60000"/>
            </a:schemeClr>
          </a:soli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1" i="0" u="none" strike="noStrike" kern="1200" cap="none" spc="0" normalizeH="0" baseline="0" noProof="0">
              <a:ln>
                <a:noFill/>
              </a:ln>
              <a:solidFill>
                <a:srgbClr val="FFFFFF"/>
              </a:solidFill>
              <a:effectLst/>
              <a:uLnTx/>
              <a:uFillTx/>
              <a:latin typeface="Calibri"/>
              <a:ea typeface="Calibri"/>
              <a:cs typeface="Calibri"/>
              <a:sym typeface="Calibri"/>
            </a:endParaRPr>
          </a:p>
        </p:txBody>
      </p:sp>
      <p:sp>
        <p:nvSpPr>
          <p:cNvPr id="122" name="Google Shape;122;p2"/>
          <p:cNvSpPr txBox="1"/>
          <p:nvPr/>
        </p:nvSpPr>
        <p:spPr>
          <a:xfrm>
            <a:off x="554814" y="2281652"/>
            <a:ext cx="4207264" cy="1015663"/>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“I recently had to forgo a landmark longitudinal student data study with Stanford because they wanted to be the sole owner of the research outputs. We have to get to a place where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data access is a table stakes issues in getting money</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from the foundation.” </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-K12</a:t>
            </a:r>
            <a:endParaRPr kumimoji="0" sz="1200" b="1" i="0" u="none" strike="noStrike" kern="1200" cap="none" spc="0" normalizeH="0" baseline="0" noProof="0">
              <a:ln>
                <a:noFill/>
              </a:ln>
              <a:solidFill>
                <a:srgbClr val="000000"/>
              </a:solidFill>
              <a:effectLst/>
              <a:uLnTx/>
              <a:uFillTx/>
              <a:latin typeface="Calibri"/>
              <a:ea typeface="Calibri"/>
              <a:cs typeface="Calibri"/>
              <a:sym typeface="Calibri"/>
            </a:endParaRPr>
          </a:p>
        </p:txBody>
      </p:sp>
      <p:sp>
        <p:nvSpPr>
          <p:cNvPr id="123" name="Google Shape;123;p2"/>
          <p:cNvSpPr txBox="1"/>
          <p:nvPr/>
        </p:nvSpPr>
        <p:spPr>
          <a:xfrm>
            <a:off x="2694222" y="3335736"/>
            <a:ext cx="2186645" cy="175432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“We don’t have the support and voice needed from the Co-chairs, CEO, and Country leadership on the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importance of data as a public good to buffer us from sensitivities with government partners and regulators</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India Country Office</a:t>
            </a:r>
            <a:endParaRPr kumimoji="0" sz="1800" b="0" i="0" u="none" strike="noStrike" kern="1200" cap="none" spc="0" normalizeH="0" baseline="0" noProof="0">
              <a:ln>
                <a:noFill/>
              </a:ln>
              <a:solidFill>
                <a:srgbClr val="59452A"/>
              </a:solidFill>
              <a:effectLst/>
              <a:uLnTx/>
              <a:uFillTx/>
              <a:latin typeface="Calibri"/>
              <a:ea typeface="+mn-ea"/>
              <a:cs typeface="+mn-cs"/>
            </a:endParaRPr>
          </a:p>
        </p:txBody>
      </p:sp>
      <p:sp>
        <p:nvSpPr>
          <p:cNvPr id="124" name="Google Shape;124;p2"/>
          <p:cNvSpPr/>
          <p:nvPr/>
        </p:nvSpPr>
        <p:spPr>
          <a:xfrm>
            <a:off x="312291" y="5344695"/>
            <a:ext cx="4641450" cy="715089"/>
          </a:xfrm>
          <a:prstGeom prst="wedgeRoundRectCallout">
            <a:avLst>
              <a:gd name="adj1" fmla="val 21918"/>
              <a:gd name="adj2" fmla="val 58119"/>
              <a:gd name="adj3" fmla="val 16667"/>
            </a:avLst>
          </a:prstGeom>
          <a:solidFill>
            <a:schemeClr val="accent3">
              <a:lumMod val="40000"/>
              <a:lumOff val="60000"/>
            </a:schemeClr>
          </a:solid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“We need to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mitigate the reputational risk associated with Big Tech partnerships</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given growing skepticism of partners’ responsible handline and use of data.” </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-Communications</a:t>
            </a:r>
            <a:endParaRPr kumimoji="0" sz="1200" b="1" i="0" u="none" strike="noStrike" kern="1200" cap="none" spc="0" normalizeH="0" baseline="0" noProof="0">
              <a:ln>
                <a:noFill/>
              </a:ln>
              <a:solidFill>
                <a:srgbClr val="000000"/>
              </a:solidFill>
              <a:effectLst/>
              <a:uLnTx/>
              <a:uFillTx/>
              <a:latin typeface="Calibri"/>
              <a:ea typeface="Calibri"/>
              <a:cs typeface="Calibri"/>
              <a:sym typeface="Calibri"/>
            </a:endParaRPr>
          </a:p>
        </p:txBody>
      </p:sp>
      <p:sp>
        <p:nvSpPr>
          <p:cNvPr id="125" name="Google Shape;125;p2"/>
          <p:cNvSpPr/>
          <p:nvPr/>
        </p:nvSpPr>
        <p:spPr>
          <a:xfrm>
            <a:off x="5534421" y="3193796"/>
            <a:ext cx="3302214" cy="715089"/>
          </a:xfrm>
          <a:prstGeom prst="wedgeRoundRectCallout">
            <a:avLst>
              <a:gd name="adj1" fmla="val -21253"/>
              <a:gd name="adj2" fmla="val 56211"/>
              <a:gd name="adj3" fmla="val 16667"/>
            </a:avLst>
          </a:prstGeom>
          <a:solidFill>
            <a:schemeClr val="accent3">
              <a:lumMod val="40000"/>
              <a:lumOff val="60000"/>
            </a:schemeClr>
          </a:solid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“Grantees lack the knowledge and resources</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to comply with complex data protection issues, and it creates barriers to data impact.” </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-AgDev</a:t>
            </a:r>
            <a:endParaRPr kumimoji="0" sz="1200" b="1" i="0" u="none" strike="noStrike" kern="1200" cap="none" spc="0" normalizeH="0" baseline="0" noProof="0">
              <a:ln>
                <a:noFill/>
              </a:ln>
              <a:solidFill>
                <a:srgbClr val="000000"/>
              </a:solidFill>
              <a:effectLst/>
              <a:uLnTx/>
              <a:uFillTx/>
              <a:latin typeface="Calibri"/>
              <a:ea typeface="Calibri"/>
              <a:cs typeface="Calibri"/>
              <a:sym typeface="Calibri"/>
            </a:endParaRPr>
          </a:p>
        </p:txBody>
      </p:sp>
      <p:sp>
        <p:nvSpPr>
          <p:cNvPr id="126" name="Google Shape;126;p2"/>
          <p:cNvSpPr/>
          <p:nvPr/>
        </p:nvSpPr>
        <p:spPr>
          <a:xfrm>
            <a:off x="8273988" y="4618961"/>
            <a:ext cx="3641828" cy="1328023"/>
          </a:xfrm>
          <a:prstGeom prst="wedgeRoundRectCallout">
            <a:avLst>
              <a:gd name="adj1" fmla="val 21941"/>
              <a:gd name="adj2" fmla="val 54835"/>
              <a:gd name="adj3" fmla="val 16667"/>
            </a:avLst>
          </a:prstGeom>
          <a:solidFill>
            <a:schemeClr val="accent3">
              <a:lumMod val="40000"/>
              <a:lumOff val="60000"/>
            </a:schemeClr>
          </a:solid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“I need to be able to speak to Central Bankers about data privacy. What are the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right standards,  requirements, and solutions for GDPR grade de-identification</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and where are there differences by discipline? Payments data is different than health data, but there are similarities.” </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-FSP</a:t>
            </a:r>
            <a:endParaRPr kumimoji="0" sz="1800" b="0" i="0" u="none" strike="noStrike" kern="1200" cap="none" spc="0" normalizeH="0" baseline="0" noProof="0">
              <a:ln>
                <a:noFill/>
              </a:ln>
              <a:solidFill>
                <a:srgbClr val="59452A"/>
              </a:solidFill>
              <a:effectLst/>
              <a:uLnTx/>
              <a:uFillTx/>
              <a:latin typeface="Calibri"/>
              <a:ea typeface="+mn-ea"/>
              <a:cs typeface="+mn-cs"/>
            </a:endParaRPr>
          </a:p>
        </p:txBody>
      </p:sp>
      <p:sp>
        <p:nvSpPr>
          <p:cNvPr id="127" name="Google Shape;127;p2"/>
          <p:cNvSpPr/>
          <p:nvPr/>
        </p:nvSpPr>
        <p:spPr>
          <a:xfrm>
            <a:off x="8397779" y="2131181"/>
            <a:ext cx="3602136" cy="715089"/>
          </a:xfrm>
          <a:prstGeom prst="wedgeRoundRectCallout">
            <a:avLst>
              <a:gd name="adj1" fmla="val -20089"/>
              <a:gd name="adj2" fmla="val 60898"/>
              <a:gd name="adj3" fmla="val 16667"/>
            </a:avLst>
          </a:prstGeom>
          <a:solidFill>
            <a:schemeClr val="accent3">
              <a:lumMod val="40000"/>
              <a:lumOff val="60000"/>
            </a:schemeClr>
          </a:solid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“We need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guidance related to PII and privacy protection</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to support data access guidelines and controls for GDx (especially for external users).” </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-IT</a:t>
            </a:r>
            <a:endParaRPr kumimoji="0" sz="1800" b="0" i="0" u="none" strike="noStrike" kern="1200" cap="none" spc="0" normalizeH="0" baseline="0" noProof="0">
              <a:ln>
                <a:noFill/>
              </a:ln>
              <a:solidFill>
                <a:srgbClr val="59452A"/>
              </a:solidFill>
              <a:effectLst/>
              <a:uLnTx/>
              <a:uFillTx/>
              <a:latin typeface="Calibri"/>
              <a:ea typeface="+mn-ea"/>
              <a:cs typeface="+mn-cs"/>
            </a:endParaRPr>
          </a:p>
        </p:txBody>
      </p:sp>
      <p:sp>
        <p:nvSpPr>
          <p:cNvPr id="128" name="Google Shape;128;p2"/>
          <p:cNvSpPr txBox="1"/>
          <p:nvPr/>
        </p:nvSpPr>
        <p:spPr>
          <a:xfrm>
            <a:off x="916379" y="1754141"/>
            <a:ext cx="3542192" cy="338554"/>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5393AA"/>
                </a:solidFill>
                <a:effectLst/>
                <a:uLnTx/>
                <a:uFillTx/>
                <a:latin typeface="Calibri"/>
                <a:ea typeface="Calibri"/>
                <a:cs typeface="Calibri"/>
                <a:sym typeface="Calibri"/>
              </a:rPr>
              <a:t>PRINCIPLES, POLICIES, AND VOICE</a:t>
            </a:r>
            <a:endParaRPr kumimoji="0" sz="1800" b="0" i="0" u="none" strike="noStrike" kern="1200" cap="none" spc="0" normalizeH="0" baseline="0" noProof="0">
              <a:ln>
                <a:noFill/>
              </a:ln>
              <a:solidFill>
                <a:srgbClr val="59452A"/>
              </a:solidFill>
              <a:effectLst/>
              <a:uLnTx/>
              <a:uFillTx/>
              <a:latin typeface="Calibri"/>
              <a:ea typeface="+mn-ea"/>
              <a:cs typeface="+mn-cs"/>
            </a:endParaRPr>
          </a:p>
        </p:txBody>
      </p:sp>
      <p:sp>
        <p:nvSpPr>
          <p:cNvPr id="129" name="Google Shape;129;p2"/>
          <p:cNvSpPr txBox="1"/>
          <p:nvPr/>
        </p:nvSpPr>
        <p:spPr>
          <a:xfrm>
            <a:off x="6766057" y="1754141"/>
            <a:ext cx="3997729" cy="338554"/>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5393AA"/>
                </a:solidFill>
                <a:effectLst/>
                <a:uLnTx/>
                <a:uFillTx/>
                <a:latin typeface="Calibri"/>
                <a:ea typeface="Calibri"/>
                <a:cs typeface="Calibri"/>
                <a:sym typeface="Calibri"/>
              </a:rPr>
              <a:t>GRANT MAKING PROCESS AND SUPPORTS</a:t>
            </a:r>
            <a:endParaRPr kumimoji="0" sz="1800" b="0" i="0" u="none" strike="noStrike" kern="1200" cap="none" spc="0" normalizeH="0" baseline="0" noProof="0">
              <a:ln>
                <a:noFill/>
              </a:ln>
              <a:solidFill>
                <a:srgbClr val="59452A"/>
              </a:solidFill>
              <a:effectLst/>
              <a:uLnTx/>
              <a:uFillTx/>
              <a:latin typeface="Calibri"/>
              <a:ea typeface="+mn-ea"/>
              <a:cs typeface="+mn-cs"/>
            </a:endParaRPr>
          </a:p>
        </p:txBody>
      </p:sp>
      <p:sp>
        <p:nvSpPr>
          <p:cNvPr id="130" name="Google Shape;130;p2"/>
          <p:cNvSpPr/>
          <p:nvPr/>
        </p:nvSpPr>
        <p:spPr>
          <a:xfrm>
            <a:off x="9036773" y="3023692"/>
            <a:ext cx="2842936" cy="715089"/>
          </a:xfrm>
          <a:prstGeom prst="wedgeRoundRectCallout">
            <a:avLst>
              <a:gd name="adj1" fmla="val -20089"/>
              <a:gd name="adj2" fmla="val 60898"/>
              <a:gd name="adj3" fmla="val 16667"/>
            </a:avLst>
          </a:prstGeom>
          <a:solidFill>
            <a:schemeClr val="accent3">
              <a:lumMod val="40000"/>
              <a:lumOff val="60000"/>
            </a:schemeClr>
          </a:solid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“We need a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standard data access clause and a boiler plate data sharing agreement</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-Multiple Teams</a:t>
            </a:r>
            <a:endParaRPr kumimoji="0" sz="1800" b="0" i="0" u="none" strike="noStrike" kern="1200" cap="none" spc="0" normalizeH="0" baseline="0" noProof="0">
              <a:ln>
                <a:noFill/>
              </a:ln>
              <a:solidFill>
                <a:srgbClr val="59452A"/>
              </a:solidFill>
              <a:effectLst/>
              <a:uLnTx/>
              <a:uFillTx/>
              <a:latin typeface="Calibri"/>
              <a:ea typeface="+mn-ea"/>
              <a:cs typeface="+mn-cs"/>
            </a:endParaRPr>
          </a:p>
        </p:txBody>
      </p:sp>
      <p:sp>
        <p:nvSpPr>
          <p:cNvPr id="131" name="Google Shape;131;p2"/>
          <p:cNvSpPr txBox="1"/>
          <p:nvPr/>
        </p:nvSpPr>
        <p:spPr>
          <a:xfrm>
            <a:off x="644714" y="3407964"/>
            <a:ext cx="2186645" cy="1015663"/>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“I struggle to partner with Oxford, Johns Hopkins and others on important data science work because of their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restrictive data policies.</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-GH</a:t>
            </a:r>
            <a:endParaRPr kumimoji="0" sz="1200" b="1" i="0" u="none" strike="noStrike" kern="1200" cap="none" spc="0" normalizeH="0" baseline="0" noProof="0">
              <a:ln>
                <a:noFill/>
              </a:ln>
              <a:solidFill>
                <a:srgbClr val="000000"/>
              </a:solidFill>
              <a:effectLst/>
              <a:uLnTx/>
              <a:uFillTx/>
              <a:latin typeface="Calibri"/>
              <a:ea typeface="Calibri"/>
              <a:cs typeface="Calibri"/>
              <a:sym typeface="Calibri"/>
            </a:endParaRPr>
          </a:p>
        </p:txBody>
      </p:sp>
      <p:sp>
        <p:nvSpPr>
          <p:cNvPr id="132" name="Google Shape;132;p2"/>
          <p:cNvSpPr/>
          <p:nvPr/>
        </p:nvSpPr>
        <p:spPr>
          <a:xfrm>
            <a:off x="5443436" y="4618960"/>
            <a:ext cx="2698961" cy="1328023"/>
          </a:xfrm>
          <a:prstGeom prst="wedgeRoundRectCallout">
            <a:avLst>
              <a:gd name="adj1" fmla="val -21253"/>
              <a:gd name="adj2" fmla="val 56211"/>
              <a:gd name="adj3" fmla="val 16667"/>
            </a:avLst>
          </a:prstGeom>
          <a:solidFill>
            <a:schemeClr val="accent3">
              <a:lumMod val="40000"/>
              <a:lumOff val="60000"/>
            </a:schemeClr>
          </a:solid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“Our team collectively needs to understand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what</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privacy protecting technologies are out there to secure human data</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 how to apply them, and if we wanted to, know who to talk to get started.” -</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K12</a:t>
            </a:r>
            <a:endParaRPr kumimoji="0" sz="1200" b="1" i="0" u="none" strike="noStrike" kern="1200" cap="none" spc="0" normalizeH="0" baseline="0" noProof="0">
              <a:ln>
                <a:noFill/>
              </a:ln>
              <a:solidFill>
                <a:srgbClr val="000000"/>
              </a:solidFill>
              <a:effectLst/>
              <a:uLnTx/>
              <a:uFillTx/>
              <a:latin typeface="Calibri"/>
              <a:ea typeface="Calibri"/>
              <a:cs typeface="Calibri"/>
              <a:sym typeface="Calibri"/>
            </a:endParaRPr>
          </a:p>
        </p:txBody>
      </p:sp>
      <p:sp>
        <p:nvSpPr>
          <p:cNvPr id="133" name="Google Shape;133;p2"/>
          <p:cNvSpPr/>
          <p:nvPr/>
        </p:nvSpPr>
        <p:spPr>
          <a:xfrm>
            <a:off x="5431053" y="2131181"/>
            <a:ext cx="2842936" cy="919401"/>
          </a:xfrm>
          <a:prstGeom prst="wedgeRoundRectCallout">
            <a:avLst>
              <a:gd name="adj1" fmla="val -20089"/>
              <a:gd name="adj2" fmla="val 60898"/>
              <a:gd name="adj3" fmla="val 16667"/>
            </a:avLst>
          </a:prstGeom>
          <a:solidFill>
            <a:schemeClr val="accent3">
              <a:lumMod val="40000"/>
              <a:lumOff val="60000"/>
            </a:schemeClr>
          </a:solid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a:t>
            </a:r>
            <a:r>
              <a:rPr kumimoji="0" lang="en-US" sz="1200" b="1" i="1" u="none" strike="noStrike" kern="1200" cap="none" spc="0" normalizeH="0" baseline="0" noProof="0">
                <a:ln>
                  <a:noFill/>
                </a:ln>
                <a:solidFill>
                  <a:srgbClr val="000000"/>
                </a:solidFill>
                <a:effectLst/>
                <a:uLnTx/>
                <a:uFillTx/>
                <a:latin typeface="Calibri"/>
                <a:ea typeface="Calibri"/>
                <a:cs typeface="Calibri"/>
                <a:sym typeface="Calibri"/>
              </a:rPr>
              <a:t>What data should come back to the foundation from investments? </a:t>
            </a:r>
            <a:r>
              <a:rPr kumimoji="0" lang="en-US" sz="1200" b="0" i="1" u="none" strike="noStrike" kern="1200" cap="none" spc="0" normalizeH="0" baseline="0" noProof="0">
                <a:ln>
                  <a:noFill/>
                </a:ln>
                <a:solidFill>
                  <a:srgbClr val="000000"/>
                </a:solidFill>
                <a:effectLst/>
                <a:uLnTx/>
                <a:uFillTx/>
                <a:latin typeface="Calibri"/>
                <a:ea typeface="Calibri"/>
                <a:cs typeface="Calibri"/>
                <a:sym typeface="Calibri"/>
              </a:rPr>
              <a:t>Typically, an individual PO is making decisions, and this increases risk.” </a:t>
            </a:r>
            <a:r>
              <a:rPr kumimoji="0" lang="en-US" sz="1200" b="1" i="0" u="none" strike="noStrike" kern="1200" cap="none" spc="0" normalizeH="0" baseline="0" noProof="0">
                <a:ln>
                  <a:noFill/>
                </a:ln>
                <a:solidFill>
                  <a:srgbClr val="000000"/>
                </a:solidFill>
                <a:effectLst/>
                <a:uLnTx/>
                <a:uFillTx/>
                <a:latin typeface="Calibri"/>
                <a:ea typeface="Calibri"/>
                <a:cs typeface="Calibri"/>
                <a:sym typeface="Calibri"/>
              </a:rPr>
              <a:t>-Legal</a:t>
            </a:r>
            <a:endParaRPr kumimoji="0" sz="1800" b="0" i="0" u="none" strike="noStrike" kern="1200" cap="none" spc="0" normalizeH="0" baseline="0" noProof="0">
              <a:ln>
                <a:noFill/>
              </a:ln>
              <a:solidFill>
                <a:srgbClr val="59452A"/>
              </a:solidFill>
              <a:effectLst/>
              <a:uLnTx/>
              <a:uFillTx/>
              <a:latin typeface="Calibri"/>
              <a:ea typeface="+mn-ea"/>
              <a:cs typeface="+mn-cs"/>
            </a:endParaRPr>
          </a:p>
        </p:txBody>
      </p:sp>
    </p:spTree>
    <p:extLst>
      <p:ext uri="{BB962C8B-B14F-4D97-AF65-F5344CB8AC3E}">
        <p14:creationId xmlns:p14="http://schemas.microsoft.com/office/powerpoint/2010/main" val="413010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0DA587B-F2BD-1EDF-8AC2-6C580343A5A4}"/>
              </a:ext>
            </a:extLst>
          </p:cNvPr>
          <p:cNvSpPr>
            <a:spLocks noGrp="1"/>
          </p:cNvSpPr>
          <p:nvPr>
            <p:ph type="ftr" sz="quarter" idx="14"/>
          </p:nvPr>
        </p:nvSpPr>
        <p:spPr/>
        <p:txBody>
          <a:bodyPr/>
          <a:lstStyle/>
          <a:p>
            <a:pPr algn="r"/>
            <a:r>
              <a:rPr lang="en-US">
                <a:solidFill>
                  <a:srgbClr val="000000"/>
                </a:solidFill>
              </a:rPr>
              <a:t>© Bill &amp; Melinda Gates Foundation      |</a:t>
            </a:r>
          </a:p>
        </p:txBody>
      </p:sp>
      <p:sp>
        <p:nvSpPr>
          <p:cNvPr id="3" name="Slide Number Placeholder 2">
            <a:extLst>
              <a:ext uri="{FF2B5EF4-FFF2-40B4-BE49-F238E27FC236}">
                <a16:creationId xmlns:a16="http://schemas.microsoft.com/office/drawing/2014/main" id="{AFCBB2F0-02C3-DCA7-A0EC-1D7517D0D892}"/>
              </a:ext>
            </a:extLst>
          </p:cNvPr>
          <p:cNvSpPr>
            <a:spLocks noGrp="1"/>
          </p:cNvSpPr>
          <p:nvPr>
            <p:ph type="sldNum" sz="quarter" idx="15"/>
          </p:nvPr>
        </p:nvSpPr>
        <p:spPr/>
        <p:txBody>
          <a:bodyPr/>
          <a:lstStyle/>
          <a:p>
            <a:fld id="{D3F7C509-FEEF-45D3-B896-7C07814C0C13}" type="slidenum">
              <a:rPr lang="en-US" smtClean="0">
                <a:solidFill>
                  <a:srgbClr val="000000"/>
                </a:solidFill>
              </a:rPr>
              <a:pPr/>
              <a:t>8</a:t>
            </a:fld>
            <a:endParaRPr lang="en-US">
              <a:solidFill>
                <a:srgbClr val="000000"/>
              </a:solidFill>
            </a:endParaRPr>
          </a:p>
        </p:txBody>
      </p:sp>
      <p:sp>
        <p:nvSpPr>
          <p:cNvPr id="5" name="Title 4">
            <a:extLst>
              <a:ext uri="{FF2B5EF4-FFF2-40B4-BE49-F238E27FC236}">
                <a16:creationId xmlns:a16="http://schemas.microsoft.com/office/drawing/2014/main" id="{A6535E5A-20AA-A092-135E-1B81A2038D40}"/>
              </a:ext>
            </a:extLst>
          </p:cNvPr>
          <p:cNvSpPr>
            <a:spLocks noGrp="1"/>
          </p:cNvSpPr>
          <p:nvPr>
            <p:ph type="title"/>
          </p:nvPr>
        </p:nvSpPr>
        <p:spPr>
          <a:xfrm>
            <a:off x="486832" y="645743"/>
            <a:ext cx="7666568" cy="862195"/>
          </a:xfrm>
        </p:spPr>
        <p:txBody>
          <a:bodyPr/>
          <a:lstStyle/>
          <a:p>
            <a:r>
              <a:rPr lang="en-US" sz="2400" dirty="0"/>
              <a:t>Desirable Characteristics of Repositories</a:t>
            </a:r>
          </a:p>
        </p:txBody>
      </p:sp>
      <p:graphicFrame>
        <p:nvGraphicFramePr>
          <p:cNvPr id="6" name="Table 6">
            <a:extLst>
              <a:ext uri="{FF2B5EF4-FFF2-40B4-BE49-F238E27FC236}">
                <a16:creationId xmlns:a16="http://schemas.microsoft.com/office/drawing/2014/main" id="{33CCFCC9-F83D-A46E-E26B-3DDACB30E993}"/>
              </a:ext>
            </a:extLst>
          </p:cNvPr>
          <p:cNvGraphicFramePr>
            <a:graphicFrameLocks noGrp="1"/>
          </p:cNvGraphicFramePr>
          <p:nvPr>
            <p:extLst>
              <p:ext uri="{D42A27DB-BD31-4B8C-83A1-F6EECF244321}">
                <p14:modId xmlns:p14="http://schemas.microsoft.com/office/powerpoint/2010/main" val="3255250333"/>
              </p:ext>
            </p:extLst>
          </p:nvPr>
        </p:nvGraphicFramePr>
        <p:xfrm>
          <a:off x="3695700" y="1176866"/>
          <a:ext cx="8133080" cy="4820920"/>
        </p:xfrm>
        <a:graphic>
          <a:graphicData uri="http://schemas.openxmlformats.org/drawingml/2006/table">
            <a:tbl>
              <a:tblPr firstRow="1" bandRow="1">
                <a:tableStyleId>{F2DE63D5-997A-4646-A377-4702673A728D}</a:tableStyleId>
              </a:tblPr>
              <a:tblGrid>
                <a:gridCol w="4069080">
                  <a:extLst>
                    <a:ext uri="{9D8B030D-6E8A-4147-A177-3AD203B41FA5}">
                      <a16:colId xmlns:a16="http://schemas.microsoft.com/office/drawing/2014/main" val="74082686"/>
                    </a:ext>
                  </a:extLst>
                </a:gridCol>
                <a:gridCol w="4064000">
                  <a:extLst>
                    <a:ext uri="{9D8B030D-6E8A-4147-A177-3AD203B41FA5}">
                      <a16:colId xmlns:a16="http://schemas.microsoft.com/office/drawing/2014/main" val="3011291510"/>
                    </a:ext>
                  </a:extLst>
                </a:gridCol>
              </a:tblGrid>
              <a:tr h="370840">
                <a:tc>
                  <a:txBody>
                    <a:bodyPr/>
                    <a:lstStyle/>
                    <a:p>
                      <a:r>
                        <a:rPr lang="en-US" sz="1600" dirty="0"/>
                        <a:t>Desirable Characteristic </a:t>
                      </a:r>
                    </a:p>
                  </a:txBody>
                  <a:tcPr/>
                </a:tc>
                <a:tc>
                  <a:txBody>
                    <a:bodyPr/>
                    <a:lstStyle/>
                    <a:p>
                      <a:r>
                        <a:rPr lang="en-US" sz="1600" dirty="0"/>
                        <a:t>Gates Data Exchange Has?</a:t>
                      </a:r>
                    </a:p>
                  </a:txBody>
                  <a:tcPr/>
                </a:tc>
                <a:extLst>
                  <a:ext uri="{0D108BD9-81ED-4DB2-BD59-A6C34878D82A}">
                    <a16:rowId xmlns:a16="http://schemas.microsoft.com/office/drawing/2014/main" val="1344647652"/>
                  </a:ext>
                </a:extLst>
              </a:tr>
              <a:tr h="370840">
                <a:tc>
                  <a:txBody>
                    <a:bodyPr/>
                    <a:lstStyle/>
                    <a:p>
                      <a:r>
                        <a:rPr lang="en-US" sz="1600" dirty="0">
                          <a:solidFill>
                            <a:schemeClr val="accent6"/>
                          </a:solidFill>
                        </a:rPr>
                        <a:t>Free &amp; Easy Access</a:t>
                      </a:r>
                    </a:p>
                  </a:txBody>
                  <a:tcPr/>
                </a:tc>
                <a:tc>
                  <a:txBody>
                    <a:bodyPr/>
                    <a:lstStyle/>
                    <a:p>
                      <a:r>
                        <a:rPr lang="en-US" sz="1600" dirty="0">
                          <a:solidFill>
                            <a:schemeClr val="accent6"/>
                          </a:solidFill>
                        </a:rPr>
                        <a:t>No, internal only </a:t>
                      </a:r>
                    </a:p>
                  </a:txBody>
                  <a:tcPr/>
                </a:tc>
                <a:extLst>
                  <a:ext uri="{0D108BD9-81ED-4DB2-BD59-A6C34878D82A}">
                    <a16:rowId xmlns:a16="http://schemas.microsoft.com/office/drawing/2014/main" val="3642052987"/>
                  </a:ext>
                </a:extLst>
              </a:tr>
              <a:tr h="370840">
                <a:tc>
                  <a:txBody>
                    <a:bodyPr/>
                    <a:lstStyle/>
                    <a:p>
                      <a:r>
                        <a:rPr lang="en-US" sz="1600" dirty="0">
                          <a:solidFill>
                            <a:schemeClr val="accent6"/>
                          </a:solidFill>
                        </a:rPr>
                        <a:t>Clear Use Guidance </a:t>
                      </a:r>
                    </a:p>
                  </a:txBody>
                  <a:tcPr/>
                </a:tc>
                <a:tc>
                  <a:txBody>
                    <a:bodyPr/>
                    <a:lstStyle/>
                    <a:p>
                      <a:r>
                        <a:rPr lang="en-US" sz="1600" dirty="0">
                          <a:solidFill>
                            <a:schemeClr val="accent6"/>
                          </a:solidFill>
                        </a:rPr>
                        <a:t>Yes, full documentation &amp; metadata </a:t>
                      </a:r>
                    </a:p>
                  </a:txBody>
                  <a:tcPr/>
                </a:tc>
                <a:extLst>
                  <a:ext uri="{0D108BD9-81ED-4DB2-BD59-A6C34878D82A}">
                    <a16:rowId xmlns:a16="http://schemas.microsoft.com/office/drawing/2014/main" val="545258968"/>
                  </a:ext>
                </a:extLst>
              </a:tr>
              <a:tr h="370840">
                <a:tc>
                  <a:txBody>
                    <a:bodyPr/>
                    <a:lstStyle/>
                    <a:p>
                      <a:r>
                        <a:rPr lang="en-US" sz="1600" dirty="0">
                          <a:solidFill>
                            <a:schemeClr val="accent6"/>
                          </a:solidFill>
                        </a:rPr>
                        <a:t>Risk Management</a:t>
                      </a:r>
                    </a:p>
                  </a:txBody>
                  <a:tcPr/>
                </a:tc>
                <a:tc>
                  <a:txBody>
                    <a:bodyPr/>
                    <a:lstStyle/>
                    <a:p>
                      <a:r>
                        <a:rPr lang="en-US" sz="1600" dirty="0">
                          <a:solidFill>
                            <a:schemeClr val="accent6"/>
                          </a:solidFill>
                        </a:rPr>
                        <a:t>Yes but sensitive data not allowed </a:t>
                      </a:r>
                    </a:p>
                  </a:txBody>
                  <a:tcPr/>
                </a:tc>
                <a:extLst>
                  <a:ext uri="{0D108BD9-81ED-4DB2-BD59-A6C34878D82A}">
                    <a16:rowId xmlns:a16="http://schemas.microsoft.com/office/drawing/2014/main" val="3650780294"/>
                  </a:ext>
                </a:extLst>
              </a:tr>
              <a:tr h="370840">
                <a:tc>
                  <a:txBody>
                    <a:bodyPr/>
                    <a:lstStyle/>
                    <a:p>
                      <a:r>
                        <a:rPr lang="en-US" sz="1600" dirty="0">
                          <a:solidFill>
                            <a:schemeClr val="accent6"/>
                          </a:solidFill>
                        </a:rPr>
                        <a:t>Retention Policy </a:t>
                      </a:r>
                    </a:p>
                  </a:txBody>
                  <a:tcPr/>
                </a:tc>
                <a:tc>
                  <a:txBody>
                    <a:bodyPr/>
                    <a:lstStyle/>
                    <a:p>
                      <a:r>
                        <a:rPr lang="en-US" sz="1600" dirty="0">
                          <a:solidFill>
                            <a:schemeClr val="accent6"/>
                          </a:solidFill>
                        </a:rPr>
                        <a:t>No </a:t>
                      </a:r>
                    </a:p>
                  </a:txBody>
                  <a:tcPr/>
                </a:tc>
                <a:extLst>
                  <a:ext uri="{0D108BD9-81ED-4DB2-BD59-A6C34878D82A}">
                    <a16:rowId xmlns:a16="http://schemas.microsoft.com/office/drawing/2014/main" val="4090558629"/>
                  </a:ext>
                </a:extLst>
              </a:tr>
              <a:tr h="370840">
                <a:tc>
                  <a:txBody>
                    <a:bodyPr/>
                    <a:lstStyle/>
                    <a:p>
                      <a:r>
                        <a:rPr lang="en-US" sz="1600" dirty="0">
                          <a:solidFill>
                            <a:schemeClr val="accent6"/>
                          </a:solidFill>
                        </a:rPr>
                        <a:t>Sustainability </a:t>
                      </a:r>
                    </a:p>
                  </a:txBody>
                  <a:tcPr/>
                </a:tc>
                <a:tc>
                  <a:txBody>
                    <a:bodyPr/>
                    <a:lstStyle/>
                    <a:p>
                      <a:r>
                        <a:rPr lang="en-US" sz="1600" dirty="0">
                          <a:solidFill>
                            <a:schemeClr val="accent6"/>
                          </a:solidFill>
                        </a:rPr>
                        <a:t>Little contingency plan </a:t>
                      </a:r>
                    </a:p>
                  </a:txBody>
                  <a:tcPr/>
                </a:tc>
                <a:extLst>
                  <a:ext uri="{0D108BD9-81ED-4DB2-BD59-A6C34878D82A}">
                    <a16:rowId xmlns:a16="http://schemas.microsoft.com/office/drawing/2014/main" val="4181347575"/>
                  </a:ext>
                </a:extLst>
              </a:tr>
              <a:tr h="370840">
                <a:tc>
                  <a:txBody>
                    <a:bodyPr/>
                    <a:lstStyle/>
                    <a:p>
                      <a:r>
                        <a:rPr lang="en-US" sz="1600" dirty="0">
                          <a:solidFill>
                            <a:schemeClr val="accent6"/>
                          </a:solidFill>
                        </a:rPr>
                        <a:t>Persistent Identifiers </a:t>
                      </a:r>
                    </a:p>
                  </a:txBody>
                  <a:tcPr/>
                </a:tc>
                <a:tc>
                  <a:txBody>
                    <a:bodyPr/>
                    <a:lstStyle/>
                    <a:p>
                      <a:r>
                        <a:rPr lang="en-US" sz="1600" dirty="0">
                          <a:solidFill>
                            <a:schemeClr val="accent6"/>
                          </a:solidFill>
                        </a:rPr>
                        <a:t>Yes, but internal only </a:t>
                      </a:r>
                    </a:p>
                  </a:txBody>
                  <a:tcPr/>
                </a:tc>
                <a:extLst>
                  <a:ext uri="{0D108BD9-81ED-4DB2-BD59-A6C34878D82A}">
                    <a16:rowId xmlns:a16="http://schemas.microsoft.com/office/drawing/2014/main" val="2093813485"/>
                  </a:ext>
                </a:extLst>
              </a:tr>
              <a:tr h="370840">
                <a:tc>
                  <a:txBody>
                    <a:bodyPr/>
                    <a:lstStyle/>
                    <a:p>
                      <a:r>
                        <a:rPr lang="en-US" sz="1600" dirty="0">
                          <a:solidFill>
                            <a:schemeClr val="accent6"/>
                          </a:solidFill>
                        </a:rPr>
                        <a:t>Metadata</a:t>
                      </a:r>
                    </a:p>
                  </a:txBody>
                  <a:tcPr/>
                </a:tc>
                <a:tc>
                  <a:txBody>
                    <a:bodyPr/>
                    <a:lstStyle/>
                    <a:p>
                      <a:r>
                        <a:rPr lang="en-US" sz="1600" dirty="0">
                          <a:solidFill>
                            <a:schemeClr val="accent6"/>
                          </a:solidFill>
                        </a:rPr>
                        <a:t>Yes, but limited &amp; often not required </a:t>
                      </a:r>
                    </a:p>
                  </a:txBody>
                  <a:tcPr/>
                </a:tc>
                <a:extLst>
                  <a:ext uri="{0D108BD9-81ED-4DB2-BD59-A6C34878D82A}">
                    <a16:rowId xmlns:a16="http://schemas.microsoft.com/office/drawing/2014/main" val="2584977774"/>
                  </a:ext>
                </a:extLst>
              </a:tr>
              <a:tr h="370840">
                <a:tc>
                  <a:txBody>
                    <a:bodyPr/>
                    <a:lstStyle/>
                    <a:p>
                      <a:r>
                        <a:rPr lang="en-US" sz="1600" dirty="0">
                          <a:solidFill>
                            <a:schemeClr val="accent6"/>
                          </a:solidFill>
                        </a:rPr>
                        <a:t>Curation &amp; Quality Assurance</a:t>
                      </a:r>
                    </a:p>
                  </a:txBody>
                  <a:tcPr/>
                </a:tc>
                <a:tc>
                  <a:txBody>
                    <a:bodyPr/>
                    <a:lstStyle/>
                    <a:p>
                      <a:r>
                        <a:rPr lang="en-US" sz="1600" dirty="0">
                          <a:solidFill>
                            <a:schemeClr val="accent6"/>
                          </a:solidFill>
                        </a:rPr>
                        <a:t>Yes </a:t>
                      </a:r>
                    </a:p>
                  </a:txBody>
                  <a:tcPr/>
                </a:tc>
                <a:extLst>
                  <a:ext uri="{0D108BD9-81ED-4DB2-BD59-A6C34878D82A}">
                    <a16:rowId xmlns:a16="http://schemas.microsoft.com/office/drawing/2014/main" val="3498033875"/>
                  </a:ext>
                </a:extLst>
              </a:tr>
              <a:tr h="370840">
                <a:tc>
                  <a:txBody>
                    <a:bodyPr/>
                    <a:lstStyle/>
                    <a:p>
                      <a:r>
                        <a:rPr lang="en-US" sz="1600" dirty="0">
                          <a:solidFill>
                            <a:schemeClr val="accent6"/>
                          </a:solidFill>
                        </a:rPr>
                        <a:t>Broad &amp; Measured Reuse </a:t>
                      </a:r>
                    </a:p>
                  </a:txBody>
                  <a:tcPr/>
                </a:tc>
                <a:tc>
                  <a:txBody>
                    <a:bodyPr/>
                    <a:lstStyle/>
                    <a:p>
                      <a:r>
                        <a:rPr lang="en-US" sz="1600" dirty="0">
                          <a:solidFill>
                            <a:schemeClr val="accent6"/>
                          </a:solidFill>
                        </a:rPr>
                        <a:t>No </a:t>
                      </a:r>
                    </a:p>
                  </a:txBody>
                  <a:tcPr/>
                </a:tc>
                <a:extLst>
                  <a:ext uri="{0D108BD9-81ED-4DB2-BD59-A6C34878D82A}">
                    <a16:rowId xmlns:a16="http://schemas.microsoft.com/office/drawing/2014/main" val="2488967163"/>
                  </a:ext>
                </a:extLst>
              </a:tr>
              <a:tr h="370840">
                <a:tc>
                  <a:txBody>
                    <a:bodyPr/>
                    <a:lstStyle/>
                    <a:p>
                      <a:r>
                        <a:rPr lang="en-US" sz="1600" dirty="0">
                          <a:solidFill>
                            <a:schemeClr val="accent6"/>
                          </a:solidFill>
                        </a:rPr>
                        <a:t>Common Format </a:t>
                      </a:r>
                    </a:p>
                  </a:txBody>
                  <a:tcPr/>
                </a:tc>
                <a:tc>
                  <a:txBody>
                    <a:bodyPr/>
                    <a:lstStyle/>
                    <a:p>
                      <a:r>
                        <a:rPr lang="en-US" sz="1600" dirty="0">
                          <a:solidFill>
                            <a:schemeClr val="accent6"/>
                          </a:solidFill>
                        </a:rPr>
                        <a:t>Mixed </a:t>
                      </a:r>
                    </a:p>
                  </a:txBody>
                  <a:tcPr/>
                </a:tc>
                <a:extLst>
                  <a:ext uri="{0D108BD9-81ED-4DB2-BD59-A6C34878D82A}">
                    <a16:rowId xmlns:a16="http://schemas.microsoft.com/office/drawing/2014/main" val="1434425561"/>
                  </a:ext>
                </a:extLst>
              </a:tr>
              <a:tr h="370840">
                <a:tc>
                  <a:txBody>
                    <a:bodyPr/>
                    <a:lstStyle/>
                    <a:p>
                      <a:endParaRPr lang="en-US" sz="1600" dirty="0">
                        <a:solidFill>
                          <a:schemeClr val="accent6"/>
                        </a:solidFill>
                      </a:endParaRPr>
                    </a:p>
                  </a:txBody>
                  <a:tcPr>
                    <a:solidFill>
                      <a:schemeClr val="accent3"/>
                    </a:solidFill>
                  </a:tcPr>
                </a:tc>
                <a:tc>
                  <a:txBody>
                    <a:bodyPr/>
                    <a:lstStyle/>
                    <a:p>
                      <a:endParaRPr lang="en-US" sz="1600" dirty="0">
                        <a:solidFill>
                          <a:schemeClr val="accent6"/>
                        </a:solidFill>
                      </a:endParaRPr>
                    </a:p>
                  </a:txBody>
                  <a:tcPr>
                    <a:solidFill>
                      <a:schemeClr val="accent3"/>
                    </a:solidFill>
                  </a:tcPr>
                </a:tc>
                <a:extLst>
                  <a:ext uri="{0D108BD9-81ED-4DB2-BD59-A6C34878D82A}">
                    <a16:rowId xmlns:a16="http://schemas.microsoft.com/office/drawing/2014/main" val="344520793"/>
                  </a:ext>
                </a:extLst>
              </a:tr>
              <a:tr h="370840">
                <a:tc>
                  <a:txBody>
                    <a:bodyPr/>
                    <a:lstStyle/>
                    <a:p>
                      <a:r>
                        <a:rPr lang="en-US" sz="1600" dirty="0">
                          <a:solidFill>
                            <a:schemeClr val="accent6"/>
                          </a:solidFill>
                        </a:rPr>
                        <a:t>Storing Human Data </a:t>
                      </a:r>
                    </a:p>
                  </a:txBody>
                  <a:tcPr/>
                </a:tc>
                <a:tc>
                  <a:txBody>
                    <a:bodyPr/>
                    <a:lstStyle/>
                    <a:p>
                      <a:r>
                        <a:rPr lang="en-US" sz="1600" dirty="0">
                          <a:solidFill>
                            <a:schemeClr val="accent6"/>
                          </a:solidFill>
                        </a:rPr>
                        <a:t>None as internal use only </a:t>
                      </a:r>
                    </a:p>
                  </a:txBody>
                  <a:tcPr/>
                </a:tc>
                <a:extLst>
                  <a:ext uri="{0D108BD9-81ED-4DB2-BD59-A6C34878D82A}">
                    <a16:rowId xmlns:a16="http://schemas.microsoft.com/office/drawing/2014/main" val="368113760"/>
                  </a:ext>
                </a:extLst>
              </a:tr>
            </a:tbl>
          </a:graphicData>
        </a:graphic>
      </p:graphicFrame>
      <p:sp>
        <p:nvSpPr>
          <p:cNvPr id="8" name="Google Shape;445;p4">
            <a:extLst>
              <a:ext uri="{FF2B5EF4-FFF2-40B4-BE49-F238E27FC236}">
                <a16:creationId xmlns:a16="http://schemas.microsoft.com/office/drawing/2014/main" id="{893945B1-9834-235A-FCE4-123AA003C9B6}"/>
              </a:ext>
            </a:extLst>
          </p:cNvPr>
          <p:cNvSpPr txBox="1"/>
          <p:nvPr/>
        </p:nvSpPr>
        <p:spPr>
          <a:xfrm>
            <a:off x="363220" y="1176866"/>
            <a:ext cx="2628160" cy="4153618"/>
          </a:xfrm>
          <a:prstGeom prst="rect">
            <a:avLst/>
          </a:prstGeom>
          <a:solidFill>
            <a:srgbClr val="E7F0F3"/>
          </a:solidFill>
          <a:ln w="9525" cap="flat" cmpd="sng">
            <a:solidFill>
              <a:srgbClr val="376271"/>
            </a:solidFill>
            <a:prstDash val="solid"/>
            <a:round/>
            <a:headEnd type="none" w="sm" len="sm"/>
            <a:tailEnd type="none" w="sm" len="sm"/>
          </a:ln>
        </p:spPr>
        <p:txBody>
          <a:bodyPr spcFirstLastPara="1" wrap="square" lIns="128580" tIns="128580" rIns="128580" bIns="128580" anchor="t" anchorCtr="0">
            <a:noAutofit/>
          </a:bodyPr>
          <a:lstStyle/>
          <a:p>
            <a:pPr algn="l">
              <a:spcAft>
                <a:spcPts val="300"/>
              </a:spcAft>
            </a:pPr>
            <a:r>
              <a:rPr lang="en-US" sz="1400" dirty="0">
                <a:solidFill>
                  <a:schemeClr val="accent6"/>
                </a:solidFill>
                <a:latin typeface="Arial" pitchFamily="34" charset="0"/>
                <a:cs typeface="Arial" pitchFamily="34" charset="0"/>
              </a:rPr>
              <a:t>In 2018, the foundation built the Gates Data Exchange (</a:t>
            </a:r>
            <a:r>
              <a:rPr lang="en-US" sz="1400" dirty="0" err="1">
                <a:solidFill>
                  <a:schemeClr val="accent6"/>
                </a:solidFill>
                <a:latin typeface="Arial" pitchFamily="34" charset="0"/>
                <a:cs typeface="Arial" pitchFamily="34" charset="0"/>
              </a:rPr>
              <a:t>GDx</a:t>
            </a:r>
            <a:r>
              <a:rPr lang="en-US" sz="1400" dirty="0">
                <a:solidFill>
                  <a:schemeClr val="accent6"/>
                </a:solidFill>
                <a:latin typeface="Arial" pitchFamily="34" charset="0"/>
                <a:cs typeface="Arial" pitchFamily="34" charset="0"/>
              </a:rPr>
              <a:t>) to catalogue and internally house data resulting from investments. However, it was quickly known that </a:t>
            </a:r>
            <a:r>
              <a:rPr lang="en-US" sz="1400" dirty="0" err="1">
                <a:solidFill>
                  <a:schemeClr val="accent6"/>
                </a:solidFill>
                <a:latin typeface="Arial" pitchFamily="34" charset="0"/>
                <a:cs typeface="Arial" pitchFamily="34" charset="0"/>
              </a:rPr>
              <a:t>GDx</a:t>
            </a:r>
            <a:r>
              <a:rPr lang="en-US" sz="1400" dirty="0">
                <a:solidFill>
                  <a:schemeClr val="accent6"/>
                </a:solidFill>
                <a:latin typeface="Arial" pitchFamily="34" charset="0"/>
                <a:cs typeface="Arial" pitchFamily="34" charset="0"/>
              </a:rPr>
              <a:t> could not scale to meet needs. Especially, the need of the Open Access Policy for sharing underlying data to publications. </a:t>
            </a:r>
          </a:p>
          <a:p>
            <a:pPr algn="l">
              <a:spcAft>
                <a:spcPts val="300"/>
              </a:spcAft>
            </a:pPr>
            <a:endParaRPr lang="en-US" sz="1400" dirty="0">
              <a:solidFill>
                <a:schemeClr val="accent6"/>
              </a:solidFill>
              <a:latin typeface="Arial" pitchFamily="34" charset="0"/>
              <a:cs typeface="Arial" pitchFamily="34" charset="0"/>
            </a:endParaRPr>
          </a:p>
          <a:p>
            <a:pPr algn="l">
              <a:spcAft>
                <a:spcPts val="300"/>
              </a:spcAft>
            </a:pPr>
            <a:r>
              <a:rPr lang="en-US" sz="1400" dirty="0">
                <a:solidFill>
                  <a:schemeClr val="accent6"/>
                </a:solidFill>
                <a:latin typeface="Arial" pitchFamily="34" charset="0"/>
                <a:cs typeface="Arial" pitchFamily="34" charset="0"/>
              </a:rPr>
              <a:t>Now the question is what is next…</a:t>
            </a:r>
          </a:p>
        </p:txBody>
      </p:sp>
    </p:spTree>
    <p:extLst>
      <p:ext uri="{BB962C8B-B14F-4D97-AF65-F5344CB8AC3E}">
        <p14:creationId xmlns:p14="http://schemas.microsoft.com/office/powerpoint/2010/main" val="483686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445;p4">
            <a:extLst>
              <a:ext uri="{FF2B5EF4-FFF2-40B4-BE49-F238E27FC236}">
                <a16:creationId xmlns:a16="http://schemas.microsoft.com/office/drawing/2014/main" id="{893945B1-9834-235A-FCE4-123AA003C9B6}"/>
              </a:ext>
            </a:extLst>
          </p:cNvPr>
          <p:cNvSpPr txBox="1"/>
          <p:nvPr/>
        </p:nvSpPr>
        <p:spPr>
          <a:xfrm>
            <a:off x="486833" y="1718734"/>
            <a:ext cx="4226984" cy="4519085"/>
          </a:xfrm>
          <a:prstGeom prst="rect">
            <a:avLst/>
          </a:prstGeom>
        </p:spPr>
        <p:txBody>
          <a:bodyPr spcFirstLastPara="1" vert="horz" lIns="0" tIns="0" rIns="0" bIns="0" rtlCol="0" anchorCtr="0">
            <a:normAutofit/>
          </a:bodyPr>
          <a:lstStyle/>
          <a:p>
            <a:pPr defTabSz="1219170">
              <a:spcBef>
                <a:spcPts val="800"/>
              </a:spcBef>
            </a:pPr>
            <a:r>
              <a:rPr lang="en-US" sz="1867" dirty="0">
                <a:solidFill>
                  <a:schemeClr val="accent6"/>
                </a:solidFill>
                <a:latin typeface="Calibri" panose="020F0502020204030204" pitchFamily="34" charset="0"/>
                <a:cs typeface="Calibri" panose="020F0502020204030204" pitchFamily="34" charset="0"/>
              </a:rPr>
              <a:t>We leverage the repository vetting of F1000 Research who hosts the services underlying </a:t>
            </a:r>
            <a:r>
              <a:rPr lang="en-US" sz="1867" dirty="0">
                <a:solidFill>
                  <a:schemeClr val="accent6"/>
                </a:solidFill>
                <a:latin typeface="Calibri" panose="020F0502020204030204" pitchFamily="34" charset="0"/>
                <a:cs typeface="Calibri" panose="020F0502020204030204" pitchFamily="34" charset="0"/>
                <a:hlinkClick r:id="rId2"/>
              </a:rPr>
              <a:t>Gates Open Research</a:t>
            </a:r>
            <a:r>
              <a:rPr lang="en-US" sz="1867" dirty="0">
                <a:solidFill>
                  <a:schemeClr val="accent6"/>
                </a:solidFill>
                <a:latin typeface="Calibri" panose="020F0502020204030204" pitchFamily="34" charset="0"/>
                <a:cs typeface="Calibri" panose="020F0502020204030204" pitchFamily="34" charset="0"/>
              </a:rPr>
              <a:t>. </a:t>
            </a:r>
          </a:p>
          <a:p>
            <a:pPr defTabSz="1219170">
              <a:spcBef>
                <a:spcPts val="800"/>
              </a:spcBef>
            </a:pPr>
            <a:endParaRPr lang="en-US" sz="1867" dirty="0">
              <a:solidFill>
                <a:schemeClr val="accent6"/>
              </a:solidFill>
              <a:latin typeface="Calibri" panose="020F0502020204030204" pitchFamily="34" charset="0"/>
              <a:cs typeface="Calibri" panose="020F0502020204030204" pitchFamily="34" charset="0"/>
            </a:endParaRPr>
          </a:p>
          <a:p>
            <a:pPr defTabSz="1219170">
              <a:spcBef>
                <a:spcPts val="800"/>
              </a:spcBef>
            </a:pPr>
            <a:endParaRPr lang="en-US" sz="1867" dirty="0">
              <a:solidFill>
                <a:schemeClr val="accent6"/>
              </a:solidFill>
              <a:latin typeface="Calibri" panose="020F0502020204030204" pitchFamily="34" charset="0"/>
              <a:cs typeface="Calibri" panose="020F0502020204030204" pitchFamily="34" charset="0"/>
            </a:endParaRPr>
          </a:p>
          <a:p>
            <a:pPr defTabSz="1219170">
              <a:spcBef>
                <a:spcPts val="800"/>
              </a:spcBef>
            </a:pPr>
            <a:endParaRPr lang="en-US" sz="1867" dirty="0">
              <a:solidFill>
                <a:schemeClr val="accent6"/>
              </a:solidFill>
              <a:latin typeface="Calibri" panose="020F0502020204030204" pitchFamily="34" charset="0"/>
              <a:cs typeface="Calibri" panose="020F0502020204030204" pitchFamily="34" charset="0"/>
            </a:endParaRPr>
          </a:p>
          <a:p>
            <a:pPr defTabSz="1219170">
              <a:spcBef>
                <a:spcPts val="800"/>
              </a:spcBef>
            </a:pPr>
            <a:endParaRPr lang="en-US" sz="1867" dirty="0">
              <a:solidFill>
                <a:schemeClr val="accent6"/>
              </a:solidFill>
              <a:latin typeface="Calibri" panose="020F0502020204030204" pitchFamily="34" charset="0"/>
              <a:cs typeface="Calibri" panose="020F0502020204030204" pitchFamily="34" charset="0"/>
            </a:endParaRPr>
          </a:p>
        </p:txBody>
      </p:sp>
      <p:sp>
        <p:nvSpPr>
          <p:cNvPr id="2" name="Footer Placeholder 1">
            <a:extLst>
              <a:ext uri="{FF2B5EF4-FFF2-40B4-BE49-F238E27FC236}">
                <a16:creationId xmlns:a16="http://schemas.microsoft.com/office/drawing/2014/main" id="{80DA587B-F2BD-1EDF-8AC2-6C580343A5A4}"/>
              </a:ext>
            </a:extLst>
          </p:cNvPr>
          <p:cNvSpPr>
            <a:spLocks noGrp="1"/>
          </p:cNvSpPr>
          <p:nvPr>
            <p:ph type="ftr" sz="quarter" idx="15"/>
          </p:nvPr>
        </p:nvSpPr>
        <p:spPr>
          <a:xfrm>
            <a:off x="7498085" y="6527945"/>
            <a:ext cx="3860800" cy="207464"/>
          </a:xfrm>
        </p:spPr>
        <p:txBody>
          <a:bodyPr vert="horz" lIns="0" tIns="0" rIns="0" bIns="0" rtlCol="0" anchor="b" anchorCtr="0">
            <a:normAutofit/>
          </a:bodyPr>
          <a:lstStyle/>
          <a:p>
            <a:pPr algn="r">
              <a:spcAft>
                <a:spcPts val="600"/>
              </a:spcAft>
            </a:pPr>
            <a:r>
              <a:rPr lang="en-US" kern="1200" spc="27" baseline="0">
                <a:latin typeface="Calibri" panose="020F0502020204030204" pitchFamily="34" charset="0"/>
                <a:ea typeface="+mn-ea"/>
                <a:cs typeface="Calibri" panose="020F0502020204030204" pitchFamily="34" charset="0"/>
              </a:rPr>
              <a:t>© Bill &amp; Melinda Gates Foundation      |</a:t>
            </a:r>
          </a:p>
        </p:txBody>
      </p:sp>
      <p:sp>
        <p:nvSpPr>
          <p:cNvPr id="3" name="Slide Number Placeholder 2">
            <a:extLst>
              <a:ext uri="{FF2B5EF4-FFF2-40B4-BE49-F238E27FC236}">
                <a16:creationId xmlns:a16="http://schemas.microsoft.com/office/drawing/2014/main" id="{AFCBB2F0-02C3-DCA7-A0EC-1D7517D0D892}"/>
              </a:ext>
            </a:extLst>
          </p:cNvPr>
          <p:cNvSpPr>
            <a:spLocks noGrp="1"/>
          </p:cNvSpPr>
          <p:nvPr>
            <p:ph type="sldNum" sz="quarter" idx="16"/>
          </p:nvPr>
        </p:nvSpPr>
        <p:spPr>
          <a:xfrm>
            <a:off x="11359635" y="6527357"/>
            <a:ext cx="253444" cy="207464"/>
          </a:xfrm>
        </p:spPr>
        <p:txBody>
          <a:bodyPr vert="horz" lIns="0" tIns="0" rIns="0" bIns="0" rtlCol="0" anchor="b">
            <a:normAutofit/>
          </a:bodyPr>
          <a:lstStyle/>
          <a:p>
            <a:pPr>
              <a:spcAft>
                <a:spcPts val="600"/>
              </a:spcAft>
            </a:pPr>
            <a:fld id="{D3F7C509-FEEF-45D3-B896-7C07814C0C13}" type="slidenum">
              <a:rPr lang="en-US" smtClean="0"/>
              <a:pPr>
                <a:spcAft>
                  <a:spcPts val="600"/>
                </a:spcAft>
              </a:pPr>
              <a:t>9</a:t>
            </a:fld>
            <a:endParaRPr lang="en-US"/>
          </a:p>
        </p:txBody>
      </p:sp>
      <p:sp>
        <p:nvSpPr>
          <p:cNvPr id="5" name="Title 4">
            <a:extLst>
              <a:ext uri="{FF2B5EF4-FFF2-40B4-BE49-F238E27FC236}">
                <a16:creationId xmlns:a16="http://schemas.microsoft.com/office/drawing/2014/main" id="{A6535E5A-20AA-A092-135E-1B81A2038D40}"/>
              </a:ext>
            </a:extLst>
          </p:cNvPr>
          <p:cNvSpPr>
            <a:spLocks noGrp="1"/>
          </p:cNvSpPr>
          <p:nvPr>
            <p:ph type="title"/>
          </p:nvPr>
        </p:nvSpPr>
        <p:spPr>
          <a:xfrm>
            <a:off x="486833" y="646255"/>
            <a:ext cx="4226984" cy="862195"/>
          </a:xfrm>
        </p:spPr>
        <p:txBody>
          <a:bodyPr vert="horz" lIns="0" tIns="0" rIns="0" bIns="0" rtlCol="0" anchor="t" anchorCtr="0">
            <a:normAutofit/>
          </a:bodyPr>
          <a:lstStyle/>
          <a:p>
            <a:r>
              <a:rPr lang="en-US" sz="2600" kern="1200" cap="all" baseline="0" dirty="0">
                <a:latin typeface="Calibri" panose="020F0502020204030204" pitchFamily="34" charset="0"/>
                <a:ea typeface="+mj-ea"/>
                <a:cs typeface="Calibri" panose="020F0502020204030204" pitchFamily="34" charset="0"/>
              </a:rPr>
              <a:t>Gates Open Research </a:t>
            </a:r>
          </a:p>
        </p:txBody>
      </p:sp>
      <p:pic>
        <p:nvPicPr>
          <p:cNvPr id="7" name="Picture 6">
            <a:extLst>
              <a:ext uri="{FF2B5EF4-FFF2-40B4-BE49-F238E27FC236}">
                <a16:creationId xmlns:a16="http://schemas.microsoft.com/office/drawing/2014/main" id="{1893E7EB-E68B-C84B-D3C4-FD5543B3602B}"/>
              </a:ext>
            </a:extLst>
          </p:cNvPr>
          <p:cNvPicPr>
            <a:picLocks noChangeAspect="1"/>
          </p:cNvPicPr>
          <p:nvPr/>
        </p:nvPicPr>
        <p:blipFill>
          <a:blip r:embed="rId3"/>
          <a:stretch>
            <a:fillRect/>
          </a:stretch>
        </p:blipFill>
        <p:spPr>
          <a:xfrm>
            <a:off x="6096000" y="168502"/>
            <a:ext cx="3960229" cy="60693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775395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11_Foundation Master Slides">
  <a:themeElements>
    <a:clrScheme name="Bill &amp; Melinda Gates Foundation Colors Jan 2014">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3086AB"/>
      </a:hlink>
      <a:folHlink>
        <a:srgbClr val="3086AB"/>
      </a:folHlink>
    </a:clrScheme>
    <a:fontScheme name="BMGF">
      <a:majorFont>
        <a:latin typeface="Arial"/>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1400" smtClean="0">
            <a:solidFill>
              <a:schemeClr val="accent6"/>
            </a:solidFill>
            <a:latin typeface="Arial" pitchFamily="34" charset="0"/>
            <a:cs typeface="Arial" pitchFamily="34" charset="0"/>
          </a:defRPr>
        </a:defPPr>
      </a:lstStyle>
    </a:txDef>
  </a:objectDefaults>
  <a:extraClrSchemeLst/>
  <a:extLst>
    <a:ext uri="{05A4C25C-085E-4340-85A3-A5531E510DB2}">
      <thm15:themeFamily xmlns:thm15="http://schemas.microsoft.com/office/thememl/2012/main" name="PPT Express Template_Feb 14 2014.potx [Read-Only]" id="{9B6F4562-2335-4113-8766-CBBBEDE340CD}" vid="{50F5052F-49F7-41D1-B5B2-6FD6E10D3D41}"/>
    </a:ext>
  </a:extLst>
</a:theme>
</file>

<file path=ppt/theme/theme2.xml><?xml version="1.0" encoding="utf-8"?>
<a:theme xmlns:a="http://schemas.openxmlformats.org/drawingml/2006/main" name="8_Foundation Master Slides">
  <a:themeElements>
    <a:clrScheme name="Bill &amp; Melinda Gates Foundation Colors Jan 2014">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3086AB"/>
      </a:hlink>
      <a:folHlink>
        <a:srgbClr val="3086AB"/>
      </a:folHlink>
    </a:clrScheme>
    <a:fontScheme name="BMGF">
      <a:majorFont>
        <a:latin typeface="Arial"/>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1400" smtClean="0">
            <a:solidFill>
              <a:schemeClr val="accent6"/>
            </a:solidFill>
            <a:latin typeface="Arial" pitchFamily="34" charset="0"/>
            <a:cs typeface="Arial" pitchFamily="34" charset="0"/>
          </a:defRPr>
        </a:defPPr>
      </a:lstStyle>
    </a:txDef>
  </a:objectDefaults>
  <a:extraClrSchemeLst/>
  <a:extLst>
    <a:ext uri="{05A4C25C-085E-4340-85A3-A5531E510DB2}">
      <thm15:themeFamily xmlns:thm15="http://schemas.microsoft.com/office/thememl/2012/main" name="PPT Express Template_Feb 14 2014.potx [Read-Only]" id="{9B6F4562-2335-4113-8766-CBBBEDE340CD}" vid="{50F5052F-49F7-41D1-B5B2-6FD6E10D3D41}"/>
    </a:ext>
  </a:extLst>
</a:theme>
</file>

<file path=ppt/theme/theme3.xml><?xml version="1.0" encoding="utf-8"?>
<a:theme xmlns:a="http://schemas.openxmlformats.org/drawingml/2006/main" name="foundation theme">
  <a:themeElements>
    <a:clrScheme name="Foundation PPT Color Palette - Jan 2014">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3086AB"/>
      </a:hlink>
      <a:folHlink>
        <a:srgbClr val="3086AB"/>
      </a:folHlink>
    </a:clrScheme>
    <a:fontScheme name="Foundation PPT Fonts - Jan 20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1400" smtClean="0">
            <a:solidFill>
              <a:schemeClr val="accent6"/>
            </a:solidFill>
            <a:latin typeface="Arial" pitchFamily="34" charset="0"/>
            <a:cs typeface="Arial" pitchFamily="34" charset="0"/>
          </a:defRPr>
        </a:defPPr>
      </a:lstStyle>
    </a:txDef>
  </a:objectDefaults>
  <a:extraClrSchemeLst/>
  <a:extLst>
    <a:ext uri="{05A4C25C-085E-4340-85A3-A5531E510DB2}">
      <thm15:themeFamily xmlns:thm15="http://schemas.microsoft.com/office/thememl/2012/main" name="PPT Foundation Overview Template.potx" id="{1FF5EC6C-1CE9-44FD-90EF-8756222C9E43}" vid="{304B12F0-7888-409D-B979-3110A2309CC2}"/>
    </a:ext>
  </a:extLst>
</a:theme>
</file>

<file path=ppt/theme/theme4.xml><?xml version="1.0" encoding="utf-8"?>
<a:theme xmlns:a="http://schemas.openxmlformats.org/drawingml/2006/main" name="Foundation Master Slides">
  <a:themeElements>
    <a:clrScheme name="Bill &amp; Melinda Gates Foundation Colors Jan 2014">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3086AB"/>
      </a:hlink>
      <a:folHlink>
        <a:srgbClr val="3086AB"/>
      </a:folHlink>
    </a:clrScheme>
    <a:fontScheme name="Foundation PPT Fonts - Jan 20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numCol="2" rtlCol="0">
        <a:noAutofit/>
      </a:bodyPr>
      <a:lstStyle>
        <a:defPPr marL="228600" indent="-228600">
          <a:spcAft>
            <a:spcPts val="300"/>
          </a:spcAft>
          <a:buFont typeface="+mj-lt"/>
          <a:buAutoNum type="arabicPeriod"/>
          <a:defRPr sz="1050" dirty="0" smtClean="0">
            <a:solidFill>
              <a:schemeClr val="accent6"/>
            </a:solidFill>
            <a:latin typeface="Arial" pitchFamily="34" charset="0"/>
            <a:cs typeface="Arial" pitchFamily="34" charset="0"/>
          </a:defRPr>
        </a:defPPr>
      </a:lstStyle>
    </a:txDef>
  </a:objectDefaults>
  <a:extraClrSchemeLst/>
  <a:extLst>
    <a:ext uri="{05A4C25C-085E-4340-85A3-A5531E510DB2}">
      <thm15:themeFamily xmlns:thm15="http://schemas.microsoft.com/office/thememl/2012/main" name="Cloud Solution Design Phase.potx" id="{D087C622-9E44-4A6B-A671-AD2E80AA9A32}" vid="{EC442E8C-7DBB-46CB-89A1-50D37A6D76BB}"/>
    </a:ext>
  </a:extLst>
</a:theme>
</file>

<file path=ppt/theme/theme5.xml><?xml version="1.0" encoding="utf-8"?>
<a:theme xmlns:a="http://schemas.openxmlformats.org/drawingml/2006/main" name="1_Foundation Master Slides">
  <a:themeElements>
    <a:clrScheme name="Bill &amp; Melinda Gates Foundation Colors Jan 2014">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3086AB"/>
      </a:hlink>
      <a:folHlink>
        <a:srgbClr val="3086AB"/>
      </a:folHlink>
    </a:clrScheme>
    <a:fontScheme name="Foundation PPT Fonts - Jan 20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numCol="1" rtlCol="0">
        <a:noAutofit/>
      </a:bodyPr>
      <a:lstStyle>
        <a:defPPr algn="l">
          <a:spcAft>
            <a:spcPts val="300"/>
          </a:spcAft>
          <a:defRPr sz="1050" dirty="0" err="1" smtClean="0">
            <a:solidFill>
              <a:schemeClr val="accent6"/>
            </a:solidFill>
            <a:latin typeface="Arial" pitchFamily="34" charset="0"/>
            <a:cs typeface="Arial" pitchFamily="34" charset="0"/>
          </a:defRPr>
        </a:defPPr>
      </a:lstStyle>
    </a:txDef>
  </a:objectDefaults>
  <a:extraClrSchemeLst/>
  <a:extLst>
    <a:ext uri="{05A4C25C-085E-4340-85A3-A5531E510DB2}">
      <thm15:themeFamily xmlns:thm15="http://schemas.microsoft.com/office/thememl/2012/main" name="Cloud Solution Design Phase.potx" id="{D087C622-9E44-4A6B-A671-AD2E80AA9A32}" vid="{EC442E8C-7DBB-46CB-89A1-50D37A6D76BB}"/>
    </a:ext>
  </a:extLst>
</a:theme>
</file>

<file path=ppt/theme/theme6.xml><?xml version="1.0" encoding="utf-8"?>
<a:theme xmlns:a="http://schemas.openxmlformats.org/drawingml/2006/main" name="2_Foundation Master Slides">
  <a:themeElements>
    <a:clrScheme name="Bill &amp; Melinda Gates Foundation Colors Jan 2014">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3086AB"/>
      </a:hlink>
      <a:folHlink>
        <a:srgbClr val="3086AB"/>
      </a:folHlink>
    </a:clrScheme>
    <a:fontScheme name="Foundation PPT Fonts - Jan 20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rtlCol="0" anchor="ctr"/>
      <a:lstStyle>
        <a:defPPr algn="ctr">
          <a:defRPr sz="1600"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numCol="2" rtlCol="0">
        <a:noAutofit/>
      </a:bodyPr>
      <a:lstStyle>
        <a:defPPr marL="228600" indent="-228600">
          <a:spcAft>
            <a:spcPts val="300"/>
          </a:spcAft>
          <a:buFont typeface="+mj-lt"/>
          <a:buAutoNum type="arabicPeriod"/>
          <a:defRPr sz="1050" dirty="0" smtClean="0">
            <a:solidFill>
              <a:schemeClr val="accent6"/>
            </a:solidFill>
            <a:latin typeface="Arial" pitchFamily="34" charset="0"/>
            <a:cs typeface="Arial" pitchFamily="34" charset="0"/>
          </a:defRPr>
        </a:defPPr>
      </a:lstStyle>
    </a:txDef>
  </a:objectDefaults>
  <a:extraClrSchemeLst/>
  <a:extLst>
    <a:ext uri="{05A4C25C-085E-4340-85A3-A5531E510DB2}">
      <thm15:themeFamily xmlns:thm15="http://schemas.microsoft.com/office/thememl/2012/main" name="Cloud Solution Design Phase.potx" id="{D087C622-9E44-4A6B-A671-AD2E80AA9A32}" vid="{EC442E8C-7DBB-46CB-89A1-50D37A6D76BB}"/>
    </a:ext>
  </a:extLst>
</a:theme>
</file>

<file path=ppt/theme/theme7.xml><?xml version="1.0" encoding="utf-8"?>
<a:theme xmlns:a="http://schemas.openxmlformats.org/drawingml/2006/main" name="1_foundation theme">
  <a:themeElements>
    <a:clrScheme name="Foundation PPT Color Palette - Jan 2014">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3086AB"/>
      </a:hlink>
      <a:folHlink>
        <a:srgbClr val="3086AB"/>
      </a:folHlink>
    </a:clrScheme>
    <a:fontScheme name="Foundation PPT Fonts - Jan 20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1400" smtClean="0">
            <a:solidFill>
              <a:schemeClr val="accent6"/>
            </a:solidFill>
            <a:latin typeface="Arial" pitchFamily="34" charset="0"/>
            <a:cs typeface="Arial" pitchFamily="34" charset="0"/>
          </a:defRPr>
        </a:defPPr>
      </a:lstStyle>
    </a:txDef>
  </a:objectDefaults>
  <a:extraClrSchemeLst/>
  <a:extLst>
    <a:ext uri="{05A4C25C-085E-4340-85A3-A5531E510DB2}">
      <thm15:themeFamily xmlns:thm15="http://schemas.microsoft.com/office/thememl/2012/main" name="PPT Foundation Overview Template.potx" id="{4A20F2A6-CB6A-44BB-A745-EAA921DDB1DC}" vid="{06B292E8-8BBF-4AF0-8799-918EAAE2F0FE}"/>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4"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C6EFFAC-5E6A-460B-A1EA-CF62EEECF9D0}">
  <we:reference id="wa104381063" version="1.0.0.1" store="en-001" storeType="OMEX"/>
  <we:alternateReferences>
    <we:reference id="wa104381063" version="1.0.0.1" store=""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367797596D929408FA8CC9346AAF355" ma:contentTypeVersion="6" ma:contentTypeDescription="Create a new document." ma:contentTypeScope="" ma:versionID="8001f282c323c39f1e91f088c2205f5e">
  <xsd:schema xmlns:xsd="http://www.w3.org/2001/XMLSchema" xmlns:xs="http://www.w3.org/2001/XMLSchema" xmlns:p="http://schemas.microsoft.com/office/2006/metadata/properties" xmlns:ns2="39b0e6da-0a84-4f04-9b9a-9cb567ac637c" targetNamespace="http://schemas.microsoft.com/office/2006/metadata/properties" ma:root="true" ma:fieldsID="de5a6b10653ef8043f7048dedeb92625" ns2:_="">
    <xsd:import namespace="39b0e6da-0a84-4f04-9b9a-9cb567ac637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b0e6da-0a84-4f04-9b9a-9cb567ac63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5D3EF-1EB5-4A15-9EB9-6A3B15E7AEE7}">
  <ds:schemaRefs>
    <ds:schemaRef ds:uri="http://schemas.microsoft.com/sharepoint/v3/contenttype/forms"/>
  </ds:schemaRefs>
</ds:datastoreItem>
</file>

<file path=customXml/itemProps2.xml><?xml version="1.0" encoding="utf-8"?>
<ds:datastoreItem xmlns:ds="http://schemas.openxmlformats.org/officeDocument/2006/customXml" ds:itemID="{2E40D90E-6102-4CB7-A0C4-AF707888E8E3}">
  <ds:schemaRefs>
    <ds:schemaRef ds:uri="http://purl.org/dc/elements/1.1/"/>
    <ds:schemaRef ds:uri="http://schemas.microsoft.com/office/2006/metadata/propertie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6b360be6-6d30-442a-9d81-95394e3c6bd3"/>
    <ds:schemaRef ds:uri="faec5059-7c34-43d0-ad0c-e4694623ee5b"/>
    <ds:schemaRef ds:uri="http://www.w3.org/XML/1998/namespace"/>
    <ds:schemaRef ds:uri="http://purl.org/dc/dcmitype/"/>
  </ds:schemaRefs>
</ds:datastoreItem>
</file>

<file path=customXml/itemProps3.xml><?xml version="1.0" encoding="utf-8"?>
<ds:datastoreItem xmlns:ds="http://schemas.openxmlformats.org/officeDocument/2006/customXml" ds:itemID="{2CE21A18-DFE9-4735-840F-37848A650B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b0e6da-0a84-4f04-9b9a-9cb567ac63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12071</TotalTime>
  <Words>3722</Words>
  <Application>Microsoft Office PowerPoint</Application>
  <PresentationFormat>Widescreen</PresentationFormat>
  <Paragraphs>304</Paragraphs>
  <Slides>13</Slides>
  <Notes>9</Notes>
  <HiddenSlides>0</HiddenSlides>
  <MMClips>0</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13</vt:i4>
      </vt:variant>
    </vt:vector>
  </HeadingPairs>
  <TitlesOfParts>
    <vt:vector size="26" baseType="lpstr">
      <vt:lpstr>Arial</vt:lpstr>
      <vt:lpstr>Calibri</vt:lpstr>
      <vt:lpstr>Noto Sans Symbols</vt:lpstr>
      <vt:lpstr>Segoe UI</vt:lpstr>
      <vt:lpstr>Segoe UI Light</vt:lpstr>
      <vt:lpstr>Wingdings</vt:lpstr>
      <vt:lpstr>11_Foundation Master Slides</vt:lpstr>
      <vt:lpstr>8_Foundation Master Slides</vt:lpstr>
      <vt:lpstr>foundation theme</vt:lpstr>
      <vt:lpstr>Foundation Master Slides</vt:lpstr>
      <vt:lpstr>1_Foundation Master Slides</vt:lpstr>
      <vt:lpstr>2_Foundation Master Slides</vt:lpstr>
      <vt:lpstr>1_foundation theme</vt:lpstr>
      <vt:lpstr>How to build a data access program at a major funder</vt:lpstr>
      <vt:lpstr>THE SCOPE OF OUR WORK</vt:lpstr>
      <vt:lpstr>Data Types at BMGF</vt:lpstr>
      <vt:lpstr>PowerPoint Presentation</vt:lpstr>
      <vt:lpstr>PowerPoint Presentation</vt:lpstr>
      <vt:lpstr>A COMMON SET OF DATA SHARING FRICTION POINTS HAMPER PROGRAMMATIC IMPACT</vt:lpstr>
      <vt:lpstr>COMMON DATA SHARING CHALLENGES INCREASE ORGANIZATIONAL RISK AND HAMPER STRATEGY EXECUTION</vt:lpstr>
      <vt:lpstr>Desirable Characteristics of Repositories</vt:lpstr>
      <vt:lpstr>Gates Open Research </vt:lpstr>
      <vt:lpstr>The FAIR Data Working Group seeks to advance enterprise solutions to Common data sharing and access challenges across divisions</vt:lpstr>
      <vt:lpstr>PowerPoint Presentation</vt:lpstr>
      <vt:lpstr>What we’ve learned: the fair data working group effort has identified three key pillars for making data accessible consistently for in-strategy uses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objectives: FAIR data working group</dc:title>
  <dc:creator>amrits23kks@outlook.com</dc:creator>
  <cp:lastModifiedBy>Ashley Farley</cp:lastModifiedBy>
  <cp:revision>187</cp:revision>
  <dcterms:created xsi:type="dcterms:W3CDTF">2020-09-22T21:29:51Z</dcterms:created>
  <dcterms:modified xsi:type="dcterms:W3CDTF">2023-07-12T15:38:31Z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0x0101003367797596D929408FA8CC9346AAF355</vt:lpwstr>
  </property>
</Properties>
</file>