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Lst>
  <p:sldSz cy="5143500" cx="9144000"/>
  <p:notesSz cx="6858000" cy="9144000"/>
  <p:embeddedFontLst>
    <p:embeddedFont>
      <p:font typeface="Nunito"/>
      <p:regular r:id="rId41"/>
      <p:bold r:id="rId42"/>
      <p:italic r:id="rId43"/>
      <p:boldItalic r:id="rId44"/>
    </p:embeddedFont>
    <p:embeddedFont>
      <p:font typeface="Maven Pro"/>
      <p:regular r:id="rId45"/>
      <p:bold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20" Type="http://schemas.openxmlformats.org/officeDocument/2006/relationships/slide" Target="slides/slide16.xml"/><Relationship Id="rId42" Type="http://schemas.openxmlformats.org/officeDocument/2006/relationships/font" Target="fonts/Nunito-bold.fntdata"/><Relationship Id="rId41" Type="http://schemas.openxmlformats.org/officeDocument/2006/relationships/font" Target="fonts/Nunito-regular.fntdata"/><Relationship Id="rId22" Type="http://schemas.openxmlformats.org/officeDocument/2006/relationships/slide" Target="slides/slide18.xml"/><Relationship Id="rId44" Type="http://schemas.openxmlformats.org/officeDocument/2006/relationships/font" Target="fonts/Nunito-boldItalic.fntdata"/><Relationship Id="rId21" Type="http://schemas.openxmlformats.org/officeDocument/2006/relationships/slide" Target="slides/slide17.xml"/><Relationship Id="rId43" Type="http://schemas.openxmlformats.org/officeDocument/2006/relationships/font" Target="fonts/Nunito-italic.fntdata"/><Relationship Id="rId24" Type="http://schemas.openxmlformats.org/officeDocument/2006/relationships/slide" Target="slides/slide20.xml"/><Relationship Id="rId46" Type="http://schemas.openxmlformats.org/officeDocument/2006/relationships/font" Target="fonts/MavenPro-bold.fntdata"/><Relationship Id="rId23" Type="http://schemas.openxmlformats.org/officeDocument/2006/relationships/slide" Target="slides/slide19.xml"/><Relationship Id="rId45" Type="http://schemas.openxmlformats.org/officeDocument/2006/relationships/font" Target="fonts/MavenPro-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slide" Target="slides/slide35.xml"/><Relationship Id="rId16" Type="http://schemas.openxmlformats.org/officeDocument/2006/relationships/slide" Target="slides/slide12.xml"/><Relationship Id="rId38" Type="http://schemas.openxmlformats.org/officeDocument/2006/relationships/slide" Target="slides/slide34.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 name="Shape 273"/>
        <p:cNvGrpSpPr/>
        <p:nvPr/>
      </p:nvGrpSpPr>
      <p:grpSpPr>
        <a:xfrm>
          <a:off x="0" y="0"/>
          <a:ext cx="0" cy="0"/>
          <a:chOff x="0" y="0"/>
          <a:chExt cx="0" cy="0"/>
        </a:xfrm>
      </p:grpSpPr>
      <p:sp>
        <p:nvSpPr>
          <p:cNvPr id="274" name="Shape 274"/>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275" name="Shape 27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2" name="Shape 322"/>
        <p:cNvGrpSpPr/>
        <p:nvPr/>
      </p:nvGrpSpPr>
      <p:grpSpPr>
        <a:xfrm>
          <a:off x="0" y="0"/>
          <a:ext cx="0" cy="0"/>
          <a:chOff x="0" y="0"/>
          <a:chExt cx="0" cy="0"/>
        </a:xfrm>
      </p:grpSpPr>
      <p:sp>
        <p:nvSpPr>
          <p:cNvPr id="323" name="Shape 3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24" name="Shape 32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7" name="Shape 327"/>
        <p:cNvGrpSpPr/>
        <p:nvPr/>
      </p:nvGrpSpPr>
      <p:grpSpPr>
        <a:xfrm>
          <a:off x="0" y="0"/>
          <a:ext cx="0" cy="0"/>
          <a:chOff x="0" y="0"/>
          <a:chExt cx="0" cy="0"/>
        </a:xfrm>
      </p:grpSpPr>
      <p:sp>
        <p:nvSpPr>
          <p:cNvPr id="328" name="Shape 32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29" name="Shape 32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2" name="Shape 332"/>
        <p:cNvGrpSpPr/>
        <p:nvPr/>
      </p:nvGrpSpPr>
      <p:grpSpPr>
        <a:xfrm>
          <a:off x="0" y="0"/>
          <a:ext cx="0" cy="0"/>
          <a:chOff x="0" y="0"/>
          <a:chExt cx="0" cy="0"/>
        </a:xfrm>
      </p:grpSpPr>
      <p:sp>
        <p:nvSpPr>
          <p:cNvPr id="333" name="Shape 33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34" name="Shape 33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7" name="Shape 337"/>
        <p:cNvGrpSpPr/>
        <p:nvPr/>
      </p:nvGrpSpPr>
      <p:grpSpPr>
        <a:xfrm>
          <a:off x="0" y="0"/>
          <a:ext cx="0" cy="0"/>
          <a:chOff x="0" y="0"/>
          <a:chExt cx="0" cy="0"/>
        </a:xfrm>
      </p:grpSpPr>
      <p:sp>
        <p:nvSpPr>
          <p:cNvPr id="338" name="Shape 3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39" name="Shape 33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2" name="Shape 342"/>
        <p:cNvGrpSpPr/>
        <p:nvPr/>
      </p:nvGrpSpPr>
      <p:grpSpPr>
        <a:xfrm>
          <a:off x="0" y="0"/>
          <a:ext cx="0" cy="0"/>
          <a:chOff x="0" y="0"/>
          <a:chExt cx="0" cy="0"/>
        </a:xfrm>
      </p:grpSpPr>
      <p:sp>
        <p:nvSpPr>
          <p:cNvPr id="343" name="Shape 34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44" name="Shape 34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8" name="Shape 348"/>
        <p:cNvGrpSpPr/>
        <p:nvPr/>
      </p:nvGrpSpPr>
      <p:grpSpPr>
        <a:xfrm>
          <a:off x="0" y="0"/>
          <a:ext cx="0" cy="0"/>
          <a:chOff x="0" y="0"/>
          <a:chExt cx="0" cy="0"/>
        </a:xfrm>
      </p:grpSpPr>
      <p:sp>
        <p:nvSpPr>
          <p:cNvPr id="349" name="Shape 34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50" name="Shape 35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4" name="Shape 354"/>
        <p:cNvGrpSpPr/>
        <p:nvPr/>
      </p:nvGrpSpPr>
      <p:grpSpPr>
        <a:xfrm>
          <a:off x="0" y="0"/>
          <a:ext cx="0" cy="0"/>
          <a:chOff x="0" y="0"/>
          <a:chExt cx="0" cy="0"/>
        </a:xfrm>
      </p:grpSpPr>
      <p:sp>
        <p:nvSpPr>
          <p:cNvPr id="355" name="Shape 35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56" name="Shape 35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9" name="Shape 359"/>
        <p:cNvGrpSpPr/>
        <p:nvPr/>
      </p:nvGrpSpPr>
      <p:grpSpPr>
        <a:xfrm>
          <a:off x="0" y="0"/>
          <a:ext cx="0" cy="0"/>
          <a:chOff x="0" y="0"/>
          <a:chExt cx="0" cy="0"/>
        </a:xfrm>
      </p:grpSpPr>
      <p:sp>
        <p:nvSpPr>
          <p:cNvPr id="360" name="Shape 36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61" name="Shape 36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7" name="Shape 367"/>
        <p:cNvGrpSpPr/>
        <p:nvPr/>
      </p:nvGrpSpPr>
      <p:grpSpPr>
        <a:xfrm>
          <a:off x="0" y="0"/>
          <a:ext cx="0" cy="0"/>
          <a:chOff x="0" y="0"/>
          <a:chExt cx="0" cy="0"/>
        </a:xfrm>
      </p:grpSpPr>
      <p:sp>
        <p:nvSpPr>
          <p:cNvPr id="368" name="Shape 3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69" name="Shape 36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3" name="Shape 373"/>
        <p:cNvGrpSpPr/>
        <p:nvPr/>
      </p:nvGrpSpPr>
      <p:grpSpPr>
        <a:xfrm>
          <a:off x="0" y="0"/>
          <a:ext cx="0" cy="0"/>
          <a:chOff x="0" y="0"/>
          <a:chExt cx="0" cy="0"/>
        </a:xfrm>
      </p:grpSpPr>
      <p:sp>
        <p:nvSpPr>
          <p:cNvPr id="374" name="Shape 37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75" name="Shape 37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9" name="Shape 279"/>
        <p:cNvGrpSpPr/>
        <p:nvPr/>
      </p:nvGrpSpPr>
      <p:grpSpPr>
        <a:xfrm>
          <a:off x="0" y="0"/>
          <a:ext cx="0" cy="0"/>
          <a:chOff x="0" y="0"/>
          <a:chExt cx="0" cy="0"/>
        </a:xfrm>
      </p:grpSpPr>
      <p:sp>
        <p:nvSpPr>
          <p:cNvPr id="280" name="Shape 28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81" name="Shape 28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9" name="Shape 379"/>
        <p:cNvGrpSpPr/>
        <p:nvPr/>
      </p:nvGrpSpPr>
      <p:grpSpPr>
        <a:xfrm>
          <a:off x="0" y="0"/>
          <a:ext cx="0" cy="0"/>
          <a:chOff x="0" y="0"/>
          <a:chExt cx="0" cy="0"/>
        </a:xfrm>
      </p:grpSpPr>
      <p:sp>
        <p:nvSpPr>
          <p:cNvPr id="380" name="Shape 38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81" name="Shape 38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6" name="Shape 386"/>
        <p:cNvGrpSpPr/>
        <p:nvPr/>
      </p:nvGrpSpPr>
      <p:grpSpPr>
        <a:xfrm>
          <a:off x="0" y="0"/>
          <a:ext cx="0" cy="0"/>
          <a:chOff x="0" y="0"/>
          <a:chExt cx="0" cy="0"/>
        </a:xfrm>
      </p:grpSpPr>
      <p:sp>
        <p:nvSpPr>
          <p:cNvPr id="387" name="Shape 3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88" name="Shape 38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2" name="Shape 392"/>
        <p:cNvGrpSpPr/>
        <p:nvPr/>
      </p:nvGrpSpPr>
      <p:grpSpPr>
        <a:xfrm>
          <a:off x="0" y="0"/>
          <a:ext cx="0" cy="0"/>
          <a:chOff x="0" y="0"/>
          <a:chExt cx="0" cy="0"/>
        </a:xfrm>
      </p:grpSpPr>
      <p:sp>
        <p:nvSpPr>
          <p:cNvPr id="393" name="Shape 3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94" name="Shape 39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8" name="Shape 398"/>
        <p:cNvGrpSpPr/>
        <p:nvPr/>
      </p:nvGrpSpPr>
      <p:grpSpPr>
        <a:xfrm>
          <a:off x="0" y="0"/>
          <a:ext cx="0" cy="0"/>
          <a:chOff x="0" y="0"/>
          <a:chExt cx="0" cy="0"/>
        </a:xfrm>
      </p:grpSpPr>
      <p:sp>
        <p:nvSpPr>
          <p:cNvPr id="399" name="Shape 3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00" name="Shape 40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7" name="Shape 407"/>
        <p:cNvGrpSpPr/>
        <p:nvPr/>
      </p:nvGrpSpPr>
      <p:grpSpPr>
        <a:xfrm>
          <a:off x="0" y="0"/>
          <a:ext cx="0" cy="0"/>
          <a:chOff x="0" y="0"/>
          <a:chExt cx="0" cy="0"/>
        </a:xfrm>
      </p:grpSpPr>
      <p:sp>
        <p:nvSpPr>
          <p:cNvPr id="408" name="Shape 40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09" name="Shape 40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3" name="Shape 413"/>
        <p:cNvGrpSpPr/>
        <p:nvPr/>
      </p:nvGrpSpPr>
      <p:grpSpPr>
        <a:xfrm>
          <a:off x="0" y="0"/>
          <a:ext cx="0" cy="0"/>
          <a:chOff x="0" y="0"/>
          <a:chExt cx="0" cy="0"/>
        </a:xfrm>
      </p:grpSpPr>
      <p:sp>
        <p:nvSpPr>
          <p:cNvPr id="414" name="Shape 4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15" name="Shape 41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9" name="Shape 419"/>
        <p:cNvGrpSpPr/>
        <p:nvPr/>
      </p:nvGrpSpPr>
      <p:grpSpPr>
        <a:xfrm>
          <a:off x="0" y="0"/>
          <a:ext cx="0" cy="0"/>
          <a:chOff x="0" y="0"/>
          <a:chExt cx="0" cy="0"/>
        </a:xfrm>
      </p:grpSpPr>
      <p:sp>
        <p:nvSpPr>
          <p:cNvPr id="420" name="Shape 4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21" name="Shape 42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5" name="Shape 425"/>
        <p:cNvGrpSpPr/>
        <p:nvPr/>
      </p:nvGrpSpPr>
      <p:grpSpPr>
        <a:xfrm>
          <a:off x="0" y="0"/>
          <a:ext cx="0" cy="0"/>
          <a:chOff x="0" y="0"/>
          <a:chExt cx="0" cy="0"/>
        </a:xfrm>
      </p:grpSpPr>
      <p:sp>
        <p:nvSpPr>
          <p:cNvPr id="426" name="Shape 42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27" name="Shape 427"/>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2" name="Shape 432"/>
        <p:cNvGrpSpPr/>
        <p:nvPr/>
      </p:nvGrpSpPr>
      <p:grpSpPr>
        <a:xfrm>
          <a:off x="0" y="0"/>
          <a:ext cx="0" cy="0"/>
          <a:chOff x="0" y="0"/>
          <a:chExt cx="0" cy="0"/>
        </a:xfrm>
      </p:grpSpPr>
      <p:sp>
        <p:nvSpPr>
          <p:cNvPr id="433" name="Shape 43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34" name="Shape 43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7" name="Shape 437"/>
        <p:cNvGrpSpPr/>
        <p:nvPr/>
      </p:nvGrpSpPr>
      <p:grpSpPr>
        <a:xfrm>
          <a:off x="0" y="0"/>
          <a:ext cx="0" cy="0"/>
          <a:chOff x="0" y="0"/>
          <a:chExt cx="0" cy="0"/>
        </a:xfrm>
      </p:grpSpPr>
      <p:sp>
        <p:nvSpPr>
          <p:cNvPr id="438" name="Shape 4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39" name="Shape 43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5" name="Shape 285"/>
        <p:cNvGrpSpPr/>
        <p:nvPr/>
      </p:nvGrpSpPr>
      <p:grpSpPr>
        <a:xfrm>
          <a:off x="0" y="0"/>
          <a:ext cx="0" cy="0"/>
          <a:chOff x="0" y="0"/>
          <a:chExt cx="0" cy="0"/>
        </a:xfrm>
      </p:grpSpPr>
      <p:sp>
        <p:nvSpPr>
          <p:cNvPr id="286" name="Shape 28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87" name="Shape 287"/>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2" name="Shape 442"/>
        <p:cNvGrpSpPr/>
        <p:nvPr/>
      </p:nvGrpSpPr>
      <p:grpSpPr>
        <a:xfrm>
          <a:off x="0" y="0"/>
          <a:ext cx="0" cy="0"/>
          <a:chOff x="0" y="0"/>
          <a:chExt cx="0" cy="0"/>
        </a:xfrm>
      </p:grpSpPr>
      <p:sp>
        <p:nvSpPr>
          <p:cNvPr id="443" name="Shape 44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44" name="Shape 44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7" name="Shape 447"/>
        <p:cNvGrpSpPr/>
        <p:nvPr/>
      </p:nvGrpSpPr>
      <p:grpSpPr>
        <a:xfrm>
          <a:off x="0" y="0"/>
          <a:ext cx="0" cy="0"/>
          <a:chOff x="0" y="0"/>
          <a:chExt cx="0" cy="0"/>
        </a:xfrm>
      </p:grpSpPr>
      <p:sp>
        <p:nvSpPr>
          <p:cNvPr id="448" name="Shape 44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49" name="Shape 44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2" name="Shape 452"/>
        <p:cNvGrpSpPr/>
        <p:nvPr/>
      </p:nvGrpSpPr>
      <p:grpSpPr>
        <a:xfrm>
          <a:off x="0" y="0"/>
          <a:ext cx="0" cy="0"/>
          <a:chOff x="0" y="0"/>
          <a:chExt cx="0" cy="0"/>
        </a:xfrm>
      </p:grpSpPr>
      <p:sp>
        <p:nvSpPr>
          <p:cNvPr id="453" name="Shape 45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54" name="Shape 45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7" name="Shape 457"/>
        <p:cNvGrpSpPr/>
        <p:nvPr/>
      </p:nvGrpSpPr>
      <p:grpSpPr>
        <a:xfrm>
          <a:off x="0" y="0"/>
          <a:ext cx="0" cy="0"/>
          <a:chOff x="0" y="0"/>
          <a:chExt cx="0" cy="0"/>
        </a:xfrm>
      </p:grpSpPr>
      <p:sp>
        <p:nvSpPr>
          <p:cNvPr id="458" name="Shape 45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59" name="Shape 45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2" name="Shape 462"/>
        <p:cNvGrpSpPr/>
        <p:nvPr/>
      </p:nvGrpSpPr>
      <p:grpSpPr>
        <a:xfrm>
          <a:off x="0" y="0"/>
          <a:ext cx="0" cy="0"/>
          <a:chOff x="0" y="0"/>
          <a:chExt cx="0" cy="0"/>
        </a:xfrm>
      </p:grpSpPr>
      <p:sp>
        <p:nvSpPr>
          <p:cNvPr id="463" name="Shape 4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64" name="Shape 46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7" name="Shape 467"/>
        <p:cNvGrpSpPr/>
        <p:nvPr/>
      </p:nvGrpSpPr>
      <p:grpSpPr>
        <a:xfrm>
          <a:off x="0" y="0"/>
          <a:ext cx="0" cy="0"/>
          <a:chOff x="0" y="0"/>
          <a:chExt cx="0" cy="0"/>
        </a:xfrm>
      </p:grpSpPr>
      <p:sp>
        <p:nvSpPr>
          <p:cNvPr id="468" name="Shape 4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69" name="Shape 46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2" name="Shape 472"/>
        <p:cNvGrpSpPr/>
        <p:nvPr/>
      </p:nvGrpSpPr>
      <p:grpSpPr>
        <a:xfrm>
          <a:off x="0" y="0"/>
          <a:ext cx="0" cy="0"/>
          <a:chOff x="0" y="0"/>
          <a:chExt cx="0" cy="0"/>
        </a:xfrm>
      </p:grpSpPr>
      <p:sp>
        <p:nvSpPr>
          <p:cNvPr id="473" name="Shape 47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74" name="Shape 47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1" name="Shape 291"/>
        <p:cNvGrpSpPr/>
        <p:nvPr/>
      </p:nvGrpSpPr>
      <p:grpSpPr>
        <a:xfrm>
          <a:off x="0" y="0"/>
          <a:ext cx="0" cy="0"/>
          <a:chOff x="0" y="0"/>
          <a:chExt cx="0" cy="0"/>
        </a:xfrm>
      </p:grpSpPr>
      <p:sp>
        <p:nvSpPr>
          <p:cNvPr id="292" name="Shape 2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93" name="Shape 29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6" name="Shape 296"/>
        <p:cNvGrpSpPr/>
        <p:nvPr/>
      </p:nvGrpSpPr>
      <p:grpSpPr>
        <a:xfrm>
          <a:off x="0" y="0"/>
          <a:ext cx="0" cy="0"/>
          <a:chOff x="0" y="0"/>
          <a:chExt cx="0" cy="0"/>
        </a:xfrm>
      </p:grpSpPr>
      <p:sp>
        <p:nvSpPr>
          <p:cNvPr id="297" name="Shape 29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98" name="Shape 29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1" name="Shape 301"/>
        <p:cNvGrpSpPr/>
        <p:nvPr/>
      </p:nvGrpSpPr>
      <p:grpSpPr>
        <a:xfrm>
          <a:off x="0" y="0"/>
          <a:ext cx="0" cy="0"/>
          <a:chOff x="0" y="0"/>
          <a:chExt cx="0" cy="0"/>
        </a:xfrm>
      </p:grpSpPr>
      <p:sp>
        <p:nvSpPr>
          <p:cNvPr id="302" name="Shape 3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03" name="Shape 30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 name="Shape 307"/>
        <p:cNvGrpSpPr/>
        <p:nvPr/>
      </p:nvGrpSpPr>
      <p:grpSpPr>
        <a:xfrm>
          <a:off x="0" y="0"/>
          <a:ext cx="0" cy="0"/>
          <a:chOff x="0" y="0"/>
          <a:chExt cx="0" cy="0"/>
        </a:xfrm>
      </p:grpSpPr>
      <p:sp>
        <p:nvSpPr>
          <p:cNvPr id="308" name="Shape 30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09" name="Shape 30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 name="Shape 312"/>
        <p:cNvGrpSpPr/>
        <p:nvPr/>
      </p:nvGrpSpPr>
      <p:grpSpPr>
        <a:xfrm>
          <a:off x="0" y="0"/>
          <a:ext cx="0" cy="0"/>
          <a:chOff x="0" y="0"/>
          <a:chExt cx="0" cy="0"/>
        </a:xfrm>
      </p:grpSpPr>
      <p:sp>
        <p:nvSpPr>
          <p:cNvPr id="313" name="Shape 31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14" name="Shape 31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 name="Shape 317"/>
        <p:cNvGrpSpPr/>
        <p:nvPr/>
      </p:nvGrpSpPr>
      <p:grpSpPr>
        <a:xfrm>
          <a:off x="0" y="0"/>
          <a:ext cx="0" cy="0"/>
          <a:chOff x="0" y="0"/>
          <a:chExt cx="0" cy="0"/>
        </a:xfrm>
      </p:grpSpPr>
      <p:sp>
        <p:nvSpPr>
          <p:cNvPr id="318" name="Shape 31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19" name="Shape 31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bg>
      <p:bgPr>
        <a:solidFill>
          <a:schemeClr val="accent3"/>
        </a:solidFill>
      </p:bgPr>
    </p:bg>
    <p:spTree>
      <p:nvGrpSpPr>
        <p:cNvPr id="9" name="Shape 9"/>
        <p:cNvGrpSpPr/>
        <p:nvPr/>
      </p:nvGrpSpPr>
      <p:grpSpPr>
        <a:xfrm>
          <a:off x="0" y="0"/>
          <a:ext cx="0" cy="0"/>
          <a:chOff x="0" y="0"/>
          <a:chExt cx="0" cy="0"/>
        </a:xfrm>
      </p:grpSpPr>
      <p:grpSp>
        <p:nvGrpSpPr>
          <p:cNvPr id="10" name="Shape 10"/>
          <p:cNvGrpSpPr/>
          <p:nvPr/>
        </p:nvGrpSpPr>
        <p:grpSpPr>
          <a:xfrm>
            <a:off x="7343003" y="3409675"/>
            <a:ext cx="1691422" cy="1732548"/>
            <a:chOff x="7343003" y="3409675"/>
            <a:chExt cx="1691422" cy="1732548"/>
          </a:xfrm>
        </p:grpSpPr>
        <p:grpSp>
          <p:nvGrpSpPr>
            <p:cNvPr id="11" name="Shape 11"/>
            <p:cNvGrpSpPr/>
            <p:nvPr/>
          </p:nvGrpSpPr>
          <p:grpSpPr>
            <a:xfrm>
              <a:off x="7343003" y="4453711"/>
              <a:ext cx="316800" cy="688513"/>
              <a:chOff x="7343003" y="4453711"/>
              <a:chExt cx="316800" cy="688513"/>
            </a:xfrm>
          </p:grpSpPr>
          <p:sp>
            <p:nvSpPr>
              <p:cNvPr id="12" name="Shape 12"/>
              <p:cNvSpPr/>
              <p:nvPr/>
            </p:nvSpPr>
            <p:spPr>
              <a:xfrm>
                <a:off x="7343003"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3" name="Shape 13"/>
              <p:cNvSpPr/>
              <p:nvPr/>
            </p:nvSpPr>
            <p:spPr>
              <a:xfrm>
                <a:off x="7343003"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14" name="Shape 14"/>
            <p:cNvGrpSpPr/>
            <p:nvPr/>
          </p:nvGrpSpPr>
          <p:grpSpPr>
            <a:xfrm>
              <a:off x="7801210" y="4105700"/>
              <a:ext cx="316800" cy="1036523"/>
              <a:chOff x="7801210" y="4105700"/>
              <a:chExt cx="316800" cy="1036523"/>
            </a:xfrm>
          </p:grpSpPr>
          <p:sp>
            <p:nvSpPr>
              <p:cNvPr id="15" name="Shape 15"/>
              <p:cNvSpPr/>
              <p:nvPr/>
            </p:nvSpPr>
            <p:spPr>
              <a:xfrm>
                <a:off x="7801210"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6" name="Shape 16"/>
              <p:cNvSpPr/>
              <p:nvPr/>
            </p:nvSpPr>
            <p:spPr>
              <a:xfrm>
                <a:off x="7801210"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7" name="Shape 17"/>
              <p:cNvSpPr/>
              <p:nvPr/>
            </p:nvSpPr>
            <p:spPr>
              <a:xfrm>
                <a:off x="7801210"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18" name="Shape 18"/>
            <p:cNvGrpSpPr/>
            <p:nvPr/>
          </p:nvGrpSpPr>
          <p:grpSpPr>
            <a:xfrm>
              <a:off x="8259418" y="3757688"/>
              <a:ext cx="316800" cy="1384535"/>
              <a:chOff x="8259418" y="3757688"/>
              <a:chExt cx="316800" cy="1384535"/>
            </a:xfrm>
          </p:grpSpPr>
          <p:sp>
            <p:nvSpPr>
              <p:cNvPr id="19" name="Shape 19"/>
              <p:cNvSpPr/>
              <p:nvPr/>
            </p:nvSpPr>
            <p:spPr>
              <a:xfrm>
                <a:off x="8259418"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0" name="Shape 20"/>
              <p:cNvSpPr/>
              <p:nvPr/>
            </p:nvSpPr>
            <p:spPr>
              <a:xfrm>
                <a:off x="8259418" y="3757688"/>
                <a:ext cx="316800" cy="1384500"/>
              </a:xfrm>
              <a:prstGeom prst="round2SameRect">
                <a:avLst>
                  <a:gd fmla="val 50000" name="adj1"/>
                  <a:gd fmla="val 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1" name="Shape 21"/>
              <p:cNvSpPr/>
              <p:nvPr/>
            </p:nvSpPr>
            <p:spPr>
              <a:xfrm>
                <a:off x="8259418"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2" name="Shape 22"/>
              <p:cNvSpPr/>
              <p:nvPr/>
            </p:nvSpPr>
            <p:spPr>
              <a:xfrm>
                <a:off x="8259418"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23" name="Shape 23"/>
            <p:cNvGrpSpPr/>
            <p:nvPr/>
          </p:nvGrpSpPr>
          <p:grpSpPr>
            <a:xfrm>
              <a:off x="8717625" y="3409675"/>
              <a:ext cx="316800" cy="1732548"/>
              <a:chOff x="8717625" y="3409675"/>
              <a:chExt cx="316800" cy="1732548"/>
            </a:xfrm>
          </p:grpSpPr>
          <p:sp>
            <p:nvSpPr>
              <p:cNvPr id="24" name="Shape 24"/>
              <p:cNvSpPr/>
              <p:nvPr/>
            </p:nvSpPr>
            <p:spPr>
              <a:xfrm>
                <a:off x="8717625"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5" name="Shape 25"/>
              <p:cNvSpPr/>
              <p:nvPr/>
            </p:nvSpPr>
            <p:spPr>
              <a:xfrm>
                <a:off x="8717625" y="3757688"/>
                <a:ext cx="316800" cy="1384500"/>
              </a:xfrm>
              <a:prstGeom prst="round2SameRect">
                <a:avLst>
                  <a:gd fmla="val 50000" name="adj1"/>
                  <a:gd fmla="val 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6" name="Shape 26"/>
              <p:cNvSpPr/>
              <p:nvPr/>
            </p:nvSpPr>
            <p:spPr>
              <a:xfrm>
                <a:off x="8717625"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7" name="Shape 27"/>
              <p:cNvSpPr/>
              <p:nvPr/>
            </p:nvSpPr>
            <p:spPr>
              <a:xfrm>
                <a:off x="8717625" y="3409675"/>
                <a:ext cx="316800" cy="1732500"/>
              </a:xfrm>
              <a:prstGeom prst="round2SameRect">
                <a:avLst>
                  <a:gd fmla="val 50000" name="adj1"/>
                  <a:gd fmla="val 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8" name="Shape 28"/>
              <p:cNvSpPr/>
              <p:nvPr/>
            </p:nvSpPr>
            <p:spPr>
              <a:xfrm>
                <a:off x="8717625"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grpSp>
        <p:nvGrpSpPr>
          <p:cNvPr id="29" name="Shape 29"/>
          <p:cNvGrpSpPr/>
          <p:nvPr/>
        </p:nvGrpSpPr>
        <p:grpSpPr>
          <a:xfrm>
            <a:off x="5043503" y="0"/>
            <a:ext cx="3814072" cy="3839102"/>
            <a:chOff x="5043503" y="0"/>
            <a:chExt cx="3814072" cy="3839102"/>
          </a:xfrm>
        </p:grpSpPr>
        <p:sp>
          <p:nvSpPr>
            <p:cNvPr id="30" name="Shape 30"/>
            <p:cNvSpPr/>
            <p:nvPr/>
          </p:nvSpPr>
          <p:spPr>
            <a:xfrm>
              <a:off x="8460975" y="1817775"/>
              <a:ext cx="396600" cy="396600"/>
            </a:xfrm>
            <a:prstGeom prst="ellipse">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31" name="Shape 31"/>
            <p:cNvSpPr/>
            <p:nvPr/>
          </p:nvSpPr>
          <p:spPr>
            <a:xfrm rot="-9830444">
              <a:off x="6469759" y="3480728"/>
              <a:ext cx="320148" cy="320148"/>
            </a:xfrm>
            <a:prstGeom prst="ellipse">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nvGrpSpPr>
            <p:cNvPr id="32" name="Shape 32"/>
            <p:cNvGrpSpPr/>
            <p:nvPr/>
          </p:nvGrpSpPr>
          <p:grpSpPr>
            <a:xfrm>
              <a:off x="7647812" y="2704283"/>
              <a:ext cx="635219" cy="635219"/>
              <a:chOff x="6725724" y="2701260"/>
              <a:chExt cx="1208101" cy="1208100"/>
            </a:xfrm>
          </p:grpSpPr>
          <p:sp>
            <p:nvSpPr>
              <p:cNvPr id="33" name="Shape 33"/>
              <p:cNvSpPr/>
              <p:nvPr/>
            </p:nvSpPr>
            <p:spPr>
              <a:xfrm rot="5400000">
                <a:off x="6725725" y="2701260"/>
                <a:ext cx="1208100" cy="1208100"/>
              </a:xfrm>
              <a:prstGeom prst="ellipse">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34" name="Shape 34"/>
              <p:cNvSpPr/>
              <p:nvPr/>
            </p:nvSpPr>
            <p:spPr>
              <a:xfrm rot="5400000">
                <a:off x="6725724" y="2701260"/>
                <a:ext cx="1208100" cy="1208100"/>
              </a:xfrm>
              <a:prstGeom prst="pie">
                <a:avLst>
                  <a:gd fmla="val 8244818" name="adj1"/>
                  <a:gd fmla="val 16246175"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35" name="Shape 35"/>
              <p:cNvSpPr/>
              <p:nvPr/>
            </p:nvSpPr>
            <p:spPr>
              <a:xfrm rot="5400000">
                <a:off x="6954988" y="2930398"/>
                <a:ext cx="749700" cy="749700"/>
              </a:xfrm>
              <a:prstGeom prst="ellipse">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sp>
          <p:nvSpPr>
            <p:cNvPr id="36" name="Shape 36"/>
            <p:cNvSpPr/>
            <p:nvPr/>
          </p:nvSpPr>
          <p:spPr>
            <a:xfrm>
              <a:off x="8460975" y="1817775"/>
              <a:ext cx="396600" cy="396600"/>
            </a:xfrm>
            <a:prstGeom prst="pie">
              <a:avLst>
                <a:gd fmla="val 19376841" name="adj1"/>
                <a:gd fmla="val 1620000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nvGrpSpPr>
            <p:cNvPr id="37" name="Shape 37"/>
            <p:cNvGrpSpPr/>
            <p:nvPr/>
          </p:nvGrpSpPr>
          <p:grpSpPr>
            <a:xfrm>
              <a:off x="7952720" y="179238"/>
              <a:ext cx="873165" cy="873003"/>
              <a:chOff x="7754428" y="208725"/>
              <a:chExt cx="541800" cy="541800"/>
            </a:xfrm>
          </p:grpSpPr>
          <p:sp>
            <p:nvSpPr>
              <p:cNvPr id="38" name="Shape 38"/>
              <p:cNvSpPr/>
              <p:nvPr/>
            </p:nvSpPr>
            <p:spPr>
              <a:xfrm rot="-8647347">
                <a:off x="7831319" y="285616"/>
                <a:ext cx="388018" cy="388018"/>
              </a:xfrm>
              <a:prstGeom prst="ellipse">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39" name="Shape 39"/>
              <p:cNvSpPr/>
              <p:nvPr/>
            </p:nvSpPr>
            <p:spPr>
              <a:xfrm rot="-8647347">
                <a:off x="7831319" y="285616"/>
                <a:ext cx="388018" cy="388018"/>
              </a:xfrm>
              <a:prstGeom prst="pie">
                <a:avLst>
                  <a:gd fmla="val 19376841" name="adj1"/>
                  <a:gd fmla="val 12313574"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sp>
          <p:nvSpPr>
            <p:cNvPr id="40" name="Shape 40"/>
            <p:cNvSpPr/>
            <p:nvPr/>
          </p:nvSpPr>
          <p:spPr>
            <a:xfrm>
              <a:off x="5399840" y="356365"/>
              <a:ext cx="2577000" cy="2577000"/>
            </a:xfrm>
            <a:prstGeom prst="ellipse">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41" name="Shape 41"/>
            <p:cNvSpPr/>
            <p:nvPr/>
          </p:nvSpPr>
          <p:spPr>
            <a:xfrm rot="2043858">
              <a:off x="5503813" y="460310"/>
              <a:ext cx="2369480" cy="2369480"/>
            </a:xfrm>
            <a:prstGeom prst="ellipse">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42" name="Shape 42"/>
            <p:cNvSpPr/>
            <p:nvPr/>
          </p:nvSpPr>
          <p:spPr>
            <a:xfrm>
              <a:off x="5399795" y="360281"/>
              <a:ext cx="2577000" cy="2577000"/>
            </a:xfrm>
            <a:prstGeom prst="pie">
              <a:avLst>
                <a:gd fmla="val 8801158" name="adj1"/>
                <a:gd fmla="val 1620000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43" name="Shape 43"/>
            <p:cNvSpPr/>
            <p:nvPr/>
          </p:nvSpPr>
          <p:spPr>
            <a:xfrm rot="2044777">
              <a:off x="5911449" y="867729"/>
              <a:ext cx="1554223" cy="1554223"/>
            </a:xfrm>
            <a:prstGeom prst="ellipse">
              <a:avLst/>
            </a:prstGeom>
            <a:solidFill>
              <a:schemeClr val="accent3"/>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44" name="Shape 44"/>
            <p:cNvSpPr/>
            <p:nvPr/>
          </p:nvSpPr>
          <p:spPr>
            <a:xfrm>
              <a:off x="5399795" y="356358"/>
              <a:ext cx="2577000" cy="2577000"/>
            </a:xfrm>
            <a:prstGeom prst="pie">
              <a:avLst>
                <a:gd fmla="val 12554101" name="adj1"/>
                <a:gd fmla="val 1620000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45" name="Shape 45"/>
            <p:cNvSpPr/>
            <p:nvPr/>
          </p:nvSpPr>
          <p:spPr>
            <a:xfrm rot="-9830444">
              <a:off x="6469759" y="3480727"/>
              <a:ext cx="320148" cy="320148"/>
            </a:xfrm>
            <a:prstGeom prst="pie">
              <a:avLst>
                <a:gd fmla="val 19376841" name="adj1"/>
                <a:gd fmla="val 16200000" name="adj2"/>
              </a:avLst>
            </a:prstGeom>
            <a:solidFill>
              <a:schemeClr val="lt1">
                <a:alpha val="941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sp>
        <p:nvSpPr>
          <p:cNvPr id="46" name="Shape 46"/>
          <p:cNvSpPr txBox="1"/>
          <p:nvPr>
            <p:ph type="ctrTitle"/>
          </p:nvPr>
        </p:nvSpPr>
        <p:spPr>
          <a:xfrm>
            <a:off x="824000" y="1613813"/>
            <a:ext cx="4255500" cy="1872900"/>
          </a:xfrm>
          <a:prstGeom prst="rect">
            <a:avLst/>
          </a:prstGeom>
        </p:spPr>
        <p:txBody>
          <a:bodyPr anchorCtr="0" anchor="ctr" bIns="91425" lIns="91425" rIns="91425" wrap="square" tIns="91425"/>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47" name="Shape 47"/>
          <p:cNvSpPr txBox="1"/>
          <p:nvPr>
            <p:ph idx="1" type="subTitle"/>
          </p:nvPr>
        </p:nvSpPr>
        <p:spPr>
          <a:xfrm>
            <a:off x="824000" y="3596300"/>
            <a:ext cx="4255500" cy="695400"/>
          </a:xfrm>
          <a:prstGeom prst="rect">
            <a:avLst/>
          </a:prstGeom>
        </p:spPr>
        <p:txBody>
          <a:bodyPr anchorCtr="0" anchor="t" bIns="91425" lIns="91425" rIns="91425" wrap="square" tIns="91425"/>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48" name="Shape 48"/>
          <p:cNvSpPr txBox="1"/>
          <p:nvPr>
            <p:ph idx="12" type="sldNum"/>
          </p:nvPr>
        </p:nvSpPr>
        <p:spPr>
          <a:xfrm>
            <a:off x="8451046" y="4736976"/>
            <a:ext cx="548700" cy="393600"/>
          </a:xfrm>
          <a:prstGeom prst="rect">
            <a:avLst/>
          </a:prstGeom>
        </p:spPr>
        <p:txBody>
          <a:bodyPr anchorCtr="0" anchor="ctr" bIns="91425" lIns="91425" rIns="91425" wrap="square" tIns="91425">
            <a:noAutofit/>
          </a:bodyPr>
          <a:lstStyle/>
          <a:p>
            <a:pPr indent="0" lvl="0" marL="0">
              <a:spcBef>
                <a:spcPts val="0"/>
              </a:spcBef>
              <a:spcAft>
                <a:spcPts val="0"/>
              </a:spcAft>
              <a:buNone/>
            </a:pPr>
            <a:fld id="{00000000-1234-1234-1234-123412341234}" type="slidenum">
              <a:rPr lang="en">
                <a:solidFill>
                  <a:schemeClr val="lt1"/>
                </a:solidFill>
              </a:rPr>
              <a:t>‹#›</a:t>
            </a:fld>
            <a:endParaRPr>
              <a:solidFill>
                <a:schemeClr val="lt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bg>
      <p:bgPr>
        <a:solidFill>
          <a:schemeClr val="accent3"/>
        </a:solidFill>
      </p:bgPr>
    </p:bg>
    <p:spTree>
      <p:nvGrpSpPr>
        <p:cNvPr id="141" name="Shape 141"/>
        <p:cNvGrpSpPr/>
        <p:nvPr/>
      </p:nvGrpSpPr>
      <p:grpSpPr>
        <a:xfrm>
          <a:off x="0" y="0"/>
          <a:ext cx="0" cy="0"/>
          <a:chOff x="0" y="0"/>
          <a:chExt cx="0" cy="0"/>
        </a:xfrm>
      </p:grpSpPr>
      <p:grpSp>
        <p:nvGrpSpPr>
          <p:cNvPr id="142" name="Shape 142"/>
          <p:cNvGrpSpPr/>
          <p:nvPr/>
        </p:nvGrpSpPr>
        <p:grpSpPr>
          <a:xfrm>
            <a:off x="52" y="4099200"/>
            <a:ext cx="9144036" cy="1044300"/>
            <a:chOff x="52" y="4099200"/>
            <a:chExt cx="9144036" cy="1044300"/>
          </a:xfrm>
        </p:grpSpPr>
        <p:grpSp>
          <p:nvGrpSpPr>
            <p:cNvPr id="143" name="Shape 143"/>
            <p:cNvGrpSpPr/>
            <p:nvPr/>
          </p:nvGrpSpPr>
          <p:grpSpPr>
            <a:xfrm>
              <a:off x="52" y="4309200"/>
              <a:ext cx="231622" cy="834300"/>
              <a:chOff x="2688737" y="4301380"/>
              <a:chExt cx="231900" cy="834300"/>
            </a:xfrm>
          </p:grpSpPr>
          <p:sp>
            <p:nvSpPr>
              <p:cNvPr id="144" name="Shape 144"/>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45" name="Shape 145"/>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46" name="Shape 146"/>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47" name="Shape 147"/>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148" name="Shape 148"/>
            <p:cNvGrpSpPr/>
            <p:nvPr/>
          </p:nvGrpSpPr>
          <p:grpSpPr>
            <a:xfrm>
              <a:off x="371406" y="4099200"/>
              <a:ext cx="231622" cy="1044300"/>
              <a:chOff x="2688737" y="4091380"/>
              <a:chExt cx="231900" cy="1044300"/>
            </a:xfrm>
          </p:grpSpPr>
          <p:sp>
            <p:nvSpPr>
              <p:cNvPr id="149" name="Shape 149"/>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50" name="Shape 150"/>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51" name="Shape 15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52" name="Shape 152"/>
              <p:cNvSpPr/>
              <p:nvPr/>
            </p:nvSpPr>
            <p:spPr>
              <a:xfrm flipH="1">
                <a:off x="2688737" y="4091380"/>
                <a:ext cx="231900" cy="104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53" name="Shape 153"/>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154" name="Shape 154"/>
            <p:cNvGrpSpPr/>
            <p:nvPr/>
          </p:nvGrpSpPr>
          <p:grpSpPr>
            <a:xfrm>
              <a:off x="742761" y="4309200"/>
              <a:ext cx="231622" cy="834300"/>
              <a:chOff x="2688737" y="4301380"/>
              <a:chExt cx="231900" cy="834300"/>
            </a:xfrm>
          </p:grpSpPr>
          <p:sp>
            <p:nvSpPr>
              <p:cNvPr id="155" name="Shape 155"/>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56" name="Shape 156"/>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57" name="Shape 157"/>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58" name="Shape 158"/>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159" name="Shape 159"/>
            <p:cNvGrpSpPr/>
            <p:nvPr/>
          </p:nvGrpSpPr>
          <p:grpSpPr>
            <a:xfrm>
              <a:off x="1114115" y="4518900"/>
              <a:ext cx="231622" cy="624600"/>
              <a:chOff x="2688737" y="4511080"/>
              <a:chExt cx="231900" cy="624600"/>
            </a:xfrm>
          </p:grpSpPr>
          <p:sp>
            <p:nvSpPr>
              <p:cNvPr id="160" name="Shape 160"/>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61" name="Shape 16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62" name="Shape 162"/>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163" name="Shape 163"/>
            <p:cNvGrpSpPr/>
            <p:nvPr/>
          </p:nvGrpSpPr>
          <p:grpSpPr>
            <a:xfrm>
              <a:off x="1856753" y="4099200"/>
              <a:ext cx="231600" cy="1044300"/>
              <a:chOff x="1856753" y="4099200"/>
              <a:chExt cx="231600" cy="1044300"/>
            </a:xfrm>
          </p:grpSpPr>
          <p:sp>
            <p:nvSpPr>
              <p:cNvPr id="164" name="Shape 164"/>
              <p:cNvSpPr/>
              <p:nvPr/>
            </p:nvSpPr>
            <p:spPr>
              <a:xfrm flipH="1">
                <a:off x="185675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65" name="Shape 165"/>
              <p:cNvSpPr/>
              <p:nvPr/>
            </p:nvSpPr>
            <p:spPr>
              <a:xfrm flipH="1">
                <a:off x="1856753"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66" name="Shape 166"/>
              <p:cNvSpPr/>
              <p:nvPr/>
            </p:nvSpPr>
            <p:spPr>
              <a:xfrm flipH="1">
                <a:off x="185675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67" name="Shape 167"/>
              <p:cNvSpPr/>
              <p:nvPr/>
            </p:nvSpPr>
            <p:spPr>
              <a:xfrm flipH="1">
                <a:off x="1856753"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68" name="Shape 168"/>
              <p:cNvSpPr/>
              <p:nvPr/>
            </p:nvSpPr>
            <p:spPr>
              <a:xfrm flipH="1">
                <a:off x="185675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169" name="Shape 169"/>
            <p:cNvGrpSpPr/>
            <p:nvPr/>
          </p:nvGrpSpPr>
          <p:grpSpPr>
            <a:xfrm>
              <a:off x="2228107" y="4309200"/>
              <a:ext cx="231600" cy="834300"/>
              <a:chOff x="2228107" y="4309200"/>
              <a:chExt cx="231600" cy="834300"/>
            </a:xfrm>
          </p:grpSpPr>
          <p:sp>
            <p:nvSpPr>
              <p:cNvPr id="170" name="Shape 170"/>
              <p:cNvSpPr/>
              <p:nvPr/>
            </p:nvSpPr>
            <p:spPr>
              <a:xfrm flipH="1">
                <a:off x="2228107"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71" name="Shape 171"/>
              <p:cNvSpPr/>
              <p:nvPr/>
            </p:nvSpPr>
            <p:spPr>
              <a:xfrm flipH="1">
                <a:off x="2228107"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72" name="Shape 172"/>
              <p:cNvSpPr/>
              <p:nvPr/>
            </p:nvSpPr>
            <p:spPr>
              <a:xfrm flipH="1">
                <a:off x="2228107"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73" name="Shape 173"/>
              <p:cNvSpPr/>
              <p:nvPr/>
            </p:nvSpPr>
            <p:spPr>
              <a:xfrm flipH="1">
                <a:off x="2228107"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174" name="Shape 174"/>
            <p:cNvGrpSpPr/>
            <p:nvPr/>
          </p:nvGrpSpPr>
          <p:grpSpPr>
            <a:xfrm>
              <a:off x="2599462" y="4518900"/>
              <a:ext cx="231600" cy="624600"/>
              <a:chOff x="2599462" y="4518900"/>
              <a:chExt cx="231600" cy="624600"/>
            </a:xfrm>
          </p:grpSpPr>
          <p:sp>
            <p:nvSpPr>
              <p:cNvPr id="175" name="Shape 175"/>
              <p:cNvSpPr/>
              <p:nvPr/>
            </p:nvSpPr>
            <p:spPr>
              <a:xfrm flipH="1">
                <a:off x="2599462"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76" name="Shape 176"/>
              <p:cNvSpPr/>
              <p:nvPr/>
            </p:nvSpPr>
            <p:spPr>
              <a:xfrm flipH="1">
                <a:off x="2599462"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77" name="Shape 177"/>
              <p:cNvSpPr/>
              <p:nvPr/>
            </p:nvSpPr>
            <p:spPr>
              <a:xfrm flipH="1">
                <a:off x="2599462"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178" name="Shape 178"/>
            <p:cNvGrpSpPr/>
            <p:nvPr/>
          </p:nvGrpSpPr>
          <p:grpSpPr>
            <a:xfrm>
              <a:off x="3342171" y="4099200"/>
              <a:ext cx="231600" cy="1044300"/>
              <a:chOff x="3342171" y="4099200"/>
              <a:chExt cx="231600" cy="1044300"/>
            </a:xfrm>
          </p:grpSpPr>
          <p:sp>
            <p:nvSpPr>
              <p:cNvPr id="179" name="Shape 179"/>
              <p:cNvSpPr/>
              <p:nvPr/>
            </p:nvSpPr>
            <p:spPr>
              <a:xfrm flipH="1">
                <a:off x="3342171"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80" name="Shape 180"/>
              <p:cNvSpPr/>
              <p:nvPr/>
            </p:nvSpPr>
            <p:spPr>
              <a:xfrm flipH="1">
                <a:off x="3342171"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81" name="Shape 181"/>
              <p:cNvSpPr/>
              <p:nvPr/>
            </p:nvSpPr>
            <p:spPr>
              <a:xfrm flipH="1">
                <a:off x="3342171"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82" name="Shape 182"/>
              <p:cNvSpPr/>
              <p:nvPr/>
            </p:nvSpPr>
            <p:spPr>
              <a:xfrm flipH="1">
                <a:off x="3342171"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83" name="Shape 183"/>
              <p:cNvSpPr/>
              <p:nvPr/>
            </p:nvSpPr>
            <p:spPr>
              <a:xfrm flipH="1">
                <a:off x="3342171"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184" name="Shape 184"/>
            <p:cNvGrpSpPr/>
            <p:nvPr/>
          </p:nvGrpSpPr>
          <p:grpSpPr>
            <a:xfrm>
              <a:off x="3713525" y="4309200"/>
              <a:ext cx="231600" cy="834300"/>
              <a:chOff x="3713525" y="4309200"/>
              <a:chExt cx="231600" cy="834300"/>
            </a:xfrm>
          </p:grpSpPr>
          <p:sp>
            <p:nvSpPr>
              <p:cNvPr id="185" name="Shape 185"/>
              <p:cNvSpPr/>
              <p:nvPr/>
            </p:nvSpPr>
            <p:spPr>
              <a:xfrm flipH="1">
                <a:off x="3713525"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86" name="Shape 186"/>
              <p:cNvSpPr/>
              <p:nvPr/>
            </p:nvSpPr>
            <p:spPr>
              <a:xfrm flipH="1">
                <a:off x="3713525"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87" name="Shape 187"/>
              <p:cNvSpPr/>
              <p:nvPr/>
            </p:nvSpPr>
            <p:spPr>
              <a:xfrm flipH="1">
                <a:off x="3713525"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88" name="Shape 188"/>
              <p:cNvSpPr/>
              <p:nvPr/>
            </p:nvSpPr>
            <p:spPr>
              <a:xfrm flipH="1">
                <a:off x="3713525"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189" name="Shape 189"/>
            <p:cNvGrpSpPr/>
            <p:nvPr/>
          </p:nvGrpSpPr>
          <p:grpSpPr>
            <a:xfrm>
              <a:off x="1485398" y="4309200"/>
              <a:ext cx="231600" cy="834300"/>
              <a:chOff x="1485398" y="4309200"/>
              <a:chExt cx="231600" cy="834300"/>
            </a:xfrm>
          </p:grpSpPr>
          <p:sp>
            <p:nvSpPr>
              <p:cNvPr id="190" name="Shape 190"/>
              <p:cNvSpPr/>
              <p:nvPr/>
            </p:nvSpPr>
            <p:spPr>
              <a:xfrm flipH="1">
                <a:off x="148539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91" name="Shape 191"/>
              <p:cNvSpPr/>
              <p:nvPr/>
            </p:nvSpPr>
            <p:spPr>
              <a:xfrm flipH="1">
                <a:off x="148539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92" name="Shape 192"/>
              <p:cNvSpPr/>
              <p:nvPr/>
            </p:nvSpPr>
            <p:spPr>
              <a:xfrm flipH="1">
                <a:off x="148539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93" name="Shape 193"/>
              <p:cNvSpPr/>
              <p:nvPr/>
            </p:nvSpPr>
            <p:spPr>
              <a:xfrm flipH="1">
                <a:off x="148539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194" name="Shape 194"/>
            <p:cNvGrpSpPr/>
            <p:nvPr/>
          </p:nvGrpSpPr>
          <p:grpSpPr>
            <a:xfrm>
              <a:off x="4084879" y="4518900"/>
              <a:ext cx="231600" cy="624600"/>
              <a:chOff x="4084879" y="4518900"/>
              <a:chExt cx="231600" cy="624600"/>
            </a:xfrm>
          </p:grpSpPr>
          <p:sp>
            <p:nvSpPr>
              <p:cNvPr id="195" name="Shape 195"/>
              <p:cNvSpPr/>
              <p:nvPr/>
            </p:nvSpPr>
            <p:spPr>
              <a:xfrm flipH="1">
                <a:off x="4084879"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96" name="Shape 196"/>
              <p:cNvSpPr/>
              <p:nvPr/>
            </p:nvSpPr>
            <p:spPr>
              <a:xfrm flipH="1">
                <a:off x="4084879"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97" name="Shape 197"/>
              <p:cNvSpPr/>
              <p:nvPr/>
            </p:nvSpPr>
            <p:spPr>
              <a:xfrm flipH="1">
                <a:off x="4084879"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198" name="Shape 198"/>
            <p:cNvGrpSpPr/>
            <p:nvPr/>
          </p:nvGrpSpPr>
          <p:grpSpPr>
            <a:xfrm>
              <a:off x="2970816" y="4309200"/>
              <a:ext cx="231600" cy="834300"/>
              <a:chOff x="2970816" y="4309200"/>
              <a:chExt cx="231600" cy="834300"/>
            </a:xfrm>
          </p:grpSpPr>
          <p:sp>
            <p:nvSpPr>
              <p:cNvPr id="199" name="Shape 199"/>
              <p:cNvSpPr/>
              <p:nvPr/>
            </p:nvSpPr>
            <p:spPr>
              <a:xfrm flipH="1">
                <a:off x="2970816"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00" name="Shape 200"/>
              <p:cNvSpPr/>
              <p:nvPr/>
            </p:nvSpPr>
            <p:spPr>
              <a:xfrm flipH="1">
                <a:off x="2970816"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01" name="Shape 201"/>
              <p:cNvSpPr/>
              <p:nvPr/>
            </p:nvSpPr>
            <p:spPr>
              <a:xfrm flipH="1">
                <a:off x="2970816"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02" name="Shape 202"/>
              <p:cNvSpPr/>
              <p:nvPr/>
            </p:nvSpPr>
            <p:spPr>
              <a:xfrm flipH="1">
                <a:off x="2970816"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203" name="Shape 203"/>
            <p:cNvGrpSpPr/>
            <p:nvPr/>
          </p:nvGrpSpPr>
          <p:grpSpPr>
            <a:xfrm>
              <a:off x="4456234" y="4309200"/>
              <a:ext cx="231600" cy="834300"/>
              <a:chOff x="4456234" y="4309200"/>
              <a:chExt cx="231600" cy="834300"/>
            </a:xfrm>
          </p:grpSpPr>
          <p:sp>
            <p:nvSpPr>
              <p:cNvPr id="204" name="Shape 204"/>
              <p:cNvSpPr/>
              <p:nvPr/>
            </p:nvSpPr>
            <p:spPr>
              <a:xfrm flipH="1">
                <a:off x="4456234"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05" name="Shape 205"/>
              <p:cNvSpPr/>
              <p:nvPr/>
            </p:nvSpPr>
            <p:spPr>
              <a:xfrm flipH="1">
                <a:off x="4456234"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06" name="Shape 206"/>
              <p:cNvSpPr/>
              <p:nvPr/>
            </p:nvSpPr>
            <p:spPr>
              <a:xfrm flipH="1">
                <a:off x="4456234"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07" name="Shape 207"/>
              <p:cNvSpPr/>
              <p:nvPr/>
            </p:nvSpPr>
            <p:spPr>
              <a:xfrm flipH="1">
                <a:off x="4456234"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208" name="Shape 208"/>
            <p:cNvGrpSpPr/>
            <p:nvPr/>
          </p:nvGrpSpPr>
          <p:grpSpPr>
            <a:xfrm>
              <a:off x="4827588" y="4099200"/>
              <a:ext cx="231600" cy="1044300"/>
              <a:chOff x="4827588" y="4099200"/>
              <a:chExt cx="231600" cy="1044300"/>
            </a:xfrm>
          </p:grpSpPr>
          <p:sp>
            <p:nvSpPr>
              <p:cNvPr id="209" name="Shape 209"/>
              <p:cNvSpPr/>
              <p:nvPr/>
            </p:nvSpPr>
            <p:spPr>
              <a:xfrm flipH="1">
                <a:off x="482758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10" name="Shape 210"/>
              <p:cNvSpPr/>
              <p:nvPr/>
            </p:nvSpPr>
            <p:spPr>
              <a:xfrm flipH="1">
                <a:off x="482758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11" name="Shape 211"/>
              <p:cNvSpPr/>
              <p:nvPr/>
            </p:nvSpPr>
            <p:spPr>
              <a:xfrm flipH="1">
                <a:off x="482758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12" name="Shape 212"/>
              <p:cNvSpPr/>
              <p:nvPr/>
            </p:nvSpPr>
            <p:spPr>
              <a:xfrm flipH="1">
                <a:off x="4827588"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13" name="Shape 213"/>
              <p:cNvSpPr/>
              <p:nvPr/>
            </p:nvSpPr>
            <p:spPr>
              <a:xfrm flipH="1">
                <a:off x="482758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214" name="Shape 214"/>
            <p:cNvGrpSpPr/>
            <p:nvPr/>
          </p:nvGrpSpPr>
          <p:grpSpPr>
            <a:xfrm>
              <a:off x="5198943" y="4309200"/>
              <a:ext cx="231600" cy="834300"/>
              <a:chOff x="5198943" y="4309200"/>
              <a:chExt cx="231600" cy="834300"/>
            </a:xfrm>
          </p:grpSpPr>
          <p:sp>
            <p:nvSpPr>
              <p:cNvPr id="215" name="Shape 215"/>
              <p:cNvSpPr/>
              <p:nvPr/>
            </p:nvSpPr>
            <p:spPr>
              <a:xfrm flipH="1">
                <a:off x="519894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16" name="Shape 216"/>
              <p:cNvSpPr/>
              <p:nvPr/>
            </p:nvSpPr>
            <p:spPr>
              <a:xfrm flipH="1">
                <a:off x="5198943"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17" name="Shape 217"/>
              <p:cNvSpPr/>
              <p:nvPr/>
            </p:nvSpPr>
            <p:spPr>
              <a:xfrm flipH="1">
                <a:off x="519894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18" name="Shape 218"/>
              <p:cNvSpPr/>
              <p:nvPr/>
            </p:nvSpPr>
            <p:spPr>
              <a:xfrm flipH="1">
                <a:off x="519894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219" name="Shape 219"/>
            <p:cNvGrpSpPr/>
            <p:nvPr/>
          </p:nvGrpSpPr>
          <p:grpSpPr>
            <a:xfrm>
              <a:off x="5570297" y="4518900"/>
              <a:ext cx="231600" cy="624600"/>
              <a:chOff x="5570297" y="4518900"/>
              <a:chExt cx="231600" cy="624600"/>
            </a:xfrm>
          </p:grpSpPr>
          <p:sp>
            <p:nvSpPr>
              <p:cNvPr id="220" name="Shape 220"/>
              <p:cNvSpPr/>
              <p:nvPr/>
            </p:nvSpPr>
            <p:spPr>
              <a:xfrm flipH="1">
                <a:off x="5570297"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21" name="Shape 221"/>
              <p:cNvSpPr/>
              <p:nvPr/>
            </p:nvSpPr>
            <p:spPr>
              <a:xfrm flipH="1">
                <a:off x="5570297"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22" name="Shape 222"/>
              <p:cNvSpPr/>
              <p:nvPr/>
            </p:nvSpPr>
            <p:spPr>
              <a:xfrm flipH="1">
                <a:off x="5570297"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223" name="Shape 223"/>
            <p:cNvGrpSpPr/>
            <p:nvPr/>
          </p:nvGrpSpPr>
          <p:grpSpPr>
            <a:xfrm>
              <a:off x="5941652" y="4309200"/>
              <a:ext cx="231600" cy="834300"/>
              <a:chOff x="5941652" y="4309200"/>
              <a:chExt cx="231600" cy="834300"/>
            </a:xfrm>
          </p:grpSpPr>
          <p:sp>
            <p:nvSpPr>
              <p:cNvPr id="224" name="Shape 224"/>
              <p:cNvSpPr/>
              <p:nvPr/>
            </p:nvSpPr>
            <p:spPr>
              <a:xfrm flipH="1">
                <a:off x="5941652"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25" name="Shape 225"/>
              <p:cNvSpPr/>
              <p:nvPr/>
            </p:nvSpPr>
            <p:spPr>
              <a:xfrm flipH="1">
                <a:off x="5941652"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26" name="Shape 226"/>
              <p:cNvSpPr/>
              <p:nvPr/>
            </p:nvSpPr>
            <p:spPr>
              <a:xfrm flipH="1">
                <a:off x="5941652"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27" name="Shape 227"/>
              <p:cNvSpPr/>
              <p:nvPr/>
            </p:nvSpPr>
            <p:spPr>
              <a:xfrm flipH="1">
                <a:off x="5941652"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228" name="Shape 228"/>
            <p:cNvGrpSpPr/>
            <p:nvPr/>
          </p:nvGrpSpPr>
          <p:grpSpPr>
            <a:xfrm>
              <a:off x="6313006" y="4099200"/>
              <a:ext cx="231600" cy="1044300"/>
              <a:chOff x="6313006" y="4099200"/>
              <a:chExt cx="231600" cy="1044300"/>
            </a:xfrm>
          </p:grpSpPr>
          <p:sp>
            <p:nvSpPr>
              <p:cNvPr id="229" name="Shape 229"/>
              <p:cNvSpPr/>
              <p:nvPr/>
            </p:nvSpPr>
            <p:spPr>
              <a:xfrm flipH="1">
                <a:off x="6313006"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30" name="Shape 230"/>
              <p:cNvSpPr/>
              <p:nvPr/>
            </p:nvSpPr>
            <p:spPr>
              <a:xfrm flipH="1">
                <a:off x="6313006"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31" name="Shape 231"/>
              <p:cNvSpPr/>
              <p:nvPr/>
            </p:nvSpPr>
            <p:spPr>
              <a:xfrm flipH="1">
                <a:off x="6313006"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32" name="Shape 232"/>
              <p:cNvSpPr/>
              <p:nvPr/>
            </p:nvSpPr>
            <p:spPr>
              <a:xfrm flipH="1">
                <a:off x="6313006"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33" name="Shape 233"/>
              <p:cNvSpPr/>
              <p:nvPr/>
            </p:nvSpPr>
            <p:spPr>
              <a:xfrm flipH="1">
                <a:off x="6313006"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234" name="Shape 234"/>
            <p:cNvGrpSpPr/>
            <p:nvPr/>
          </p:nvGrpSpPr>
          <p:grpSpPr>
            <a:xfrm>
              <a:off x="6684361" y="4309200"/>
              <a:ext cx="231600" cy="834300"/>
              <a:chOff x="6684361" y="4309200"/>
              <a:chExt cx="231600" cy="834300"/>
            </a:xfrm>
          </p:grpSpPr>
          <p:sp>
            <p:nvSpPr>
              <p:cNvPr id="235" name="Shape 235"/>
              <p:cNvSpPr/>
              <p:nvPr/>
            </p:nvSpPr>
            <p:spPr>
              <a:xfrm flipH="1">
                <a:off x="6684361"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36" name="Shape 236"/>
              <p:cNvSpPr/>
              <p:nvPr/>
            </p:nvSpPr>
            <p:spPr>
              <a:xfrm flipH="1">
                <a:off x="6684361"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37" name="Shape 237"/>
              <p:cNvSpPr/>
              <p:nvPr/>
            </p:nvSpPr>
            <p:spPr>
              <a:xfrm flipH="1">
                <a:off x="6684361"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38" name="Shape 238"/>
              <p:cNvSpPr/>
              <p:nvPr/>
            </p:nvSpPr>
            <p:spPr>
              <a:xfrm flipH="1">
                <a:off x="6684361"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239" name="Shape 239"/>
            <p:cNvGrpSpPr/>
            <p:nvPr/>
          </p:nvGrpSpPr>
          <p:grpSpPr>
            <a:xfrm>
              <a:off x="7055715" y="4518900"/>
              <a:ext cx="231600" cy="624600"/>
              <a:chOff x="7055715" y="4518900"/>
              <a:chExt cx="231600" cy="624600"/>
            </a:xfrm>
          </p:grpSpPr>
          <p:sp>
            <p:nvSpPr>
              <p:cNvPr id="240" name="Shape 240"/>
              <p:cNvSpPr/>
              <p:nvPr/>
            </p:nvSpPr>
            <p:spPr>
              <a:xfrm flipH="1">
                <a:off x="7055715"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41" name="Shape 241"/>
              <p:cNvSpPr/>
              <p:nvPr/>
            </p:nvSpPr>
            <p:spPr>
              <a:xfrm flipH="1">
                <a:off x="7055715"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42" name="Shape 242"/>
              <p:cNvSpPr/>
              <p:nvPr/>
            </p:nvSpPr>
            <p:spPr>
              <a:xfrm flipH="1">
                <a:off x="7055715"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243" name="Shape 243"/>
            <p:cNvGrpSpPr/>
            <p:nvPr/>
          </p:nvGrpSpPr>
          <p:grpSpPr>
            <a:xfrm>
              <a:off x="7798424" y="4099200"/>
              <a:ext cx="231600" cy="1044300"/>
              <a:chOff x="7798424" y="4099200"/>
              <a:chExt cx="231600" cy="1044300"/>
            </a:xfrm>
          </p:grpSpPr>
          <p:sp>
            <p:nvSpPr>
              <p:cNvPr id="244" name="Shape 244"/>
              <p:cNvSpPr/>
              <p:nvPr/>
            </p:nvSpPr>
            <p:spPr>
              <a:xfrm flipH="1">
                <a:off x="7798424"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45" name="Shape 245"/>
              <p:cNvSpPr/>
              <p:nvPr/>
            </p:nvSpPr>
            <p:spPr>
              <a:xfrm flipH="1">
                <a:off x="7798424"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46" name="Shape 246"/>
              <p:cNvSpPr/>
              <p:nvPr/>
            </p:nvSpPr>
            <p:spPr>
              <a:xfrm flipH="1">
                <a:off x="7798424"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47" name="Shape 247"/>
              <p:cNvSpPr/>
              <p:nvPr/>
            </p:nvSpPr>
            <p:spPr>
              <a:xfrm flipH="1">
                <a:off x="7798424"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48" name="Shape 248"/>
              <p:cNvSpPr/>
              <p:nvPr/>
            </p:nvSpPr>
            <p:spPr>
              <a:xfrm flipH="1">
                <a:off x="7798424"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249" name="Shape 249"/>
            <p:cNvGrpSpPr/>
            <p:nvPr/>
          </p:nvGrpSpPr>
          <p:grpSpPr>
            <a:xfrm>
              <a:off x="8169779" y="4309200"/>
              <a:ext cx="231600" cy="834300"/>
              <a:chOff x="8169779" y="4309200"/>
              <a:chExt cx="231600" cy="834300"/>
            </a:xfrm>
          </p:grpSpPr>
          <p:sp>
            <p:nvSpPr>
              <p:cNvPr id="250" name="Shape 250"/>
              <p:cNvSpPr/>
              <p:nvPr/>
            </p:nvSpPr>
            <p:spPr>
              <a:xfrm flipH="1">
                <a:off x="8169779"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51" name="Shape 251"/>
              <p:cNvSpPr/>
              <p:nvPr/>
            </p:nvSpPr>
            <p:spPr>
              <a:xfrm flipH="1">
                <a:off x="8169779"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52" name="Shape 252"/>
              <p:cNvSpPr/>
              <p:nvPr/>
            </p:nvSpPr>
            <p:spPr>
              <a:xfrm flipH="1">
                <a:off x="8169779"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53" name="Shape 253"/>
              <p:cNvSpPr/>
              <p:nvPr/>
            </p:nvSpPr>
            <p:spPr>
              <a:xfrm flipH="1">
                <a:off x="8169779"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254" name="Shape 254"/>
            <p:cNvGrpSpPr/>
            <p:nvPr/>
          </p:nvGrpSpPr>
          <p:grpSpPr>
            <a:xfrm>
              <a:off x="7427070" y="4309200"/>
              <a:ext cx="231600" cy="834300"/>
              <a:chOff x="7427070" y="4309200"/>
              <a:chExt cx="231600" cy="834300"/>
            </a:xfrm>
          </p:grpSpPr>
          <p:sp>
            <p:nvSpPr>
              <p:cNvPr id="255" name="Shape 255"/>
              <p:cNvSpPr/>
              <p:nvPr/>
            </p:nvSpPr>
            <p:spPr>
              <a:xfrm flipH="1">
                <a:off x="7427070"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56" name="Shape 256"/>
              <p:cNvSpPr/>
              <p:nvPr/>
            </p:nvSpPr>
            <p:spPr>
              <a:xfrm flipH="1">
                <a:off x="7427070"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57" name="Shape 257"/>
              <p:cNvSpPr/>
              <p:nvPr/>
            </p:nvSpPr>
            <p:spPr>
              <a:xfrm flipH="1">
                <a:off x="7427070"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58" name="Shape 258"/>
              <p:cNvSpPr/>
              <p:nvPr/>
            </p:nvSpPr>
            <p:spPr>
              <a:xfrm flipH="1">
                <a:off x="7427070"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259" name="Shape 259"/>
            <p:cNvGrpSpPr/>
            <p:nvPr/>
          </p:nvGrpSpPr>
          <p:grpSpPr>
            <a:xfrm>
              <a:off x="8541133" y="4518900"/>
              <a:ext cx="231600" cy="624600"/>
              <a:chOff x="8541133" y="4518900"/>
              <a:chExt cx="231600" cy="624600"/>
            </a:xfrm>
          </p:grpSpPr>
          <p:sp>
            <p:nvSpPr>
              <p:cNvPr id="260" name="Shape 260"/>
              <p:cNvSpPr/>
              <p:nvPr/>
            </p:nvSpPr>
            <p:spPr>
              <a:xfrm flipH="1">
                <a:off x="854113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61" name="Shape 261"/>
              <p:cNvSpPr/>
              <p:nvPr/>
            </p:nvSpPr>
            <p:spPr>
              <a:xfrm flipH="1">
                <a:off x="854113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62" name="Shape 262"/>
              <p:cNvSpPr/>
              <p:nvPr/>
            </p:nvSpPr>
            <p:spPr>
              <a:xfrm flipH="1">
                <a:off x="854113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263" name="Shape 263"/>
            <p:cNvGrpSpPr/>
            <p:nvPr/>
          </p:nvGrpSpPr>
          <p:grpSpPr>
            <a:xfrm>
              <a:off x="8912488" y="4309200"/>
              <a:ext cx="231600" cy="834300"/>
              <a:chOff x="8912488" y="4309200"/>
              <a:chExt cx="231600" cy="834300"/>
            </a:xfrm>
          </p:grpSpPr>
          <p:sp>
            <p:nvSpPr>
              <p:cNvPr id="264" name="Shape 264"/>
              <p:cNvSpPr/>
              <p:nvPr/>
            </p:nvSpPr>
            <p:spPr>
              <a:xfrm flipH="1">
                <a:off x="891248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65" name="Shape 265"/>
              <p:cNvSpPr/>
              <p:nvPr/>
            </p:nvSpPr>
            <p:spPr>
              <a:xfrm flipH="1">
                <a:off x="891248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66" name="Shape 266"/>
              <p:cNvSpPr/>
              <p:nvPr/>
            </p:nvSpPr>
            <p:spPr>
              <a:xfrm flipH="1">
                <a:off x="891248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267" name="Shape 267"/>
              <p:cNvSpPr/>
              <p:nvPr/>
            </p:nvSpPr>
            <p:spPr>
              <a:xfrm flipH="1">
                <a:off x="891248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sp>
        <p:nvSpPr>
          <p:cNvPr id="268" name="Shape 268"/>
          <p:cNvSpPr txBox="1"/>
          <p:nvPr>
            <p:ph type="title"/>
          </p:nvPr>
        </p:nvSpPr>
        <p:spPr>
          <a:xfrm>
            <a:off x="1388625" y="772725"/>
            <a:ext cx="6366900" cy="1863300"/>
          </a:xfrm>
          <a:prstGeom prst="rect">
            <a:avLst/>
          </a:prstGeom>
        </p:spPr>
        <p:txBody>
          <a:bodyPr anchorCtr="0" anchor="ctr" bIns="91425" lIns="91425" rIns="91425" wrap="square" tIns="91425"/>
          <a:lstStyle>
            <a:lvl1pPr lvl="0" algn="ctr">
              <a:spcBef>
                <a:spcPts val="0"/>
              </a:spcBef>
              <a:spcAft>
                <a:spcPts val="0"/>
              </a:spcAft>
              <a:buClr>
                <a:schemeClr val="lt1"/>
              </a:buClr>
              <a:buSzPts val="8000"/>
              <a:buNone/>
              <a:defRPr sz="8000">
                <a:solidFill>
                  <a:schemeClr val="lt1"/>
                </a:solidFill>
              </a:defRPr>
            </a:lvl1pPr>
            <a:lvl2pPr lvl="1" algn="ctr">
              <a:spcBef>
                <a:spcPts val="0"/>
              </a:spcBef>
              <a:spcAft>
                <a:spcPts val="0"/>
              </a:spcAft>
              <a:buClr>
                <a:schemeClr val="lt1"/>
              </a:buClr>
              <a:buSzPts val="8000"/>
              <a:buNone/>
              <a:defRPr sz="8000">
                <a:solidFill>
                  <a:schemeClr val="lt1"/>
                </a:solidFill>
              </a:defRPr>
            </a:lvl2pPr>
            <a:lvl3pPr lvl="2" algn="ctr">
              <a:spcBef>
                <a:spcPts val="0"/>
              </a:spcBef>
              <a:spcAft>
                <a:spcPts val="0"/>
              </a:spcAft>
              <a:buClr>
                <a:schemeClr val="lt1"/>
              </a:buClr>
              <a:buSzPts val="8000"/>
              <a:buNone/>
              <a:defRPr sz="8000">
                <a:solidFill>
                  <a:schemeClr val="lt1"/>
                </a:solidFill>
              </a:defRPr>
            </a:lvl3pPr>
            <a:lvl4pPr lvl="3" algn="ctr">
              <a:spcBef>
                <a:spcPts val="0"/>
              </a:spcBef>
              <a:spcAft>
                <a:spcPts val="0"/>
              </a:spcAft>
              <a:buClr>
                <a:schemeClr val="lt1"/>
              </a:buClr>
              <a:buSzPts val="8000"/>
              <a:buNone/>
              <a:defRPr sz="8000">
                <a:solidFill>
                  <a:schemeClr val="lt1"/>
                </a:solidFill>
              </a:defRPr>
            </a:lvl4pPr>
            <a:lvl5pPr lvl="4" algn="ctr">
              <a:spcBef>
                <a:spcPts val="0"/>
              </a:spcBef>
              <a:spcAft>
                <a:spcPts val="0"/>
              </a:spcAft>
              <a:buClr>
                <a:schemeClr val="lt1"/>
              </a:buClr>
              <a:buSzPts val="8000"/>
              <a:buNone/>
              <a:defRPr sz="8000">
                <a:solidFill>
                  <a:schemeClr val="lt1"/>
                </a:solidFill>
              </a:defRPr>
            </a:lvl5pPr>
            <a:lvl6pPr lvl="5" algn="ctr">
              <a:spcBef>
                <a:spcPts val="0"/>
              </a:spcBef>
              <a:spcAft>
                <a:spcPts val="0"/>
              </a:spcAft>
              <a:buClr>
                <a:schemeClr val="lt1"/>
              </a:buClr>
              <a:buSzPts val="8000"/>
              <a:buNone/>
              <a:defRPr sz="8000">
                <a:solidFill>
                  <a:schemeClr val="lt1"/>
                </a:solidFill>
              </a:defRPr>
            </a:lvl6pPr>
            <a:lvl7pPr lvl="6" algn="ctr">
              <a:spcBef>
                <a:spcPts val="0"/>
              </a:spcBef>
              <a:spcAft>
                <a:spcPts val="0"/>
              </a:spcAft>
              <a:buClr>
                <a:schemeClr val="lt1"/>
              </a:buClr>
              <a:buSzPts val="8000"/>
              <a:buNone/>
              <a:defRPr sz="8000">
                <a:solidFill>
                  <a:schemeClr val="lt1"/>
                </a:solidFill>
              </a:defRPr>
            </a:lvl7pPr>
            <a:lvl8pPr lvl="7" algn="ctr">
              <a:spcBef>
                <a:spcPts val="0"/>
              </a:spcBef>
              <a:spcAft>
                <a:spcPts val="0"/>
              </a:spcAft>
              <a:buClr>
                <a:schemeClr val="lt1"/>
              </a:buClr>
              <a:buSzPts val="8000"/>
              <a:buNone/>
              <a:defRPr sz="8000">
                <a:solidFill>
                  <a:schemeClr val="lt1"/>
                </a:solidFill>
              </a:defRPr>
            </a:lvl8pPr>
            <a:lvl9pPr lvl="8" algn="ctr">
              <a:spcBef>
                <a:spcPts val="0"/>
              </a:spcBef>
              <a:spcAft>
                <a:spcPts val="0"/>
              </a:spcAft>
              <a:buClr>
                <a:schemeClr val="lt1"/>
              </a:buClr>
              <a:buSzPts val="8000"/>
              <a:buNone/>
              <a:defRPr sz="8000">
                <a:solidFill>
                  <a:schemeClr val="lt1"/>
                </a:solidFill>
              </a:defRPr>
            </a:lvl9pPr>
          </a:lstStyle>
          <a:p/>
        </p:txBody>
      </p:sp>
      <p:sp>
        <p:nvSpPr>
          <p:cNvPr id="269" name="Shape 269"/>
          <p:cNvSpPr txBox="1"/>
          <p:nvPr>
            <p:ph idx="1" type="body"/>
          </p:nvPr>
        </p:nvSpPr>
        <p:spPr>
          <a:xfrm>
            <a:off x="1388625" y="2712300"/>
            <a:ext cx="6366900" cy="1111200"/>
          </a:xfrm>
          <a:prstGeom prst="rect">
            <a:avLst/>
          </a:prstGeom>
        </p:spPr>
        <p:txBody>
          <a:bodyPr anchorCtr="0" anchor="t" bIns="91425" lIns="91425" rIns="91425" wrap="square" tIns="91425"/>
          <a:lstStyle>
            <a:lvl1pPr indent="-311150" lvl="0" marL="457200" algn="ctr">
              <a:spcBef>
                <a:spcPts val="0"/>
              </a:spcBef>
              <a:spcAft>
                <a:spcPts val="0"/>
              </a:spcAft>
              <a:buClr>
                <a:schemeClr val="lt1"/>
              </a:buClr>
              <a:buSzPts val="1300"/>
              <a:buChar char="●"/>
              <a:defRPr>
                <a:solidFill>
                  <a:schemeClr val="lt1"/>
                </a:solidFill>
              </a:defRPr>
            </a:lvl1pPr>
            <a:lvl2pPr indent="-298450" lvl="1" marL="914400" algn="ctr">
              <a:spcBef>
                <a:spcPts val="1600"/>
              </a:spcBef>
              <a:spcAft>
                <a:spcPts val="0"/>
              </a:spcAft>
              <a:buClr>
                <a:schemeClr val="lt1"/>
              </a:buClr>
              <a:buSzPts val="1100"/>
              <a:buChar char="○"/>
              <a:defRPr>
                <a:solidFill>
                  <a:schemeClr val="lt1"/>
                </a:solidFill>
              </a:defRPr>
            </a:lvl2pPr>
            <a:lvl3pPr indent="-298450" lvl="2" marL="1371600" algn="ctr">
              <a:spcBef>
                <a:spcPts val="1600"/>
              </a:spcBef>
              <a:spcAft>
                <a:spcPts val="0"/>
              </a:spcAft>
              <a:buClr>
                <a:schemeClr val="lt1"/>
              </a:buClr>
              <a:buSzPts val="1100"/>
              <a:buChar char="■"/>
              <a:defRPr>
                <a:solidFill>
                  <a:schemeClr val="lt1"/>
                </a:solidFill>
              </a:defRPr>
            </a:lvl3pPr>
            <a:lvl4pPr indent="-298450" lvl="3" marL="1828800" algn="ctr">
              <a:spcBef>
                <a:spcPts val="1600"/>
              </a:spcBef>
              <a:spcAft>
                <a:spcPts val="0"/>
              </a:spcAft>
              <a:buClr>
                <a:schemeClr val="lt1"/>
              </a:buClr>
              <a:buSzPts val="1100"/>
              <a:buChar char="●"/>
              <a:defRPr>
                <a:solidFill>
                  <a:schemeClr val="lt1"/>
                </a:solidFill>
              </a:defRPr>
            </a:lvl4pPr>
            <a:lvl5pPr indent="-298450" lvl="4" marL="2286000" algn="ctr">
              <a:spcBef>
                <a:spcPts val="1600"/>
              </a:spcBef>
              <a:spcAft>
                <a:spcPts val="0"/>
              </a:spcAft>
              <a:buClr>
                <a:schemeClr val="lt1"/>
              </a:buClr>
              <a:buSzPts val="1100"/>
              <a:buChar char="○"/>
              <a:defRPr>
                <a:solidFill>
                  <a:schemeClr val="lt1"/>
                </a:solidFill>
              </a:defRPr>
            </a:lvl5pPr>
            <a:lvl6pPr indent="-298450" lvl="5" marL="2743200" algn="ctr">
              <a:spcBef>
                <a:spcPts val="1600"/>
              </a:spcBef>
              <a:spcAft>
                <a:spcPts val="0"/>
              </a:spcAft>
              <a:buClr>
                <a:schemeClr val="lt1"/>
              </a:buClr>
              <a:buSzPts val="1100"/>
              <a:buChar char="■"/>
              <a:defRPr>
                <a:solidFill>
                  <a:schemeClr val="lt1"/>
                </a:solidFill>
              </a:defRPr>
            </a:lvl6pPr>
            <a:lvl7pPr indent="-298450" lvl="6" marL="3200400" algn="ctr">
              <a:spcBef>
                <a:spcPts val="1600"/>
              </a:spcBef>
              <a:spcAft>
                <a:spcPts val="0"/>
              </a:spcAft>
              <a:buClr>
                <a:schemeClr val="lt1"/>
              </a:buClr>
              <a:buSzPts val="1100"/>
              <a:buChar char="●"/>
              <a:defRPr>
                <a:solidFill>
                  <a:schemeClr val="lt1"/>
                </a:solidFill>
              </a:defRPr>
            </a:lvl7pPr>
            <a:lvl8pPr indent="-298450" lvl="7" marL="3657600" algn="ctr">
              <a:spcBef>
                <a:spcPts val="1600"/>
              </a:spcBef>
              <a:spcAft>
                <a:spcPts val="0"/>
              </a:spcAft>
              <a:buClr>
                <a:schemeClr val="lt1"/>
              </a:buClr>
              <a:buSzPts val="1100"/>
              <a:buChar char="○"/>
              <a:defRPr>
                <a:solidFill>
                  <a:schemeClr val="lt1"/>
                </a:solidFill>
              </a:defRPr>
            </a:lvl8pPr>
            <a:lvl9pPr indent="-298450" lvl="8" marL="4114800" algn="ctr">
              <a:spcBef>
                <a:spcPts val="1600"/>
              </a:spcBef>
              <a:spcAft>
                <a:spcPts val="1600"/>
              </a:spcAft>
              <a:buClr>
                <a:schemeClr val="lt1"/>
              </a:buClr>
              <a:buSzPts val="1100"/>
              <a:buChar char="■"/>
              <a:defRPr>
                <a:solidFill>
                  <a:schemeClr val="lt1"/>
                </a:solidFill>
              </a:defRPr>
            </a:lvl9pPr>
          </a:lstStyle>
          <a:p/>
        </p:txBody>
      </p:sp>
      <p:sp>
        <p:nvSpPr>
          <p:cNvPr id="270" name="Shape 270"/>
          <p:cNvSpPr txBox="1"/>
          <p:nvPr>
            <p:ph idx="12" type="sldNum"/>
          </p:nvPr>
        </p:nvSpPr>
        <p:spPr>
          <a:xfrm>
            <a:off x="8451046" y="4736976"/>
            <a:ext cx="548700" cy="393600"/>
          </a:xfrm>
          <a:prstGeom prst="rect">
            <a:avLst/>
          </a:prstGeom>
        </p:spPr>
        <p:txBody>
          <a:bodyPr anchorCtr="0" anchor="ctr" bIns="91425" lIns="91425" rIns="91425" wrap="square" tIns="91425">
            <a:noAutofit/>
          </a:bodyPr>
          <a:lstStyle/>
          <a:p>
            <a:pPr indent="0" lvl="0" marL="0">
              <a:spcBef>
                <a:spcPts val="0"/>
              </a:spcBef>
              <a:spcAft>
                <a:spcPts val="0"/>
              </a:spcAft>
              <a:buNone/>
            </a:pPr>
            <a:fld id="{00000000-1234-1234-1234-123412341234}" type="slidenum">
              <a:rPr lang="en">
                <a:solidFill>
                  <a:schemeClr val="lt1"/>
                </a:solidFill>
              </a:rPr>
              <a:t>‹#›</a:t>
            </a:fld>
            <a:endParaRPr>
              <a:solidFill>
                <a:schemeClr val="lt1"/>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271" name="Shape 271"/>
        <p:cNvGrpSpPr/>
        <p:nvPr/>
      </p:nvGrpSpPr>
      <p:grpSpPr>
        <a:xfrm>
          <a:off x="0" y="0"/>
          <a:ext cx="0" cy="0"/>
          <a:chOff x="0" y="0"/>
          <a:chExt cx="0" cy="0"/>
        </a:xfrm>
      </p:grpSpPr>
      <p:sp>
        <p:nvSpPr>
          <p:cNvPr id="272" name="Shape 272"/>
          <p:cNvSpPr txBox="1"/>
          <p:nvPr>
            <p:ph idx="12" type="sldNum"/>
          </p:nvPr>
        </p:nvSpPr>
        <p:spPr>
          <a:xfrm>
            <a:off x="8451046" y="4736976"/>
            <a:ext cx="548700" cy="393600"/>
          </a:xfrm>
          <a:prstGeom prst="rect">
            <a:avLst/>
          </a:prstGeom>
        </p:spPr>
        <p:txBody>
          <a:bodyPr anchorCtr="0" anchor="ctr" bIns="91425" lIns="91425" rIns="91425" wrap="square" tIns="91425">
            <a:noAutofit/>
          </a:body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bg>
      <p:bgPr>
        <a:solidFill>
          <a:schemeClr val="dk1"/>
        </a:solidFill>
      </p:bgPr>
    </p:bg>
    <p:spTree>
      <p:nvGrpSpPr>
        <p:cNvPr id="49" name="Shape 49"/>
        <p:cNvGrpSpPr/>
        <p:nvPr/>
      </p:nvGrpSpPr>
      <p:grpSpPr>
        <a:xfrm>
          <a:off x="0" y="0"/>
          <a:ext cx="0" cy="0"/>
          <a:chOff x="0" y="0"/>
          <a:chExt cx="0" cy="0"/>
        </a:xfrm>
      </p:grpSpPr>
      <p:grpSp>
        <p:nvGrpSpPr>
          <p:cNvPr id="50" name="Shape 50"/>
          <p:cNvGrpSpPr/>
          <p:nvPr/>
        </p:nvGrpSpPr>
        <p:grpSpPr>
          <a:xfrm>
            <a:off x="146769" y="3406"/>
            <a:ext cx="1233215" cy="1384535"/>
            <a:chOff x="146769" y="3406"/>
            <a:chExt cx="1233215" cy="1384535"/>
          </a:xfrm>
        </p:grpSpPr>
        <p:grpSp>
          <p:nvGrpSpPr>
            <p:cNvPr id="51" name="Shape 51"/>
            <p:cNvGrpSpPr/>
            <p:nvPr/>
          </p:nvGrpSpPr>
          <p:grpSpPr>
            <a:xfrm>
              <a:off x="1063183" y="3406"/>
              <a:ext cx="316800" cy="688513"/>
              <a:chOff x="1063183" y="3406"/>
              <a:chExt cx="316800" cy="688513"/>
            </a:xfrm>
          </p:grpSpPr>
          <p:sp>
            <p:nvSpPr>
              <p:cNvPr id="52" name="Shape 52"/>
              <p:cNvSpPr/>
              <p:nvPr/>
            </p:nvSpPr>
            <p:spPr>
              <a:xfrm rot="10800000">
                <a:off x="1063183"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53" name="Shape 53"/>
              <p:cNvSpPr/>
              <p:nvPr/>
            </p:nvSpPr>
            <p:spPr>
              <a:xfrm rot="10800000">
                <a:off x="1063183"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54" name="Shape 54"/>
            <p:cNvGrpSpPr/>
            <p:nvPr/>
          </p:nvGrpSpPr>
          <p:grpSpPr>
            <a:xfrm>
              <a:off x="604976" y="3406"/>
              <a:ext cx="316800" cy="1036524"/>
              <a:chOff x="604976" y="3406"/>
              <a:chExt cx="316800" cy="1036524"/>
            </a:xfrm>
          </p:grpSpPr>
          <p:sp>
            <p:nvSpPr>
              <p:cNvPr id="55" name="Shape 55"/>
              <p:cNvSpPr/>
              <p:nvPr/>
            </p:nvSpPr>
            <p:spPr>
              <a:xfrm rot="10800000">
                <a:off x="604976"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56" name="Shape 56"/>
              <p:cNvSpPr/>
              <p:nvPr/>
            </p:nvSpPr>
            <p:spPr>
              <a:xfrm rot="10800000">
                <a:off x="604976" y="3430"/>
                <a:ext cx="316800" cy="10365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57" name="Shape 57"/>
              <p:cNvSpPr/>
              <p:nvPr/>
            </p:nvSpPr>
            <p:spPr>
              <a:xfrm rot="10800000">
                <a:off x="604976"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58" name="Shape 58"/>
            <p:cNvGrpSpPr/>
            <p:nvPr/>
          </p:nvGrpSpPr>
          <p:grpSpPr>
            <a:xfrm>
              <a:off x="146769" y="3406"/>
              <a:ext cx="316800" cy="1384535"/>
              <a:chOff x="146769" y="3406"/>
              <a:chExt cx="316800" cy="1384535"/>
            </a:xfrm>
          </p:grpSpPr>
          <p:sp>
            <p:nvSpPr>
              <p:cNvPr id="59" name="Shape 59"/>
              <p:cNvSpPr/>
              <p:nvPr/>
            </p:nvSpPr>
            <p:spPr>
              <a:xfrm rot="10800000">
                <a:off x="146769"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60" name="Shape 60"/>
              <p:cNvSpPr/>
              <p:nvPr/>
            </p:nvSpPr>
            <p:spPr>
              <a:xfrm rot="10800000">
                <a:off x="146769" y="3441"/>
                <a:ext cx="316800" cy="13845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61" name="Shape 61"/>
              <p:cNvSpPr/>
              <p:nvPr/>
            </p:nvSpPr>
            <p:spPr>
              <a:xfrm rot="10800000">
                <a:off x="146769" y="3430"/>
                <a:ext cx="316800" cy="10365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62" name="Shape 62"/>
              <p:cNvSpPr/>
              <p:nvPr/>
            </p:nvSpPr>
            <p:spPr>
              <a:xfrm rot="10800000">
                <a:off x="146769"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grpSp>
        <p:nvGrpSpPr>
          <p:cNvPr id="63" name="Shape 63"/>
          <p:cNvGrpSpPr/>
          <p:nvPr/>
        </p:nvGrpSpPr>
        <p:grpSpPr>
          <a:xfrm>
            <a:off x="6775084" y="2904008"/>
            <a:ext cx="2186148" cy="2239500"/>
            <a:chOff x="6775084" y="2904008"/>
            <a:chExt cx="2186148" cy="2239500"/>
          </a:xfrm>
        </p:grpSpPr>
        <p:grpSp>
          <p:nvGrpSpPr>
            <p:cNvPr id="64" name="Shape 64"/>
            <p:cNvGrpSpPr/>
            <p:nvPr/>
          </p:nvGrpSpPr>
          <p:grpSpPr>
            <a:xfrm>
              <a:off x="6775084" y="4253708"/>
              <a:ext cx="409500" cy="889800"/>
              <a:chOff x="6775084" y="4253708"/>
              <a:chExt cx="409500" cy="889800"/>
            </a:xfrm>
          </p:grpSpPr>
          <p:sp>
            <p:nvSpPr>
              <p:cNvPr id="65" name="Shape 65"/>
              <p:cNvSpPr/>
              <p:nvPr/>
            </p:nvSpPr>
            <p:spPr>
              <a:xfrm>
                <a:off x="6775084"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66" name="Shape 66"/>
              <p:cNvSpPr/>
              <p:nvPr/>
            </p:nvSpPr>
            <p:spPr>
              <a:xfrm>
                <a:off x="6775084"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67" name="Shape 67"/>
            <p:cNvGrpSpPr/>
            <p:nvPr/>
          </p:nvGrpSpPr>
          <p:grpSpPr>
            <a:xfrm>
              <a:off x="7367299" y="3804008"/>
              <a:ext cx="409500" cy="1339500"/>
              <a:chOff x="7367299" y="3804008"/>
              <a:chExt cx="409500" cy="1339500"/>
            </a:xfrm>
          </p:grpSpPr>
          <p:sp>
            <p:nvSpPr>
              <p:cNvPr id="68" name="Shape 68"/>
              <p:cNvSpPr/>
              <p:nvPr/>
            </p:nvSpPr>
            <p:spPr>
              <a:xfrm>
                <a:off x="7367299"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69" name="Shape 69"/>
              <p:cNvSpPr/>
              <p:nvPr/>
            </p:nvSpPr>
            <p:spPr>
              <a:xfrm>
                <a:off x="7367299"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70" name="Shape 70"/>
              <p:cNvSpPr/>
              <p:nvPr/>
            </p:nvSpPr>
            <p:spPr>
              <a:xfrm>
                <a:off x="7367299"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71" name="Shape 71"/>
            <p:cNvGrpSpPr/>
            <p:nvPr/>
          </p:nvGrpSpPr>
          <p:grpSpPr>
            <a:xfrm>
              <a:off x="7959516" y="3354008"/>
              <a:ext cx="409500" cy="1789500"/>
              <a:chOff x="7959516" y="3354008"/>
              <a:chExt cx="409500" cy="1789500"/>
            </a:xfrm>
          </p:grpSpPr>
          <p:sp>
            <p:nvSpPr>
              <p:cNvPr id="72" name="Shape 72"/>
              <p:cNvSpPr/>
              <p:nvPr/>
            </p:nvSpPr>
            <p:spPr>
              <a:xfrm>
                <a:off x="7959516"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73" name="Shape 73"/>
              <p:cNvSpPr/>
              <p:nvPr/>
            </p:nvSpPr>
            <p:spPr>
              <a:xfrm>
                <a:off x="7959516" y="3354008"/>
                <a:ext cx="409500" cy="17895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74" name="Shape 74"/>
              <p:cNvSpPr/>
              <p:nvPr/>
            </p:nvSpPr>
            <p:spPr>
              <a:xfrm>
                <a:off x="7959516"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75" name="Shape 75"/>
              <p:cNvSpPr/>
              <p:nvPr/>
            </p:nvSpPr>
            <p:spPr>
              <a:xfrm>
                <a:off x="7959516"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76" name="Shape 76"/>
            <p:cNvGrpSpPr/>
            <p:nvPr/>
          </p:nvGrpSpPr>
          <p:grpSpPr>
            <a:xfrm>
              <a:off x="8551731" y="2904008"/>
              <a:ext cx="409500" cy="2239500"/>
              <a:chOff x="8551731" y="2904008"/>
              <a:chExt cx="409500" cy="2239500"/>
            </a:xfrm>
          </p:grpSpPr>
          <p:sp>
            <p:nvSpPr>
              <p:cNvPr id="77" name="Shape 77"/>
              <p:cNvSpPr/>
              <p:nvPr/>
            </p:nvSpPr>
            <p:spPr>
              <a:xfrm>
                <a:off x="8551731"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78" name="Shape 78"/>
              <p:cNvSpPr/>
              <p:nvPr/>
            </p:nvSpPr>
            <p:spPr>
              <a:xfrm>
                <a:off x="8551731" y="3354008"/>
                <a:ext cx="409500" cy="17895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79" name="Shape 79"/>
              <p:cNvSpPr/>
              <p:nvPr/>
            </p:nvSpPr>
            <p:spPr>
              <a:xfrm>
                <a:off x="8551731"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80" name="Shape 80"/>
              <p:cNvSpPr/>
              <p:nvPr/>
            </p:nvSpPr>
            <p:spPr>
              <a:xfrm>
                <a:off x="8551731" y="2904008"/>
                <a:ext cx="409500" cy="22395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81" name="Shape 81"/>
              <p:cNvSpPr/>
              <p:nvPr/>
            </p:nvSpPr>
            <p:spPr>
              <a:xfrm>
                <a:off x="8551731"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sp>
        <p:nvSpPr>
          <p:cNvPr id="82" name="Shape 82"/>
          <p:cNvSpPr txBox="1"/>
          <p:nvPr>
            <p:ph type="title"/>
          </p:nvPr>
        </p:nvSpPr>
        <p:spPr>
          <a:xfrm>
            <a:off x="824000" y="1613825"/>
            <a:ext cx="5857800" cy="1872900"/>
          </a:xfrm>
          <a:prstGeom prst="rect">
            <a:avLst/>
          </a:prstGeom>
        </p:spPr>
        <p:txBody>
          <a:bodyPr anchorCtr="0" anchor="ctr" bIns="91425" lIns="91425" rIns="91425" wrap="square" tIns="91425"/>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83" name="Shape 83"/>
          <p:cNvSpPr txBox="1"/>
          <p:nvPr>
            <p:ph idx="12" type="sldNum"/>
          </p:nvPr>
        </p:nvSpPr>
        <p:spPr>
          <a:xfrm>
            <a:off x="8451046" y="4736976"/>
            <a:ext cx="548700" cy="393600"/>
          </a:xfrm>
          <a:prstGeom prst="rect">
            <a:avLst/>
          </a:prstGeom>
        </p:spPr>
        <p:txBody>
          <a:bodyPr anchorCtr="0" anchor="ctr" bIns="91425" lIns="91425" rIns="91425" wrap="square" tIns="91425">
            <a:noAutofit/>
          </a:bodyPr>
          <a:lstStyle/>
          <a:p>
            <a:pPr indent="0" lvl="0" marL="0">
              <a:spcBef>
                <a:spcPts val="0"/>
              </a:spcBef>
              <a:spcAft>
                <a:spcPts val="0"/>
              </a:spcAft>
              <a:buNone/>
            </a:pPr>
            <a:fld id="{00000000-1234-1234-1234-123412341234}" type="slidenum">
              <a:rPr lang="en">
                <a:solidFill>
                  <a:schemeClr val="lt1"/>
                </a:solidFill>
              </a:rPr>
              <a:t>‹#›</a:t>
            </a:fld>
            <a:endParaRPr>
              <a:solidFill>
                <a:schemeClr val="l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84" name="Shape 84"/>
        <p:cNvGrpSpPr/>
        <p:nvPr/>
      </p:nvGrpSpPr>
      <p:grpSpPr>
        <a:xfrm>
          <a:off x="0" y="0"/>
          <a:ext cx="0" cy="0"/>
          <a:chOff x="0" y="0"/>
          <a:chExt cx="0" cy="0"/>
        </a:xfrm>
      </p:grpSpPr>
      <p:grpSp>
        <p:nvGrpSpPr>
          <p:cNvPr id="85" name="Shape 85"/>
          <p:cNvGrpSpPr/>
          <p:nvPr/>
        </p:nvGrpSpPr>
        <p:grpSpPr>
          <a:xfrm>
            <a:off x="625966" y="299376"/>
            <a:ext cx="999312" cy="999312"/>
            <a:chOff x="348199" y="179450"/>
            <a:chExt cx="1116300" cy="1116300"/>
          </a:xfrm>
        </p:grpSpPr>
        <p:sp>
          <p:nvSpPr>
            <p:cNvPr id="86" name="Shape 86"/>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87" name="Shape 87"/>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sp>
        <p:nvSpPr>
          <p:cNvPr id="88" name="Shape 88"/>
          <p:cNvSpPr txBox="1"/>
          <p:nvPr>
            <p:ph type="title"/>
          </p:nvPr>
        </p:nvSpPr>
        <p:spPr>
          <a:xfrm>
            <a:off x="1303800" y="598575"/>
            <a:ext cx="7030500" cy="999300"/>
          </a:xfrm>
          <a:prstGeom prst="rect">
            <a:avLst/>
          </a:prstGeom>
        </p:spPr>
        <p:txBody>
          <a:bodyPr anchorCtr="0" anchor="t" bIns="91425" lIns="91425"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9" name="Shape 89"/>
          <p:cNvSpPr txBox="1"/>
          <p:nvPr>
            <p:ph idx="1" type="body"/>
          </p:nvPr>
        </p:nvSpPr>
        <p:spPr>
          <a:xfrm>
            <a:off x="1303800" y="1990050"/>
            <a:ext cx="7030500" cy="2541600"/>
          </a:xfrm>
          <a:prstGeom prst="rect">
            <a:avLst/>
          </a:prstGeom>
        </p:spPr>
        <p:txBody>
          <a:bodyPr anchorCtr="0" anchor="t" bIns="91425" lIns="91425"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0" name="Shape 90"/>
          <p:cNvSpPr txBox="1"/>
          <p:nvPr>
            <p:ph idx="12" type="sldNum"/>
          </p:nvPr>
        </p:nvSpPr>
        <p:spPr>
          <a:xfrm>
            <a:off x="8451046" y="4736976"/>
            <a:ext cx="548700" cy="393600"/>
          </a:xfrm>
          <a:prstGeom prst="rect">
            <a:avLst/>
          </a:prstGeom>
        </p:spPr>
        <p:txBody>
          <a:bodyPr anchorCtr="0" anchor="ctr" bIns="91425" lIns="91425" rIns="91425" wrap="square" tIns="91425">
            <a:noAutofit/>
          </a:body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91" name="Shape 91"/>
        <p:cNvGrpSpPr/>
        <p:nvPr/>
      </p:nvGrpSpPr>
      <p:grpSpPr>
        <a:xfrm>
          <a:off x="0" y="0"/>
          <a:ext cx="0" cy="0"/>
          <a:chOff x="0" y="0"/>
          <a:chExt cx="0" cy="0"/>
        </a:xfrm>
      </p:grpSpPr>
      <p:grpSp>
        <p:nvGrpSpPr>
          <p:cNvPr id="92" name="Shape 92"/>
          <p:cNvGrpSpPr/>
          <p:nvPr/>
        </p:nvGrpSpPr>
        <p:grpSpPr>
          <a:xfrm>
            <a:off x="625966" y="299376"/>
            <a:ext cx="999312" cy="999312"/>
            <a:chOff x="348199" y="179450"/>
            <a:chExt cx="1116300" cy="1116300"/>
          </a:xfrm>
        </p:grpSpPr>
        <p:sp>
          <p:nvSpPr>
            <p:cNvPr id="93" name="Shape 93"/>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94" name="Shape 94"/>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sp>
        <p:nvSpPr>
          <p:cNvPr id="95" name="Shape 95"/>
          <p:cNvSpPr txBox="1"/>
          <p:nvPr>
            <p:ph type="title"/>
          </p:nvPr>
        </p:nvSpPr>
        <p:spPr>
          <a:xfrm>
            <a:off x="1303800" y="598575"/>
            <a:ext cx="7030500" cy="999300"/>
          </a:xfrm>
          <a:prstGeom prst="rect">
            <a:avLst/>
          </a:prstGeom>
        </p:spPr>
        <p:txBody>
          <a:bodyPr anchorCtr="0" anchor="t" bIns="91425" lIns="91425"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6" name="Shape 96"/>
          <p:cNvSpPr txBox="1"/>
          <p:nvPr>
            <p:ph idx="1" type="body"/>
          </p:nvPr>
        </p:nvSpPr>
        <p:spPr>
          <a:xfrm>
            <a:off x="1303800" y="1990050"/>
            <a:ext cx="3430500" cy="2541600"/>
          </a:xfrm>
          <a:prstGeom prst="rect">
            <a:avLst/>
          </a:prstGeom>
        </p:spPr>
        <p:txBody>
          <a:bodyPr anchorCtr="0" anchor="t" bIns="91425" lIns="91425"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7" name="Shape 97"/>
          <p:cNvSpPr txBox="1"/>
          <p:nvPr>
            <p:ph idx="2" type="body"/>
          </p:nvPr>
        </p:nvSpPr>
        <p:spPr>
          <a:xfrm>
            <a:off x="4903650" y="1990050"/>
            <a:ext cx="3430500" cy="2541600"/>
          </a:xfrm>
          <a:prstGeom prst="rect">
            <a:avLst/>
          </a:prstGeom>
        </p:spPr>
        <p:txBody>
          <a:bodyPr anchorCtr="0" anchor="t" bIns="91425" lIns="91425"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8" name="Shape 98"/>
          <p:cNvSpPr txBox="1"/>
          <p:nvPr>
            <p:ph idx="12" type="sldNum"/>
          </p:nvPr>
        </p:nvSpPr>
        <p:spPr>
          <a:xfrm>
            <a:off x="8451046" y="4736976"/>
            <a:ext cx="548700" cy="393600"/>
          </a:xfrm>
          <a:prstGeom prst="rect">
            <a:avLst/>
          </a:prstGeom>
        </p:spPr>
        <p:txBody>
          <a:bodyPr anchorCtr="0" anchor="ctr" bIns="91425" lIns="91425" rIns="91425" wrap="square" tIns="91425">
            <a:noAutofit/>
          </a:body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99" name="Shape 99"/>
        <p:cNvGrpSpPr/>
        <p:nvPr/>
      </p:nvGrpSpPr>
      <p:grpSpPr>
        <a:xfrm>
          <a:off x="0" y="0"/>
          <a:ext cx="0" cy="0"/>
          <a:chOff x="0" y="0"/>
          <a:chExt cx="0" cy="0"/>
        </a:xfrm>
      </p:grpSpPr>
      <p:grpSp>
        <p:nvGrpSpPr>
          <p:cNvPr id="100" name="Shape 100"/>
          <p:cNvGrpSpPr/>
          <p:nvPr/>
        </p:nvGrpSpPr>
        <p:grpSpPr>
          <a:xfrm>
            <a:off x="625966" y="299376"/>
            <a:ext cx="999312" cy="999312"/>
            <a:chOff x="348199" y="179450"/>
            <a:chExt cx="1116300" cy="1116300"/>
          </a:xfrm>
        </p:grpSpPr>
        <p:sp>
          <p:nvSpPr>
            <p:cNvPr id="101" name="Shape 101"/>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02" name="Shape 102"/>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sp>
        <p:nvSpPr>
          <p:cNvPr id="103" name="Shape 103"/>
          <p:cNvSpPr txBox="1"/>
          <p:nvPr>
            <p:ph type="title"/>
          </p:nvPr>
        </p:nvSpPr>
        <p:spPr>
          <a:xfrm>
            <a:off x="1303800" y="598575"/>
            <a:ext cx="7030500" cy="999300"/>
          </a:xfrm>
          <a:prstGeom prst="rect">
            <a:avLst/>
          </a:prstGeom>
        </p:spPr>
        <p:txBody>
          <a:bodyPr anchorCtr="0" anchor="t" bIns="91425" lIns="91425"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4" name="Shape 104"/>
          <p:cNvSpPr txBox="1"/>
          <p:nvPr>
            <p:ph idx="12" type="sldNum"/>
          </p:nvPr>
        </p:nvSpPr>
        <p:spPr>
          <a:xfrm>
            <a:off x="8451046" y="4736976"/>
            <a:ext cx="548700" cy="393600"/>
          </a:xfrm>
          <a:prstGeom prst="rect">
            <a:avLst/>
          </a:prstGeom>
        </p:spPr>
        <p:txBody>
          <a:bodyPr anchorCtr="0" anchor="ctr" bIns="91425" lIns="91425" rIns="91425" wrap="square" tIns="91425">
            <a:noAutofit/>
          </a:body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105" name="Shape 105"/>
        <p:cNvGrpSpPr/>
        <p:nvPr/>
      </p:nvGrpSpPr>
      <p:grpSpPr>
        <a:xfrm>
          <a:off x="0" y="0"/>
          <a:ext cx="0" cy="0"/>
          <a:chOff x="0" y="0"/>
          <a:chExt cx="0" cy="0"/>
        </a:xfrm>
      </p:grpSpPr>
      <p:grpSp>
        <p:nvGrpSpPr>
          <p:cNvPr id="106" name="Shape 106"/>
          <p:cNvGrpSpPr/>
          <p:nvPr/>
        </p:nvGrpSpPr>
        <p:grpSpPr>
          <a:xfrm>
            <a:off x="625966" y="299376"/>
            <a:ext cx="999312" cy="999312"/>
            <a:chOff x="348199" y="179450"/>
            <a:chExt cx="1116300" cy="1116300"/>
          </a:xfrm>
        </p:grpSpPr>
        <p:sp>
          <p:nvSpPr>
            <p:cNvPr id="107" name="Shape 107"/>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08" name="Shape 108"/>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sp>
        <p:nvSpPr>
          <p:cNvPr id="109" name="Shape 109"/>
          <p:cNvSpPr txBox="1"/>
          <p:nvPr>
            <p:ph type="title"/>
          </p:nvPr>
        </p:nvSpPr>
        <p:spPr>
          <a:xfrm>
            <a:off x="1303800" y="598575"/>
            <a:ext cx="3312000" cy="1590000"/>
          </a:xfrm>
          <a:prstGeom prst="rect">
            <a:avLst/>
          </a:prstGeom>
        </p:spPr>
        <p:txBody>
          <a:bodyPr anchorCtr="0" anchor="t" bIns="91425" lIns="91425"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0" name="Shape 110"/>
          <p:cNvSpPr txBox="1"/>
          <p:nvPr>
            <p:ph idx="1" type="body"/>
          </p:nvPr>
        </p:nvSpPr>
        <p:spPr>
          <a:xfrm>
            <a:off x="1303800" y="2309675"/>
            <a:ext cx="3312000" cy="2221800"/>
          </a:xfrm>
          <a:prstGeom prst="rect">
            <a:avLst/>
          </a:prstGeom>
        </p:spPr>
        <p:txBody>
          <a:bodyPr anchorCtr="0" anchor="t" bIns="91425" lIns="91425"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11" name="Shape 111"/>
          <p:cNvSpPr txBox="1"/>
          <p:nvPr>
            <p:ph idx="12" type="sldNum"/>
          </p:nvPr>
        </p:nvSpPr>
        <p:spPr>
          <a:xfrm>
            <a:off x="8451046" y="4736976"/>
            <a:ext cx="548700" cy="393600"/>
          </a:xfrm>
          <a:prstGeom prst="rect">
            <a:avLst/>
          </a:prstGeom>
        </p:spPr>
        <p:txBody>
          <a:bodyPr anchorCtr="0" anchor="ctr" bIns="91425" lIns="91425" rIns="91425" wrap="square" tIns="91425">
            <a:noAutofit/>
          </a:body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bg>
      <p:bgPr>
        <a:solidFill>
          <a:schemeClr val="dk1"/>
        </a:solidFill>
      </p:bgPr>
    </p:bg>
    <p:spTree>
      <p:nvGrpSpPr>
        <p:cNvPr id="112" name="Shape 112"/>
        <p:cNvGrpSpPr/>
        <p:nvPr/>
      </p:nvGrpSpPr>
      <p:grpSpPr>
        <a:xfrm>
          <a:off x="0" y="0"/>
          <a:ext cx="0" cy="0"/>
          <a:chOff x="0" y="0"/>
          <a:chExt cx="0" cy="0"/>
        </a:xfrm>
      </p:grpSpPr>
      <p:grpSp>
        <p:nvGrpSpPr>
          <p:cNvPr id="113" name="Shape 113"/>
          <p:cNvGrpSpPr/>
          <p:nvPr/>
        </p:nvGrpSpPr>
        <p:grpSpPr>
          <a:xfrm>
            <a:off x="6866714" y="1306"/>
            <a:ext cx="2267451" cy="2601690"/>
            <a:chOff x="6790514" y="1306"/>
            <a:chExt cx="2267451" cy="2601690"/>
          </a:xfrm>
        </p:grpSpPr>
        <p:grpSp>
          <p:nvGrpSpPr>
            <p:cNvPr id="114" name="Shape 114"/>
            <p:cNvGrpSpPr/>
            <p:nvPr/>
          </p:nvGrpSpPr>
          <p:grpSpPr>
            <a:xfrm>
              <a:off x="7067465" y="1306"/>
              <a:ext cx="1990500" cy="1990200"/>
              <a:chOff x="7067465" y="1306"/>
              <a:chExt cx="1990500" cy="1990200"/>
            </a:xfrm>
          </p:grpSpPr>
          <p:sp>
            <p:nvSpPr>
              <p:cNvPr id="115" name="Shape 115"/>
              <p:cNvSpPr/>
              <p:nvPr/>
            </p:nvSpPr>
            <p:spPr>
              <a:xfrm rot="-8648551">
                <a:off x="7594313" y="527721"/>
                <a:ext cx="937226" cy="937226"/>
              </a:xfrm>
              <a:prstGeom prst="ellipse">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16" name="Shape 116"/>
              <p:cNvSpPr/>
              <p:nvPr/>
            </p:nvSpPr>
            <p:spPr>
              <a:xfrm rot="-8648551">
                <a:off x="7594313" y="527721"/>
                <a:ext cx="937226" cy="937226"/>
              </a:xfrm>
              <a:prstGeom prst="pie">
                <a:avLst>
                  <a:gd fmla="val 19376841" name="adj1"/>
                  <a:gd fmla="val 12313574"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17" name="Shape 117"/>
              <p:cNvSpPr/>
              <p:nvPr/>
            </p:nvSpPr>
            <p:spPr>
              <a:xfrm rot="-8649154">
                <a:off x="7349891" y="283705"/>
                <a:ext cx="1425647" cy="1425404"/>
              </a:xfrm>
              <a:prstGeom prst="ellipse">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118" name="Shape 118"/>
            <p:cNvGrpSpPr/>
            <p:nvPr/>
          </p:nvGrpSpPr>
          <p:grpSpPr>
            <a:xfrm>
              <a:off x="8207126" y="1807996"/>
              <a:ext cx="795000" cy="795000"/>
              <a:chOff x="8207126" y="1807996"/>
              <a:chExt cx="795000" cy="795000"/>
            </a:xfrm>
          </p:grpSpPr>
          <p:sp>
            <p:nvSpPr>
              <p:cNvPr id="119" name="Shape 119"/>
              <p:cNvSpPr/>
              <p:nvPr/>
            </p:nvSpPr>
            <p:spPr>
              <a:xfrm rot="2152054">
                <a:off x="8319942" y="1920813"/>
                <a:ext cx="569367" cy="569367"/>
              </a:xfrm>
              <a:prstGeom prst="ellipse">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20" name="Shape 120"/>
              <p:cNvSpPr/>
              <p:nvPr/>
            </p:nvSpPr>
            <p:spPr>
              <a:xfrm rot="2150259">
                <a:off x="8408218" y="2008610"/>
                <a:ext cx="393004" cy="393004"/>
              </a:xfrm>
              <a:prstGeom prst="ellipse">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21" name="Shape 121"/>
              <p:cNvSpPr/>
              <p:nvPr/>
            </p:nvSpPr>
            <p:spPr>
              <a:xfrm rot="2150259">
                <a:off x="8408218" y="2008610"/>
                <a:ext cx="393004" cy="393004"/>
              </a:xfrm>
              <a:prstGeom prst="pie">
                <a:avLst>
                  <a:gd fmla="val 5699893" name="adj1"/>
                  <a:gd fmla="val 12313574"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nvGrpSpPr>
            <p:cNvPr id="122" name="Shape 122"/>
            <p:cNvGrpSpPr/>
            <p:nvPr/>
          </p:nvGrpSpPr>
          <p:grpSpPr>
            <a:xfrm>
              <a:off x="6790514" y="118857"/>
              <a:ext cx="548700" cy="548700"/>
              <a:chOff x="6790514" y="118857"/>
              <a:chExt cx="548700" cy="548700"/>
            </a:xfrm>
          </p:grpSpPr>
          <p:sp>
            <p:nvSpPr>
              <p:cNvPr id="123" name="Shape 123"/>
              <p:cNvSpPr/>
              <p:nvPr/>
            </p:nvSpPr>
            <p:spPr>
              <a:xfrm rot="2150259">
                <a:off x="6868362" y="196705"/>
                <a:ext cx="393004" cy="393004"/>
              </a:xfrm>
              <a:prstGeom prst="ellipse">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24" name="Shape 124"/>
              <p:cNvSpPr/>
              <p:nvPr/>
            </p:nvSpPr>
            <p:spPr>
              <a:xfrm rot="2150259">
                <a:off x="6868362" y="196705"/>
                <a:ext cx="393004" cy="393004"/>
              </a:xfrm>
              <a:prstGeom prst="pie">
                <a:avLst>
                  <a:gd fmla="val 5699893" name="adj1"/>
                  <a:gd fmla="val 12313574" name="adj2"/>
                </a:avLst>
              </a:prstGeom>
              <a:solidFill>
                <a:schemeClr val="lt1">
                  <a:alpha val="9020"/>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grpSp>
      <p:sp>
        <p:nvSpPr>
          <p:cNvPr id="125" name="Shape 125"/>
          <p:cNvSpPr txBox="1"/>
          <p:nvPr>
            <p:ph type="title"/>
          </p:nvPr>
        </p:nvSpPr>
        <p:spPr>
          <a:xfrm>
            <a:off x="824000" y="763600"/>
            <a:ext cx="5857800" cy="3573300"/>
          </a:xfrm>
          <a:prstGeom prst="rect">
            <a:avLst/>
          </a:prstGeom>
        </p:spPr>
        <p:txBody>
          <a:bodyPr anchorCtr="0" anchor="ctr" bIns="91425" lIns="91425" rIns="91425" wrap="square" tIns="91425"/>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26" name="Shape 126"/>
          <p:cNvSpPr txBox="1"/>
          <p:nvPr>
            <p:ph idx="12" type="sldNum"/>
          </p:nvPr>
        </p:nvSpPr>
        <p:spPr>
          <a:xfrm>
            <a:off x="8451046" y="4736976"/>
            <a:ext cx="548700" cy="393600"/>
          </a:xfrm>
          <a:prstGeom prst="rect">
            <a:avLst/>
          </a:prstGeom>
        </p:spPr>
        <p:txBody>
          <a:bodyPr anchorCtr="0" anchor="ctr" bIns="91425" lIns="91425" rIns="91425" wrap="square" tIns="91425">
            <a:noAutofit/>
          </a:bodyPr>
          <a:lstStyle/>
          <a:p>
            <a:pPr indent="0" lvl="0" marL="0">
              <a:spcBef>
                <a:spcPts val="0"/>
              </a:spcBef>
              <a:spcAft>
                <a:spcPts val="0"/>
              </a:spcAft>
              <a:buNone/>
            </a:pPr>
            <a:fld id="{00000000-1234-1234-1234-123412341234}" type="slidenum">
              <a:rPr lang="en">
                <a:solidFill>
                  <a:schemeClr val="lt1"/>
                </a:solidFill>
              </a:rPr>
              <a:t>‹#›</a:t>
            </a:fld>
            <a:endParaRPr>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127" name="Shape 127"/>
        <p:cNvGrpSpPr/>
        <p:nvPr/>
      </p:nvGrpSpPr>
      <p:grpSpPr>
        <a:xfrm>
          <a:off x="0" y="0"/>
          <a:ext cx="0" cy="0"/>
          <a:chOff x="0" y="0"/>
          <a:chExt cx="0" cy="0"/>
        </a:xfrm>
      </p:grpSpPr>
      <p:grpSp>
        <p:nvGrpSpPr>
          <p:cNvPr id="128" name="Shape 128"/>
          <p:cNvGrpSpPr/>
          <p:nvPr/>
        </p:nvGrpSpPr>
        <p:grpSpPr>
          <a:xfrm>
            <a:off x="625966" y="299376"/>
            <a:ext cx="999312" cy="999312"/>
            <a:chOff x="348199" y="179450"/>
            <a:chExt cx="1116300" cy="1116300"/>
          </a:xfrm>
        </p:grpSpPr>
        <p:sp>
          <p:nvSpPr>
            <p:cNvPr id="129" name="Shape 129"/>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30" name="Shape 130"/>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sp>
        <p:nvSpPr>
          <p:cNvPr id="131" name="Shape 131"/>
          <p:cNvSpPr txBox="1"/>
          <p:nvPr>
            <p:ph type="title"/>
          </p:nvPr>
        </p:nvSpPr>
        <p:spPr>
          <a:xfrm>
            <a:off x="1303800" y="598575"/>
            <a:ext cx="3430500" cy="1990200"/>
          </a:xfrm>
          <a:prstGeom prst="rect">
            <a:avLst/>
          </a:prstGeom>
          <a:ln cap="flat" cmpd="sng" w="9525">
            <a:solidFill>
              <a:schemeClr val="lt1"/>
            </a:solidFill>
            <a:prstDash val="solid"/>
            <a:round/>
            <a:headEnd len="med" w="med" type="none"/>
            <a:tailEnd len="med" w="med" type="none"/>
          </a:ln>
        </p:spPr>
        <p:txBody>
          <a:bodyPr anchorCtr="0" anchor="t" bIns="91425" lIns="91425"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2" name="Shape 132"/>
          <p:cNvSpPr txBox="1"/>
          <p:nvPr>
            <p:ph idx="1" type="subTitle"/>
          </p:nvPr>
        </p:nvSpPr>
        <p:spPr>
          <a:xfrm>
            <a:off x="1303800" y="2743203"/>
            <a:ext cx="3430500" cy="726000"/>
          </a:xfrm>
          <a:prstGeom prst="rect">
            <a:avLst/>
          </a:prstGeom>
          <a:ln cap="flat" cmpd="sng" w="9525">
            <a:solidFill>
              <a:schemeClr val="lt1"/>
            </a:solidFill>
            <a:prstDash val="solid"/>
            <a:round/>
            <a:headEnd len="med" w="med" type="none"/>
            <a:tailEnd len="med" w="med" type="none"/>
          </a:ln>
        </p:spPr>
        <p:txBody>
          <a:bodyPr anchorCtr="0" anchor="t" bIns="91425" lIns="91425" rIns="91425" wrap="square" tIns="91425"/>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33" name="Shape 133"/>
          <p:cNvSpPr txBox="1"/>
          <p:nvPr>
            <p:ph idx="2" type="body"/>
          </p:nvPr>
        </p:nvSpPr>
        <p:spPr>
          <a:xfrm>
            <a:off x="4903700" y="661000"/>
            <a:ext cx="3430500" cy="3870600"/>
          </a:xfrm>
          <a:prstGeom prst="rect">
            <a:avLst/>
          </a:prstGeom>
          <a:ln cap="flat" cmpd="sng" w="9525">
            <a:solidFill>
              <a:schemeClr val="lt1"/>
            </a:solidFill>
            <a:prstDash val="solid"/>
            <a:round/>
            <a:headEnd len="med" w="med" type="none"/>
            <a:tailEnd len="med" w="med" type="none"/>
          </a:ln>
        </p:spPr>
        <p:txBody>
          <a:bodyPr anchorCtr="0" anchor="t" bIns="91425" lIns="91425"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34" name="Shape 134"/>
          <p:cNvSpPr txBox="1"/>
          <p:nvPr>
            <p:ph idx="12" type="sldNum"/>
          </p:nvPr>
        </p:nvSpPr>
        <p:spPr>
          <a:xfrm>
            <a:off x="8451046" y="4736976"/>
            <a:ext cx="548700" cy="393600"/>
          </a:xfrm>
          <a:prstGeom prst="rect">
            <a:avLst/>
          </a:prstGeom>
        </p:spPr>
        <p:txBody>
          <a:bodyPr anchorCtr="0" anchor="ctr" bIns="91425" lIns="91425" rIns="91425" wrap="square" tIns="91425">
            <a:noAutofit/>
          </a:body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135" name="Shape 135"/>
        <p:cNvGrpSpPr/>
        <p:nvPr/>
      </p:nvGrpSpPr>
      <p:grpSpPr>
        <a:xfrm>
          <a:off x="0" y="0"/>
          <a:ext cx="0" cy="0"/>
          <a:chOff x="0" y="0"/>
          <a:chExt cx="0" cy="0"/>
        </a:xfrm>
      </p:grpSpPr>
      <p:grpSp>
        <p:nvGrpSpPr>
          <p:cNvPr id="136" name="Shape 136"/>
          <p:cNvGrpSpPr/>
          <p:nvPr/>
        </p:nvGrpSpPr>
        <p:grpSpPr>
          <a:xfrm>
            <a:off x="713373" y="3847119"/>
            <a:ext cx="825392" cy="825392"/>
            <a:chOff x="348199" y="179450"/>
            <a:chExt cx="1116300" cy="1116300"/>
          </a:xfrm>
        </p:grpSpPr>
        <p:sp>
          <p:nvSpPr>
            <p:cNvPr id="137" name="Shape 137"/>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38" name="Shape 138"/>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rIns="91425" wrap="square" tIns="91425">
              <a:noAutofit/>
            </a:bodyPr>
            <a:lstStyle/>
            <a:p>
              <a:pPr indent="0" lvl="0" marL="0">
                <a:spcBef>
                  <a:spcPts val="0"/>
                </a:spcBef>
                <a:spcAft>
                  <a:spcPts val="0"/>
                </a:spcAft>
                <a:buNone/>
              </a:pPr>
              <a:r>
                <a:t/>
              </a:r>
              <a:endParaRPr/>
            </a:p>
          </p:txBody>
        </p:sp>
      </p:grpSp>
      <p:sp>
        <p:nvSpPr>
          <p:cNvPr id="139" name="Shape 139"/>
          <p:cNvSpPr txBox="1"/>
          <p:nvPr>
            <p:ph idx="1" type="body"/>
          </p:nvPr>
        </p:nvSpPr>
        <p:spPr>
          <a:xfrm>
            <a:off x="1303800" y="4138975"/>
            <a:ext cx="5843100" cy="534900"/>
          </a:xfrm>
          <a:prstGeom prst="rect">
            <a:avLst/>
          </a:prstGeom>
        </p:spPr>
        <p:txBody>
          <a:bodyPr anchorCtr="0" anchor="t" bIns="91425" lIns="91425" rIns="91425" wrap="square" tIns="91425"/>
          <a:lstStyle>
            <a:lvl1pPr indent="-228600" lvl="0" marL="457200">
              <a:lnSpc>
                <a:spcPct val="100000"/>
              </a:lnSpc>
              <a:spcBef>
                <a:spcPts val="0"/>
              </a:spcBef>
              <a:spcAft>
                <a:spcPts val="0"/>
              </a:spcAft>
              <a:buSzPts val="1300"/>
              <a:buNone/>
              <a:defRPr/>
            </a:lvl1pPr>
          </a:lstStyle>
          <a:p/>
        </p:txBody>
      </p:sp>
      <p:sp>
        <p:nvSpPr>
          <p:cNvPr id="140" name="Shape 140"/>
          <p:cNvSpPr txBox="1"/>
          <p:nvPr>
            <p:ph idx="12" type="sldNum"/>
          </p:nvPr>
        </p:nvSpPr>
        <p:spPr>
          <a:xfrm>
            <a:off x="8451046" y="4736976"/>
            <a:ext cx="548700" cy="393600"/>
          </a:xfrm>
          <a:prstGeom prst="rect">
            <a:avLst/>
          </a:prstGeom>
        </p:spPr>
        <p:txBody>
          <a:bodyPr anchorCtr="0" anchor="ctr" bIns="91425" lIns="91425" rIns="91425" wrap="square" tIns="91425">
            <a:noAutofit/>
          </a:body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omentum">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wrap="square" tIns="91425"/>
          <a:lstStyle>
            <a:lvl1pPr lvl="0">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1pPr>
            <a:lvl2pPr lvl="1">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2pPr>
            <a:lvl3pPr lvl="2">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3pPr>
            <a:lvl4pPr lvl="3">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4pPr>
            <a:lvl5pPr lvl="4">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5pPr>
            <a:lvl6pPr lvl="5">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6pPr>
            <a:lvl7pPr lvl="6">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7pPr>
            <a:lvl8pPr lvl="7">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8pPr>
            <a:lvl9pPr lvl="8">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wrap="square" tIns="91425"/>
          <a:lstStyle>
            <a:lvl1pPr indent="-311150" lvl="0" marL="457200">
              <a:lnSpc>
                <a:spcPct val="115000"/>
              </a:lnSpc>
              <a:spcBef>
                <a:spcPts val="0"/>
              </a:spcBef>
              <a:spcAft>
                <a:spcPts val="0"/>
              </a:spcAft>
              <a:buClr>
                <a:schemeClr val="dk2"/>
              </a:buClr>
              <a:buSzPts val="1300"/>
              <a:buFont typeface="Nunito"/>
              <a:buChar char="●"/>
              <a:defRPr sz="1300">
                <a:solidFill>
                  <a:schemeClr val="dk2"/>
                </a:solidFill>
                <a:latin typeface="Nunito"/>
                <a:ea typeface="Nunito"/>
                <a:cs typeface="Nunito"/>
                <a:sym typeface="Nunito"/>
              </a:defRPr>
            </a:lvl1pPr>
            <a:lvl2pPr indent="-298450" lvl="1" marL="9144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2pPr>
            <a:lvl3pPr indent="-298450" lvl="2" marL="13716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3pPr>
            <a:lvl4pPr indent="-298450" lvl="3" marL="18288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4pPr>
            <a:lvl5pPr indent="-298450" lvl="4" marL="22860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5pPr>
            <a:lvl6pPr indent="-298450" lvl="5" marL="27432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6pPr>
            <a:lvl7pPr indent="-298450" lvl="6" marL="32004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7pPr>
            <a:lvl8pPr indent="-298450" lvl="7" marL="36576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8pPr>
            <a:lvl9pPr indent="-298450" lvl="8" marL="4114800">
              <a:lnSpc>
                <a:spcPct val="115000"/>
              </a:lnSpc>
              <a:spcBef>
                <a:spcPts val="1600"/>
              </a:spcBef>
              <a:spcAft>
                <a:spcPts val="1600"/>
              </a:spcAft>
              <a:buClr>
                <a:schemeClr val="dk2"/>
              </a:buClr>
              <a:buSzPts val="1100"/>
              <a:buFont typeface="Nunito"/>
              <a:buChar char="■"/>
              <a:defRPr sz="1100">
                <a:solidFill>
                  <a:schemeClr val="dk2"/>
                </a:solidFill>
                <a:latin typeface="Nunito"/>
                <a:ea typeface="Nunito"/>
                <a:cs typeface="Nunito"/>
                <a:sym typeface="Nunito"/>
              </a:defRPr>
            </a:lvl9pPr>
          </a:lstStyle>
          <a:p/>
        </p:txBody>
      </p:sp>
      <p:sp>
        <p:nvSpPr>
          <p:cNvPr id="8" name="Shape 8"/>
          <p:cNvSpPr txBox="1"/>
          <p:nvPr>
            <p:ph idx="12" type="sldNum"/>
          </p:nvPr>
        </p:nvSpPr>
        <p:spPr>
          <a:xfrm>
            <a:off x="8451046" y="4736976"/>
            <a:ext cx="548700" cy="393600"/>
          </a:xfrm>
          <a:prstGeom prst="rect">
            <a:avLst/>
          </a:prstGeom>
          <a:noFill/>
          <a:ln>
            <a:noFill/>
          </a:ln>
        </p:spPr>
        <p:txBody>
          <a:bodyPr anchorCtr="0" anchor="ctr" bIns="91425" lIns="91425" rIns="91425" wrap="square" tIns="91425">
            <a:noAutofit/>
          </a:bodyPr>
          <a:lstStyle/>
          <a:p>
            <a:pPr indent="0" lvl="0" marL="0" algn="r">
              <a:spcBef>
                <a:spcPts val="0"/>
              </a:spcBef>
              <a:spcAft>
                <a:spcPts val="0"/>
              </a:spcAft>
              <a:buNone/>
            </a:pPr>
            <a:fld id="{00000000-1234-1234-1234-123412341234}" type="slidenum">
              <a:rPr lang="en" sz="900">
                <a:solidFill>
                  <a:schemeClr val="dk2"/>
                </a:solidFill>
                <a:latin typeface="Nunito"/>
                <a:ea typeface="Nunito"/>
                <a:cs typeface="Nunito"/>
                <a:sym typeface="Nunito"/>
              </a:rPr>
              <a:t>‹#›</a:t>
            </a:fld>
            <a:endParaRPr sz="900">
              <a:solidFill>
                <a:schemeClr val="dk2"/>
              </a:solidFill>
              <a:latin typeface="Nunito"/>
              <a:ea typeface="Nunito"/>
              <a:cs typeface="Nunito"/>
              <a:sym typeface="Nunito"/>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4.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6" name="Shape 276"/>
        <p:cNvGrpSpPr/>
        <p:nvPr/>
      </p:nvGrpSpPr>
      <p:grpSpPr>
        <a:xfrm>
          <a:off x="0" y="0"/>
          <a:ext cx="0" cy="0"/>
          <a:chOff x="0" y="0"/>
          <a:chExt cx="0" cy="0"/>
        </a:xfrm>
      </p:grpSpPr>
      <p:sp>
        <p:nvSpPr>
          <p:cNvPr id="277" name="Shape 277"/>
          <p:cNvSpPr txBox="1"/>
          <p:nvPr>
            <p:ph type="ctrTitle"/>
          </p:nvPr>
        </p:nvSpPr>
        <p:spPr>
          <a:xfrm>
            <a:off x="824000" y="1613825"/>
            <a:ext cx="7638000" cy="1872900"/>
          </a:xfrm>
          <a:prstGeom prst="rect">
            <a:avLst/>
          </a:prstGeom>
        </p:spPr>
        <p:txBody>
          <a:bodyPr anchorCtr="0" anchor="ctr" bIns="91425" lIns="91425" rIns="91425" wrap="square" tIns="91425">
            <a:noAutofit/>
          </a:bodyPr>
          <a:lstStyle/>
          <a:p>
            <a:pPr indent="0" lvl="0" marL="0">
              <a:spcBef>
                <a:spcPts val="0"/>
              </a:spcBef>
              <a:spcAft>
                <a:spcPts val="0"/>
              </a:spcAft>
              <a:buNone/>
            </a:pPr>
            <a:r>
              <a:rPr lang="en"/>
              <a:t>An Exercise in Building a Meaningful Life:  </a:t>
            </a:r>
            <a:endParaRPr/>
          </a:p>
          <a:p>
            <a:pPr indent="0" lvl="0" marL="0">
              <a:spcBef>
                <a:spcPts val="0"/>
              </a:spcBef>
              <a:spcAft>
                <a:spcPts val="0"/>
              </a:spcAft>
              <a:buNone/>
            </a:pPr>
            <a:r>
              <a:rPr lang="en"/>
              <a:t>Game Design for Young Philosophers</a:t>
            </a:r>
            <a:endParaRPr/>
          </a:p>
        </p:txBody>
      </p:sp>
      <p:sp>
        <p:nvSpPr>
          <p:cNvPr id="278" name="Shape 278"/>
          <p:cNvSpPr txBox="1"/>
          <p:nvPr>
            <p:ph idx="1" type="subTitle"/>
          </p:nvPr>
        </p:nvSpPr>
        <p:spPr>
          <a:xfrm>
            <a:off x="824000" y="3596300"/>
            <a:ext cx="6526500" cy="10767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a:p>
            <a:pPr indent="0" lvl="0" marL="0">
              <a:spcBef>
                <a:spcPts val="0"/>
              </a:spcBef>
              <a:spcAft>
                <a:spcPts val="0"/>
              </a:spcAft>
              <a:buNone/>
            </a:pPr>
            <a:r>
              <a:rPr lang="en"/>
              <a:t>An exercise by David Beard with Sarah LaChance Adams</a:t>
            </a:r>
            <a:endParaRPr/>
          </a:p>
          <a:p>
            <a:pPr indent="0" lvl="0" marL="0">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5" name="Shape 325"/>
        <p:cNvGrpSpPr/>
        <p:nvPr/>
      </p:nvGrpSpPr>
      <p:grpSpPr>
        <a:xfrm>
          <a:off x="0" y="0"/>
          <a:ext cx="0" cy="0"/>
          <a:chOff x="0" y="0"/>
          <a:chExt cx="0" cy="0"/>
        </a:xfrm>
      </p:grpSpPr>
      <p:sp>
        <p:nvSpPr>
          <p:cNvPr id="326" name="Shape 326"/>
          <p:cNvSpPr txBox="1"/>
          <p:nvPr>
            <p:ph type="ctrTitle"/>
          </p:nvPr>
        </p:nvSpPr>
        <p:spPr>
          <a:xfrm>
            <a:off x="824000" y="1613825"/>
            <a:ext cx="7612800" cy="2882400"/>
          </a:xfrm>
          <a:prstGeom prst="rect">
            <a:avLst/>
          </a:prstGeom>
        </p:spPr>
        <p:txBody>
          <a:bodyPr anchorCtr="0" anchor="ctr" bIns="91425" lIns="91425" rIns="91425" wrap="square" tIns="91425">
            <a:noAutofit/>
          </a:bodyPr>
          <a:lstStyle/>
          <a:p>
            <a:pPr indent="0" lvl="0" marL="0" rtl="0">
              <a:spcBef>
                <a:spcPts val="0"/>
              </a:spcBef>
              <a:spcAft>
                <a:spcPts val="0"/>
              </a:spcAft>
              <a:buNone/>
            </a:pPr>
            <a:r>
              <a:rPr lang="en"/>
              <a:t>Player Interaction</a:t>
            </a:r>
            <a:endParaRPr/>
          </a:p>
          <a:p>
            <a:pPr indent="0" lvl="0" marL="0" rtl="0">
              <a:spcBef>
                <a:spcPts val="0"/>
              </a:spcBef>
              <a:spcAft>
                <a:spcPts val="0"/>
              </a:spcAft>
              <a:buNone/>
            </a:pPr>
            <a:r>
              <a:rPr b="0" lang="en"/>
              <a:t>None (</a:t>
            </a:r>
            <a:r>
              <a:rPr b="0" i="1" lang="en"/>
              <a:t>Solitaire</a:t>
            </a:r>
            <a:r>
              <a:rPr b="0" lang="en"/>
              <a:t>;  </a:t>
            </a:r>
            <a:r>
              <a:rPr b="0" i="1" lang="en"/>
              <a:t>Bananagrams</a:t>
            </a:r>
            <a:r>
              <a:rPr b="0" lang="en"/>
              <a:t>)</a:t>
            </a:r>
            <a:endParaRPr b="0"/>
          </a:p>
          <a:p>
            <a:pPr indent="0" lvl="0" marL="0" rtl="0">
              <a:spcBef>
                <a:spcPts val="0"/>
              </a:spcBef>
              <a:spcAft>
                <a:spcPts val="0"/>
              </a:spcAft>
              <a:buNone/>
            </a:pPr>
            <a:r>
              <a:rPr b="0" lang="en"/>
              <a:t>Trading (</a:t>
            </a:r>
            <a:r>
              <a:rPr b="0" i="1" lang="en"/>
              <a:t>Catan</a:t>
            </a:r>
            <a:r>
              <a:rPr b="0" lang="en"/>
              <a:t>)</a:t>
            </a:r>
            <a:endParaRPr b="0"/>
          </a:p>
          <a:p>
            <a:pPr indent="0" lvl="0" marL="0" rtl="0">
              <a:spcBef>
                <a:spcPts val="0"/>
              </a:spcBef>
              <a:spcAft>
                <a:spcPts val="0"/>
              </a:spcAft>
              <a:buNone/>
            </a:pPr>
            <a:r>
              <a:rPr b="0" lang="en"/>
              <a:t>Co-operation (</a:t>
            </a:r>
            <a:r>
              <a:rPr b="0" i="1" lang="en"/>
              <a:t>Pandemic</a:t>
            </a:r>
            <a:r>
              <a:rPr b="0" lang="en"/>
              <a:t>)</a:t>
            </a:r>
            <a:endParaRPr b="0"/>
          </a:p>
          <a:p>
            <a:pPr indent="0" lvl="0" marL="0" rtl="0">
              <a:spcBef>
                <a:spcPts val="0"/>
              </a:spcBef>
              <a:spcAft>
                <a:spcPts val="0"/>
              </a:spcAft>
              <a:buNone/>
            </a:pPr>
            <a:r>
              <a:rPr b="0" lang="en"/>
              <a:t>Cutthroat (</a:t>
            </a:r>
            <a:r>
              <a:rPr b="0" i="1" lang="en"/>
              <a:t>Munchkin</a:t>
            </a:r>
            <a:r>
              <a:rPr b="0" lang="en"/>
              <a:t>)</a:t>
            </a:r>
            <a:endParaRPr b="0"/>
          </a:p>
          <a:p>
            <a:pPr indent="0" lvl="0" marL="0" rtl="0">
              <a:spcBef>
                <a:spcPts val="0"/>
              </a:spcBef>
              <a:spcAft>
                <a:spcPts val="0"/>
              </a:spcAft>
              <a:buNone/>
            </a:pPr>
            <a:r>
              <a:rPr b="0" lang="en"/>
              <a:t>Traitor (</a:t>
            </a:r>
            <a:r>
              <a:rPr b="0" i="1" lang="en"/>
              <a:t>Werewolf</a:t>
            </a:r>
            <a:r>
              <a:rPr b="0" lang="en"/>
              <a:t>)</a:t>
            </a:r>
            <a:endParaRPr b="0"/>
          </a:p>
          <a:p>
            <a:pPr indent="0" lvl="0" marL="0" rtl="0">
              <a:spcBef>
                <a:spcPts val="0"/>
              </a:spcBef>
              <a:spcAft>
                <a:spcPts val="0"/>
              </a:spcAft>
              <a:buNone/>
            </a:pPr>
            <a:r>
              <a:t/>
            </a:r>
            <a:endParaRPr/>
          </a:p>
          <a:p>
            <a:pPr indent="0" lvl="0" marL="0" rtl="0">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0" name="Shape 330"/>
        <p:cNvGrpSpPr/>
        <p:nvPr/>
      </p:nvGrpSpPr>
      <p:grpSpPr>
        <a:xfrm>
          <a:off x="0" y="0"/>
          <a:ext cx="0" cy="0"/>
          <a:chOff x="0" y="0"/>
          <a:chExt cx="0" cy="0"/>
        </a:xfrm>
      </p:grpSpPr>
      <p:sp>
        <p:nvSpPr>
          <p:cNvPr id="331" name="Shape 331"/>
          <p:cNvSpPr txBox="1"/>
          <p:nvPr>
            <p:ph type="ctrTitle"/>
          </p:nvPr>
        </p:nvSpPr>
        <p:spPr>
          <a:xfrm>
            <a:off x="824000" y="1613825"/>
            <a:ext cx="7612800" cy="2882400"/>
          </a:xfrm>
          <a:prstGeom prst="rect">
            <a:avLst/>
          </a:prstGeom>
        </p:spPr>
        <p:txBody>
          <a:bodyPr anchorCtr="0" anchor="ctr" bIns="91425" lIns="91425" rIns="91425" wrap="square" tIns="91425">
            <a:noAutofit/>
          </a:bodyPr>
          <a:lstStyle/>
          <a:p>
            <a:pPr indent="0" lvl="0" marL="0" rtl="0">
              <a:spcBef>
                <a:spcPts val="0"/>
              </a:spcBef>
              <a:spcAft>
                <a:spcPts val="0"/>
              </a:spcAft>
              <a:buNone/>
            </a:pPr>
            <a:r>
              <a:rPr lang="en"/>
              <a:t>Narrative, Theme or Story</a:t>
            </a:r>
            <a:endParaRPr/>
          </a:p>
          <a:p>
            <a:pPr indent="0" lvl="0" marL="0">
              <a:spcBef>
                <a:spcPts val="0"/>
              </a:spcBef>
              <a:spcAft>
                <a:spcPts val="0"/>
              </a:spcAft>
              <a:buNone/>
            </a:pPr>
            <a:r>
              <a:rPr b="0" lang="en"/>
              <a:t>Be creative!  </a:t>
            </a:r>
            <a:endParaRPr b="0"/>
          </a:p>
          <a:p>
            <a:pPr indent="-457200" lvl="0" marL="457200">
              <a:spcBef>
                <a:spcPts val="0"/>
              </a:spcBef>
              <a:spcAft>
                <a:spcPts val="0"/>
              </a:spcAft>
              <a:buSzPts val="3600"/>
              <a:buChar char="●"/>
            </a:pPr>
            <a:r>
              <a:rPr b="0" lang="en"/>
              <a:t>Survive a zombie apocalypse!  </a:t>
            </a:r>
            <a:endParaRPr b="0"/>
          </a:p>
          <a:p>
            <a:pPr indent="-457200" lvl="0" marL="457200" rtl="0">
              <a:spcBef>
                <a:spcPts val="0"/>
              </a:spcBef>
              <a:spcAft>
                <a:spcPts val="0"/>
              </a:spcAft>
              <a:buSzPts val="3600"/>
              <a:buChar char="●"/>
            </a:pPr>
            <a:r>
              <a:rPr b="0" lang="en"/>
              <a:t>Raise a child!</a:t>
            </a:r>
            <a:endParaRPr b="0"/>
          </a:p>
          <a:p>
            <a:pPr indent="-457200" lvl="0" marL="457200" rtl="0">
              <a:spcBef>
                <a:spcPts val="0"/>
              </a:spcBef>
              <a:spcAft>
                <a:spcPts val="0"/>
              </a:spcAft>
              <a:buSzPts val="3600"/>
              <a:buChar char="●"/>
            </a:pPr>
            <a:r>
              <a:rPr b="0" lang="en"/>
              <a:t>Catch a werewolf</a:t>
            </a:r>
            <a:endParaRPr b="0"/>
          </a:p>
          <a:p>
            <a:pPr indent="0" lvl="0" marL="0" rtl="0">
              <a:spcBef>
                <a:spcPts val="0"/>
              </a:spcBef>
              <a:spcAft>
                <a:spcPts val="0"/>
              </a:spcAft>
              <a:buNone/>
            </a:pPr>
            <a:r>
              <a:rPr b="0" lang="en"/>
              <a:t>Tell a story.  </a:t>
            </a:r>
            <a:endParaRPr b="0"/>
          </a:p>
          <a:p>
            <a:pPr indent="0" lvl="0" marL="0" rtl="0">
              <a:spcBef>
                <a:spcPts val="0"/>
              </a:spcBef>
              <a:spcAft>
                <a:spcPts val="0"/>
              </a:spcAft>
              <a:buNone/>
            </a:pPr>
            <a:r>
              <a:t/>
            </a:r>
            <a:endParaRPr/>
          </a:p>
          <a:p>
            <a:pPr indent="0" lvl="0" marL="0" rtl="0">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5" name="Shape 335"/>
        <p:cNvGrpSpPr/>
        <p:nvPr/>
      </p:nvGrpSpPr>
      <p:grpSpPr>
        <a:xfrm>
          <a:off x="0" y="0"/>
          <a:ext cx="0" cy="0"/>
          <a:chOff x="0" y="0"/>
          <a:chExt cx="0" cy="0"/>
        </a:xfrm>
      </p:grpSpPr>
      <p:sp>
        <p:nvSpPr>
          <p:cNvPr id="336" name="Shape 336"/>
          <p:cNvSpPr txBox="1"/>
          <p:nvPr>
            <p:ph type="ctrTitle"/>
          </p:nvPr>
        </p:nvSpPr>
        <p:spPr>
          <a:xfrm>
            <a:off x="824000" y="1613825"/>
            <a:ext cx="7612800" cy="3425400"/>
          </a:xfrm>
          <a:prstGeom prst="rect">
            <a:avLst/>
          </a:prstGeom>
        </p:spPr>
        <p:txBody>
          <a:bodyPr anchorCtr="0" anchor="ctr" bIns="91425" lIns="91425" rIns="91425" wrap="square" tIns="91425">
            <a:noAutofit/>
          </a:bodyPr>
          <a:lstStyle/>
          <a:p>
            <a:pPr indent="0" lvl="0" marL="0" rtl="0">
              <a:spcBef>
                <a:spcPts val="0"/>
              </a:spcBef>
              <a:spcAft>
                <a:spcPts val="0"/>
              </a:spcAft>
              <a:buNone/>
            </a:pPr>
            <a:r>
              <a:rPr lang="en"/>
              <a:t>Win (Victory) Condition</a:t>
            </a:r>
            <a:endParaRPr/>
          </a:p>
          <a:p>
            <a:pPr indent="0" lvl="0" marL="0" rtl="0">
              <a:spcBef>
                <a:spcPts val="0"/>
              </a:spcBef>
              <a:spcAft>
                <a:spcPts val="0"/>
              </a:spcAft>
              <a:buNone/>
            </a:pPr>
            <a:r>
              <a:rPr b="0" lang="en"/>
              <a:t>Last Player Standing</a:t>
            </a:r>
            <a:endParaRPr b="0"/>
          </a:p>
          <a:p>
            <a:pPr indent="0" lvl="0" marL="0" rtl="0">
              <a:spcBef>
                <a:spcPts val="0"/>
              </a:spcBef>
              <a:spcAft>
                <a:spcPts val="0"/>
              </a:spcAft>
              <a:buNone/>
            </a:pPr>
            <a:r>
              <a:rPr b="0" lang="en"/>
              <a:t>Capture/destroy</a:t>
            </a:r>
            <a:endParaRPr b="0"/>
          </a:p>
          <a:p>
            <a:pPr indent="0" lvl="0" marL="0" rtl="0">
              <a:spcBef>
                <a:spcPts val="0"/>
              </a:spcBef>
              <a:spcAft>
                <a:spcPts val="0"/>
              </a:spcAft>
              <a:buNone/>
            </a:pPr>
            <a:r>
              <a:rPr b="0" lang="en"/>
              <a:t>Territorial control</a:t>
            </a:r>
            <a:endParaRPr b="0"/>
          </a:p>
          <a:p>
            <a:pPr indent="0" lvl="0" marL="0" rtl="0">
              <a:spcBef>
                <a:spcPts val="0"/>
              </a:spcBef>
              <a:spcAft>
                <a:spcPts val="0"/>
              </a:spcAft>
              <a:buNone/>
            </a:pPr>
            <a:r>
              <a:rPr b="0" lang="en"/>
              <a:t>Collection</a:t>
            </a:r>
            <a:endParaRPr b="0"/>
          </a:p>
          <a:p>
            <a:pPr indent="0" lvl="0" marL="0" rtl="0">
              <a:spcBef>
                <a:spcPts val="0"/>
              </a:spcBef>
              <a:spcAft>
                <a:spcPts val="0"/>
              </a:spcAft>
              <a:buNone/>
            </a:pPr>
            <a:r>
              <a:rPr b="0" lang="en"/>
              <a:t>Race</a:t>
            </a:r>
            <a:endParaRPr b="0"/>
          </a:p>
          <a:p>
            <a:pPr indent="0" lvl="0" marL="0" rtl="0">
              <a:spcBef>
                <a:spcPts val="0"/>
              </a:spcBef>
              <a:spcAft>
                <a:spcPts val="0"/>
              </a:spcAft>
              <a:buNone/>
            </a:pPr>
            <a:r>
              <a:rPr b="0" lang="en"/>
              <a:t>Point Threshold</a:t>
            </a:r>
            <a:endParaRPr b="0"/>
          </a:p>
          <a:p>
            <a:pPr indent="0" lvl="0" marL="0" rtl="0">
              <a:spcBef>
                <a:spcPts val="0"/>
              </a:spcBef>
              <a:spcAft>
                <a:spcPts val="0"/>
              </a:spcAft>
              <a:buNone/>
            </a:pPr>
            <a:r>
              <a:rPr b="0" lang="en"/>
              <a:t>Solve</a:t>
            </a:r>
            <a:endParaRPr b="0"/>
          </a:p>
          <a:p>
            <a:pPr indent="0" lvl="0" marL="0" rtl="0">
              <a:spcBef>
                <a:spcPts val="0"/>
              </a:spcBef>
              <a:spcAft>
                <a:spcPts val="0"/>
              </a:spcAft>
              <a:buNone/>
            </a:pPr>
            <a:r>
              <a:t/>
            </a:r>
            <a:endParaRPr/>
          </a:p>
          <a:p>
            <a:pPr indent="0" lvl="0" marL="0" rtl="0">
              <a:spcBef>
                <a:spcPts val="0"/>
              </a:spcBef>
              <a:spcAft>
                <a:spcPts val="0"/>
              </a:spcAft>
              <a:buNone/>
            </a:pPr>
            <a:r>
              <a:t/>
            </a:r>
            <a:endParaRPr/>
          </a:p>
          <a:p>
            <a:pPr indent="0" lvl="0" marL="0" rtl="0">
              <a:spcBef>
                <a:spcPts val="0"/>
              </a:spcBef>
              <a:spcAft>
                <a:spcPts val="0"/>
              </a:spcAft>
              <a:buNone/>
            </a:pPr>
            <a:r>
              <a:t/>
            </a:r>
            <a:endParaRPr/>
          </a:p>
          <a:p>
            <a:pPr indent="0" lvl="0" marL="0" rtl="0">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0" name="Shape 340"/>
        <p:cNvGrpSpPr/>
        <p:nvPr/>
      </p:nvGrpSpPr>
      <p:grpSpPr>
        <a:xfrm>
          <a:off x="0" y="0"/>
          <a:ext cx="0" cy="0"/>
          <a:chOff x="0" y="0"/>
          <a:chExt cx="0" cy="0"/>
        </a:xfrm>
      </p:grpSpPr>
      <p:sp>
        <p:nvSpPr>
          <p:cNvPr id="341" name="Shape 341"/>
          <p:cNvSpPr txBox="1"/>
          <p:nvPr>
            <p:ph type="ctrTitle"/>
          </p:nvPr>
        </p:nvSpPr>
        <p:spPr>
          <a:xfrm>
            <a:off x="824000" y="1613825"/>
            <a:ext cx="7612800" cy="3425400"/>
          </a:xfrm>
          <a:prstGeom prst="rect">
            <a:avLst/>
          </a:prstGeom>
        </p:spPr>
        <p:txBody>
          <a:bodyPr anchorCtr="0" anchor="ctr" bIns="91425" lIns="91425" rIns="91425" wrap="square" tIns="91425">
            <a:noAutofit/>
          </a:bodyPr>
          <a:lstStyle/>
          <a:p>
            <a:pPr indent="0" lvl="0" marL="0" rtl="0">
              <a:spcBef>
                <a:spcPts val="0"/>
              </a:spcBef>
              <a:spcAft>
                <a:spcPts val="0"/>
              </a:spcAft>
              <a:buNone/>
            </a:pPr>
            <a:r>
              <a:rPr lang="en"/>
              <a:t>Win (Victory) Condition</a:t>
            </a:r>
            <a:endParaRPr/>
          </a:p>
          <a:p>
            <a:pPr indent="0" lvl="0" marL="0" rtl="0">
              <a:spcBef>
                <a:spcPts val="0"/>
              </a:spcBef>
              <a:spcAft>
                <a:spcPts val="0"/>
              </a:spcAft>
              <a:buNone/>
            </a:pPr>
            <a:r>
              <a:rPr b="0" lang="en"/>
              <a:t>Last Player Standing (Monopoly)</a:t>
            </a:r>
            <a:endParaRPr b="0"/>
          </a:p>
          <a:p>
            <a:pPr indent="0" lvl="0" marL="0" rtl="0">
              <a:spcBef>
                <a:spcPts val="0"/>
              </a:spcBef>
              <a:spcAft>
                <a:spcPts val="0"/>
              </a:spcAft>
              <a:buNone/>
            </a:pPr>
            <a:r>
              <a:rPr b="0" lang="en"/>
              <a:t>Capture/destroy (Chess)</a:t>
            </a:r>
            <a:endParaRPr b="0"/>
          </a:p>
          <a:p>
            <a:pPr indent="0" lvl="0" marL="0" rtl="0">
              <a:spcBef>
                <a:spcPts val="0"/>
              </a:spcBef>
              <a:spcAft>
                <a:spcPts val="0"/>
              </a:spcAft>
              <a:buNone/>
            </a:pPr>
            <a:r>
              <a:rPr b="0" lang="en"/>
              <a:t>Territorial control (Catan)</a:t>
            </a:r>
            <a:endParaRPr b="0"/>
          </a:p>
          <a:p>
            <a:pPr indent="0" lvl="0" marL="0" rtl="0">
              <a:spcBef>
                <a:spcPts val="0"/>
              </a:spcBef>
              <a:spcAft>
                <a:spcPts val="0"/>
              </a:spcAft>
              <a:buNone/>
            </a:pPr>
            <a:r>
              <a:rPr b="0" lang="en"/>
              <a:t>Collection (Rummy)</a:t>
            </a:r>
            <a:endParaRPr b="0"/>
          </a:p>
          <a:p>
            <a:pPr indent="0" lvl="0" marL="0" rtl="0">
              <a:spcBef>
                <a:spcPts val="0"/>
              </a:spcBef>
              <a:spcAft>
                <a:spcPts val="0"/>
              </a:spcAft>
              <a:buNone/>
            </a:pPr>
            <a:r>
              <a:rPr b="0" lang="en"/>
              <a:t>Race (Parcheesi; Super Mario-kart)</a:t>
            </a:r>
            <a:endParaRPr b="0"/>
          </a:p>
          <a:p>
            <a:pPr indent="0" lvl="0" marL="0" rtl="0">
              <a:spcBef>
                <a:spcPts val="0"/>
              </a:spcBef>
              <a:spcAft>
                <a:spcPts val="0"/>
              </a:spcAft>
              <a:buNone/>
            </a:pPr>
            <a:r>
              <a:rPr b="0" lang="en"/>
              <a:t>Point Threshold (Yahtzee)</a:t>
            </a:r>
            <a:endParaRPr b="0"/>
          </a:p>
          <a:p>
            <a:pPr indent="0" lvl="0" marL="0" rtl="0">
              <a:spcBef>
                <a:spcPts val="0"/>
              </a:spcBef>
              <a:spcAft>
                <a:spcPts val="0"/>
              </a:spcAft>
              <a:buNone/>
            </a:pPr>
            <a:r>
              <a:rPr b="0" lang="en"/>
              <a:t>Solve (Clue;  Escape Rooms)</a:t>
            </a:r>
            <a:endParaRPr b="0"/>
          </a:p>
          <a:p>
            <a:pPr indent="0" lvl="0" marL="0" rtl="0">
              <a:spcBef>
                <a:spcPts val="0"/>
              </a:spcBef>
              <a:spcAft>
                <a:spcPts val="0"/>
              </a:spcAft>
              <a:buNone/>
            </a:pPr>
            <a:r>
              <a:t/>
            </a:r>
            <a:endParaRPr/>
          </a:p>
          <a:p>
            <a:pPr indent="0" lvl="0" marL="0" rtl="0">
              <a:spcBef>
                <a:spcPts val="0"/>
              </a:spcBef>
              <a:spcAft>
                <a:spcPts val="0"/>
              </a:spcAft>
              <a:buNone/>
            </a:pPr>
            <a:r>
              <a:t/>
            </a:r>
            <a:endParaRPr/>
          </a:p>
          <a:p>
            <a:pPr indent="0" lvl="0" marL="0" rtl="0">
              <a:spcBef>
                <a:spcPts val="0"/>
              </a:spcBef>
              <a:spcAft>
                <a:spcPts val="0"/>
              </a:spcAft>
              <a:buNone/>
            </a:pPr>
            <a:r>
              <a:t/>
            </a:r>
            <a:endParaRPr/>
          </a:p>
          <a:p>
            <a:pPr indent="0" lvl="0" marL="0" rtl="0">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5" name="Shape 345"/>
        <p:cNvGrpSpPr/>
        <p:nvPr/>
      </p:nvGrpSpPr>
      <p:grpSpPr>
        <a:xfrm>
          <a:off x="0" y="0"/>
          <a:ext cx="0" cy="0"/>
          <a:chOff x="0" y="0"/>
          <a:chExt cx="0" cy="0"/>
        </a:xfrm>
      </p:grpSpPr>
      <p:sp>
        <p:nvSpPr>
          <p:cNvPr id="346" name="Shape 346"/>
          <p:cNvSpPr txBox="1"/>
          <p:nvPr>
            <p:ph type="ctrTitle"/>
          </p:nvPr>
        </p:nvSpPr>
        <p:spPr>
          <a:xfrm>
            <a:off x="824000" y="1613825"/>
            <a:ext cx="7271700" cy="1872900"/>
          </a:xfrm>
          <a:prstGeom prst="rect">
            <a:avLst/>
          </a:prstGeom>
        </p:spPr>
        <p:txBody>
          <a:bodyPr anchorCtr="0" anchor="ctr" bIns="91425" lIns="91425" rIns="91425" wrap="square" tIns="91425">
            <a:noAutofit/>
          </a:bodyPr>
          <a:lstStyle/>
          <a:p>
            <a:pPr indent="0" lvl="0" marL="0">
              <a:spcBef>
                <a:spcPts val="0"/>
              </a:spcBef>
              <a:spcAft>
                <a:spcPts val="0"/>
              </a:spcAft>
              <a:buNone/>
            </a:pPr>
            <a:r>
              <a:rPr lang="en"/>
              <a:t>Examples and Analyses </a:t>
            </a:r>
            <a:endParaRPr/>
          </a:p>
          <a:p>
            <a:pPr indent="0" lvl="0" marL="0" rtl="0">
              <a:spcBef>
                <a:spcPts val="0"/>
              </a:spcBef>
              <a:spcAft>
                <a:spcPts val="0"/>
              </a:spcAft>
              <a:buNone/>
            </a:pPr>
            <a:r>
              <a:rPr lang="en"/>
              <a:t>of Games You Might Know</a:t>
            </a:r>
            <a:endParaRPr/>
          </a:p>
        </p:txBody>
      </p:sp>
      <p:sp>
        <p:nvSpPr>
          <p:cNvPr id="347" name="Shape 347"/>
          <p:cNvSpPr txBox="1"/>
          <p:nvPr>
            <p:ph idx="1" type="subTitle"/>
          </p:nvPr>
        </p:nvSpPr>
        <p:spPr>
          <a:xfrm>
            <a:off x="824000" y="3596300"/>
            <a:ext cx="4255500" cy="6954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1" name="Shape 351"/>
        <p:cNvGrpSpPr/>
        <p:nvPr/>
      </p:nvGrpSpPr>
      <p:grpSpPr>
        <a:xfrm>
          <a:off x="0" y="0"/>
          <a:ext cx="0" cy="0"/>
          <a:chOff x="0" y="0"/>
          <a:chExt cx="0" cy="0"/>
        </a:xfrm>
      </p:grpSpPr>
      <p:sp>
        <p:nvSpPr>
          <p:cNvPr id="352" name="Shape 352"/>
          <p:cNvSpPr txBox="1"/>
          <p:nvPr>
            <p:ph type="ctrTitle"/>
          </p:nvPr>
        </p:nvSpPr>
        <p:spPr>
          <a:xfrm>
            <a:off x="824000" y="1613813"/>
            <a:ext cx="4255500" cy="1872900"/>
          </a:xfrm>
          <a:prstGeom prst="rect">
            <a:avLst/>
          </a:prstGeom>
        </p:spPr>
        <p:txBody>
          <a:bodyPr anchorCtr="0" anchor="ctr" bIns="91425" lIns="91425" rIns="91425" wrap="square" tIns="91425">
            <a:noAutofit/>
          </a:bodyPr>
          <a:lstStyle/>
          <a:p>
            <a:pPr indent="0" lvl="0" marL="0" rtl="0">
              <a:spcBef>
                <a:spcPts val="0"/>
              </a:spcBef>
              <a:spcAft>
                <a:spcPts val="0"/>
              </a:spcAft>
              <a:buNone/>
            </a:pPr>
            <a:r>
              <a:rPr lang="en"/>
              <a:t>Play/Childhood</a:t>
            </a:r>
            <a:endParaRPr/>
          </a:p>
        </p:txBody>
      </p:sp>
      <p:sp>
        <p:nvSpPr>
          <p:cNvPr id="353" name="Shape 353"/>
          <p:cNvSpPr txBox="1"/>
          <p:nvPr>
            <p:ph idx="1" type="subTitle"/>
          </p:nvPr>
        </p:nvSpPr>
        <p:spPr>
          <a:xfrm>
            <a:off x="824000" y="3596300"/>
            <a:ext cx="4255500" cy="6954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7" name="Shape 357"/>
        <p:cNvGrpSpPr/>
        <p:nvPr/>
      </p:nvGrpSpPr>
      <p:grpSpPr>
        <a:xfrm>
          <a:off x="0" y="0"/>
          <a:ext cx="0" cy="0"/>
          <a:chOff x="0" y="0"/>
          <a:chExt cx="0" cy="0"/>
        </a:xfrm>
      </p:grpSpPr>
      <p:sp>
        <p:nvSpPr>
          <p:cNvPr id="358" name="Shape 358"/>
          <p:cNvSpPr txBox="1"/>
          <p:nvPr>
            <p:ph type="ctrTitle"/>
          </p:nvPr>
        </p:nvSpPr>
        <p:spPr>
          <a:xfrm>
            <a:off x="824000" y="921550"/>
            <a:ext cx="8059200" cy="3675600"/>
          </a:xfrm>
          <a:prstGeom prst="rect">
            <a:avLst/>
          </a:prstGeom>
        </p:spPr>
        <p:txBody>
          <a:bodyPr anchorCtr="0" anchor="ctr" bIns="91425" lIns="91425" rIns="91425" wrap="square" tIns="91425">
            <a:noAutofit/>
          </a:bodyPr>
          <a:lstStyle/>
          <a:p>
            <a:pPr indent="0" lvl="0" marL="0">
              <a:spcBef>
                <a:spcPts val="0"/>
              </a:spcBef>
              <a:spcAft>
                <a:spcPts val="0"/>
              </a:spcAft>
              <a:buNone/>
            </a:pPr>
            <a:r>
              <a:rPr lang="en"/>
              <a:t>Play/Childhood</a:t>
            </a:r>
            <a:endParaRPr/>
          </a:p>
          <a:p>
            <a:pPr indent="0" lvl="0" marL="0">
              <a:spcBef>
                <a:spcPts val="0"/>
              </a:spcBef>
              <a:spcAft>
                <a:spcPts val="0"/>
              </a:spcAft>
              <a:buNone/>
            </a:pPr>
            <a:r>
              <a:rPr lang="en" sz="2400"/>
              <a:t>Play is a project of ascending meaning (we impose our schemes on the environment) and  descending meaning, adjusting to one’s environment. (Henricks)</a:t>
            </a:r>
            <a:endParaRPr sz="2400"/>
          </a:p>
          <a:p>
            <a:pPr indent="0" lvl="0" marL="0">
              <a:spcBef>
                <a:spcPts val="0"/>
              </a:spcBef>
              <a:spcAft>
                <a:spcPts val="0"/>
              </a:spcAft>
              <a:buNone/>
            </a:pPr>
            <a:r>
              <a:rPr lang="en" sz="2400"/>
              <a:t>“Play is an activity that helps people recognize their general character and capabilities. eople must discover their capabilities through interaction with a wide range of forms of forces” </a:t>
            </a:r>
            <a:endParaRPr sz="2400"/>
          </a:p>
          <a:p>
            <a:pPr indent="0" lvl="0" marL="0">
              <a:spcBef>
                <a:spcPts val="0"/>
              </a:spcBef>
              <a:spcAft>
                <a:spcPts val="0"/>
              </a:spcAft>
              <a:buNone/>
            </a:pPr>
            <a:r>
              <a:rPr lang="en" sz="2400"/>
              <a:t>“It is in playing and only in playing that the individual child or adult is able to be creative and to use the whole personality, and it is only in being creative that the individual discovers the self” </a:t>
            </a:r>
            <a:endParaRPr sz="2400"/>
          </a:p>
          <a:p>
            <a:pPr indent="0" lvl="0" marL="0">
              <a:spcBef>
                <a:spcPts val="0"/>
              </a:spcBef>
              <a:spcAft>
                <a:spcPts val="0"/>
              </a:spcAft>
              <a:buNone/>
            </a:pPr>
            <a:r>
              <a:t/>
            </a:r>
            <a:endParaRPr/>
          </a:p>
          <a:p>
            <a:pPr indent="0" lvl="0" marL="0" rtl="0">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2" name="Shape 362"/>
        <p:cNvGrpSpPr/>
        <p:nvPr/>
      </p:nvGrpSpPr>
      <p:grpSpPr>
        <a:xfrm>
          <a:off x="0" y="0"/>
          <a:ext cx="0" cy="0"/>
          <a:chOff x="0" y="0"/>
          <a:chExt cx="0" cy="0"/>
        </a:xfrm>
      </p:grpSpPr>
      <p:sp>
        <p:nvSpPr>
          <p:cNvPr id="363" name="Shape 363"/>
          <p:cNvSpPr txBox="1"/>
          <p:nvPr>
            <p:ph type="ctrTitle"/>
          </p:nvPr>
        </p:nvSpPr>
        <p:spPr>
          <a:xfrm>
            <a:off x="824000" y="1838850"/>
            <a:ext cx="5691000" cy="3433200"/>
          </a:xfrm>
          <a:prstGeom prst="rect">
            <a:avLst/>
          </a:prstGeom>
        </p:spPr>
        <p:txBody>
          <a:bodyPr anchorCtr="0" anchor="ctr" bIns="91425" lIns="91425" rIns="91425" wrap="square" tIns="91425">
            <a:noAutofit/>
          </a:bodyPr>
          <a:lstStyle/>
          <a:p>
            <a:pPr indent="0" lvl="0" marL="0">
              <a:spcBef>
                <a:spcPts val="0"/>
              </a:spcBef>
              <a:spcAft>
                <a:spcPts val="0"/>
              </a:spcAft>
              <a:buNone/>
            </a:pPr>
            <a:r>
              <a:rPr lang="en"/>
              <a:t>Example of </a:t>
            </a:r>
            <a:endParaRPr/>
          </a:p>
          <a:p>
            <a:pPr indent="0" lvl="0" marL="0">
              <a:spcBef>
                <a:spcPts val="0"/>
              </a:spcBef>
              <a:spcAft>
                <a:spcPts val="0"/>
              </a:spcAft>
              <a:buNone/>
            </a:pPr>
            <a:r>
              <a:rPr lang="en"/>
              <a:t>Play/Childhood Games:  </a:t>
            </a:r>
            <a:endParaRPr/>
          </a:p>
          <a:p>
            <a:pPr indent="0" lvl="0" marL="0" rtl="0">
              <a:spcBef>
                <a:spcPts val="0"/>
              </a:spcBef>
              <a:spcAft>
                <a:spcPts val="0"/>
              </a:spcAft>
              <a:buNone/>
            </a:pPr>
            <a:r>
              <a:rPr i="1" lang="en"/>
              <a:t>Apples to Apples</a:t>
            </a:r>
            <a:r>
              <a:rPr lang="en"/>
              <a:t>, </a:t>
            </a:r>
            <a:r>
              <a:rPr i="1" lang="en"/>
              <a:t>Cards against Humanity</a:t>
            </a:r>
            <a:r>
              <a:rPr lang="en"/>
              <a:t>, and </a:t>
            </a:r>
            <a:r>
              <a:rPr i="1" lang="en"/>
              <a:t>Dixit</a:t>
            </a:r>
            <a:endParaRPr i="1"/>
          </a:p>
        </p:txBody>
      </p:sp>
      <p:sp>
        <p:nvSpPr>
          <p:cNvPr id="364" name="Shape 364"/>
          <p:cNvSpPr txBox="1"/>
          <p:nvPr>
            <p:ph idx="1" type="subTitle"/>
          </p:nvPr>
        </p:nvSpPr>
        <p:spPr>
          <a:xfrm>
            <a:off x="824000" y="3596300"/>
            <a:ext cx="4255500" cy="6954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pic>
        <p:nvPicPr>
          <p:cNvPr id="365" name="Shape 365"/>
          <p:cNvPicPr preferRelativeResize="0"/>
          <p:nvPr/>
        </p:nvPicPr>
        <p:blipFill rotWithShape="1">
          <a:blip r:embed="rId3">
            <a:alphaModFix/>
          </a:blip>
          <a:srcRect b="0" l="18404" r="17265" t="0"/>
          <a:stretch/>
        </p:blipFill>
        <p:spPr>
          <a:xfrm>
            <a:off x="6622250" y="75025"/>
            <a:ext cx="2378876" cy="3697775"/>
          </a:xfrm>
          <a:prstGeom prst="rect">
            <a:avLst/>
          </a:prstGeom>
          <a:noFill/>
          <a:ln>
            <a:noFill/>
          </a:ln>
        </p:spPr>
      </p:pic>
      <p:pic>
        <p:nvPicPr>
          <p:cNvPr id="366" name="Shape 366"/>
          <p:cNvPicPr preferRelativeResize="0"/>
          <p:nvPr/>
        </p:nvPicPr>
        <p:blipFill>
          <a:blip r:embed="rId4">
            <a:alphaModFix/>
          </a:blip>
          <a:stretch>
            <a:fillRect/>
          </a:stretch>
        </p:blipFill>
        <p:spPr>
          <a:xfrm>
            <a:off x="88100" y="120975"/>
            <a:ext cx="4123125" cy="21543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0" name="Shape 370"/>
        <p:cNvGrpSpPr/>
        <p:nvPr/>
      </p:nvGrpSpPr>
      <p:grpSpPr>
        <a:xfrm>
          <a:off x="0" y="0"/>
          <a:ext cx="0" cy="0"/>
          <a:chOff x="0" y="0"/>
          <a:chExt cx="0" cy="0"/>
        </a:xfrm>
      </p:grpSpPr>
      <p:sp>
        <p:nvSpPr>
          <p:cNvPr id="371" name="Shape 371"/>
          <p:cNvSpPr txBox="1"/>
          <p:nvPr>
            <p:ph type="ctrTitle"/>
          </p:nvPr>
        </p:nvSpPr>
        <p:spPr>
          <a:xfrm>
            <a:off x="824000" y="1613813"/>
            <a:ext cx="4255500" cy="1872900"/>
          </a:xfrm>
          <a:prstGeom prst="rect">
            <a:avLst/>
          </a:prstGeom>
        </p:spPr>
        <p:txBody>
          <a:bodyPr anchorCtr="0" anchor="ctr" bIns="91425" lIns="91425" rIns="91425" wrap="square" tIns="91425">
            <a:noAutofit/>
          </a:bodyPr>
          <a:lstStyle/>
          <a:p>
            <a:pPr indent="0" lvl="0" marL="0" rtl="0">
              <a:spcBef>
                <a:spcPts val="0"/>
              </a:spcBef>
              <a:spcAft>
                <a:spcPts val="0"/>
              </a:spcAft>
              <a:buNone/>
            </a:pPr>
            <a:r>
              <a:rPr lang="en"/>
              <a:t>Home/Values</a:t>
            </a:r>
            <a:endParaRPr/>
          </a:p>
        </p:txBody>
      </p:sp>
      <p:sp>
        <p:nvSpPr>
          <p:cNvPr id="372" name="Shape 372"/>
          <p:cNvSpPr txBox="1"/>
          <p:nvPr>
            <p:ph idx="1" type="subTitle"/>
          </p:nvPr>
        </p:nvSpPr>
        <p:spPr>
          <a:xfrm>
            <a:off x="824000" y="3596300"/>
            <a:ext cx="4255500" cy="6954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6" name="Shape 376"/>
        <p:cNvGrpSpPr/>
        <p:nvPr/>
      </p:nvGrpSpPr>
      <p:grpSpPr>
        <a:xfrm>
          <a:off x="0" y="0"/>
          <a:ext cx="0" cy="0"/>
          <a:chOff x="0" y="0"/>
          <a:chExt cx="0" cy="0"/>
        </a:xfrm>
      </p:grpSpPr>
      <p:sp>
        <p:nvSpPr>
          <p:cNvPr id="377" name="Shape 377"/>
          <p:cNvSpPr txBox="1"/>
          <p:nvPr>
            <p:ph type="ctrTitle"/>
          </p:nvPr>
        </p:nvSpPr>
        <p:spPr>
          <a:xfrm>
            <a:off x="824000" y="1613813"/>
            <a:ext cx="4255500" cy="1872900"/>
          </a:xfrm>
          <a:prstGeom prst="rect">
            <a:avLst/>
          </a:prstGeom>
        </p:spPr>
        <p:txBody>
          <a:bodyPr anchorCtr="0" anchor="ctr" bIns="91425" lIns="91425" rIns="91425" wrap="square" tIns="91425">
            <a:noAutofit/>
          </a:bodyPr>
          <a:lstStyle/>
          <a:p>
            <a:pPr indent="0" lvl="0" marL="0" rtl="0">
              <a:spcBef>
                <a:spcPts val="0"/>
              </a:spcBef>
              <a:spcAft>
                <a:spcPts val="0"/>
              </a:spcAft>
              <a:buNone/>
            </a:pPr>
            <a:r>
              <a:rPr lang="en"/>
              <a:t>Home/Values</a:t>
            </a:r>
            <a:endParaRPr/>
          </a:p>
        </p:txBody>
      </p:sp>
      <p:sp>
        <p:nvSpPr>
          <p:cNvPr id="378" name="Shape 378"/>
          <p:cNvSpPr txBox="1"/>
          <p:nvPr>
            <p:ph idx="1" type="subTitle"/>
          </p:nvPr>
        </p:nvSpPr>
        <p:spPr>
          <a:xfrm>
            <a:off x="824000" y="2914650"/>
            <a:ext cx="7459200" cy="1377000"/>
          </a:xfrm>
          <a:prstGeom prst="rect">
            <a:avLst/>
          </a:prstGeom>
        </p:spPr>
        <p:txBody>
          <a:bodyPr anchorCtr="0" anchor="t" bIns="91425" lIns="91425" rIns="91425" wrap="square" tIns="91425">
            <a:noAutofit/>
          </a:bodyPr>
          <a:lstStyle/>
          <a:p>
            <a:pPr indent="0" lvl="0" marL="0">
              <a:spcBef>
                <a:spcPts val="0"/>
              </a:spcBef>
              <a:spcAft>
                <a:spcPts val="0"/>
              </a:spcAft>
              <a:buNone/>
            </a:pPr>
            <a:r>
              <a:rPr lang="en"/>
              <a:t>“The material of home constitutes an investment in our identity.”  We can think of home as a place to preserve connections between our past and present.”</a:t>
            </a:r>
            <a:endParaRPr/>
          </a:p>
          <a:p>
            <a:pPr indent="0" lvl="0" marL="0">
              <a:spcBef>
                <a:spcPts val="0"/>
              </a:spcBef>
              <a:spcAft>
                <a:spcPts val="0"/>
              </a:spcAft>
              <a:buNone/>
            </a:pPr>
            <a:r>
              <a:rPr lang="en"/>
              <a:t>“Our homes reflect our values, but sometimes also contradict them (Consider the log cabin style home that is ecologically inefficient).”</a:t>
            </a:r>
            <a:endParaRPr/>
          </a:p>
          <a:p>
            <a:pPr indent="0" lvl="0" marL="0">
              <a:spcBef>
                <a:spcPts val="0"/>
              </a:spcBef>
              <a:spcAft>
                <a:spcPts val="0"/>
              </a:spcAft>
              <a:buNone/>
            </a:pPr>
            <a:r>
              <a:t/>
            </a:r>
            <a:endParaRPr/>
          </a:p>
          <a:p>
            <a:pPr indent="0" lvl="0" marL="0" rtl="0">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2" name="Shape 282"/>
        <p:cNvGrpSpPr/>
        <p:nvPr/>
      </p:nvGrpSpPr>
      <p:grpSpPr>
        <a:xfrm>
          <a:off x="0" y="0"/>
          <a:ext cx="0" cy="0"/>
          <a:chOff x="0" y="0"/>
          <a:chExt cx="0" cy="0"/>
        </a:xfrm>
      </p:grpSpPr>
      <p:sp>
        <p:nvSpPr>
          <p:cNvPr id="283" name="Shape 283"/>
          <p:cNvSpPr txBox="1"/>
          <p:nvPr>
            <p:ph type="ctrTitle"/>
          </p:nvPr>
        </p:nvSpPr>
        <p:spPr>
          <a:xfrm>
            <a:off x="824000" y="153717"/>
            <a:ext cx="4255500" cy="695400"/>
          </a:xfrm>
          <a:prstGeom prst="rect">
            <a:avLst/>
          </a:prstGeom>
        </p:spPr>
        <p:txBody>
          <a:bodyPr anchorCtr="0" anchor="ctr" bIns="91425" lIns="91425" rIns="91425" wrap="square" tIns="91425">
            <a:noAutofit/>
          </a:bodyPr>
          <a:lstStyle/>
          <a:p>
            <a:pPr indent="0" lvl="0" marL="0" rtl="0">
              <a:spcBef>
                <a:spcPts val="0"/>
              </a:spcBef>
              <a:spcAft>
                <a:spcPts val="0"/>
              </a:spcAft>
              <a:buNone/>
            </a:pPr>
            <a:r>
              <a:rPr lang="en"/>
              <a:t>Overview</a:t>
            </a:r>
            <a:endParaRPr/>
          </a:p>
        </p:txBody>
      </p:sp>
      <p:sp>
        <p:nvSpPr>
          <p:cNvPr id="284" name="Shape 284"/>
          <p:cNvSpPr txBox="1"/>
          <p:nvPr>
            <p:ph idx="1" type="subTitle"/>
          </p:nvPr>
        </p:nvSpPr>
        <p:spPr>
          <a:xfrm>
            <a:off x="824000" y="1005050"/>
            <a:ext cx="4255500" cy="3286800"/>
          </a:xfrm>
          <a:prstGeom prst="rect">
            <a:avLst/>
          </a:prstGeom>
        </p:spPr>
        <p:txBody>
          <a:bodyPr anchorCtr="0" anchor="t" bIns="91425" lIns="91425" rIns="91425" wrap="square" tIns="91425">
            <a:noAutofit/>
          </a:bodyPr>
          <a:lstStyle/>
          <a:p>
            <a:pPr indent="-330200" lvl="0" marL="457200" rtl="0">
              <a:spcBef>
                <a:spcPts val="0"/>
              </a:spcBef>
              <a:spcAft>
                <a:spcPts val="0"/>
              </a:spcAft>
              <a:buSzPts val="1600"/>
              <a:buAutoNum type="arabicPeriod"/>
            </a:pPr>
            <a:r>
              <a:rPr lang="en"/>
              <a:t>Touching Base on Tuesday’s Readings:  Sartre, Self-Deception, Motivation and Games</a:t>
            </a:r>
            <a:endParaRPr/>
          </a:p>
          <a:p>
            <a:pPr indent="-330200" lvl="0" marL="457200" rtl="0">
              <a:spcBef>
                <a:spcPts val="0"/>
              </a:spcBef>
              <a:spcAft>
                <a:spcPts val="0"/>
              </a:spcAft>
              <a:buSzPts val="1600"/>
              <a:buAutoNum type="arabicPeriod"/>
            </a:pPr>
            <a:r>
              <a:rPr lang="en"/>
              <a:t>Introducing Your Assignment</a:t>
            </a:r>
            <a:endParaRPr/>
          </a:p>
          <a:p>
            <a:pPr indent="-330200" lvl="0" marL="457200" rtl="0">
              <a:spcBef>
                <a:spcPts val="0"/>
              </a:spcBef>
              <a:spcAft>
                <a:spcPts val="0"/>
              </a:spcAft>
              <a:buSzPts val="1600"/>
              <a:buAutoNum type="arabicPeriod"/>
            </a:pPr>
            <a:r>
              <a:rPr lang="en"/>
              <a:t>Key Decisions in Game Design</a:t>
            </a:r>
            <a:endParaRPr/>
          </a:p>
          <a:p>
            <a:pPr indent="-330200" lvl="0" marL="457200" rtl="0">
              <a:spcBef>
                <a:spcPts val="0"/>
              </a:spcBef>
              <a:spcAft>
                <a:spcPts val="0"/>
              </a:spcAft>
              <a:buSzPts val="1600"/>
              <a:buAutoNum type="arabicPeriod"/>
            </a:pPr>
            <a:r>
              <a:rPr lang="en"/>
              <a:t>Examples and Analyses of Games You Might Know</a:t>
            </a:r>
            <a:endParaRPr/>
          </a:p>
          <a:p>
            <a:pPr indent="-330200" lvl="0" marL="457200" rtl="0">
              <a:spcBef>
                <a:spcPts val="0"/>
              </a:spcBef>
              <a:spcAft>
                <a:spcPts val="0"/>
              </a:spcAft>
              <a:buSzPts val="1600"/>
              <a:buAutoNum type="arabicPeriod"/>
            </a:pPr>
            <a:r>
              <a:rPr lang="en"/>
              <a:t>Walking You Through the Steps of the Assignment.</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2" name="Shape 382"/>
        <p:cNvGrpSpPr/>
        <p:nvPr/>
      </p:nvGrpSpPr>
      <p:grpSpPr>
        <a:xfrm>
          <a:off x="0" y="0"/>
          <a:ext cx="0" cy="0"/>
          <a:chOff x="0" y="0"/>
          <a:chExt cx="0" cy="0"/>
        </a:xfrm>
      </p:grpSpPr>
      <p:sp>
        <p:nvSpPr>
          <p:cNvPr id="383" name="Shape 383"/>
          <p:cNvSpPr txBox="1"/>
          <p:nvPr>
            <p:ph type="ctrTitle"/>
          </p:nvPr>
        </p:nvSpPr>
        <p:spPr>
          <a:xfrm>
            <a:off x="824000" y="1613825"/>
            <a:ext cx="7239900" cy="1872900"/>
          </a:xfrm>
          <a:prstGeom prst="rect">
            <a:avLst/>
          </a:prstGeom>
        </p:spPr>
        <p:txBody>
          <a:bodyPr anchorCtr="0" anchor="ctr" bIns="91425" lIns="91425" rIns="91425" wrap="square" tIns="91425">
            <a:noAutofit/>
          </a:bodyPr>
          <a:lstStyle/>
          <a:p>
            <a:pPr indent="0" lvl="0" marL="0">
              <a:spcBef>
                <a:spcPts val="0"/>
              </a:spcBef>
              <a:spcAft>
                <a:spcPts val="0"/>
              </a:spcAft>
              <a:buNone/>
            </a:pPr>
            <a:r>
              <a:rPr lang="en"/>
              <a:t>Example of </a:t>
            </a:r>
            <a:r>
              <a:rPr lang="en"/>
              <a:t>Home/Values Games:</a:t>
            </a:r>
            <a:endParaRPr/>
          </a:p>
          <a:p>
            <a:pPr indent="0" lvl="0" marL="0" rtl="0">
              <a:spcBef>
                <a:spcPts val="0"/>
              </a:spcBef>
              <a:spcAft>
                <a:spcPts val="0"/>
              </a:spcAft>
              <a:buNone/>
            </a:pPr>
            <a:r>
              <a:t/>
            </a:r>
            <a:endParaRPr/>
          </a:p>
        </p:txBody>
      </p:sp>
      <p:sp>
        <p:nvSpPr>
          <p:cNvPr id="384" name="Shape 384"/>
          <p:cNvSpPr txBox="1"/>
          <p:nvPr>
            <p:ph idx="1" type="subTitle"/>
          </p:nvPr>
        </p:nvSpPr>
        <p:spPr>
          <a:xfrm>
            <a:off x="824000" y="3596300"/>
            <a:ext cx="7555500" cy="695400"/>
          </a:xfrm>
          <a:prstGeom prst="rect">
            <a:avLst/>
          </a:prstGeom>
        </p:spPr>
        <p:txBody>
          <a:bodyPr anchorCtr="0" anchor="t" bIns="91425" lIns="91425" rIns="91425" wrap="square" tIns="91425">
            <a:noAutofit/>
          </a:bodyPr>
          <a:lstStyle/>
          <a:p>
            <a:pPr indent="0" lvl="0" marL="0" rtl="0">
              <a:spcBef>
                <a:spcPts val="0"/>
              </a:spcBef>
              <a:spcAft>
                <a:spcPts val="0"/>
              </a:spcAft>
              <a:buNone/>
            </a:pPr>
            <a:r>
              <a:rPr lang="en"/>
              <a:t>Dream Home is a family game about building and furnishing your new house. Over twelve rounds, players collect pairs of cards consisting of a room card and an accessory card (roof, helper, furnishing or tool) and place them on their personal boards, creating their dream homes.</a:t>
            </a:r>
            <a:endParaRPr/>
          </a:p>
        </p:txBody>
      </p:sp>
      <p:pic>
        <p:nvPicPr>
          <p:cNvPr id="385" name="Shape 385"/>
          <p:cNvPicPr preferRelativeResize="0"/>
          <p:nvPr/>
        </p:nvPicPr>
        <p:blipFill>
          <a:blip r:embed="rId3">
            <a:alphaModFix/>
          </a:blip>
          <a:stretch>
            <a:fillRect/>
          </a:stretch>
        </p:blipFill>
        <p:spPr>
          <a:xfrm>
            <a:off x="6657975" y="189300"/>
            <a:ext cx="2343150" cy="23431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9" name="Shape 389"/>
        <p:cNvGrpSpPr/>
        <p:nvPr/>
      </p:nvGrpSpPr>
      <p:grpSpPr>
        <a:xfrm>
          <a:off x="0" y="0"/>
          <a:ext cx="0" cy="0"/>
          <a:chOff x="0" y="0"/>
          <a:chExt cx="0" cy="0"/>
        </a:xfrm>
      </p:grpSpPr>
      <p:sp>
        <p:nvSpPr>
          <p:cNvPr id="390" name="Shape 390"/>
          <p:cNvSpPr txBox="1"/>
          <p:nvPr>
            <p:ph type="ctrTitle"/>
          </p:nvPr>
        </p:nvSpPr>
        <p:spPr>
          <a:xfrm>
            <a:off x="824000" y="1613813"/>
            <a:ext cx="4255500" cy="1872900"/>
          </a:xfrm>
          <a:prstGeom prst="rect">
            <a:avLst/>
          </a:prstGeom>
        </p:spPr>
        <p:txBody>
          <a:bodyPr anchorCtr="0" anchor="ctr" bIns="91425" lIns="91425" rIns="91425" wrap="square" tIns="91425">
            <a:noAutofit/>
          </a:bodyPr>
          <a:lstStyle/>
          <a:p>
            <a:pPr indent="0" lvl="0" marL="0" rtl="0">
              <a:spcBef>
                <a:spcPts val="0"/>
              </a:spcBef>
              <a:spcAft>
                <a:spcPts val="0"/>
              </a:spcAft>
              <a:buNone/>
            </a:pPr>
            <a:r>
              <a:rPr lang="en"/>
              <a:t>Meaningful Work</a:t>
            </a:r>
            <a:endParaRPr/>
          </a:p>
        </p:txBody>
      </p:sp>
      <p:sp>
        <p:nvSpPr>
          <p:cNvPr id="391" name="Shape 391"/>
          <p:cNvSpPr txBox="1"/>
          <p:nvPr>
            <p:ph idx="1" type="subTitle"/>
          </p:nvPr>
        </p:nvSpPr>
        <p:spPr>
          <a:xfrm>
            <a:off x="824000" y="3596300"/>
            <a:ext cx="4255500" cy="6954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5" name="Shape 395"/>
        <p:cNvGrpSpPr/>
        <p:nvPr/>
      </p:nvGrpSpPr>
      <p:grpSpPr>
        <a:xfrm>
          <a:off x="0" y="0"/>
          <a:ext cx="0" cy="0"/>
          <a:chOff x="0" y="0"/>
          <a:chExt cx="0" cy="0"/>
        </a:xfrm>
      </p:grpSpPr>
      <p:sp>
        <p:nvSpPr>
          <p:cNvPr id="396" name="Shape 396"/>
          <p:cNvSpPr txBox="1"/>
          <p:nvPr>
            <p:ph type="ctrTitle"/>
          </p:nvPr>
        </p:nvSpPr>
        <p:spPr>
          <a:xfrm>
            <a:off x="824000" y="1613813"/>
            <a:ext cx="4255500" cy="1872900"/>
          </a:xfrm>
          <a:prstGeom prst="rect">
            <a:avLst/>
          </a:prstGeom>
        </p:spPr>
        <p:txBody>
          <a:bodyPr anchorCtr="0" anchor="ctr" bIns="91425" lIns="91425" rIns="91425" wrap="square" tIns="91425">
            <a:noAutofit/>
          </a:bodyPr>
          <a:lstStyle/>
          <a:p>
            <a:pPr indent="0" lvl="0" marL="0" rtl="0">
              <a:spcBef>
                <a:spcPts val="0"/>
              </a:spcBef>
              <a:spcAft>
                <a:spcPts val="0"/>
              </a:spcAft>
              <a:buNone/>
            </a:pPr>
            <a:r>
              <a:rPr lang="en"/>
              <a:t>Meaningful Work</a:t>
            </a:r>
            <a:endParaRPr/>
          </a:p>
        </p:txBody>
      </p:sp>
      <p:sp>
        <p:nvSpPr>
          <p:cNvPr id="397" name="Shape 397"/>
          <p:cNvSpPr txBox="1"/>
          <p:nvPr>
            <p:ph idx="1" type="subTitle"/>
          </p:nvPr>
        </p:nvSpPr>
        <p:spPr>
          <a:xfrm>
            <a:off x="824000" y="2914650"/>
            <a:ext cx="7523400" cy="2003700"/>
          </a:xfrm>
          <a:prstGeom prst="rect">
            <a:avLst/>
          </a:prstGeom>
        </p:spPr>
        <p:txBody>
          <a:bodyPr anchorCtr="0" anchor="t" bIns="91425" lIns="91425" rIns="91425" wrap="square" tIns="91425">
            <a:noAutofit/>
          </a:bodyPr>
          <a:lstStyle/>
          <a:p>
            <a:pPr indent="0" lvl="0" marL="0" rtl="0">
              <a:spcBef>
                <a:spcPts val="0"/>
              </a:spcBef>
              <a:spcAft>
                <a:spcPts val="0"/>
              </a:spcAft>
              <a:buNone/>
            </a:pPr>
            <a:r>
              <a:rPr lang="en" sz="2400"/>
              <a:t>Meaningful work includes the following:</a:t>
            </a:r>
            <a:endParaRPr sz="2400"/>
          </a:p>
          <a:p>
            <a:pPr indent="-381000" lvl="0" marL="457200" rtl="0">
              <a:spcBef>
                <a:spcPts val="0"/>
              </a:spcBef>
              <a:spcAft>
                <a:spcPts val="0"/>
              </a:spcAft>
              <a:buSzPts val="2400"/>
              <a:buChar char="●"/>
            </a:pPr>
            <a:r>
              <a:rPr lang="en" sz="2400"/>
              <a:t>Connection to what one creates</a:t>
            </a:r>
            <a:endParaRPr sz="2400"/>
          </a:p>
          <a:p>
            <a:pPr indent="-381000" lvl="0" marL="457200" rtl="0">
              <a:spcBef>
                <a:spcPts val="0"/>
              </a:spcBef>
              <a:spcAft>
                <a:spcPts val="0"/>
              </a:spcAft>
              <a:buSzPts val="2400"/>
              <a:buChar char="●"/>
            </a:pPr>
            <a:r>
              <a:rPr lang="en" sz="2400"/>
              <a:t>Progress from novice to master</a:t>
            </a:r>
            <a:endParaRPr sz="2400"/>
          </a:p>
          <a:p>
            <a:pPr indent="-381000" lvl="0" marL="457200" rtl="0">
              <a:spcBef>
                <a:spcPts val="0"/>
              </a:spcBef>
              <a:spcAft>
                <a:spcPts val="0"/>
              </a:spcAft>
              <a:buSzPts val="2400"/>
              <a:buChar char="●"/>
            </a:pPr>
            <a:r>
              <a:rPr lang="en" sz="2400"/>
              <a:t>Participating in a shared sense of the good with other human beings</a:t>
            </a:r>
            <a:endParaRPr sz="2400"/>
          </a:p>
          <a:p>
            <a:pPr indent="0" lvl="0" marL="0" rtl="0">
              <a:spcBef>
                <a:spcPts val="0"/>
              </a:spcBef>
              <a:spcAft>
                <a:spcPts val="0"/>
              </a:spcAft>
              <a:buNone/>
            </a:pPr>
            <a:r>
              <a:t/>
            </a:r>
            <a:endParaRPr/>
          </a:p>
          <a:p>
            <a:pPr indent="0" lvl="0" marL="0" rtl="0">
              <a:spcBef>
                <a:spcPts val="0"/>
              </a:spcBef>
              <a:spcAft>
                <a:spcPts val="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1" name="Shape 401"/>
        <p:cNvGrpSpPr/>
        <p:nvPr/>
      </p:nvGrpSpPr>
      <p:grpSpPr>
        <a:xfrm>
          <a:off x="0" y="0"/>
          <a:ext cx="0" cy="0"/>
          <a:chOff x="0" y="0"/>
          <a:chExt cx="0" cy="0"/>
        </a:xfrm>
      </p:grpSpPr>
      <p:sp>
        <p:nvSpPr>
          <p:cNvPr id="402" name="Shape 402"/>
          <p:cNvSpPr txBox="1"/>
          <p:nvPr>
            <p:ph type="ctrTitle"/>
          </p:nvPr>
        </p:nvSpPr>
        <p:spPr>
          <a:xfrm>
            <a:off x="824000" y="1613825"/>
            <a:ext cx="7535700" cy="1872900"/>
          </a:xfrm>
          <a:prstGeom prst="rect">
            <a:avLst/>
          </a:prstGeom>
        </p:spPr>
        <p:txBody>
          <a:bodyPr anchorCtr="0" anchor="ctr" bIns="91425" lIns="91425" rIns="91425" wrap="square" tIns="91425">
            <a:noAutofit/>
          </a:bodyPr>
          <a:lstStyle/>
          <a:p>
            <a:pPr indent="0" lvl="0" marL="0">
              <a:spcBef>
                <a:spcPts val="0"/>
              </a:spcBef>
              <a:spcAft>
                <a:spcPts val="0"/>
              </a:spcAft>
              <a:buNone/>
            </a:pPr>
            <a:r>
              <a:rPr lang="en"/>
              <a:t>Example of </a:t>
            </a:r>
            <a:r>
              <a:rPr lang="en"/>
              <a:t>Meaningful Work Games:</a:t>
            </a:r>
            <a:endParaRPr/>
          </a:p>
          <a:p>
            <a:pPr indent="0" lvl="0" marL="0" rtl="0">
              <a:spcBef>
                <a:spcPts val="0"/>
              </a:spcBef>
              <a:spcAft>
                <a:spcPts val="0"/>
              </a:spcAft>
              <a:buNone/>
            </a:pPr>
            <a:r>
              <a:rPr lang="en"/>
              <a:t>Swordsmithing Quest in WoW</a:t>
            </a:r>
            <a:endParaRPr/>
          </a:p>
        </p:txBody>
      </p:sp>
      <p:sp>
        <p:nvSpPr>
          <p:cNvPr id="403" name="Shape 403"/>
          <p:cNvSpPr txBox="1"/>
          <p:nvPr>
            <p:ph idx="1" type="subTitle"/>
          </p:nvPr>
        </p:nvSpPr>
        <p:spPr>
          <a:xfrm>
            <a:off x="824000" y="3596300"/>
            <a:ext cx="4255500" cy="6954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pic>
        <p:nvPicPr>
          <p:cNvPr id="404" name="Shape 404"/>
          <p:cNvPicPr preferRelativeResize="0"/>
          <p:nvPr/>
        </p:nvPicPr>
        <p:blipFill>
          <a:blip r:embed="rId3">
            <a:alphaModFix/>
          </a:blip>
          <a:stretch>
            <a:fillRect/>
          </a:stretch>
        </p:blipFill>
        <p:spPr>
          <a:xfrm>
            <a:off x="3101525" y="3596300"/>
            <a:ext cx="2940943" cy="1309025"/>
          </a:xfrm>
          <a:prstGeom prst="rect">
            <a:avLst/>
          </a:prstGeom>
          <a:noFill/>
          <a:ln>
            <a:noFill/>
          </a:ln>
        </p:spPr>
      </p:pic>
      <p:pic>
        <p:nvPicPr>
          <p:cNvPr id="405" name="Shape 405"/>
          <p:cNvPicPr preferRelativeResize="0"/>
          <p:nvPr/>
        </p:nvPicPr>
        <p:blipFill>
          <a:blip r:embed="rId4">
            <a:alphaModFix/>
          </a:blip>
          <a:stretch>
            <a:fillRect/>
          </a:stretch>
        </p:blipFill>
        <p:spPr>
          <a:xfrm>
            <a:off x="5657850" y="76200"/>
            <a:ext cx="3363525" cy="1708675"/>
          </a:xfrm>
          <a:prstGeom prst="rect">
            <a:avLst/>
          </a:prstGeom>
          <a:noFill/>
          <a:ln>
            <a:noFill/>
          </a:ln>
        </p:spPr>
      </p:pic>
      <p:pic>
        <p:nvPicPr>
          <p:cNvPr id="406" name="Shape 406"/>
          <p:cNvPicPr preferRelativeResize="0"/>
          <p:nvPr/>
        </p:nvPicPr>
        <p:blipFill>
          <a:blip r:embed="rId5">
            <a:alphaModFix/>
          </a:blip>
          <a:stretch>
            <a:fillRect/>
          </a:stretch>
        </p:blipFill>
        <p:spPr>
          <a:xfrm>
            <a:off x="135725" y="76200"/>
            <a:ext cx="3363525" cy="1708676"/>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0" name="Shape 410"/>
        <p:cNvGrpSpPr/>
        <p:nvPr/>
      </p:nvGrpSpPr>
      <p:grpSpPr>
        <a:xfrm>
          <a:off x="0" y="0"/>
          <a:ext cx="0" cy="0"/>
          <a:chOff x="0" y="0"/>
          <a:chExt cx="0" cy="0"/>
        </a:xfrm>
      </p:grpSpPr>
      <p:sp>
        <p:nvSpPr>
          <p:cNvPr id="411" name="Shape 411"/>
          <p:cNvSpPr txBox="1"/>
          <p:nvPr>
            <p:ph type="ctrTitle"/>
          </p:nvPr>
        </p:nvSpPr>
        <p:spPr>
          <a:xfrm>
            <a:off x="824000" y="1613825"/>
            <a:ext cx="6462600" cy="2972400"/>
          </a:xfrm>
          <a:prstGeom prst="rect">
            <a:avLst/>
          </a:prstGeom>
        </p:spPr>
        <p:txBody>
          <a:bodyPr anchorCtr="0" anchor="ctr" bIns="91425" lIns="91425" rIns="91425" wrap="square" tIns="91425">
            <a:noAutofit/>
          </a:bodyPr>
          <a:lstStyle/>
          <a:p>
            <a:pPr indent="0" lvl="0" marL="0">
              <a:spcBef>
                <a:spcPts val="0"/>
              </a:spcBef>
              <a:spcAft>
                <a:spcPts val="0"/>
              </a:spcAft>
              <a:buNone/>
            </a:pPr>
            <a:r>
              <a:rPr lang="en"/>
              <a:t>Negative Example </a:t>
            </a:r>
            <a:endParaRPr/>
          </a:p>
          <a:p>
            <a:pPr indent="0" lvl="0" marL="0">
              <a:spcBef>
                <a:spcPts val="0"/>
              </a:spcBef>
              <a:spcAft>
                <a:spcPts val="0"/>
              </a:spcAft>
              <a:buNone/>
            </a:pPr>
            <a:r>
              <a:rPr lang="en"/>
              <a:t>of </a:t>
            </a:r>
            <a:r>
              <a:rPr lang="en"/>
              <a:t>Meaningful Work Games:</a:t>
            </a:r>
            <a:endParaRPr/>
          </a:p>
          <a:p>
            <a:pPr indent="0" lvl="0" marL="0">
              <a:spcBef>
                <a:spcPts val="0"/>
              </a:spcBef>
              <a:spcAft>
                <a:spcPts val="0"/>
              </a:spcAft>
              <a:buNone/>
            </a:pPr>
            <a:r>
              <a:rPr i="1" lang="en"/>
              <a:t>Monopoly</a:t>
            </a:r>
            <a:r>
              <a:rPr lang="en"/>
              <a:t> </a:t>
            </a:r>
            <a:endParaRPr/>
          </a:p>
          <a:p>
            <a:pPr indent="0" lvl="0" marL="0" rtl="0">
              <a:spcBef>
                <a:spcPts val="0"/>
              </a:spcBef>
              <a:spcAft>
                <a:spcPts val="0"/>
              </a:spcAft>
              <a:buNone/>
            </a:pPr>
            <a:r>
              <a:rPr lang="en"/>
              <a:t>and the Universal Basic Income</a:t>
            </a:r>
            <a:endParaRPr/>
          </a:p>
        </p:txBody>
      </p:sp>
      <p:pic>
        <p:nvPicPr>
          <p:cNvPr id="412" name="Shape 412"/>
          <p:cNvPicPr preferRelativeResize="0"/>
          <p:nvPr/>
        </p:nvPicPr>
        <p:blipFill>
          <a:blip r:embed="rId3">
            <a:alphaModFix/>
          </a:blip>
          <a:stretch>
            <a:fillRect/>
          </a:stretch>
        </p:blipFill>
        <p:spPr>
          <a:xfrm>
            <a:off x="6938963" y="59550"/>
            <a:ext cx="2124075" cy="21526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6" name="Shape 416"/>
        <p:cNvGrpSpPr/>
        <p:nvPr/>
      </p:nvGrpSpPr>
      <p:grpSpPr>
        <a:xfrm>
          <a:off x="0" y="0"/>
          <a:ext cx="0" cy="0"/>
          <a:chOff x="0" y="0"/>
          <a:chExt cx="0" cy="0"/>
        </a:xfrm>
      </p:grpSpPr>
      <p:sp>
        <p:nvSpPr>
          <p:cNvPr id="417" name="Shape 417"/>
          <p:cNvSpPr txBox="1"/>
          <p:nvPr>
            <p:ph type="ctrTitle"/>
          </p:nvPr>
        </p:nvSpPr>
        <p:spPr>
          <a:xfrm>
            <a:off x="824000" y="1613813"/>
            <a:ext cx="4255500" cy="1872900"/>
          </a:xfrm>
          <a:prstGeom prst="rect">
            <a:avLst/>
          </a:prstGeom>
        </p:spPr>
        <p:txBody>
          <a:bodyPr anchorCtr="0" anchor="ctr" bIns="91425" lIns="91425" rIns="91425" wrap="square" tIns="91425">
            <a:noAutofit/>
          </a:bodyPr>
          <a:lstStyle/>
          <a:p>
            <a:pPr indent="0" lvl="0" marL="0" rtl="0">
              <a:spcBef>
                <a:spcPts val="0"/>
              </a:spcBef>
              <a:spcAft>
                <a:spcPts val="0"/>
              </a:spcAft>
              <a:buNone/>
            </a:pPr>
            <a:r>
              <a:rPr lang="en"/>
              <a:t>Parenthood</a:t>
            </a:r>
            <a:endParaRPr/>
          </a:p>
        </p:txBody>
      </p:sp>
      <p:sp>
        <p:nvSpPr>
          <p:cNvPr id="418" name="Shape 418"/>
          <p:cNvSpPr txBox="1"/>
          <p:nvPr>
            <p:ph idx="1" type="subTitle"/>
          </p:nvPr>
        </p:nvSpPr>
        <p:spPr>
          <a:xfrm>
            <a:off x="824000" y="3596300"/>
            <a:ext cx="4255500" cy="6954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2" name="Shape 422"/>
        <p:cNvGrpSpPr/>
        <p:nvPr/>
      </p:nvGrpSpPr>
      <p:grpSpPr>
        <a:xfrm>
          <a:off x="0" y="0"/>
          <a:ext cx="0" cy="0"/>
          <a:chOff x="0" y="0"/>
          <a:chExt cx="0" cy="0"/>
        </a:xfrm>
      </p:grpSpPr>
      <p:sp>
        <p:nvSpPr>
          <p:cNvPr id="423" name="Shape 423"/>
          <p:cNvSpPr txBox="1"/>
          <p:nvPr>
            <p:ph type="ctrTitle"/>
          </p:nvPr>
        </p:nvSpPr>
        <p:spPr>
          <a:xfrm>
            <a:off x="824000" y="1613813"/>
            <a:ext cx="4255500" cy="1872900"/>
          </a:xfrm>
          <a:prstGeom prst="rect">
            <a:avLst/>
          </a:prstGeom>
        </p:spPr>
        <p:txBody>
          <a:bodyPr anchorCtr="0" anchor="ctr" bIns="91425" lIns="91425" rIns="91425" wrap="square" tIns="91425">
            <a:noAutofit/>
          </a:bodyPr>
          <a:lstStyle/>
          <a:p>
            <a:pPr indent="0" lvl="0" marL="0" rtl="0">
              <a:spcBef>
                <a:spcPts val="0"/>
              </a:spcBef>
              <a:spcAft>
                <a:spcPts val="0"/>
              </a:spcAft>
              <a:buNone/>
            </a:pPr>
            <a:r>
              <a:rPr lang="en"/>
              <a:t>Parenthood</a:t>
            </a:r>
            <a:endParaRPr/>
          </a:p>
        </p:txBody>
      </p:sp>
      <p:sp>
        <p:nvSpPr>
          <p:cNvPr id="424" name="Shape 424"/>
          <p:cNvSpPr txBox="1"/>
          <p:nvPr>
            <p:ph idx="1" type="subTitle"/>
          </p:nvPr>
        </p:nvSpPr>
        <p:spPr>
          <a:xfrm>
            <a:off x="824000" y="2839650"/>
            <a:ext cx="6012600" cy="2025300"/>
          </a:xfrm>
          <a:prstGeom prst="rect">
            <a:avLst/>
          </a:prstGeom>
        </p:spPr>
        <p:txBody>
          <a:bodyPr anchorCtr="0" anchor="t" bIns="91425" lIns="91425" rIns="91425" wrap="square" tIns="91425">
            <a:noAutofit/>
          </a:bodyPr>
          <a:lstStyle/>
          <a:p>
            <a:pPr indent="0" lvl="0" marL="0" rtl="0">
              <a:spcBef>
                <a:spcPts val="0"/>
              </a:spcBef>
              <a:spcAft>
                <a:spcPts val="0"/>
              </a:spcAft>
              <a:buNone/>
            </a:pPr>
            <a:r>
              <a:rPr lang="en"/>
              <a:t>In p</a:t>
            </a:r>
            <a:r>
              <a:rPr lang="en"/>
              <a:t>arenthood…</a:t>
            </a:r>
            <a:endParaRPr/>
          </a:p>
          <a:p>
            <a:pPr indent="-330200" lvl="0" marL="457200" rtl="0">
              <a:spcBef>
                <a:spcPts val="0"/>
              </a:spcBef>
              <a:spcAft>
                <a:spcPts val="0"/>
              </a:spcAft>
              <a:buSzPts val="1600"/>
              <a:buChar char="●"/>
            </a:pPr>
            <a:r>
              <a:rPr lang="en"/>
              <a:t>the decision to have children or not, is not simply about one’s personal happiness.</a:t>
            </a:r>
            <a:endParaRPr/>
          </a:p>
          <a:p>
            <a:pPr indent="-330200" lvl="0" marL="457200" rtl="0">
              <a:spcBef>
                <a:spcPts val="0"/>
              </a:spcBef>
              <a:spcAft>
                <a:spcPts val="0"/>
              </a:spcAft>
              <a:buSzPts val="1600"/>
              <a:buChar char="●"/>
            </a:pPr>
            <a:r>
              <a:rPr lang="en"/>
              <a:t>unconditional love is rarely desirable. </a:t>
            </a:r>
            <a:endParaRPr/>
          </a:p>
          <a:p>
            <a:pPr indent="-330200" lvl="0" marL="457200" rtl="0">
              <a:spcBef>
                <a:spcPts val="0"/>
              </a:spcBef>
              <a:spcAft>
                <a:spcPts val="0"/>
              </a:spcAft>
              <a:buSzPts val="1600"/>
              <a:buChar char="●"/>
            </a:pPr>
            <a:r>
              <a:rPr lang="en"/>
              <a:t>not having children is the “less risky path.”</a:t>
            </a:r>
            <a:br>
              <a:rPr lang="en"/>
            </a:b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8" name="Shape 428"/>
        <p:cNvGrpSpPr/>
        <p:nvPr/>
      </p:nvGrpSpPr>
      <p:grpSpPr>
        <a:xfrm>
          <a:off x="0" y="0"/>
          <a:ext cx="0" cy="0"/>
          <a:chOff x="0" y="0"/>
          <a:chExt cx="0" cy="0"/>
        </a:xfrm>
      </p:grpSpPr>
      <p:sp>
        <p:nvSpPr>
          <p:cNvPr id="429" name="Shape 429"/>
          <p:cNvSpPr txBox="1"/>
          <p:nvPr>
            <p:ph type="ctrTitle"/>
          </p:nvPr>
        </p:nvSpPr>
        <p:spPr>
          <a:xfrm>
            <a:off x="824000" y="1613825"/>
            <a:ext cx="7630200" cy="1872900"/>
          </a:xfrm>
          <a:prstGeom prst="rect">
            <a:avLst/>
          </a:prstGeom>
        </p:spPr>
        <p:txBody>
          <a:bodyPr anchorCtr="0" anchor="ctr" bIns="91425" lIns="91425" rIns="91425" wrap="square" tIns="91425">
            <a:noAutofit/>
          </a:bodyPr>
          <a:lstStyle/>
          <a:p>
            <a:pPr indent="0" lvl="0" marL="0">
              <a:spcBef>
                <a:spcPts val="0"/>
              </a:spcBef>
              <a:spcAft>
                <a:spcPts val="0"/>
              </a:spcAft>
              <a:buNone/>
            </a:pPr>
            <a:r>
              <a:rPr lang="en"/>
              <a:t>Example of</a:t>
            </a:r>
            <a:endParaRPr/>
          </a:p>
          <a:p>
            <a:pPr indent="0" lvl="0" marL="0">
              <a:spcBef>
                <a:spcPts val="0"/>
              </a:spcBef>
              <a:spcAft>
                <a:spcPts val="0"/>
              </a:spcAft>
              <a:buNone/>
            </a:pPr>
            <a:r>
              <a:rPr lang="en"/>
              <a:t>Parenthood Games:</a:t>
            </a:r>
            <a:endParaRPr/>
          </a:p>
          <a:p>
            <a:pPr indent="0" lvl="0" marL="0" rtl="0">
              <a:spcBef>
                <a:spcPts val="0"/>
              </a:spcBef>
              <a:spcAft>
                <a:spcPts val="0"/>
              </a:spcAft>
              <a:buNone/>
            </a:pPr>
            <a:r>
              <a:rPr i="1" lang="en"/>
              <a:t>Life</a:t>
            </a:r>
            <a:r>
              <a:rPr lang="en"/>
              <a:t> and its Various Editions</a:t>
            </a:r>
            <a:endParaRPr/>
          </a:p>
        </p:txBody>
      </p:sp>
      <p:sp>
        <p:nvSpPr>
          <p:cNvPr id="430" name="Shape 430"/>
          <p:cNvSpPr txBox="1"/>
          <p:nvPr>
            <p:ph idx="1" type="subTitle"/>
          </p:nvPr>
        </p:nvSpPr>
        <p:spPr>
          <a:xfrm>
            <a:off x="824000" y="3596300"/>
            <a:ext cx="6205500" cy="1354200"/>
          </a:xfrm>
          <a:prstGeom prst="rect">
            <a:avLst/>
          </a:prstGeom>
        </p:spPr>
        <p:txBody>
          <a:bodyPr anchorCtr="0" anchor="t" bIns="91425" lIns="91425" rIns="91425" wrap="square" tIns="91425">
            <a:noAutofit/>
          </a:bodyPr>
          <a:lstStyle/>
          <a:p>
            <a:pPr indent="0" lvl="0" marL="0">
              <a:spcBef>
                <a:spcPts val="0"/>
              </a:spcBef>
              <a:spcAft>
                <a:spcPts val="0"/>
              </a:spcAft>
              <a:buNone/>
            </a:pPr>
            <a:r>
              <a:rPr lang="en"/>
              <a:t>Get educated, get a job, buy insurance, buy a home, raise a family…</a:t>
            </a:r>
            <a:endParaRPr/>
          </a:p>
          <a:p>
            <a:pPr indent="0" lvl="0" marL="0">
              <a:spcBef>
                <a:spcPts val="0"/>
              </a:spcBef>
              <a:spcAft>
                <a:spcPts val="0"/>
              </a:spcAft>
              <a:buNone/>
            </a:pPr>
            <a:r>
              <a:rPr lang="en"/>
              <a:t>Or collect an entourage…</a:t>
            </a:r>
            <a:endParaRPr/>
          </a:p>
          <a:p>
            <a:pPr indent="0" lvl="0" marL="0" rtl="0">
              <a:spcBef>
                <a:spcPts val="0"/>
              </a:spcBef>
              <a:spcAft>
                <a:spcPts val="0"/>
              </a:spcAft>
              <a:buNone/>
            </a:pPr>
            <a:r>
              <a:rPr lang="en"/>
              <a:t>Or accumulate pets instead of kids</a:t>
            </a:r>
            <a:endParaRPr/>
          </a:p>
        </p:txBody>
      </p:sp>
      <p:pic>
        <p:nvPicPr>
          <p:cNvPr id="431" name="Shape 431"/>
          <p:cNvPicPr preferRelativeResize="0"/>
          <p:nvPr/>
        </p:nvPicPr>
        <p:blipFill rotWithShape="1">
          <a:blip r:embed="rId3">
            <a:alphaModFix/>
          </a:blip>
          <a:srcRect b="28340" l="0" r="0" t="32221"/>
          <a:stretch/>
        </p:blipFill>
        <p:spPr>
          <a:xfrm>
            <a:off x="4312450" y="64300"/>
            <a:ext cx="4762500" cy="13073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5" name="Shape 435"/>
        <p:cNvGrpSpPr/>
        <p:nvPr/>
      </p:nvGrpSpPr>
      <p:grpSpPr>
        <a:xfrm>
          <a:off x="0" y="0"/>
          <a:ext cx="0" cy="0"/>
          <a:chOff x="0" y="0"/>
          <a:chExt cx="0" cy="0"/>
        </a:xfrm>
      </p:grpSpPr>
      <p:sp>
        <p:nvSpPr>
          <p:cNvPr id="436" name="Shape 436"/>
          <p:cNvSpPr txBox="1"/>
          <p:nvPr>
            <p:ph type="ctrTitle"/>
          </p:nvPr>
        </p:nvSpPr>
        <p:spPr>
          <a:xfrm>
            <a:off x="824000" y="1613825"/>
            <a:ext cx="7612800" cy="3425400"/>
          </a:xfrm>
          <a:prstGeom prst="rect">
            <a:avLst/>
          </a:prstGeom>
        </p:spPr>
        <p:txBody>
          <a:bodyPr anchorCtr="0" anchor="ctr" bIns="91425" lIns="91425" rIns="91425" wrap="square" tIns="91425">
            <a:noAutofit/>
          </a:bodyPr>
          <a:lstStyle/>
          <a:p>
            <a:pPr indent="0" lvl="0" marL="0" rtl="0" algn="ctr">
              <a:spcBef>
                <a:spcPts val="0"/>
              </a:spcBef>
              <a:spcAft>
                <a:spcPts val="0"/>
              </a:spcAft>
              <a:buNone/>
            </a:pPr>
            <a:r>
              <a:rPr lang="en"/>
              <a:t>The Steps:  Determine Your Area</a:t>
            </a:r>
            <a:endParaRPr b="0" sz="2400"/>
          </a:p>
          <a:p>
            <a:pPr indent="0" lvl="0" marL="0" rtl="0" algn="ctr">
              <a:spcBef>
                <a:spcPts val="0"/>
              </a:spcBef>
              <a:spcAft>
                <a:spcPts val="0"/>
              </a:spcAft>
              <a:buNone/>
            </a:pPr>
            <a:r>
              <a:t/>
            </a:r>
            <a:endParaRPr b="0" sz="2400"/>
          </a:p>
          <a:p>
            <a:pPr indent="0" lvl="0" marL="0" rtl="0">
              <a:spcBef>
                <a:spcPts val="0"/>
              </a:spcBef>
              <a:spcAft>
                <a:spcPts val="0"/>
              </a:spcAft>
              <a:buNone/>
            </a:pPr>
            <a:r>
              <a:rPr b="0" lang="en" sz="2400"/>
              <a:t>Each group will create a game based on one of the sections of the course: </a:t>
            </a:r>
            <a:endParaRPr b="0" sz="2400"/>
          </a:p>
          <a:p>
            <a:pPr indent="-381000" lvl="0" marL="457200" rtl="0">
              <a:spcBef>
                <a:spcPts val="0"/>
              </a:spcBef>
              <a:spcAft>
                <a:spcPts val="0"/>
              </a:spcAft>
              <a:buSzPts val="2400"/>
              <a:buChar char="●"/>
            </a:pPr>
            <a:r>
              <a:rPr b="0" lang="en" sz="2400"/>
              <a:t>play/childhood</a:t>
            </a:r>
            <a:endParaRPr b="0" sz="2400"/>
          </a:p>
          <a:p>
            <a:pPr indent="-381000" lvl="0" marL="457200" rtl="0">
              <a:spcBef>
                <a:spcPts val="0"/>
              </a:spcBef>
              <a:spcAft>
                <a:spcPts val="0"/>
              </a:spcAft>
              <a:buSzPts val="2400"/>
              <a:buChar char="●"/>
            </a:pPr>
            <a:r>
              <a:rPr b="0" lang="en" sz="2400"/>
              <a:t>home/values</a:t>
            </a:r>
            <a:endParaRPr b="0" sz="2400"/>
          </a:p>
          <a:p>
            <a:pPr indent="-381000" lvl="0" marL="457200" rtl="0">
              <a:spcBef>
                <a:spcPts val="0"/>
              </a:spcBef>
              <a:spcAft>
                <a:spcPts val="0"/>
              </a:spcAft>
              <a:buSzPts val="2400"/>
              <a:buChar char="●"/>
            </a:pPr>
            <a:r>
              <a:rPr b="0" lang="en" sz="2400"/>
              <a:t>meaningful work</a:t>
            </a:r>
            <a:endParaRPr b="0" sz="2400"/>
          </a:p>
          <a:p>
            <a:pPr indent="-381000" lvl="0" marL="457200" rtl="0">
              <a:spcBef>
                <a:spcPts val="0"/>
              </a:spcBef>
              <a:spcAft>
                <a:spcPts val="0"/>
              </a:spcAft>
              <a:buSzPts val="2400"/>
              <a:buChar char="●"/>
            </a:pPr>
            <a:r>
              <a:rPr b="0" lang="en" sz="2400"/>
              <a:t>and parenthood.</a:t>
            </a:r>
            <a:endParaRPr b="0" sz="2400"/>
          </a:p>
          <a:p>
            <a:pPr indent="0" lvl="0" marL="0" rtl="0">
              <a:spcBef>
                <a:spcPts val="0"/>
              </a:spcBef>
              <a:spcAft>
                <a:spcPts val="0"/>
              </a:spcAft>
              <a:buNone/>
            </a:pPr>
            <a:r>
              <a:rPr b="0" lang="en" sz="2400"/>
              <a:t>Choose the course material you feel you understand best.  No group should be be larger than six students, without “checking in “ with Dr. LaChance Adams.</a:t>
            </a:r>
            <a:endParaRPr b="0" sz="2400"/>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0" name="Shape 440"/>
        <p:cNvGrpSpPr/>
        <p:nvPr/>
      </p:nvGrpSpPr>
      <p:grpSpPr>
        <a:xfrm>
          <a:off x="0" y="0"/>
          <a:ext cx="0" cy="0"/>
          <a:chOff x="0" y="0"/>
          <a:chExt cx="0" cy="0"/>
        </a:xfrm>
      </p:grpSpPr>
      <p:sp>
        <p:nvSpPr>
          <p:cNvPr id="441" name="Shape 441"/>
          <p:cNvSpPr txBox="1"/>
          <p:nvPr>
            <p:ph type="ctrTitle"/>
          </p:nvPr>
        </p:nvSpPr>
        <p:spPr>
          <a:xfrm>
            <a:off x="824000" y="341000"/>
            <a:ext cx="7612800" cy="4698300"/>
          </a:xfrm>
          <a:prstGeom prst="rect">
            <a:avLst/>
          </a:prstGeom>
        </p:spPr>
        <p:txBody>
          <a:bodyPr anchorCtr="0" anchor="ctr" bIns="91425" lIns="91425" rIns="91425" wrap="square" tIns="91425">
            <a:noAutofit/>
          </a:bodyPr>
          <a:lstStyle/>
          <a:p>
            <a:pPr indent="0" lvl="0" marL="0" rtl="0" algn="ctr">
              <a:spcBef>
                <a:spcPts val="0"/>
              </a:spcBef>
              <a:spcAft>
                <a:spcPts val="0"/>
              </a:spcAft>
              <a:buNone/>
            </a:pPr>
            <a:r>
              <a:rPr lang="en"/>
              <a:t>The Steps:  Determine the Best Style of Game</a:t>
            </a:r>
            <a:endParaRPr b="0" sz="2400"/>
          </a:p>
          <a:p>
            <a:pPr indent="0" lvl="0" marL="0">
              <a:spcBef>
                <a:spcPts val="0"/>
              </a:spcBef>
              <a:spcAft>
                <a:spcPts val="0"/>
              </a:spcAft>
              <a:buNone/>
            </a:pPr>
            <a:r>
              <a:t/>
            </a:r>
            <a:endParaRPr b="0" sz="2400"/>
          </a:p>
          <a:p>
            <a:pPr indent="0" lvl="0" marL="0">
              <a:spcBef>
                <a:spcPts val="0"/>
              </a:spcBef>
              <a:spcAft>
                <a:spcPts val="0"/>
              </a:spcAft>
              <a:buNone/>
            </a:pPr>
            <a:r>
              <a:rPr b="0" lang="en" sz="2400"/>
              <a:t>How is this aspect of a meaningful life best achieved?  </a:t>
            </a:r>
            <a:endParaRPr b="0" sz="2400"/>
          </a:p>
          <a:p>
            <a:pPr indent="-381000" lvl="0" marL="457200" rtl="0">
              <a:spcBef>
                <a:spcPts val="0"/>
              </a:spcBef>
              <a:spcAft>
                <a:spcPts val="0"/>
              </a:spcAft>
              <a:buSzPts val="2400"/>
              <a:buChar char="●"/>
            </a:pPr>
            <a:r>
              <a:rPr b="0" lang="en" sz="2400"/>
              <a:t>Alone? (Solitaire)</a:t>
            </a:r>
            <a:endParaRPr b="0" sz="2400"/>
          </a:p>
          <a:p>
            <a:pPr indent="-381000" lvl="0" marL="457200" rtl="0">
              <a:spcBef>
                <a:spcPts val="0"/>
              </a:spcBef>
              <a:spcAft>
                <a:spcPts val="0"/>
              </a:spcAft>
              <a:buSzPts val="2400"/>
              <a:buChar char="●"/>
            </a:pPr>
            <a:r>
              <a:rPr b="0" lang="en" sz="2400"/>
              <a:t>In competition with one? (Head-to-head)</a:t>
            </a:r>
            <a:endParaRPr b="0" sz="2400"/>
          </a:p>
          <a:p>
            <a:pPr indent="-381000" lvl="0" marL="457200" rtl="0">
              <a:spcBef>
                <a:spcPts val="0"/>
              </a:spcBef>
              <a:spcAft>
                <a:spcPts val="0"/>
              </a:spcAft>
              <a:buSzPts val="2400"/>
              <a:buChar char="●"/>
            </a:pPr>
            <a:r>
              <a:rPr b="0" lang="en" sz="2400"/>
              <a:t>In competition with many (Free-for-all or One-against-many)</a:t>
            </a:r>
            <a:endParaRPr b="0" sz="2400"/>
          </a:p>
          <a:p>
            <a:pPr indent="-381000" lvl="0" marL="457200" rtl="0">
              <a:spcBef>
                <a:spcPts val="0"/>
              </a:spcBef>
              <a:spcAft>
                <a:spcPts val="0"/>
              </a:spcAft>
              <a:buSzPts val="2400"/>
              <a:buChar char="●"/>
            </a:pPr>
            <a:r>
              <a:rPr b="0" lang="en" sz="2400"/>
              <a:t>On a team in competition with a team?  (Team competition)</a:t>
            </a:r>
            <a:endParaRPr b="0" sz="2400"/>
          </a:p>
          <a:p>
            <a:pPr indent="-381000" lvl="0" marL="457200" rtl="0">
              <a:spcBef>
                <a:spcPts val="0"/>
              </a:spcBef>
              <a:spcAft>
                <a:spcPts val="0"/>
              </a:spcAft>
              <a:buSzPts val="2400"/>
              <a:buChar char="●"/>
            </a:pPr>
            <a:r>
              <a:rPr b="0" lang="en" sz="2400"/>
              <a:t>Working together as a community (Cooperative)</a:t>
            </a:r>
            <a:endParaRPr b="0" sz="24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8" name="Shape 288"/>
        <p:cNvGrpSpPr/>
        <p:nvPr/>
      </p:nvGrpSpPr>
      <p:grpSpPr>
        <a:xfrm>
          <a:off x="0" y="0"/>
          <a:ext cx="0" cy="0"/>
          <a:chOff x="0" y="0"/>
          <a:chExt cx="0" cy="0"/>
        </a:xfrm>
      </p:grpSpPr>
      <p:sp>
        <p:nvSpPr>
          <p:cNvPr id="289" name="Shape 289"/>
          <p:cNvSpPr txBox="1"/>
          <p:nvPr>
            <p:ph type="ctrTitle"/>
          </p:nvPr>
        </p:nvSpPr>
        <p:spPr>
          <a:xfrm>
            <a:off x="824000" y="1613825"/>
            <a:ext cx="7271700" cy="1872900"/>
          </a:xfrm>
          <a:prstGeom prst="rect">
            <a:avLst/>
          </a:prstGeom>
        </p:spPr>
        <p:txBody>
          <a:bodyPr anchorCtr="0" anchor="ctr" bIns="91425" lIns="91425" rIns="91425" wrap="square" tIns="91425">
            <a:noAutofit/>
          </a:bodyPr>
          <a:lstStyle/>
          <a:p>
            <a:pPr indent="0" lvl="0" marL="0">
              <a:spcBef>
                <a:spcPts val="0"/>
              </a:spcBef>
              <a:spcAft>
                <a:spcPts val="0"/>
              </a:spcAft>
              <a:buNone/>
            </a:pPr>
            <a:r>
              <a:rPr lang="en"/>
              <a:t>Self-Deception</a:t>
            </a:r>
            <a:r>
              <a:rPr lang="en"/>
              <a:t> </a:t>
            </a:r>
            <a:endParaRPr/>
          </a:p>
          <a:p>
            <a:pPr indent="0" lvl="0" marL="0" rtl="0">
              <a:spcBef>
                <a:spcPts val="0"/>
              </a:spcBef>
              <a:spcAft>
                <a:spcPts val="0"/>
              </a:spcAft>
              <a:buNone/>
            </a:pPr>
            <a:r>
              <a:rPr lang="en"/>
              <a:t>and Game Design</a:t>
            </a:r>
            <a:endParaRPr/>
          </a:p>
        </p:txBody>
      </p:sp>
      <p:sp>
        <p:nvSpPr>
          <p:cNvPr id="290" name="Shape 290"/>
          <p:cNvSpPr txBox="1"/>
          <p:nvPr>
            <p:ph idx="1" type="subTitle"/>
          </p:nvPr>
        </p:nvSpPr>
        <p:spPr>
          <a:xfrm>
            <a:off x="824000" y="3596300"/>
            <a:ext cx="4255500" cy="6954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5" name="Shape 445"/>
        <p:cNvGrpSpPr/>
        <p:nvPr/>
      </p:nvGrpSpPr>
      <p:grpSpPr>
        <a:xfrm>
          <a:off x="0" y="0"/>
          <a:ext cx="0" cy="0"/>
          <a:chOff x="0" y="0"/>
          <a:chExt cx="0" cy="0"/>
        </a:xfrm>
      </p:grpSpPr>
      <p:sp>
        <p:nvSpPr>
          <p:cNvPr id="446" name="Shape 446"/>
          <p:cNvSpPr txBox="1"/>
          <p:nvPr>
            <p:ph type="ctrTitle"/>
          </p:nvPr>
        </p:nvSpPr>
        <p:spPr>
          <a:xfrm>
            <a:off x="824000" y="341000"/>
            <a:ext cx="7612800" cy="4698300"/>
          </a:xfrm>
          <a:prstGeom prst="rect">
            <a:avLst/>
          </a:prstGeom>
        </p:spPr>
        <p:txBody>
          <a:bodyPr anchorCtr="0" anchor="ctr" bIns="91425" lIns="91425" rIns="91425" wrap="square" tIns="91425">
            <a:noAutofit/>
          </a:bodyPr>
          <a:lstStyle/>
          <a:p>
            <a:pPr indent="0" lvl="0" marL="0" rtl="0" algn="ctr">
              <a:spcBef>
                <a:spcPts val="0"/>
              </a:spcBef>
              <a:spcAft>
                <a:spcPts val="0"/>
              </a:spcAft>
              <a:buNone/>
            </a:pPr>
            <a:r>
              <a:rPr lang="en"/>
              <a:t>The Steps:  </a:t>
            </a:r>
            <a:endParaRPr/>
          </a:p>
          <a:p>
            <a:pPr indent="0" lvl="0" marL="0" rtl="0" algn="ctr">
              <a:spcBef>
                <a:spcPts val="0"/>
              </a:spcBef>
              <a:spcAft>
                <a:spcPts val="0"/>
              </a:spcAft>
              <a:buNone/>
            </a:pPr>
            <a:r>
              <a:rPr lang="en"/>
              <a:t>Determine the Game Narrative</a:t>
            </a:r>
            <a:endParaRPr b="0" sz="2400"/>
          </a:p>
          <a:p>
            <a:pPr indent="0" lvl="0" marL="0" rtl="0">
              <a:spcBef>
                <a:spcPts val="0"/>
              </a:spcBef>
              <a:spcAft>
                <a:spcPts val="0"/>
              </a:spcAft>
              <a:buNone/>
            </a:pPr>
            <a:r>
              <a:t/>
            </a:r>
            <a:endParaRPr b="0" sz="24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0" name="Shape 450"/>
        <p:cNvGrpSpPr/>
        <p:nvPr/>
      </p:nvGrpSpPr>
      <p:grpSpPr>
        <a:xfrm>
          <a:off x="0" y="0"/>
          <a:ext cx="0" cy="0"/>
          <a:chOff x="0" y="0"/>
          <a:chExt cx="0" cy="0"/>
        </a:xfrm>
      </p:grpSpPr>
      <p:sp>
        <p:nvSpPr>
          <p:cNvPr id="451" name="Shape 451"/>
          <p:cNvSpPr txBox="1"/>
          <p:nvPr>
            <p:ph type="ctrTitle"/>
          </p:nvPr>
        </p:nvSpPr>
        <p:spPr>
          <a:xfrm>
            <a:off x="824000" y="341000"/>
            <a:ext cx="7612800" cy="4698300"/>
          </a:xfrm>
          <a:prstGeom prst="rect">
            <a:avLst/>
          </a:prstGeom>
        </p:spPr>
        <p:txBody>
          <a:bodyPr anchorCtr="0" anchor="ctr" bIns="91425" lIns="91425" rIns="91425" wrap="square" tIns="91425">
            <a:noAutofit/>
          </a:bodyPr>
          <a:lstStyle/>
          <a:p>
            <a:pPr indent="0" lvl="0" marL="0" rtl="0" algn="ctr">
              <a:spcBef>
                <a:spcPts val="0"/>
              </a:spcBef>
              <a:spcAft>
                <a:spcPts val="0"/>
              </a:spcAft>
              <a:buNone/>
            </a:pPr>
            <a:r>
              <a:rPr lang="en"/>
              <a:t>The Steps:  </a:t>
            </a:r>
            <a:endParaRPr/>
          </a:p>
          <a:p>
            <a:pPr indent="0" lvl="0" marL="0" rtl="0" algn="ctr">
              <a:spcBef>
                <a:spcPts val="0"/>
              </a:spcBef>
              <a:spcAft>
                <a:spcPts val="0"/>
              </a:spcAft>
              <a:buNone/>
            </a:pPr>
            <a:r>
              <a:rPr lang="en"/>
              <a:t>Determine the Win Conditions</a:t>
            </a:r>
            <a:endParaRPr b="0" sz="2400"/>
          </a:p>
          <a:p>
            <a:pPr indent="0" lvl="0" marL="0" rtl="0">
              <a:spcBef>
                <a:spcPts val="0"/>
              </a:spcBef>
              <a:spcAft>
                <a:spcPts val="0"/>
              </a:spcAft>
              <a:buNone/>
            </a:pPr>
            <a:r>
              <a:t/>
            </a:r>
            <a:endParaRPr b="0" sz="2400"/>
          </a:p>
          <a:p>
            <a:pPr indent="-381000" lvl="0" marL="457200" rtl="0">
              <a:spcBef>
                <a:spcPts val="0"/>
              </a:spcBef>
              <a:spcAft>
                <a:spcPts val="0"/>
              </a:spcAft>
              <a:buSzPts val="2400"/>
              <a:buChar char="●"/>
            </a:pPr>
            <a:r>
              <a:rPr b="0" lang="en" sz="2400"/>
              <a:t>Last Player Standing</a:t>
            </a:r>
            <a:endParaRPr b="0" sz="2400"/>
          </a:p>
          <a:p>
            <a:pPr indent="-381000" lvl="0" marL="457200" rtl="0">
              <a:spcBef>
                <a:spcPts val="0"/>
              </a:spcBef>
              <a:spcAft>
                <a:spcPts val="0"/>
              </a:spcAft>
              <a:buSzPts val="2400"/>
              <a:buChar char="●"/>
            </a:pPr>
            <a:r>
              <a:rPr b="0" lang="en" sz="2400"/>
              <a:t>Capture/destroy</a:t>
            </a:r>
            <a:endParaRPr b="0" sz="2400"/>
          </a:p>
          <a:p>
            <a:pPr indent="-381000" lvl="0" marL="457200" rtl="0">
              <a:spcBef>
                <a:spcPts val="0"/>
              </a:spcBef>
              <a:spcAft>
                <a:spcPts val="0"/>
              </a:spcAft>
              <a:buSzPts val="2400"/>
              <a:buChar char="●"/>
            </a:pPr>
            <a:r>
              <a:rPr b="0" lang="en" sz="2400"/>
              <a:t>Territorial control</a:t>
            </a:r>
            <a:endParaRPr b="0" sz="2400"/>
          </a:p>
          <a:p>
            <a:pPr indent="-381000" lvl="0" marL="457200" rtl="0">
              <a:spcBef>
                <a:spcPts val="0"/>
              </a:spcBef>
              <a:spcAft>
                <a:spcPts val="0"/>
              </a:spcAft>
              <a:buSzPts val="2400"/>
              <a:buChar char="●"/>
            </a:pPr>
            <a:r>
              <a:rPr b="0" lang="en" sz="2400"/>
              <a:t>Collection</a:t>
            </a:r>
            <a:endParaRPr b="0" sz="2400"/>
          </a:p>
          <a:p>
            <a:pPr indent="-381000" lvl="0" marL="457200" rtl="0">
              <a:spcBef>
                <a:spcPts val="0"/>
              </a:spcBef>
              <a:spcAft>
                <a:spcPts val="0"/>
              </a:spcAft>
              <a:buSzPts val="2400"/>
              <a:buChar char="●"/>
            </a:pPr>
            <a:r>
              <a:rPr b="0" lang="en" sz="2400"/>
              <a:t>Race</a:t>
            </a:r>
            <a:endParaRPr b="0" sz="2400"/>
          </a:p>
          <a:p>
            <a:pPr indent="-381000" lvl="0" marL="457200" rtl="0">
              <a:spcBef>
                <a:spcPts val="0"/>
              </a:spcBef>
              <a:spcAft>
                <a:spcPts val="0"/>
              </a:spcAft>
              <a:buSzPts val="2400"/>
              <a:buChar char="●"/>
            </a:pPr>
            <a:r>
              <a:rPr b="0" lang="en" sz="2400"/>
              <a:t>Point Threshold</a:t>
            </a:r>
            <a:endParaRPr b="0" sz="2400"/>
          </a:p>
          <a:p>
            <a:pPr indent="-381000" lvl="0" marL="457200" rtl="0">
              <a:spcBef>
                <a:spcPts val="0"/>
              </a:spcBef>
              <a:spcAft>
                <a:spcPts val="0"/>
              </a:spcAft>
              <a:buSzPts val="2400"/>
              <a:buChar char="●"/>
            </a:pPr>
            <a:r>
              <a:rPr b="0" lang="en" sz="2400"/>
              <a:t>Solve</a:t>
            </a:r>
            <a:endParaRPr b="0" sz="24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5" name="Shape 455"/>
        <p:cNvGrpSpPr/>
        <p:nvPr/>
      </p:nvGrpSpPr>
      <p:grpSpPr>
        <a:xfrm>
          <a:off x="0" y="0"/>
          <a:ext cx="0" cy="0"/>
          <a:chOff x="0" y="0"/>
          <a:chExt cx="0" cy="0"/>
        </a:xfrm>
      </p:grpSpPr>
      <p:sp>
        <p:nvSpPr>
          <p:cNvPr id="456" name="Shape 456"/>
          <p:cNvSpPr txBox="1"/>
          <p:nvPr>
            <p:ph type="ctrTitle"/>
          </p:nvPr>
        </p:nvSpPr>
        <p:spPr>
          <a:xfrm>
            <a:off x="824000" y="341000"/>
            <a:ext cx="7612800" cy="4698300"/>
          </a:xfrm>
          <a:prstGeom prst="rect">
            <a:avLst/>
          </a:prstGeom>
        </p:spPr>
        <p:txBody>
          <a:bodyPr anchorCtr="0" anchor="ctr" bIns="91425" lIns="91425" rIns="91425" wrap="square" tIns="91425">
            <a:noAutofit/>
          </a:bodyPr>
          <a:lstStyle/>
          <a:p>
            <a:pPr indent="0" lvl="0" marL="0" rtl="0" algn="ctr">
              <a:spcBef>
                <a:spcPts val="0"/>
              </a:spcBef>
              <a:spcAft>
                <a:spcPts val="0"/>
              </a:spcAft>
              <a:buNone/>
            </a:pPr>
            <a:r>
              <a:rPr lang="en"/>
              <a:t>The Steps:  </a:t>
            </a:r>
            <a:endParaRPr/>
          </a:p>
          <a:p>
            <a:pPr indent="0" lvl="0" marL="0" rtl="0" algn="ctr">
              <a:spcBef>
                <a:spcPts val="0"/>
              </a:spcBef>
              <a:spcAft>
                <a:spcPts val="0"/>
              </a:spcAft>
              <a:buNone/>
            </a:pPr>
            <a:r>
              <a:rPr lang="en"/>
              <a:t>Creating the Board </a:t>
            </a:r>
            <a:endParaRPr/>
          </a:p>
          <a:p>
            <a:pPr indent="0" lvl="0" marL="0" rtl="0" algn="ctr">
              <a:spcBef>
                <a:spcPts val="0"/>
              </a:spcBef>
              <a:spcAft>
                <a:spcPts val="0"/>
              </a:spcAft>
              <a:buNone/>
            </a:pPr>
            <a:r>
              <a:rPr lang="en"/>
              <a:t>(for board games)</a:t>
            </a:r>
            <a:endParaRPr/>
          </a:p>
          <a:p>
            <a:pPr indent="0" lvl="0" marL="0" rtl="0" algn="ctr">
              <a:spcBef>
                <a:spcPts val="0"/>
              </a:spcBef>
              <a:spcAft>
                <a:spcPts val="0"/>
              </a:spcAft>
              <a:buNone/>
            </a:pPr>
            <a:r>
              <a:t/>
            </a:r>
            <a:endParaRPr/>
          </a:p>
          <a:p>
            <a:pPr indent="0" lvl="0" marL="0" rtl="0" algn="ctr">
              <a:spcBef>
                <a:spcPts val="0"/>
              </a:spcBef>
              <a:spcAft>
                <a:spcPts val="0"/>
              </a:spcAft>
              <a:buNone/>
            </a:pPr>
            <a:r>
              <a:rPr lang="en"/>
              <a:t>Creating the Card Types </a:t>
            </a:r>
            <a:endParaRPr/>
          </a:p>
          <a:p>
            <a:pPr indent="0" lvl="0" marL="0" rtl="0" algn="ctr">
              <a:spcBef>
                <a:spcPts val="0"/>
              </a:spcBef>
              <a:spcAft>
                <a:spcPts val="0"/>
              </a:spcAft>
              <a:buNone/>
            </a:pPr>
            <a:r>
              <a:rPr lang="en"/>
              <a:t>(for card games)</a:t>
            </a:r>
            <a:endParaRPr b="0" sz="240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0" name="Shape 460"/>
        <p:cNvGrpSpPr/>
        <p:nvPr/>
      </p:nvGrpSpPr>
      <p:grpSpPr>
        <a:xfrm>
          <a:off x="0" y="0"/>
          <a:ext cx="0" cy="0"/>
          <a:chOff x="0" y="0"/>
          <a:chExt cx="0" cy="0"/>
        </a:xfrm>
      </p:grpSpPr>
      <p:sp>
        <p:nvSpPr>
          <p:cNvPr id="461" name="Shape 461"/>
          <p:cNvSpPr txBox="1"/>
          <p:nvPr>
            <p:ph type="ctrTitle"/>
          </p:nvPr>
        </p:nvSpPr>
        <p:spPr>
          <a:xfrm>
            <a:off x="824000" y="341000"/>
            <a:ext cx="7612800" cy="4698300"/>
          </a:xfrm>
          <a:prstGeom prst="rect">
            <a:avLst/>
          </a:prstGeom>
        </p:spPr>
        <p:txBody>
          <a:bodyPr anchorCtr="0" anchor="ctr" bIns="91425" lIns="91425" rIns="91425" wrap="square" tIns="91425">
            <a:noAutofit/>
          </a:bodyPr>
          <a:lstStyle/>
          <a:p>
            <a:pPr indent="0" lvl="0" marL="0" rtl="0" algn="ctr">
              <a:spcBef>
                <a:spcPts val="0"/>
              </a:spcBef>
              <a:spcAft>
                <a:spcPts val="0"/>
              </a:spcAft>
              <a:buNone/>
            </a:pPr>
            <a:r>
              <a:rPr lang="en"/>
              <a:t>The Steps:  </a:t>
            </a:r>
            <a:endParaRPr/>
          </a:p>
          <a:p>
            <a:pPr indent="0" lvl="0" marL="0" rtl="0" algn="ctr">
              <a:spcBef>
                <a:spcPts val="0"/>
              </a:spcBef>
              <a:spcAft>
                <a:spcPts val="0"/>
              </a:spcAft>
              <a:buNone/>
            </a:pPr>
            <a:r>
              <a:rPr lang="en"/>
              <a:t>Creating the Turns </a:t>
            </a:r>
            <a:endParaRPr/>
          </a:p>
          <a:p>
            <a:pPr indent="0" lvl="0" marL="0" rtl="0" algn="ctr">
              <a:spcBef>
                <a:spcPts val="0"/>
              </a:spcBef>
              <a:spcAft>
                <a:spcPts val="0"/>
              </a:spcAft>
              <a:buNone/>
            </a:pPr>
            <a:r>
              <a:rPr lang="en"/>
              <a:t>How Much Chance is in your game?</a:t>
            </a:r>
            <a:endParaRPr/>
          </a:p>
          <a:p>
            <a:pPr indent="0" lvl="0" marL="0" rtl="0" algn="ctr">
              <a:spcBef>
                <a:spcPts val="0"/>
              </a:spcBef>
              <a:spcAft>
                <a:spcPts val="0"/>
              </a:spcAft>
              <a:buNone/>
            </a:pPr>
            <a:r>
              <a:t/>
            </a:r>
            <a:endParaRPr/>
          </a:p>
          <a:p>
            <a:pPr indent="0" lvl="0" marL="0" rtl="0" algn="l">
              <a:spcBef>
                <a:spcPts val="0"/>
              </a:spcBef>
              <a:spcAft>
                <a:spcPts val="0"/>
              </a:spcAft>
              <a:buNone/>
            </a:pPr>
            <a:r>
              <a:rPr i="1" lang="en" sz="2400"/>
              <a:t>Monopoly</a:t>
            </a:r>
            <a:r>
              <a:rPr lang="en" sz="2400"/>
              <a:t>’s </a:t>
            </a:r>
            <a:r>
              <a:rPr lang="en" sz="2400"/>
              <a:t>Roll and Move:  Lots of Chance in Life</a:t>
            </a:r>
            <a:endParaRPr sz="2400"/>
          </a:p>
          <a:p>
            <a:pPr indent="0" lvl="0" marL="0" rtl="0" algn="l">
              <a:spcBef>
                <a:spcPts val="0"/>
              </a:spcBef>
              <a:spcAft>
                <a:spcPts val="0"/>
              </a:spcAft>
              <a:buNone/>
            </a:pPr>
            <a:r>
              <a:rPr i="1" lang="en" sz="2400"/>
              <a:t>Chess</a:t>
            </a:r>
            <a:r>
              <a:rPr lang="en" sz="2400"/>
              <a:t>:  Almost No Chance</a:t>
            </a:r>
            <a:endParaRPr sz="2400"/>
          </a:p>
          <a:p>
            <a:pPr indent="0" lvl="0" marL="0" rtl="0" algn="l">
              <a:spcBef>
                <a:spcPts val="0"/>
              </a:spcBef>
              <a:spcAft>
                <a:spcPts val="0"/>
              </a:spcAft>
              <a:buNone/>
            </a:pPr>
            <a:r>
              <a:rPr i="1" lang="en" sz="2400"/>
              <a:t>Cards Against Humanity</a:t>
            </a:r>
            <a:r>
              <a:rPr lang="en" sz="2400"/>
              <a:t>:  Draw Two, Play One?</a:t>
            </a:r>
            <a:endParaRPr sz="240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5" name="Shape 465"/>
        <p:cNvGrpSpPr/>
        <p:nvPr/>
      </p:nvGrpSpPr>
      <p:grpSpPr>
        <a:xfrm>
          <a:off x="0" y="0"/>
          <a:ext cx="0" cy="0"/>
          <a:chOff x="0" y="0"/>
          <a:chExt cx="0" cy="0"/>
        </a:xfrm>
      </p:grpSpPr>
      <p:sp>
        <p:nvSpPr>
          <p:cNvPr id="466" name="Shape 466"/>
          <p:cNvSpPr txBox="1"/>
          <p:nvPr>
            <p:ph type="ctrTitle"/>
          </p:nvPr>
        </p:nvSpPr>
        <p:spPr>
          <a:xfrm>
            <a:off x="824000" y="341000"/>
            <a:ext cx="7612800" cy="4698300"/>
          </a:xfrm>
          <a:prstGeom prst="rect">
            <a:avLst/>
          </a:prstGeom>
        </p:spPr>
        <p:txBody>
          <a:bodyPr anchorCtr="0" anchor="ctr" bIns="91425" lIns="91425" rIns="91425" wrap="square" tIns="91425">
            <a:noAutofit/>
          </a:bodyPr>
          <a:lstStyle/>
          <a:p>
            <a:pPr indent="0" lvl="0" marL="0" rtl="0" algn="ctr">
              <a:spcBef>
                <a:spcPts val="0"/>
              </a:spcBef>
              <a:spcAft>
                <a:spcPts val="0"/>
              </a:spcAft>
              <a:buNone/>
            </a:pPr>
            <a:r>
              <a:rPr lang="en"/>
              <a:t>The Steps:  </a:t>
            </a:r>
            <a:endParaRPr/>
          </a:p>
          <a:p>
            <a:pPr indent="0" lvl="0" marL="0" rtl="0" algn="ctr">
              <a:spcBef>
                <a:spcPts val="0"/>
              </a:spcBef>
              <a:spcAft>
                <a:spcPts val="0"/>
              </a:spcAft>
              <a:buNone/>
            </a:pPr>
            <a:r>
              <a:rPr lang="en"/>
              <a:t>How D</a:t>
            </a:r>
            <a:r>
              <a:rPr lang="en"/>
              <a:t>o</a:t>
            </a:r>
            <a:r>
              <a:rPr lang="en"/>
              <a:t> We Know When the Game is Over? </a:t>
            </a:r>
            <a:endParaRPr/>
          </a:p>
          <a:p>
            <a:pPr indent="0" lvl="0" marL="0" rtl="0" algn="ctr">
              <a:spcBef>
                <a:spcPts val="0"/>
              </a:spcBef>
              <a:spcAft>
                <a:spcPts val="0"/>
              </a:spcAft>
              <a:buNone/>
            </a:pPr>
            <a:r>
              <a:t/>
            </a:r>
            <a:endParaRPr/>
          </a:p>
          <a:p>
            <a:pPr indent="0" lvl="0" marL="0" rtl="0" algn="l">
              <a:spcBef>
                <a:spcPts val="0"/>
              </a:spcBef>
              <a:spcAft>
                <a:spcPts val="0"/>
              </a:spcAft>
              <a:buNone/>
            </a:pPr>
            <a:r>
              <a:rPr i="1" lang="en" sz="2400"/>
              <a:t>Someone wins.</a:t>
            </a:r>
            <a:endParaRPr i="1" sz="2400"/>
          </a:p>
          <a:p>
            <a:pPr indent="0" lvl="0" marL="0" rtl="0" algn="l">
              <a:spcBef>
                <a:spcPts val="0"/>
              </a:spcBef>
              <a:spcAft>
                <a:spcPts val="0"/>
              </a:spcAft>
              <a:buNone/>
            </a:pPr>
            <a:r>
              <a:rPr i="1" lang="en" sz="2400"/>
              <a:t>We run out of cards.</a:t>
            </a:r>
            <a:endParaRPr i="1" sz="2400"/>
          </a:p>
          <a:p>
            <a:pPr indent="0" lvl="0" marL="0" rtl="0" algn="l">
              <a:spcBef>
                <a:spcPts val="0"/>
              </a:spcBef>
              <a:spcAft>
                <a:spcPts val="0"/>
              </a:spcAft>
              <a:buNone/>
            </a:pPr>
            <a:r>
              <a:rPr i="1" lang="en" sz="2400"/>
              <a:t>Time runs out.</a:t>
            </a:r>
            <a:endParaRPr i="1" sz="24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0" name="Shape 470"/>
        <p:cNvGrpSpPr/>
        <p:nvPr/>
      </p:nvGrpSpPr>
      <p:grpSpPr>
        <a:xfrm>
          <a:off x="0" y="0"/>
          <a:ext cx="0" cy="0"/>
          <a:chOff x="0" y="0"/>
          <a:chExt cx="0" cy="0"/>
        </a:xfrm>
      </p:grpSpPr>
      <p:sp>
        <p:nvSpPr>
          <p:cNvPr id="471" name="Shape 471"/>
          <p:cNvSpPr txBox="1"/>
          <p:nvPr>
            <p:ph type="ctrTitle"/>
          </p:nvPr>
        </p:nvSpPr>
        <p:spPr>
          <a:xfrm>
            <a:off x="824000" y="341000"/>
            <a:ext cx="7612800" cy="4698300"/>
          </a:xfrm>
          <a:prstGeom prst="rect">
            <a:avLst/>
          </a:prstGeom>
        </p:spPr>
        <p:txBody>
          <a:bodyPr anchorCtr="0" anchor="ctr" bIns="91425" lIns="91425" rIns="91425" wrap="square" tIns="91425">
            <a:noAutofit/>
          </a:bodyPr>
          <a:lstStyle/>
          <a:p>
            <a:pPr indent="0" lvl="0" marL="0" rtl="0" algn="ctr">
              <a:spcBef>
                <a:spcPts val="0"/>
              </a:spcBef>
              <a:spcAft>
                <a:spcPts val="0"/>
              </a:spcAft>
              <a:buNone/>
            </a:pPr>
            <a:r>
              <a:rPr lang="en"/>
              <a:t>The Steps:  </a:t>
            </a:r>
            <a:endParaRPr/>
          </a:p>
          <a:p>
            <a:pPr indent="0" lvl="0" marL="0" rtl="0" algn="ctr">
              <a:spcBef>
                <a:spcPts val="0"/>
              </a:spcBef>
              <a:spcAft>
                <a:spcPts val="0"/>
              </a:spcAft>
              <a:buNone/>
            </a:pPr>
            <a:r>
              <a:rPr lang="en"/>
              <a:t>Design the Rules </a:t>
            </a:r>
            <a:endParaRPr/>
          </a:p>
          <a:p>
            <a:pPr indent="0" lvl="0" marL="0" rtl="0" algn="ctr">
              <a:spcBef>
                <a:spcPts val="0"/>
              </a:spcBef>
              <a:spcAft>
                <a:spcPts val="0"/>
              </a:spcAft>
              <a:buNone/>
            </a:pPr>
            <a:r>
              <a:t/>
            </a:r>
            <a:endParaRPr/>
          </a:p>
          <a:p>
            <a:pPr indent="0" lvl="0" marL="0" rtl="0" algn="l">
              <a:spcBef>
                <a:spcPts val="0"/>
              </a:spcBef>
              <a:spcAft>
                <a:spcPts val="0"/>
              </a:spcAft>
              <a:buNone/>
            </a:pPr>
            <a:r>
              <a:t/>
            </a:r>
            <a:endParaRPr i="1" sz="2400"/>
          </a:p>
          <a:p>
            <a:pPr indent="0" lvl="0" marL="0" rtl="0" algn="l">
              <a:spcBef>
                <a:spcPts val="0"/>
              </a:spcBef>
              <a:spcAft>
                <a:spcPts val="0"/>
              </a:spcAft>
              <a:buNone/>
            </a:pPr>
            <a:r>
              <a:rPr i="1" lang="en" sz="2400"/>
              <a:t>An Overview Text</a:t>
            </a:r>
            <a:endParaRPr i="1" sz="2400"/>
          </a:p>
          <a:p>
            <a:pPr indent="0" lvl="0" marL="0" rtl="0" algn="l">
              <a:spcBef>
                <a:spcPts val="0"/>
              </a:spcBef>
              <a:spcAft>
                <a:spcPts val="0"/>
              </a:spcAft>
              <a:buNone/>
            </a:pPr>
            <a:r>
              <a:rPr i="1" lang="en" sz="2400"/>
              <a:t>Information about Players, Ages, and Game Time</a:t>
            </a:r>
            <a:endParaRPr i="1" sz="2400"/>
          </a:p>
          <a:p>
            <a:pPr indent="0" lvl="0" marL="0" rtl="0" algn="l">
              <a:spcBef>
                <a:spcPts val="0"/>
              </a:spcBef>
              <a:spcAft>
                <a:spcPts val="0"/>
              </a:spcAft>
              <a:buNone/>
            </a:pPr>
            <a:r>
              <a:rPr i="1" lang="en" sz="2400"/>
              <a:t>The Objective of the Game</a:t>
            </a:r>
            <a:endParaRPr i="1" sz="2400"/>
          </a:p>
          <a:p>
            <a:pPr indent="0" lvl="0" marL="0" rtl="0" algn="l">
              <a:spcBef>
                <a:spcPts val="0"/>
              </a:spcBef>
              <a:spcAft>
                <a:spcPts val="0"/>
              </a:spcAft>
              <a:buNone/>
            </a:pPr>
            <a:r>
              <a:rPr i="1" lang="en" sz="2400"/>
              <a:t>Set-Up Information</a:t>
            </a:r>
            <a:endParaRPr i="1" sz="2400"/>
          </a:p>
          <a:p>
            <a:pPr indent="0" lvl="0" marL="0" rtl="0" algn="l">
              <a:spcBef>
                <a:spcPts val="0"/>
              </a:spcBef>
              <a:spcAft>
                <a:spcPts val="0"/>
              </a:spcAft>
              <a:buNone/>
            </a:pPr>
            <a:r>
              <a:rPr i="1" lang="en" sz="2400"/>
              <a:t>The Rules</a:t>
            </a:r>
            <a:endParaRPr i="1" sz="2400"/>
          </a:p>
          <a:p>
            <a:pPr indent="0" lvl="0" marL="0" rtl="0" algn="l">
              <a:spcBef>
                <a:spcPts val="0"/>
              </a:spcBef>
              <a:spcAft>
                <a:spcPts val="0"/>
              </a:spcAft>
              <a:buNone/>
            </a:pPr>
            <a:r>
              <a:rPr i="1" lang="en" sz="2400"/>
              <a:t>Sample Turns</a:t>
            </a:r>
            <a:endParaRPr i="1" sz="2400"/>
          </a:p>
          <a:p>
            <a:pPr indent="0" lvl="0" marL="0" rtl="0" algn="l">
              <a:spcBef>
                <a:spcPts val="0"/>
              </a:spcBef>
              <a:spcAft>
                <a:spcPts val="0"/>
              </a:spcAft>
              <a:buNone/>
            </a:pPr>
            <a:r>
              <a:rPr i="1" lang="en" sz="2400"/>
              <a:t>Concluding the Game (How do you know when it’s over and who won?)</a:t>
            </a:r>
            <a:endParaRPr i="1" sz="2400"/>
          </a:p>
          <a:p>
            <a:pPr indent="0" lvl="0" marL="0" rtl="0" algn="l">
              <a:spcBef>
                <a:spcPts val="0"/>
              </a:spcBef>
              <a:spcAft>
                <a:spcPts val="0"/>
              </a:spcAft>
              <a:buNone/>
            </a:pPr>
            <a:r>
              <a:t/>
            </a:r>
            <a:endParaRPr i="1" sz="2400"/>
          </a:p>
          <a:p>
            <a:pPr indent="0" lvl="0" marL="0" rtl="0" algn="l">
              <a:spcBef>
                <a:spcPts val="0"/>
              </a:spcBef>
              <a:spcAft>
                <a:spcPts val="0"/>
              </a:spcAft>
              <a:buNone/>
            </a:pPr>
            <a:r>
              <a:t/>
            </a:r>
            <a:endParaRPr i="1" sz="24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5" name="Shape 475"/>
        <p:cNvGrpSpPr/>
        <p:nvPr/>
      </p:nvGrpSpPr>
      <p:grpSpPr>
        <a:xfrm>
          <a:off x="0" y="0"/>
          <a:ext cx="0" cy="0"/>
          <a:chOff x="0" y="0"/>
          <a:chExt cx="0" cy="0"/>
        </a:xfrm>
      </p:grpSpPr>
      <p:sp>
        <p:nvSpPr>
          <p:cNvPr id="476" name="Shape 476"/>
          <p:cNvSpPr txBox="1"/>
          <p:nvPr>
            <p:ph type="ctrTitle"/>
          </p:nvPr>
        </p:nvSpPr>
        <p:spPr>
          <a:xfrm>
            <a:off x="824000" y="341000"/>
            <a:ext cx="7612800" cy="4698300"/>
          </a:xfrm>
          <a:prstGeom prst="rect">
            <a:avLst/>
          </a:prstGeom>
        </p:spPr>
        <p:txBody>
          <a:bodyPr anchorCtr="0" anchor="ctr" bIns="91425" lIns="91425" rIns="91425" wrap="square" tIns="91425">
            <a:noAutofit/>
          </a:bodyPr>
          <a:lstStyle/>
          <a:p>
            <a:pPr indent="0" lvl="0" marL="0" rtl="0" algn="ctr">
              <a:spcBef>
                <a:spcPts val="0"/>
              </a:spcBef>
              <a:spcAft>
                <a:spcPts val="0"/>
              </a:spcAft>
              <a:buNone/>
            </a:pPr>
            <a:r>
              <a:rPr lang="en"/>
              <a:t>The Steps:  </a:t>
            </a:r>
            <a:endParaRPr/>
          </a:p>
          <a:p>
            <a:pPr indent="0" lvl="0" marL="0" rtl="0" algn="ctr">
              <a:spcBef>
                <a:spcPts val="0"/>
              </a:spcBef>
              <a:spcAft>
                <a:spcPts val="0"/>
              </a:spcAft>
              <a:buNone/>
            </a:pPr>
            <a:r>
              <a:rPr lang="en"/>
              <a:t>Have Fun.</a:t>
            </a:r>
            <a:endParaRPr i="1" sz="2400"/>
          </a:p>
          <a:p>
            <a:pPr indent="0" lvl="0" marL="0" rtl="0" algn="l">
              <a:spcBef>
                <a:spcPts val="0"/>
              </a:spcBef>
              <a:spcAft>
                <a:spcPts val="0"/>
              </a:spcAft>
              <a:buNone/>
            </a:pPr>
            <a:r>
              <a:t/>
            </a:r>
            <a:endParaRPr i="1" sz="2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 name="Shape 294"/>
        <p:cNvGrpSpPr/>
        <p:nvPr/>
      </p:nvGrpSpPr>
      <p:grpSpPr>
        <a:xfrm>
          <a:off x="0" y="0"/>
          <a:ext cx="0" cy="0"/>
          <a:chOff x="0" y="0"/>
          <a:chExt cx="0" cy="0"/>
        </a:xfrm>
      </p:grpSpPr>
      <p:sp>
        <p:nvSpPr>
          <p:cNvPr id="295" name="Shape 295"/>
          <p:cNvSpPr txBox="1"/>
          <p:nvPr>
            <p:ph type="ctrTitle"/>
          </p:nvPr>
        </p:nvSpPr>
        <p:spPr>
          <a:xfrm>
            <a:off x="824000" y="1613825"/>
            <a:ext cx="7612800" cy="3425400"/>
          </a:xfrm>
          <a:prstGeom prst="rect">
            <a:avLst/>
          </a:prstGeom>
        </p:spPr>
        <p:txBody>
          <a:bodyPr anchorCtr="0" anchor="ctr" bIns="91425" lIns="91425" rIns="91425" wrap="square" tIns="91425">
            <a:noAutofit/>
          </a:bodyPr>
          <a:lstStyle/>
          <a:p>
            <a:pPr indent="0" lvl="0" marL="0" rtl="0" algn="ctr">
              <a:spcBef>
                <a:spcPts val="0"/>
              </a:spcBef>
              <a:spcAft>
                <a:spcPts val="0"/>
              </a:spcAft>
              <a:buNone/>
            </a:pPr>
            <a:r>
              <a:rPr lang="en"/>
              <a:t>The Assignment</a:t>
            </a:r>
            <a:endParaRPr/>
          </a:p>
          <a:p>
            <a:pPr indent="0" lvl="0" marL="0" rtl="0" algn="ctr">
              <a:spcBef>
                <a:spcPts val="0"/>
              </a:spcBef>
              <a:spcAft>
                <a:spcPts val="0"/>
              </a:spcAft>
              <a:buNone/>
            </a:pPr>
            <a:r>
              <a:t/>
            </a:r>
            <a:endParaRPr b="0" sz="2400"/>
          </a:p>
          <a:p>
            <a:pPr indent="0" lvl="0" marL="0" rtl="0" algn="ctr">
              <a:spcBef>
                <a:spcPts val="0"/>
              </a:spcBef>
              <a:spcAft>
                <a:spcPts val="0"/>
              </a:spcAft>
              <a:buNone/>
            </a:pPr>
            <a:r>
              <a:rPr b="0" lang="en" sz="2400"/>
              <a:t>Your objective is to design a game with the goal that a player will live a meaningful life by avoiding self-deception. </a:t>
            </a:r>
            <a:endParaRPr b="0" sz="2400"/>
          </a:p>
          <a:p>
            <a:pPr indent="0" lvl="0" marL="0" rtl="0" algn="ctr">
              <a:spcBef>
                <a:spcPts val="0"/>
              </a:spcBef>
              <a:spcAft>
                <a:spcPts val="0"/>
              </a:spcAft>
              <a:buNone/>
            </a:pPr>
            <a:r>
              <a:t/>
            </a:r>
            <a:endParaRPr b="0" sz="2400"/>
          </a:p>
          <a:p>
            <a:pPr indent="0" lvl="0" marL="0" rtl="0" algn="ctr">
              <a:spcBef>
                <a:spcPts val="0"/>
              </a:spcBef>
              <a:spcAft>
                <a:spcPts val="0"/>
              </a:spcAft>
              <a:buNone/>
            </a:pPr>
            <a:r>
              <a:rPr b="0" lang="en" sz="2400"/>
              <a:t>Self-deception entails thinking that one either completely lacks choices (totally determined) or that one is completely free from any cause (total free will).</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9" name="Shape 299"/>
        <p:cNvGrpSpPr/>
        <p:nvPr/>
      </p:nvGrpSpPr>
      <p:grpSpPr>
        <a:xfrm>
          <a:off x="0" y="0"/>
          <a:ext cx="0" cy="0"/>
          <a:chOff x="0" y="0"/>
          <a:chExt cx="0" cy="0"/>
        </a:xfrm>
      </p:grpSpPr>
      <p:sp>
        <p:nvSpPr>
          <p:cNvPr id="300" name="Shape 300"/>
          <p:cNvSpPr txBox="1"/>
          <p:nvPr>
            <p:ph type="ctrTitle"/>
          </p:nvPr>
        </p:nvSpPr>
        <p:spPr>
          <a:xfrm>
            <a:off x="824000" y="1613825"/>
            <a:ext cx="7612800" cy="3425400"/>
          </a:xfrm>
          <a:prstGeom prst="rect">
            <a:avLst/>
          </a:prstGeom>
        </p:spPr>
        <p:txBody>
          <a:bodyPr anchorCtr="0" anchor="ctr" bIns="91425" lIns="91425" rIns="91425" wrap="square" tIns="91425">
            <a:noAutofit/>
          </a:bodyPr>
          <a:lstStyle/>
          <a:p>
            <a:pPr indent="0" lvl="0" marL="0" rtl="0" algn="ctr">
              <a:spcBef>
                <a:spcPts val="0"/>
              </a:spcBef>
              <a:spcAft>
                <a:spcPts val="0"/>
              </a:spcAft>
              <a:buNone/>
            </a:pPr>
            <a:r>
              <a:rPr lang="en"/>
              <a:t>The Assignment</a:t>
            </a:r>
            <a:endParaRPr/>
          </a:p>
          <a:p>
            <a:pPr indent="0" lvl="0" marL="0" rtl="0" algn="ctr">
              <a:spcBef>
                <a:spcPts val="0"/>
              </a:spcBef>
              <a:spcAft>
                <a:spcPts val="0"/>
              </a:spcAft>
              <a:buNone/>
            </a:pPr>
            <a:r>
              <a:t/>
            </a:r>
            <a:endParaRPr b="0" sz="2400"/>
          </a:p>
          <a:p>
            <a:pPr indent="0" lvl="0" marL="0" rtl="0" algn="ctr">
              <a:spcBef>
                <a:spcPts val="0"/>
              </a:spcBef>
              <a:spcAft>
                <a:spcPts val="0"/>
              </a:spcAft>
              <a:buNone/>
            </a:pPr>
            <a:r>
              <a:rPr b="0" lang="en" sz="2400"/>
              <a:t>Each group will create a game based on one of the sections of the course: </a:t>
            </a:r>
            <a:endParaRPr b="0" sz="2400"/>
          </a:p>
          <a:p>
            <a:pPr indent="0" lvl="0" marL="0" rtl="0" algn="ctr">
              <a:spcBef>
                <a:spcPts val="0"/>
              </a:spcBef>
              <a:spcAft>
                <a:spcPts val="0"/>
              </a:spcAft>
              <a:buNone/>
            </a:pPr>
            <a:r>
              <a:t/>
            </a:r>
            <a:endParaRPr b="0" sz="2400"/>
          </a:p>
          <a:p>
            <a:pPr indent="-381000" lvl="0" marL="457200" rtl="0">
              <a:spcBef>
                <a:spcPts val="0"/>
              </a:spcBef>
              <a:spcAft>
                <a:spcPts val="0"/>
              </a:spcAft>
              <a:buSzPts val="2400"/>
              <a:buChar char="●"/>
            </a:pPr>
            <a:r>
              <a:rPr b="0" lang="en" sz="2400"/>
              <a:t>play/childhood</a:t>
            </a:r>
            <a:endParaRPr b="0" sz="2400"/>
          </a:p>
          <a:p>
            <a:pPr indent="-381000" lvl="0" marL="457200" rtl="0">
              <a:spcBef>
                <a:spcPts val="0"/>
              </a:spcBef>
              <a:spcAft>
                <a:spcPts val="0"/>
              </a:spcAft>
              <a:buSzPts val="2400"/>
              <a:buChar char="●"/>
            </a:pPr>
            <a:r>
              <a:rPr b="0" lang="en" sz="2400"/>
              <a:t>home/values</a:t>
            </a:r>
            <a:endParaRPr b="0" sz="2400"/>
          </a:p>
          <a:p>
            <a:pPr indent="-381000" lvl="0" marL="457200" rtl="0">
              <a:spcBef>
                <a:spcPts val="0"/>
              </a:spcBef>
              <a:spcAft>
                <a:spcPts val="0"/>
              </a:spcAft>
              <a:buSzPts val="2400"/>
              <a:buChar char="●"/>
            </a:pPr>
            <a:r>
              <a:rPr b="0" lang="en" sz="2400"/>
              <a:t>meaningful work</a:t>
            </a:r>
            <a:endParaRPr b="0" sz="2400"/>
          </a:p>
          <a:p>
            <a:pPr indent="-381000" lvl="0" marL="457200" rtl="0">
              <a:spcBef>
                <a:spcPts val="0"/>
              </a:spcBef>
              <a:spcAft>
                <a:spcPts val="0"/>
              </a:spcAft>
              <a:buSzPts val="2400"/>
              <a:buChar char="●"/>
            </a:pPr>
            <a:r>
              <a:rPr b="0" lang="en" sz="2400"/>
              <a:t>and parenthood.</a:t>
            </a:r>
            <a:endParaRPr b="0" sz="2400"/>
          </a:p>
          <a:p>
            <a:pPr indent="0" lvl="0" marL="0" rtl="0" algn="ctr">
              <a:spcBef>
                <a:spcPts val="0"/>
              </a:spcBef>
              <a:spcAft>
                <a:spcPts val="0"/>
              </a:spcAft>
              <a:buNone/>
            </a:pPr>
            <a:r>
              <a:t/>
            </a:r>
            <a:endParaRPr b="0" sz="2400"/>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4" name="Shape 304"/>
        <p:cNvGrpSpPr/>
        <p:nvPr/>
      </p:nvGrpSpPr>
      <p:grpSpPr>
        <a:xfrm>
          <a:off x="0" y="0"/>
          <a:ext cx="0" cy="0"/>
          <a:chOff x="0" y="0"/>
          <a:chExt cx="0" cy="0"/>
        </a:xfrm>
      </p:grpSpPr>
      <p:sp>
        <p:nvSpPr>
          <p:cNvPr id="305" name="Shape 305"/>
          <p:cNvSpPr txBox="1"/>
          <p:nvPr>
            <p:ph type="ctrTitle"/>
          </p:nvPr>
        </p:nvSpPr>
        <p:spPr>
          <a:xfrm>
            <a:off x="824000" y="1613825"/>
            <a:ext cx="7271700" cy="1872900"/>
          </a:xfrm>
          <a:prstGeom prst="rect">
            <a:avLst/>
          </a:prstGeom>
        </p:spPr>
        <p:txBody>
          <a:bodyPr anchorCtr="0" anchor="ctr" bIns="91425" lIns="91425" rIns="91425" wrap="square" tIns="91425">
            <a:noAutofit/>
          </a:bodyPr>
          <a:lstStyle/>
          <a:p>
            <a:pPr indent="0" lvl="0" marL="0">
              <a:spcBef>
                <a:spcPts val="0"/>
              </a:spcBef>
              <a:spcAft>
                <a:spcPts val="0"/>
              </a:spcAft>
              <a:buNone/>
            </a:pPr>
            <a:r>
              <a:rPr lang="en"/>
              <a:t>Key Decisions</a:t>
            </a:r>
            <a:r>
              <a:rPr lang="en"/>
              <a:t> </a:t>
            </a:r>
            <a:endParaRPr/>
          </a:p>
          <a:p>
            <a:pPr indent="0" lvl="0" marL="0" rtl="0">
              <a:spcBef>
                <a:spcPts val="0"/>
              </a:spcBef>
              <a:spcAft>
                <a:spcPts val="0"/>
              </a:spcAft>
              <a:buNone/>
            </a:pPr>
            <a:r>
              <a:rPr lang="en"/>
              <a:t>in Game Design</a:t>
            </a:r>
            <a:endParaRPr/>
          </a:p>
        </p:txBody>
      </p:sp>
      <p:sp>
        <p:nvSpPr>
          <p:cNvPr id="306" name="Shape 306"/>
          <p:cNvSpPr txBox="1"/>
          <p:nvPr>
            <p:ph idx="1" type="subTitle"/>
          </p:nvPr>
        </p:nvSpPr>
        <p:spPr>
          <a:xfrm>
            <a:off x="824000" y="3596300"/>
            <a:ext cx="4255500" cy="695400"/>
          </a:xfrm>
          <a:prstGeom prst="rect">
            <a:avLst/>
          </a:prstGeom>
        </p:spPr>
        <p:txBody>
          <a:bodyPr anchorCtr="0" anchor="t" bIns="91425" lIns="91425" rIns="91425" wrap="square" tIns="91425">
            <a:noAutofit/>
          </a:bodyPr>
          <a:lstStyle/>
          <a:p>
            <a:pPr indent="0" lvl="0" marL="0" rtl="0">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0" name="Shape 310"/>
        <p:cNvGrpSpPr/>
        <p:nvPr/>
      </p:nvGrpSpPr>
      <p:grpSpPr>
        <a:xfrm>
          <a:off x="0" y="0"/>
          <a:ext cx="0" cy="0"/>
          <a:chOff x="0" y="0"/>
          <a:chExt cx="0" cy="0"/>
        </a:xfrm>
      </p:grpSpPr>
      <p:sp>
        <p:nvSpPr>
          <p:cNvPr id="311" name="Shape 311"/>
          <p:cNvSpPr txBox="1"/>
          <p:nvPr>
            <p:ph type="ctrTitle"/>
          </p:nvPr>
        </p:nvSpPr>
        <p:spPr>
          <a:xfrm>
            <a:off x="824000" y="1613825"/>
            <a:ext cx="7612800" cy="2882400"/>
          </a:xfrm>
          <a:prstGeom prst="rect">
            <a:avLst/>
          </a:prstGeom>
        </p:spPr>
        <p:txBody>
          <a:bodyPr anchorCtr="0" anchor="ctr" bIns="91425" lIns="91425" rIns="91425" wrap="square" tIns="91425">
            <a:noAutofit/>
          </a:bodyPr>
          <a:lstStyle/>
          <a:p>
            <a:pPr indent="0" lvl="0" marL="0">
              <a:spcBef>
                <a:spcPts val="0"/>
              </a:spcBef>
              <a:spcAft>
                <a:spcPts val="0"/>
              </a:spcAft>
              <a:buNone/>
            </a:pPr>
            <a:r>
              <a:rPr lang="en"/>
              <a:t>Number of </a:t>
            </a:r>
            <a:r>
              <a:rPr lang="en"/>
              <a:t>Players</a:t>
            </a:r>
            <a:endParaRPr/>
          </a:p>
          <a:p>
            <a:pPr indent="0" lvl="0" marL="0">
              <a:spcBef>
                <a:spcPts val="0"/>
              </a:spcBef>
              <a:spcAft>
                <a:spcPts val="0"/>
              </a:spcAft>
              <a:buNone/>
            </a:pPr>
            <a:r>
              <a:rPr b="0" lang="en"/>
              <a:t>Solitaire</a:t>
            </a:r>
            <a:endParaRPr b="0"/>
          </a:p>
          <a:p>
            <a:pPr indent="0" lvl="0" marL="0">
              <a:spcBef>
                <a:spcPts val="0"/>
              </a:spcBef>
              <a:spcAft>
                <a:spcPts val="0"/>
              </a:spcAft>
              <a:buNone/>
            </a:pPr>
            <a:r>
              <a:rPr b="0" lang="en"/>
              <a:t>Head-to-head</a:t>
            </a:r>
            <a:endParaRPr b="0"/>
          </a:p>
          <a:p>
            <a:pPr indent="0" lvl="0" marL="0">
              <a:spcBef>
                <a:spcPts val="0"/>
              </a:spcBef>
              <a:spcAft>
                <a:spcPts val="0"/>
              </a:spcAft>
              <a:buNone/>
            </a:pPr>
            <a:r>
              <a:rPr b="0" lang="en"/>
              <a:t>Free-for-all</a:t>
            </a:r>
            <a:endParaRPr b="0"/>
          </a:p>
          <a:p>
            <a:pPr indent="0" lvl="0" marL="0">
              <a:spcBef>
                <a:spcPts val="0"/>
              </a:spcBef>
              <a:spcAft>
                <a:spcPts val="0"/>
              </a:spcAft>
              <a:buNone/>
            </a:pPr>
            <a:r>
              <a:rPr b="0" lang="en"/>
              <a:t>One-against-many</a:t>
            </a:r>
            <a:endParaRPr b="0"/>
          </a:p>
          <a:p>
            <a:pPr indent="0" lvl="0" marL="0">
              <a:spcBef>
                <a:spcPts val="0"/>
              </a:spcBef>
              <a:spcAft>
                <a:spcPts val="0"/>
              </a:spcAft>
              <a:buNone/>
            </a:pPr>
            <a:r>
              <a:rPr b="0" lang="en"/>
              <a:t>Team competition</a:t>
            </a:r>
            <a:endParaRPr b="0"/>
          </a:p>
          <a:p>
            <a:pPr indent="0" lvl="0" marL="0">
              <a:spcBef>
                <a:spcPts val="0"/>
              </a:spcBef>
              <a:spcAft>
                <a:spcPts val="0"/>
              </a:spcAft>
              <a:buNone/>
            </a:pPr>
            <a:r>
              <a:rPr b="0" lang="en"/>
              <a:t>Cooperative</a:t>
            </a:r>
            <a:endParaRPr b="0"/>
          </a:p>
          <a:p>
            <a:pPr indent="0" lvl="0" marL="0">
              <a:spcBef>
                <a:spcPts val="0"/>
              </a:spcBef>
              <a:spcAft>
                <a:spcPts val="0"/>
              </a:spcAft>
              <a:buNone/>
            </a:pPr>
            <a:r>
              <a:t/>
            </a:r>
            <a:endParaRPr/>
          </a:p>
          <a:p>
            <a:pPr indent="0" lvl="0" marL="0" rtl="0">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5" name="Shape 315"/>
        <p:cNvGrpSpPr/>
        <p:nvPr/>
      </p:nvGrpSpPr>
      <p:grpSpPr>
        <a:xfrm>
          <a:off x="0" y="0"/>
          <a:ext cx="0" cy="0"/>
          <a:chOff x="0" y="0"/>
          <a:chExt cx="0" cy="0"/>
        </a:xfrm>
      </p:grpSpPr>
      <p:sp>
        <p:nvSpPr>
          <p:cNvPr id="316" name="Shape 316"/>
          <p:cNvSpPr txBox="1"/>
          <p:nvPr>
            <p:ph type="ctrTitle"/>
          </p:nvPr>
        </p:nvSpPr>
        <p:spPr>
          <a:xfrm>
            <a:off x="824000" y="1613825"/>
            <a:ext cx="7612800" cy="2882400"/>
          </a:xfrm>
          <a:prstGeom prst="rect">
            <a:avLst/>
          </a:prstGeom>
        </p:spPr>
        <p:txBody>
          <a:bodyPr anchorCtr="0" anchor="ctr" bIns="91425" lIns="91425" rIns="91425" wrap="square" tIns="91425">
            <a:noAutofit/>
          </a:bodyPr>
          <a:lstStyle/>
          <a:p>
            <a:pPr indent="0" lvl="0" marL="0" rtl="0">
              <a:spcBef>
                <a:spcPts val="0"/>
              </a:spcBef>
              <a:spcAft>
                <a:spcPts val="0"/>
              </a:spcAft>
              <a:buNone/>
            </a:pPr>
            <a:r>
              <a:rPr lang="en"/>
              <a:t>Number of Players</a:t>
            </a:r>
            <a:endParaRPr/>
          </a:p>
          <a:p>
            <a:pPr indent="0" lvl="0" marL="0" rtl="0">
              <a:spcBef>
                <a:spcPts val="0"/>
              </a:spcBef>
              <a:spcAft>
                <a:spcPts val="0"/>
              </a:spcAft>
              <a:buNone/>
            </a:pPr>
            <a:r>
              <a:rPr b="0" lang="en"/>
              <a:t>Solitaire (Example:  Solitaire)</a:t>
            </a:r>
            <a:endParaRPr b="0"/>
          </a:p>
          <a:p>
            <a:pPr indent="0" lvl="0" marL="0" rtl="0">
              <a:spcBef>
                <a:spcPts val="0"/>
              </a:spcBef>
              <a:spcAft>
                <a:spcPts val="0"/>
              </a:spcAft>
              <a:buNone/>
            </a:pPr>
            <a:r>
              <a:rPr b="0" lang="en"/>
              <a:t>Head-to-head </a:t>
            </a:r>
            <a:r>
              <a:rPr b="0" lang="en"/>
              <a:t>(</a:t>
            </a:r>
            <a:r>
              <a:rPr b="0" i="1" lang="en"/>
              <a:t>Magic</a:t>
            </a:r>
            <a:r>
              <a:rPr b="0" lang="en"/>
              <a:t>)</a:t>
            </a:r>
            <a:endParaRPr b="0"/>
          </a:p>
          <a:p>
            <a:pPr indent="0" lvl="0" marL="0" rtl="0">
              <a:spcBef>
                <a:spcPts val="0"/>
              </a:spcBef>
              <a:spcAft>
                <a:spcPts val="0"/>
              </a:spcAft>
              <a:buNone/>
            </a:pPr>
            <a:r>
              <a:rPr b="0" lang="en"/>
              <a:t>Free-for-all </a:t>
            </a:r>
            <a:r>
              <a:rPr b="0" lang="en"/>
              <a:t>(</a:t>
            </a:r>
            <a:r>
              <a:rPr b="0" i="1" lang="en"/>
              <a:t>Monopoly</a:t>
            </a:r>
            <a:r>
              <a:rPr b="0" lang="en"/>
              <a:t>)</a:t>
            </a:r>
            <a:endParaRPr b="0"/>
          </a:p>
          <a:p>
            <a:pPr indent="0" lvl="0" marL="0" rtl="0">
              <a:spcBef>
                <a:spcPts val="0"/>
              </a:spcBef>
              <a:spcAft>
                <a:spcPts val="0"/>
              </a:spcAft>
              <a:buNone/>
            </a:pPr>
            <a:r>
              <a:rPr b="0" lang="en"/>
              <a:t>One-against-many </a:t>
            </a:r>
            <a:r>
              <a:rPr b="0" lang="en"/>
              <a:t>(</a:t>
            </a:r>
            <a:r>
              <a:rPr b="0" i="1" lang="en"/>
              <a:t>Last Night on Earth</a:t>
            </a:r>
            <a:r>
              <a:rPr b="0" lang="en"/>
              <a:t>;  </a:t>
            </a:r>
            <a:r>
              <a:rPr b="0" i="1" lang="en"/>
              <a:t>Piling onto Grandpa</a:t>
            </a:r>
            <a:r>
              <a:rPr b="0" lang="en"/>
              <a:t>)</a:t>
            </a:r>
            <a:endParaRPr b="0"/>
          </a:p>
          <a:p>
            <a:pPr indent="0" lvl="0" marL="0" rtl="0">
              <a:spcBef>
                <a:spcPts val="0"/>
              </a:spcBef>
              <a:spcAft>
                <a:spcPts val="0"/>
              </a:spcAft>
              <a:buNone/>
            </a:pPr>
            <a:r>
              <a:rPr b="0" lang="en"/>
              <a:t>Team competition </a:t>
            </a:r>
            <a:r>
              <a:rPr b="0" lang="en"/>
              <a:t>(</a:t>
            </a:r>
            <a:r>
              <a:rPr b="0" i="1" lang="en"/>
              <a:t>Bridge</a:t>
            </a:r>
            <a:r>
              <a:rPr b="0" lang="en"/>
              <a:t>)</a:t>
            </a:r>
            <a:endParaRPr b="0"/>
          </a:p>
          <a:p>
            <a:pPr indent="0" lvl="0" marL="0" rtl="0">
              <a:spcBef>
                <a:spcPts val="0"/>
              </a:spcBef>
              <a:spcAft>
                <a:spcPts val="0"/>
              </a:spcAft>
              <a:buNone/>
            </a:pPr>
            <a:r>
              <a:rPr b="0" lang="en"/>
              <a:t>Cooperative (</a:t>
            </a:r>
            <a:r>
              <a:rPr b="0" i="1" lang="en"/>
              <a:t>Pandemic</a:t>
            </a:r>
            <a:r>
              <a:rPr b="0" lang="en"/>
              <a:t>)</a:t>
            </a:r>
            <a:endParaRPr b="0"/>
          </a:p>
          <a:p>
            <a:pPr indent="0" lvl="0" marL="0" rtl="0">
              <a:spcBef>
                <a:spcPts val="0"/>
              </a:spcBef>
              <a:spcAft>
                <a:spcPts val="0"/>
              </a:spcAft>
              <a:buNone/>
            </a:pPr>
            <a:r>
              <a:t/>
            </a:r>
            <a:endParaRPr/>
          </a:p>
          <a:p>
            <a:pPr indent="0" lvl="0" marL="0" rtl="0">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0" name="Shape 320"/>
        <p:cNvGrpSpPr/>
        <p:nvPr/>
      </p:nvGrpSpPr>
      <p:grpSpPr>
        <a:xfrm>
          <a:off x="0" y="0"/>
          <a:ext cx="0" cy="0"/>
          <a:chOff x="0" y="0"/>
          <a:chExt cx="0" cy="0"/>
        </a:xfrm>
      </p:grpSpPr>
      <p:sp>
        <p:nvSpPr>
          <p:cNvPr id="321" name="Shape 321"/>
          <p:cNvSpPr txBox="1"/>
          <p:nvPr>
            <p:ph type="ctrTitle"/>
          </p:nvPr>
        </p:nvSpPr>
        <p:spPr>
          <a:xfrm>
            <a:off x="824000" y="1613825"/>
            <a:ext cx="7612800" cy="2882400"/>
          </a:xfrm>
          <a:prstGeom prst="rect">
            <a:avLst/>
          </a:prstGeom>
        </p:spPr>
        <p:txBody>
          <a:bodyPr anchorCtr="0" anchor="ctr" bIns="91425" lIns="91425" rIns="91425" wrap="square" tIns="91425">
            <a:noAutofit/>
          </a:bodyPr>
          <a:lstStyle/>
          <a:p>
            <a:pPr indent="0" lvl="0" marL="0" rtl="0">
              <a:spcBef>
                <a:spcPts val="0"/>
              </a:spcBef>
              <a:spcAft>
                <a:spcPts val="0"/>
              </a:spcAft>
              <a:buNone/>
            </a:pPr>
            <a:r>
              <a:rPr lang="en"/>
              <a:t>Player Interaction</a:t>
            </a:r>
            <a:endParaRPr/>
          </a:p>
          <a:p>
            <a:pPr indent="0" lvl="0" marL="0" rtl="0">
              <a:spcBef>
                <a:spcPts val="0"/>
              </a:spcBef>
              <a:spcAft>
                <a:spcPts val="0"/>
              </a:spcAft>
              <a:buNone/>
            </a:pPr>
            <a:r>
              <a:rPr b="0" lang="en"/>
              <a:t>None </a:t>
            </a:r>
            <a:endParaRPr b="0"/>
          </a:p>
          <a:p>
            <a:pPr indent="0" lvl="0" marL="0" rtl="0">
              <a:spcBef>
                <a:spcPts val="0"/>
              </a:spcBef>
              <a:spcAft>
                <a:spcPts val="0"/>
              </a:spcAft>
              <a:buNone/>
            </a:pPr>
            <a:r>
              <a:rPr b="0" lang="en"/>
              <a:t>Trading </a:t>
            </a:r>
            <a:endParaRPr b="0"/>
          </a:p>
          <a:p>
            <a:pPr indent="0" lvl="0" marL="0" rtl="0">
              <a:spcBef>
                <a:spcPts val="0"/>
              </a:spcBef>
              <a:spcAft>
                <a:spcPts val="0"/>
              </a:spcAft>
              <a:buNone/>
            </a:pPr>
            <a:r>
              <a:rPr b="0" lang="en"/>
              <a:t>Co-operation </a:t>
            </a:r>
            <a:endParaRPr b="0"/>
          </a:p>
          <a:p>
            <a:pPr indent="0" lvl="0" marL="0" rtl="0">
              <a:spcBef>
                <a:spcPts val="0"/>
              </a:spcBef>
              <a:spcAft>
                <a:spcPts val="0"/>
              </a:spcAft>
              <a:buNone/>
            </a:pPr>
            <a:r>
              <a:rPr b="0" lang="en"/>
              <a:t>Cutthroat </a:t>
            </a:r>
            <a:endParaRPr b="0"/>
          </a:p>
          <a:p>
            <a:pPr indent="0" lvl="0" marL="0" rtl="0">
              <a:spcBef>
                <a:spcPts val="0"/>
              </a:spcBef>
              <a:spcAft>
                <a:spcPts val="0"/>
              </a:spcAft>
              <a:buNone/>
            </a:pPr>
            <a:r>
              <a:rPr b="0" lang="en"/>
              <a:t>Traitor </a:t>
            </a:r>
            <a:endParaRPr b="0"/>
          </a:p>
          <a:p>
            <a:pPr indent="0" lvl="0" marL="0" rtl="0">
              <a:spcBef>
                <a:spcPts val="0"/>
              </a:spcBef>
              <a:spcAft>
                <a:spcPts val="0"/>
              </a:spcAft>
              <a:buNone/>
            </a:pPr>
            <a:r>
              <a:t/>
            </a:r>
            <a:endParaRPr/>
          </a:p>
          <a:p>
            <a:pPr indent="0" lvl="0" marL="0" rtl="0">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mentum">
  <a:themeElements>
    <a:clrScheme name="Momentum">
      <a:dk1>
        <a:srgbClr val="C0791B"/>
      </a:dk1>
      <a:lt1>
        <a:srgbClr val="FFFFFF"/>
      </a:lt1>
      <a:dk2>
        <a:srgbClr val="424242"/>
      </a:dk2>
      <a:lt2>
        <a:srgbClr val="8DD8D3"/>
      </a:lt2>
      <a:accent1>
        <a:srgbClr val="0B6374"/>
      </a:accent1>
      <a:accent2>
        <a:srgbClr val="FD5B58"/>
      </a:accent2>
      <a:accent3>
        <a:srgbClr val="599191"/>
      </a:accent3>
      <a:accent4>
        <a:srgbClr val="D7E6A3"/>
      </a:accent4>
      <a:accent5>
        <a:srgbClr val="27278B"/>
      </a:accent5>
      <a:accent6>
        <a:srgbClr val="D558AB"/>
      </a:accent6>
      <a:hlink>
        <a:srgbClr val="27278B"/>
      </a:hlink>
      <a:folHlink>
        <a:srgbClr val="2727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