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59" r:id="rId1"/>
  </p:sldMasterIdLst>
  <p:notesMasterIdLst>
    <p:notesMasterId r:id="rId3"/>
  </p:notesMasterIdLst>
  <p:sldIdLst>
    <p:sldId id="256" r:id="rId2"/>
  </p:sldIdLst>
  <p:sldSz cx="32918400" cy="21945600"/>
  <p:notesSz cx="6858000" cy="9144000"/>
  <p:embeddedFontLst>
    <p:embeddedFont>
      <p:font typeface="Calibri" panose="020F0502020204030204" pitchFamily="34" charset="0"/>
      <p:regular r:id="rId4"/>
      <p:bold r:id="rId5"/>
      <p:italic r:id="rId6"/>
      <p:boldItalic r:id="rId7"/>
    </p:embeddedFont>
    <p:embeddedFont>
      <p:font typeface="Helvetica Neue" panose="02000503000000020004" pitchFamily="2" charset="0"/>
      <p:regular r:id="rId8"/>
      <p:bold r:id="rId9"/>
      <p:italic r:id="rId10"/>
      <p:boldItalic r:id="rId1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6912">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24"/>
    <p:restoredTop sz="94590"/>
  </p:normalViewPr>
  <p:slideViewPr>
    <p:cSldViewPr snapToGrid="0">
      <p:cViewPr>
        <p:scale>
          <a:sx n="37" d="100"/>
          <a:sy n="37" d="100"/>
        </p:scale>
        <p:origin x="504" y="-992"/>
      </p:cViewPr>
      <p:guideLst>
        <p:guide orient="horz" pos="6912"/>
        <p:guide pos="10368"/>
      </p:guideLst>
    </p:cSldViewPr>
  </p:slid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5" Type="http://schemas.openxmlformats.org/officeDocument/2006/relationships/tableStyles" Target="tableStyles.xml"/><Relationship Id="rId10" Type="http://schemas.openxmlformats.org/officeDocument/2006/relationships/font" Target="fonts/font7.fntdata"/><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Shape 4"/>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4145315044"/>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psycnet.apa.org/doi/10.1037/0033-2909.124.2.262"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ctr" anchorCtr="0">
            <a:noAutofit/>
          </a:bodyPr>
          <a:lstStyle/>
          <a:p>
            <a:pPr marL="0" lvl="0" indent="0">
              <a:spcBef>
                <a:spcPts val="0"/>
              </a:spcBef>
              <a:spcAft>
                <a:spcPts val="0"/>
              </a:spcAft>
              <a:buNone/>
            </a:pPr>
            <a:r>
              <a:rPr lang="en-US" dirty="0"/>
              <a:t>Here are the Means for demographics</a:t>
            </a:r>
            <a:r>
              <a:rPr lang="en-US" sz="1200" dirty="0">
                <a:solidFill>
                  <a:schemeClr val="dk1"/>
                </a:solidFill>
                <a:latin typeface="Helvetica Neue"/>
                <a:ea typeface="Helvetica Neue"/>
                <a:cs typeface="Helvetica Neue"/>
                <a:sym typeface="Helvetica Neue"/>
              </a:rPr>
              <a:t> </a:t>
            </a:r>
            <a:endParaRPr dirty="0"/>
          </a:p>
          <a:p>
            <a:pPr marL="0" lvl="0" indent="0">
              <a:spcBef>
                <a:spcPts val="0"/>
              </a:spcBef>
              <a:spcAft>
                <a:spcPts val="0"/>
              </a:spcAft>
              <a:buNone/>
            </a:pPr>
            <a:endParaRPr dirty="0"/>
          </a:p>
          <a:p>
            <a:pPr marL="0" lvl="0" indent="0">
              <a:spcBef>
                <a:spcPts val="0"/>
              </a:spcBef>
              <a:spcAft>
                <a:spcPts val="0"/>
              </a:spcAft>
              <a:buNone/>
            </a:pPr>
            <a:r>
              <a:rPr lang="en-US" dirty="0"/>
              <a:t>246 </a:t>
            </a:r>
            <a:r>
              <a:rPr lang="en-US" dirty="0" err="1"/>
              <a:t>caucasian</a:t>
            </a:r>
            <a:r>
              <a:rPr lang="en-US" dirty="0"/>
              <a:t> (91%)</a:t>
            </a:r>
            <a:endParaRPr dirty="0"/>
          </a:p>
          <a:p>
            <a:pPr marL="0" lvl="0" indent="0">
              <a:spcBef>
                <a:spcPts val="0"/>
              </a:spcBef>
              <a:spcAft>
                <a:spcPts val="0"/>
              </a:spcAft>
              <a:buNone/>
            </a:pPr>
            <a:r>
              <a:rPr lang="en-US" dirty="0"/>
              <a:t>7 African American (2.6%)</a:t>
            </a:r>
            <a:endParaRPr dirty="0"/>
          </a:p>
          <a:p>
            <a:pPr marL="0" lvl="0" indent="0">
              <a:spcBef>
                <a:spcPts val="0"/>
              </a:spcBef>
              <a:spcAft>
                <a:spcPts val="0"/>
              </a:spcAft>
              <a:buNone/>
            </a:pPr>
            <a:r>
              <a:rPr lang="en-US" dirty="0"/>
              <a:t>5 Hispanic (1.9%)</a:t>
            </a:r>
            <a:endParaRPr dirty="0"/>
          </a:p>
          <a:p>
            <a:pPr marL="0" lvl="0" indent="0">
              <a:spcBef>
                <a:spcPts val="0"/>
              </a:spcBef>
              <a:spcAft>
                <a:spcPts val="0"/>
              </a:spcAft>
              <a:buNone/>
            </a:pPr>
            <a:r>
              <a:rPr lang="en-US" dirty="0"/>
              <a:t>1 Pacific Islander (.4%)</a:t>
            </a:r>
            <a:endParaRPr dirty="0"/>
          </a:p>
          <a:p>
            <a:pPr marL="0" lvl="0" indent="0">
              <a:spcBef>
                <a:spcPts val="0"/>
              </a:spcBef>
              <a:spcAft>
                <a:spcPts val="0"/>
              </a:spcAft>
              <a:buNone/>
            </a:pPr>
            <a:endParaRPr dirty="0"/>
          </a:p>
          <a:p>
            <a:pPr marL="0" lvl="0" indent="0">
              <a:spcBef>
                <a:spcPts val="0"/>
              </a:spcBef>
              <a:spcAft>
                <a:spcPts val="0"/>
              </a:spcAft>
              <a:buNone/>
            </a:pPr>
            <a:r>
              <a:rPr lang="en-US" dirty="0"/>
              <a:t>Age M = 18.8 years old</a:t>
            </a:r>
            <a:endParaRPr dirty="0"/>
          </a:p>
          <a:p>
            <a:pPr marL="0" lvl="0" indent="0">
              <a:spcBef>
                <a:spcPts val="0"/>
              </a:spcBef>
              <a:spcAft>
                <a:spcPts val="0"/>
              </a:spcAft>
              <a:buNone/>
            </a:pPr>
            <a:r>
              <a:rPr lang="en-US" dirty="0"/>
              <a:t>49.6% Male</a:t>
            </a:r>
            <a:endParaRPr dirty="0"/>
          </a:p>
          <a:p>
            <a:pPr marL="0" lvl="0" indent="0">
              <a:spcBef>
                <a:spcPts val="0"/>
              </a:spcBef>
              <a:spcAft>
                <a:spcPts val="0"/>
              </a:spcAft>
              <a:buNone/>
            </a:pPr>
            <a:endParaRPr dirty="0"/>
          </a:p>
          <a:p>
            <a:pPr marL="0" lvl="0" indent="0">
              <a:spcBef>
                <a:spcPts val="0"/>
              </a:spcBef>
              <a:spcAft>
                <a:spcPts val="0"/>
              </a:spcAft>
              <a:buClr>
                <a:schemeClr val="dk1"/>
              </a:buClr>
              <a:buSzPts val="1100"/>
              <a:buFont typeface="Arial"/>
              <a:buNone/>
            </a:pPr>
            <a:r>
              <a:rPr lang="en-US" sz="1100" dirty="0">
                <a:solidFill>
                  <a:schemeClr val="dk1"/>
                </a:solidFill>
                <a:latin typeface="Times New Roman"/>
                <a:ea typeface="Times New Roman"/>
                <a:cs typeface="Times New Roman"/>
                <a:sym typeface="Times New Roman"/>
              </a:rPr>
              <a:t>Significant Correlation, contradictory with hypotheses?</a:t>
            </a:r>
            <a:endParaRPr sz="1100" dirty="0">
              <a:solidFill>
                <a:schemeClr val="dk1"/>
              </a:solidFill>
              <a:latin typeface="Times New Roman"/>
              <a:ea typeface="Times New Roman"/>
              <a:cs typeface="Times New Roman"/>
              <a:sym typeface="Times New Roman"/>
            </a:endParaRPr>
          </a:p>
          <a:p>
            <a:pPr marL="0" lvl="0" indent="0">
              <a:spcBef>
                <a:spcPts val="0"/>
              </a:spcBef>
              <a:spcAft>
                <a:spcPts val="0"/>
              </a:spcAft>
              <a:buClr>
                <a:schemeClr val="dk1"/>
              </a:buClr>
              <a:buSzPts val="1100"/>
              <a:buFont typeface="Arial"/>
              <a:buNone/>
            </a:pPr>
            <a:r>
              <a:rPr lang="en-US" sz="1100" dirty="0">
                <a:solidFill>
                  <a:schemeClr val="dk1"/>
                </a:solidFill>
                <a:latin typeface="Times New Roman"/>
                <a:ea typeface="Times New Roman"/>
                <a:cs typeface="Times New Roman"/>
                <a:sym typeface="Times New Roman"/>
              </a:rPr>
              <a:t> </a:t>
            </a:r>
            <a:endParaRPr sz="1100" dirty="0">
              <a:solidFill>
                <a:schemeClr val="dk1"/>
              </a:solidFill>
              <a:latin typeface="Times New Roman"/>
              <a:ea typeface="Times New Roman"/>
              <a:cs typeface="Times New Roman"/>
              <a:sym typeface="Times New Roman"/>
            </a:endParaRPr>
          </a:p>
          <a:p>
            <a:pPr marL="0" lvl="0" indent="0">
              <a:spcBef>
                <a:spcPts val="0"/>
              </a:spcBef>
              <a:spcAft>
                <a:spcPts val="0"/>
              </a:spcAft>
              <a:buClr>
                <a:schemeClr val="dk1"/>
              </a:buClr>
              <a:buSzPts val="1100"/>
              <a:buFont typeface="Arial"/>
              <a:buNone/>
            </a:pPr>
            <a:r>
              <a:rPr lang="en-US" sz="1100" dirty="0">
                <a:solidFill>
                  <a:schemeClr val="dk1"/>
                </a:solidFill>
                <a:latin typeface="Times New Roman"/>
                <a:ea typeface="Times New Roman"/>
                <a:cs typeface="Times New Roman"/>
                <a:sym typeface="Times New Roman"/>
              </a:rPr>
              <a:t>Positive Mood —&gt; More confident.</a:t>
            </a:r>
            <a:endParaRPr sz="1100" dirty="0">
              <a:solidFill>
                <a:schemeClr val="dk1"/>
              </a:solidFill>
              <a:latin typeface="Times New Roman"/>
              <a:ea typeface="Times New Roman"/>
              <a:cs typeface="Times New Roman"/>
              <a:sym typeface="Times New Roman"/>
            </a:endParaRPr>
          </a:p>
          <a:p>
            <a:pPr marL="0" lvl="0" indent="0">
              <a:spcBef>
                <a:spcPts val="0"/>
              </a:spcBef>
              <a:spcAft>
                <a:spcPts val="0"/>
              </a:spcAft>
              <a:buClr>
                <a:schemeClr val="dk1"/>
              </a:buClr>
              <a:buSzPts val="1100"/>
              <a:buFont typeface="Arial"/>
              <a:buNone/>
            </a:pPr>
            <a:r>
              <a:rPr lang="en-US" sz="1100" dirty="0">
                <a:solidFill>
                  <a:schemeClr val="dk1"/>
                </a:solidFill>
                <a:latin typeface="Times New Roman"/>
                <a:ea typeface="Times New Roman"/>
                <a:cs typeface="Times New Roman"/>
                <a:sym typeface="Times New Roman"/>
              </a:rPr>
              <a:t>More confident —&gt; less demand for control.</a:t>
            </a:r>
            <a:endParaRPr sz="1100" dirty="0">
              <a:solidFill>
                <a:schemeClr val="dk1"/>
              </a:solidFill>
              <a:latin typeface="Times New Roman"/>
              <a:ea typeface="Times New Roman"/>
              <a:cs typeface="Times New Roman"/>
              <a:sym typeface="Times New Roman"/>
            </a:endParaRPr>
          </a:p>
          <a:p>
            <a:pPr marL="0" lvl="0" indent="0">
              <a:spcBef>
                <a:spcPts val="0"/>
              </a:spcBef>
              <a:spcAft>
                <a:spcPts val="0"/>
              </a:spcAft>
              <a:buClr>
                <a:schemeClr val="dk1"/>
              </a:buClr>
              <a:buSzPts val="1100"/>
              <a:buFont typeface="Arial"/>
              <a:buNone/>
            </a:pPr>
            <a:r>
              <a:rPr lang="en-US" sz="1100" dirty="0">
                <a:solidFill>
                  <a:schemeClr val="dk1"/>
                </a:solidFill>
                <a:latin typeface="Times New Roman"/>
                <a:ea typeface="Times New Roman"/>
                <a:cs typeface="Times New Roman"/>
                <a:sym typeface="Times New Roman"/>
              </a:rPr>
              <a:t>Less demand for control —&gt; More amenable to battery of tests</a:t>
            </a:r>
            <a:endParaRPr sz="1100" dirty="0">
              <a:solidFill>
                <a:schemeClr val="dk1"/>
              </a:solidFill>
              <a:latin typeface="Times New Roman"/>
              <a:ea typeface="Times New Roman"/>
              <a:cs typeface="Times New Roman"/>
              <a:sym typeface="Times New Roman"/>
            </a:endParaRPr>
          </a:p>
          <a:p>
            <a:pPr marL="0" lvl="0" indent="0">
              <a:spcBef>
                <a:spcPts val="0"/>
              </a:spcBef>
              <a:spcAft>
                <a:spcPts val="0"/>
              </a:spcAft>
              <a:buNone/>
            </a:pPr>
            <a:endParaRPr dirty="0"/>
          </a:p>
          <a:p>
            <a:pPr marL="0" lvl="0" indent="0">
              <a:spcBef>
                <a:spcPts val="0"/>
              </a:spcBef>
              <a:spcAft>
                <a:spcPts val="0"/>
              </a:spcAft>
              <a:buNone/>
            </a:pPr>
            <a:endParaRPr dirty="0"/>
          </a:p>
          <a:p>
            <a:pPr marL="0" lvl="0" indent="0" rtl="0">
              <a:lnSpc>
                <a:spcPct val="125454"/>
              </a:lnSpc>
              <a:spcBef>
                <a:spcPts val="0"/>
              </a:spcBef>
              <a:spcAft>
                <a:spcPts val="0"/>
              </a:spcAft>
              <a:buClr>
                <a:schemeClr val="dk1"/>
              </a:buClr>
              <a:buSzPts val="1100"/>
              <a:buFont typeface="Arial"/>
              <a:buNone/>
            </a:pPr>
            <a:r>
              <a:rPr lang="en-US" sz="1600" dirty="0" err="1">
                <a:solidFill>
                  <a:schemeClr val="dk1"/>
                </a:solidFill>
                <a:highlight>
                  <a:srgbClr val="FFFFFF"/>
                </a:highlight>
                <a:latin typeface="Helvetica Neue"/>
                <a:ea typeface="Helvetica Neue"/>
                <a:cs typeface="Helvetica Neue"/>
                <a:sym typeface="Helvetica Neue"/>
              </a:rPr>
              <a:t>Beisswanger</a:t>
            </a:r>
            <a:r>
              <a:rPr lang="en-US" sz="1600" dirty="0">
                <a:solidFill>
                  <a:schemeClr val="dk1"/>
                </a:solidFill>
                <a:highlight>
                  <a:srgbClr val="FFFFFF"/>
                </a:highlight>
                <a:latin typeface="Helvetica Neue"/>
                <a:ea typeface="Helvetica Neue"/>
                <a:cs typeface="Helvetica Neue"/>
                <a:sym typeface="Helvetica Neue"/>
              </a:rPr>
              <a:t>, A. H., Stone, E. R., Hupp, J. M., &amp; </a:t>
            </a:r>
            <a:r>
              <a:rPr lang="en-US" sz="1600" dirty="0" err="1">
                <a:solidFill>
                  <a:schemeClr val="dk1"/>
                </a:solidFill>
                <a:highlight>
                  <a:srgbClr val="FFFFFF"/>
                </a:highlight>
                <a:latin typeface="Helvetica Neue"/>
                <a:ea typeface="Helvetica Neue"/>
                <a:cs typeface="Helvetica Neue"/>
                <a:sym typeface="Helvetica Neue"/>
              </a:rPr>
              <a:t>Allgaier</a:t>
            </a:r>
            <a:r>
              <a:rPr lang="en-US" sz="1600" dirty="0">
                <a:solidFill>
                  <a:schemeClr val="dk1"/>
                </a:solidFill>
                <a:highlight>
                  <a:srgbClr val="FFFFFF"/>
                </a:highlight>
                <a:latin typeface="Helvetica Neue"/>
                <a:ea typeface="Helvetica Neue"/>
                <a:cs typeface="Helvetica Neue"/>
                <a:sym typeface="Helvetica Neue"/>
              </a:rPr>
              <a:t>, L. (2003). Risk taking in relationships: Differences in deciding for oneself versus for a </a:t>
            </a:r>
            <a:r>
              <a:rPr lang="en-US" sz="1600" dirty="0" err="1">
                <a:solidFill>
                  <a:schemeClr val="dk1"/>
                </a:solidFill>
                <a:highlight>
                  <a:srgbClr val="FFFFFF"/>
                </a:highlight>
                <a:latin typeface="Helvetica Neue"/>
                <a:ea typeface="Helvetica Neue"/>
                <a:cs typeface="Helvetica Neue"/>
                <a:sym typeface="Helvetica Neue"/>
              </a:rPr>
              <a:t>friend.</a:t>
            </a:r>
            <a:r>
              <a:rPr lang="en-US" sz="1600" i="1" dirty="0" err="1">
                <a:solidFill>
                  <a:schemeClr val="dk1"/>
                </a:solidFill>
                <a:highlight>
                  <a:srgbClr val="FFFFFF"/>
                </a:highlight>
                <a:latin typeface="Helvetica Neue"/>
                <a:ea typeface="Helvetica Neue"/>
                <a:cs typeface="Helvetica Neue"/>
                <a:sym typeface="Helvetica Neue"/>
              </a:rPr>
              <a:t>Basic</a:t>
            </a:r>
            <a:r>
              <a:rPr lang="en-US" sz="1600" i="1" dirty="0">
                <a:solidFill>
                  <a:schemeClr val="dk1"/>
                </a:solidFill>
                <a:highlight>
                  <a:srgbClr val="FFFFFF"/>
                </a:highlight>
                <a:latin typeface="Helvetica Neue"/>
                <a:ea typeface="Helvetica Neue"/>
                <a:cs typeface="Helvetica Neue"/>
                <a:sym typeface="Helvetica Neue"/>
              </a:rPr>
              <a:t> and Applied Social Psychology, 25</a:t>
            </a:r>
            <a:r>
              <a:rPr lang="en-US" sz="1600" dirty="0">
                <a:solidFill>
                  <a:schemeClr val="dk1"/>
                </a:solidFill>
                <a:highlight>
                  <a:srgbClr val="FFFFFF"/>
                </a:highlight>
                <a:latin typeface="Helvetica Neue"/>
                <a:ea typeface="Helvetica Neue"/>
                <a:cs typeface="Helvetica Neue"/>
                <a:sym typeface="Helvetica Neue"/>
              </a:rPr>
              <a:t>(2), 121-135.</a:t>
            </a:r>
            <a:endParaRPr sz="1600" dirty="0">
              <a:solidFill>
                <a:schemeClr val="dk1"/>
              </a:solidFill>
              <a:highlight>
                <a:srgbClr val="FFFFFF"/>
              </a:highlight>
              <a:latin typeface="Helvetica Neue"/>
              <a:ea typeface="Helvetica Neue"/>
              <a:cs typeface="Helvetica Neue"/>
              <a:sym typeface="Helvetica Neue"/>
            </a:endParaRPr>
          </a:p>
          <a:p>
            <a:pPr marL="0" lvl="0" indent="0" rtl="0">
              <a:lnSpc>
                <a:spcPct val="125454"/>
              </a:lnSpc>
              <a:spcBef>
                <a:spcPts val="0"/>
              </a:spcBef>
              <a:spcAft>
                <a:spcPts val="0"/>
              </a:spcAft>
              <a:buClr>
                <a:schemeClr val="dk1"/>
              </a:buClr>
              <a:buSzPts val="1100"/>
              <a:buFont typeface="Arial"/>
              <a:buNone/>
            </a:pPr>
            <a:r>
              <a:rPr lang="en-US" sz="1600" dirty="0">
                <a:solidFill>
                  <a:schemeClr val="dk1"/>
                </a:solidFill>
                <a:latin typeface="Helvetica Neue"/>
                <a:ea typeface="Helvetica Neue"/>
                <a:cs typeface="Helvetica Neue"/>
                <a:sym typeface="Helvetica Neue"/>
              </a:rPr>
              <a:t>Coget, </a:t>
            </a:r>
            <a:r>
              <a:rPr lang="en-US" sz="1600" dirty="0" err="1">
                <a:solidFill>
                  <a:schemeClr val="dk1"/>
                </a:solidFill>
                <a:latin typeface="Helvetica Neue"/>
                <a:ea typeface="Helvetica Neue"/>
                <a:cs typeface="Helvetica Neue"/>
                <a:sym typeface="Helvetica Neue"/>
              </a:rPr>
              <a:t>J.,Haag</a:t>
            </a:r>
            <a:r>
              <a:rPr lang="en-US" sz="1600" dirty="0">
                <a:solidFill>
                  <a:schemeClr val="dk1"/>
                </a:solidFill>
                <a:latin typeface="Helvetica Neue"/>
                <a:ea typeface="Helvetica Neue"/>
                <a:cs typeface="Helvetica Neue"/>
                <a:sym typeface="Helvetica Neue"/>
              </a:rPr>
              <a:t>, C., &amp; Gibson, D. (2011). Anger and fear in decision-making: The case of film directors on set. </a:t>
            </a:r>
            <a:r>
              <a:rPr lang="en-US" sz="1600" i="1" dirty="0">
                <a:solidFill>
                  <a:schemeClr val="dk1"/>
                </a:solidFill>
                <a:latin typeface="Helvetica Neue"/>
                <a:ea typeface="Helvetica Neue"/>
                <a:cs typeface="Helvetica Neue"/>
                <a:sym typeface="Helvetica Neue"/>
              </a:rPr>
              <a:t>In European Management Journal</a:t>
            </a:r>
            <a:r>
              <a:rPr lang="en-US" sz="1600" dirty="0">
                <a:solidFill>
                  <a:schemeClr val="dk1"/>
                </a:solidFill>
                <a:latin typeface="Helvetica Neue"/>
                <a:ea typeface="Helvetica Neue"/>
                <a:cs typeface="Helvetica Neue"/>
                <a:sym typeface="Helvetica Neue"/>
              </a:rPr>
              <a:t>, 29(6), 2011, Pages 476-490. </a:t>
            </a:r>
            <a:r>
              <a:rPr lang="en-US" sz="1600" dirty="0" err="1">
                <a:solidFill>
                  <a:schemeClr val="dk1"/>
                </a:solidFill>
                <a:latin typeface="Helvetica Neue"/>
                <a:ea typeface="Helvetica Neue"/>
                <a:cs typeface="Helvetica Neue"/>
                <a:sym typeface="Helvetica Neue"/>
              </a:rPr>
              <a:t>doi</a:t>
            </a:r>
            <a:r>
              <a:rPr lang="en-US" sz="1600" dirty="0">
                <a:solidFill>
                  <a:schemeClr val="dk1"/>
                </a:solidFill>
                <a:latin typeface="Helvetica Neue"/>
                <a:ea typeface="Helvetica Neue"/>
                <a:cs typeface="Helvetica Neue"/>
                <a:sym typeface="Helvetica Neue"/>
              </a:rPr>
              <a:t>: 10.1016/j.emj.2011.06.003</a:t>
            </a:r>
            <a:endParaRPr sz="1600" dirty="0">
              <a:solidFill>
                <a:schemeClr val="dk1"/>
              </a:solidFill>
              <a:latin typeface="Helvetica Neue"/>
              <a:ea typeface="Helvetica Neue"/>
              <a:cs typeface="Helvetica Neue"/>
              <a:sym typeface="Helvetica Neue"/>
            </a:endParaRPr>
          </a:p>
          <a:p>
            <a:pPr marL="0" lvl="0" indent="0" rtl="0">
              <a:lnSpc>
                <a:spcPct val="125454"/>
              </a:lnSpc>
              <a:spcBef>
                <a:spcPts val="0"/>
              </a:spcBef>
              <a:spcAft>
                <a:spcPts val="0"/>
              </a:spcAft>
              <a:buClr>
                <a:schemeClr val="dk1"/>
              </a:buClr>
              <a:buSzPts val="1100"/>
              <a:buFont typeface="Arial"/>
              <a:buNone/>
            </a:pPr>
            <a:r>
              <a:rPr lang="en-US" sz="1600" dirty="0">
                <a:solidFill>
                  <a:schemeClr val="dk1"/>
                </a:solidFill>
                <a:highlight>
                  <a:srgbClr val="FFFFFF"/>
                </a:highlight>
                <a:latin typeface="Helvetica Neue"/>
                <a:ea typeface="Helvetica Neue"/>
                <a:cs typeface="Helvetica Neue"/>
                <a:sym typeface="Helvetica Neue"/>
              </a:rPr>
              <a:t>Highhouse, S. (2008). Stubborn reliance on intuition and subjectivity in employee selection. </a:t>
            </a:r>
            <a:r>
              <a:rPr lang="en-US" sz="1600" i="1" dirty="0">
                <a:solidFill>
                  <a:schemeClr val="dk1"/>
                </a:solidFill>
                <a:highlight>
                  <a:srgbClr val="FFFFFF"/>
                </a:highlight>
                <a:latin typeface="Helvetica Neue"/>
                <a:ea typeface="Helvetica Neue"/>
                <a:cs typeface="Helvetica Neue"/>
                <a:sym typeface="Helvetica Neue"/>
              </a:rPr>
              <a:t>Industrial and Organizational Psychology, 1</a:t>
            </a:r>
            <a:r>
              <a:rPr lang="en-US" sz="1600" dirty="0">
                <a:solidFill>
                  <a:schemeClr val="dk1"/>
                </a:solidFill>
                <a:highlight>
                  <a:srgbClr val="FFFFFF"/>
                </a:highlight>
                <a:latin typeface="Helvetica Neue"/>
                <a:ea typeface="Helvetica Neue"/>
                <a:cs typeface="Helvetica Neue"/>
                <a:sym typeface="Helvetica Neue"/>
              </a:rPr>
              <a:t>, 333–342. </a:t>
            </a:r>
            <a:r>
              <a:rPr lang="en-US" sz="1600" dirty="0" err="1">
                <a:solidFill>
                  <a:schemeClr val="dk1"/>
                </a:solidFill>
                <a:highlight>
                  <a:srgbClr val="FFFFFF"/>
                </a:highlight>
                <a:latin typeface="Helvetica Neue"/>
                <a:ea typeface="Helvetica Neue"/>
                <a:cs typeface="Helvetica Neue"/>
                <a:sym typeface="Helvetica Neue"/>
              </a:rPr>
              <a:t>doi</a:t>
            </a:r>
            <a:r>
              <a:rPr lang="en-US" sz="1600" dirty="0">
                <a:solidFill>
                  <a:schemeClr val="dk1"/>
                </a:solidFill>
                <a:highlight>
                  <a:srgbClr val="FFFFFF"/>
                </a:highlight>
                <a:latin typeface="Helvetica Neue"/>
                <a:ea typeface="Helvetica Neue"/>
                <a:cs typeface="Helvetica Neue"/>
                <a:sym typeface="Helvetica Neue"/>
              </a:rPr>
              <a:t>: 10.1111/j.1754-9434.2008.00058.x</a:t>
            </a:r>
            <a:endParaRPr sz="1600" dirty="0">
              <a:solidFill>
                <a:schemeClr val="dk1"/>
              </a:solidFill>
              <a:highlight>
                <a:srgbClr val="FFFFFF"/>
              </a:highlight>
              <a:latin typeface="Helvetica Neue"/>
              <a:ea typeface="Helvetica Neue"/>
              <a:cs typeface="Helvetica Neue"/>
              <a:sym typeface="Helvetica Neue"/>
            </a:endParaRPr>
          </a:p>
          <a:p>
            <a:pPr marL="0" lvl="0" indent="0" rtl="0">
              <a:lnSpc>
                <a:spcPct val="125454"/>
              </a:lnSpc>
              <a:spcBef>
                <a:spcPts val="0"/>
              </a:spcBef>
              <a:spcAft>
                <a:spcPts val="0"/>
              </a:spcAft>
              <a:buClr>
                <a:schemeClr val="dk1"/>
              </a:buClr>
              <a:buSzPts val="1100"/>
              <a:buFont typeface="Arial"/>
              <a:buNone/>
            </a:pPr>
            <a:r>
              <a:rPr lang="en-US" sz="1600" dirty="0">
                <a:solidFill>
                  <a:schemeClr val="dk1"/>
                </a:solidFill>
                <a:highlight>
                  <a:srgbClr val="FFFFFF"/>
                </a:highlight>
                <a:latin typeface="Helvetica Neue"/>
                <a:ea typeface="Helvetica Neue"/>
                <a:cs typeface="Helvetica Neue"/>
                <a:sym typeface="Helvetica Neue"/>
              </a:rPr>
              <a:t>Schmidt, F. L., &amp; Hunter, J. E. (1998). The validity and utility of selection methods in personnel psychology: Practical and theoretical implications of 85 years of research findings. </a:t>
            </a:r>
            <a:r>
              <a:rPr lang="en-US" sz="1600" i="1" dirty="0">
                <a:solidFill>
                  <a:schemeClr val="dk1"/>
                </a:solidFill>
                <a:highlight>
                  <a:srgbClr val="FFFFFF"/>
                </a:highlight>
                <a:latin typeface="Helvetica Neue"/>
                <a:ea typeface="Helvetica Neue"/>
                <a:cs typeface="Helvetica Neue"/>
                <a:sym typeface="Helvetica Neue"/>
              </a:rPr>
              <a:t>Psychological Bulletin, 124</a:t>
            </a:r>
            <a:r>
              <a:rPr lang="en-US" sz="1600" dirty="0">
                <a:solidFill>
                  <a:schemeClr val="dk1"/>
                </a:solidFill>
                <a:highlight>
                  <a:srgbClr val="FFFFFF"/>
                </a:highlight>
                <a:latin typeface="Helvetica Neue"/>
                <a:ea typeface="Helvetica Neue"/>
                <a:cs typeface="Helvetica Neue"/>
                <a:sym typeface="Helvetica Neue"/>
              </a:rPr>
              <a:t>(2), 262-274. doi:</a:t>
            </a:r>
            <a:r>
              <a:rPr lang="en-US" sz="1600" u="sng" dirty="0">
                <a:solidFill>
                  <a:schemeClr val="hlink"/>
                </a:solidFill>
                <a:highlight>
                  <a:srgbClr val="FFFFFF"/>
                </a:highlight>
                <a:latin typeface="Helvetica Neue"/>
                <a:ea typeface="Helvetica Neue"/>
                <a:cs typeface="Helvetica Neue"/>
                <a:sym typeface="Helvetica Neue"/>
                <a:hlinkClick r:id="rId3"/>
              </a:rPr>
              <a:t>10.1037/0033-2909.124.2.262</a:t>
            </a:r>
            <a:endParaRPr sz="1600" u="sng" dirty="0">
              <a:solidFill>
                <a:schemeClr val="hlink"/>
              </a:solidFill>
              <a:highlight>
                <a:srgbClr val="FFFFFF"/>
              </a:highlight>
              <a:latin typeface="Helvetica Neue"/>
              <a:ea typeface="Helvetica Neue"/>
              <a:cs typeface="Helvetica Neue"/>
              <a:sym typeface="Helvetica Neue"/>
              <a:hlinkClick r:id="rId3"/>
            </a:endParaRPr>
          </a:p>
          <a:p>
            <a:pPr marL="0" lvl="0" indent="0" rtl="0">
              <a:lnSpc>
                <a:spcPct val="125454"/>
              </a:lnSpc>
              <a:spcBef>
                <a:spcPts val="0"/>
              </a:spcBef>
              <a:spcAft>
                <a:spcPts val="0"/>
              </a:spcAft>
              <a:buClr>
                <a:schemeClr val="dk1"/>
              </a:buClr>
              <a:buSzPts val="1100"/>
              <a:buFont typeface="Arial"/>
              <a:buNone/>
            </a:pPr>
            <a:r>
              <a:rPr lang="en-US" sz="1600" dirty="0">
                <a:solidFill>
                  <a:schemeClr val="dk1"/>
                </a:solidFill>
                <a:latin typeface="Helvetica Neue"/>
                <a:ea typeface="Helvetica Neue"/>
                <a:cs typeface="Helvetica Neue"/>
                <a:sym typeface="Helvetica Neue"/>
              </a:rPr>
              <a:t>Watson, D, &amp; Clark, L. A. (1999). The PANAS-X: Manual for the positive and</a:t>
            </a:r>
            <a:endParaRPr sz="1600" dirty="0">
              <a:solidFill>
                <a:schemeClr val="dk1"/>
              </a:solidFill>
              <a:latin typeface="Helvetica Neue"/>
              <a:ea typeface="Helvetica Neue"/>
              <a:cs typeface="Helvetica Neue"/>
              <a:sym typeface="Helvetica Neue"/>
            </a:endParaRPr>
          </a:p>
          <a:p>
            <a:pPr marL="0" lvl="0" indent="0" rtl="0">
              <a:lnSpc>
                <a:spcPct val="125454"/>
              </a:lnSpc>
              <a:spcBef>
                <a:spcPts val="0"/>
              </a:spcBef>
              <a:spcAft>
                <a:spcPts val="0"/>
              </a:spcAft>
              <a:buClr>
                <a:schemeClr val="dk1"/>
              </a:buClr>
              <a:buSzPts val="1100"/>
              <a:buFont typeface="Arial"/>
              <a:buNone/>
            </a:pPr>
            <a:r>
              <a:rPr lang="en-US" sz="1600" dirty="0">
                <a:solidFill>
                  <a:schemeClr val="dk1"/>
                </a:solidFill>
                <a:latin typeface="Helvetica Neue"/>
                <a:ea typeface="Helvetica Neue"/>
                <a:cs typeface="Helvetica Neue"/>
                <a:sym typeface="Helvetica Neue"/>
              </a:rPr>
              <a:t>negative affect schedule - expanded form.</a:t>
            </a:r>
            <a:endParaRPr sz="1600" dirty="0">
              <a:solidFill>
                <a:schemeClr val="dk1"/>
              </a:solidFill>
              <a:latin typeface="Helvetica Neue"/>
              <a:ea typeface="Helvetica Neue"/>
              <a:cs typeface="Helvetica Neue"/>
              <a:sym typeface="Helvetica Neue"/>
            </a:endParaRPr>
          </a:p>
          <a:p>
            <a:pPr marL="0" lvl="0" indent="0">
              <a:spcBef>
                <a:spcPts val="0"/>
              </a:spcBef>
              <a:spcAft>
                <a:spcPts val="0"/>
              </a:spcAft>
              <a:buNone/>
            </a:pPr>
            <a:endParaRPr dirty="0"/>
          </a:p>
        </p:txBody>
      </p:sp>
      <p:sp>
        <p:nvSpPr>
          <p:cNvPr id="82" name="Shape 82"/>
          <p:cNvSpPr>
            <a:spLocks noGrp="1" noRot="1" noChangeAspect="1"/>
          </p:cNvSpPr>
          <p:nvPr>
            <p:ph type="sldImg" idx="2"/>
          </p:nvPr>
        </p:nvSpPr>
        <p:spPr>
          <a:xfrm>
            <a:off x="857250" y="685800"/>
            <a:ext cx="51435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497988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2468880" y="3591562"/>
            <a:ext cx="27980641" cy="7640320"/>
          </a:xfrm>
          <a:prstGeom prst="rect">
            <a:avLst/>
          </a:prstGeom>
          <a:noFill/>
          <a:ln>
            <a:noFill/>
          </a:ln>
        </p:spPr>
        <p:txBody>
          <a:bodyPr spcFirstLastPara="1" wrap="square" lIns="91425" tIns="91425" rIns="91425" bIns="91425" anchor="b" anchorCtr="0"/>
          <a:lstStyle>
            <a:lvl1pPr marR="0" lvl="0" algn="ctr" rtl="0">
              <a:lnSpc>
                <a:spcPct val="90000"/>
              </a:lnSpc>
              <a:spcBef>
                <a:spcPts val="0"/>
              </a:spcBef>
              <a:spcAft>
                <a:spcPts val="0"/>
              </a:spcAft>
              <a:buClr>
                <a:schemeClr val="dk1"/>
              </a:buClr>
              <a:buSzPts val="19200"/>
              <a:buFont typeface="Calibri"/>
              <a:buNone/>
              <a:defRPr sz="19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3" name="Shape 13"/>
          <p:cNvSpPr txBox="1">
            <a:spLocks noGrp="1"/>
          </p:cNvSpPr>
          <p:nvPr>
            <p:ph type="subTitle" idx="1"/>
          </p:nvPr>
        </p:nvSpPr>
        <p:spPr>
          <a:xfrm>
            <a:off x="4114800" y="11526522"/>
            <a:ext cx="24688800" cy="5298438"/>
          </a:xfrm>
          <a:prstGeom prst="rect">
            <a:avLst/>
          </a:prstGeom>
          <a:noFill/>
          <a:ln>
            <a:noFill/>
          </a:ln>
        </p:spPr>
        <p:txBody>
          <a:bodyPr spcFirstLastPara="1" wrap="square" lIns="91425" tIns="91425" rIns="91425" bIns="91425" anchor="t" anchorCtr="0"/>
          <a:lstStyle>
            <a:lvl1pPr marR="0" lvl="0" algn="ctr" rtl="0">
              <a:lnSpc>
                <a:spcPct val="90000"/>
              </a:lnSpc>
              <a:spcBef>
                <a:spcPts val="3200"/>
              </a:spcBef>
              <a:spcAft>
                <a:spcPts val="0"/>
              </a:spcAft>
              <a:buClr>
                <a:schemeClr val="dk1"/>
              </a:buClr>
              <a:buSzPts val="7680"/>
              <a:buFont typeface="Arial"/>
              <a:buNone/>
              <a:defRPr sz="7680" b="0" i="0" u="none" strike="noStrike" cap="none">
                <a:solidFill>
                  <a:schemeClr val="dk1"/>
                </a:solidFill>
                <a:latin typeface="Calibri"/>
                <a:ea typeface="Calibri"/>
                <a:cs typeface="Calibri"/>
                <a:sym typeface="Calibri"/>
              </a:defRPr>
            </a:lvl1pPr>
            <a:lvl2pPr marR="0" lvl="1" algn="ctr" rtl="0">
              <a:lnSpc>
                <a:spcPct val="90000"/>
              </a:lnSpc>
              <a:spcBef>
                <a:spcPts val="1600"/>
              </a:spcBef>
              <a:spcAft>
                <a:spcPts val="0"/>
              </a:spcAft>
              <a:buClr>
                <a:schemeClr val="dk1"/>
              </a:buClr>
              <a:buSzPts val="6400"/>
              <a:buFont typeface="Arial"/>
              <a:buNone/>
              <a:defRPr sz="6400" b="0" i="0" u="none" strike="noStrike" cap="none">
                <a:solidFill>
                  <a:schemeClr val="dk1"/>
                </a:solidFill>
                <a:latin typeface="Calibri"/>
                <a:ea typeface="Calibri"/>
                <a:cs typeface="Calibri"/>
                <a:sym typeface="Calibri"/>
              </a:defRPr>
            </a:lvl2pPr>
            <a:lvl3pPr marR="0" lvl="2" algn="ctr" rtl="0">
              <a:lnSpc>
                <a:spcPct val="90000"/>
              </a:lnSpc>
              <a:spcBef>
                <a:spcPts val="1600"/>
              </a:spcBef>
              <a:spcAft>
                <a:spcPts val="0"/>
              </a:spcAft>
              <a:buClr>
                <a:schemeClr val="dk1"/>
              </a:buClr>
              <a:buSzPts val="5760"/>
              <a:buFont typeface="Arial"/>
              <a:buNone/>
              <a:defRPr sz="5760" b="0" i="0" u="none" strike="noStrike" cap="none">
                <a:solidFill>
                  <a:schemeClr val="dk1"/>
                </a:solidFill>
                <a:latin typeface="Calibri"/>
                <a:ea typeface="Calibri"/>
                <a:cs typeface="Calibri"/>
                <a:sym typeface="Calibri"/>
              </a:defRPr>
            </a:lvl3pPr>
            <a:lvl4pPr marR="0" lvl="3" algn="ctr" rtl="0">
              <a:lnSpc>
                <a:spcPct val="90000"/>
              </a:lnSpc>
              <a:spcBef>
                <a:spcPts val="1600"/>
              </a:spcBef>
              <a:spcAft>
                <a:spcPts val="0"/>
              </a:spcAft>
              <a:buClr>
                <a:schemeClr val="dk1"/>
              </a:buClr>
              <a:buSzPts val="5120"/>
              <a:buFont typeface="Arial"/>
              <a:buNone/>
              <a:defRPr sz="5120" b="0" i="0" u="none" strike="noStrike" cap="none">
                <a:solidFill>
                  <a:schemeClr val="dk1"/>
                </a:solidFill>
                <a:latin typeface="Calibri"/>
                <a:ea typeface="Calibri"/>
                <a:cs typeface="Calibri"/>
                <a:sym typeface="Calibri"/>
              </a:defRPr>
            </a:lvl4pPr>
            <a:lvl5pPr marR="0" lvl="4" algn="ctr" rtl="0">
              <a:lnSpc>
                <a:spcPct val="90000"/>
              </a:lnSpc>
              <a:spcBef>
                <a:spcPts val="1600"/>
              </a:spcBef>
              <a:spcAft>
                <a:spcPts val="0"/>
              </a:spcAft>
              <a:buClr>
                <a:schemeClr val="dk1"/>
              </a:buClr>
              <a:buSzPts val="5120"/>
              <a:buFont typeface="Arial"/>
              <a:buNone/>
              <a:defRPr sz="5120" b="0" i="0" u="none" strike="noStrike" cap="none">
                <a:solidFill>
                  <a:schemeClr val="dk1"/>
                </a:solidFill>
                <a:latin typeface="Calibri"/>
                <a:ea typeface="Calibri"/>
                <a:cs typeface="Calibri"/>
                <a:sym typeface="Calibri"/>
              </a:defRPr>
            </a:lvl5pPr>
            <a:lvl6pPr marR="0" lvl="5" algn="ctr" rtl="0">
              <a:lnSpc>
                <a:spcPct val="90000"/>
              </a:lnSpc>
              <a:spcBef>
                <a:spcPts val="1600"/>
              </a:spcBef>
              <a:spcAft>
                <a:spcPts val="0"/>
              </a:spcAft>
              <a:buClr>
                <a:schemeClr val="dk1"/>
              </a:buClr>
              <a:buSzPts val="5120"/>
              <a:buFont typeface="Arial"/>
              <a:buNone/>
              <a:defRPr sz="5120" b="0" i="0" u="none" strike="noStrike" cap="none">
                <a:solidFill>
                  <a:schemeClr val="dk1"/>
                </a:solidFill>
                <a:latin typeface="Calibri"/>
                <a:ea typeface="Calibri"/>
                <a:cs typeface="Calibri"/>
                <a:sym typeface="Calibri"/>
              </a:defRPr>
            </a:lvl6pPr>
            <a:lvl7pPr marR="0" lvl="6" algn="ctr" rtl="0">
              <a:lnSpc>
                <a:spcPct val="90000"/>
              </a:lnSpc>
              <a:spcBef>
                <a:spcPts val="1600"/>
              </a:spcBef>
              <a:spcAft>
                <a:spcPts val="0"/>
              </a:spcAft>
              <a:buClr>
                <a:schemeClr val="dk1"/>
              </a:buClr>
              <a:buSzPts val="5120"/>
              <a:buFont typeface="Arial"/>
              <a:buNone/>
              <a:defRPr sz="5120" b="0" i="0" u="none" strike="noStrike" cap="none">
                <a:solidFill>
                  <a:schemeClr val="dk1"/>
                </a:solidFill>
                <a:latin typeface="Calibri"/>
                <a:ea typeface="Calibri"/>
                <a:cs typeface="Calibri"/>
                <a:sym typeface="Calibri"/>
              </a:defRPr>
            </a:lvl7pPr>
            <a:lvl8pPr marR="0" lvl="7" algn="ctr" rtl="0">
              <a:lnSpc>
                <a:spcPct val="90000"/>
              </a:lnSpc>
              <a:spcBef>
                <a:spcPts val="1600"/>
              </a:spcBef>
              <a:spcAft>
                <a:spcPts val="0"/>
              </a:spcAft>
              <a:buClr>
                <a:schemeClr val="dk1"/>
              </a:buClr>
              <a:buSzPts val="5120"/>
              <a:buFont typeface="Arial"/>
              <a:buNone/>
              <a:defRPr sz="5120" b="0" i="0" u="none" strike="noStrike" cap="none">
                <a:solidFill>
                  <a:schemeClr val="dk1"/>
                </a:solidFill>
                <a:latin typeface="Calibri"/>
                <a:ea typeface="Calibri"/>
                <a:cs typeface="Calibri"/>
                <a:sym typeface="Calibri"/>
              </a:defRPr>
            </a:lvl8pPr>
            <a:lvl9pPr marR="0" lvl="8" algn="ctr" rtl="0">
              <a:lnSpc>
                <a:spcPct val="90000"/>
              </a:lnSpc>
              <a:spcBef>
                <a:spcPts val="1600"/>
              </a:spcBef>
              <a:spcAft>
                <a:spcPts val="0"/>
              </a:spcAft>
              <a:buClr>
                <a:schemeClr val="dk1"/>
              </a:buClr>
              <a:buSzPts val="5120"/>
              <a:buFont typeface="Arial"/>
              <a:buNone/>
              <a:defRPr sz="5120" b="0" i="0" u="none" strike="noStrike" cap="none">
                <a:solidFill>
                  <a:schemeClr val="dk1"/>
                </a:solidFill>
                <a:latin typeface="Calibri"/>
                <a:ea typeface="Calibri"/>
                <a:cs typeface="Calibri"/>
                <a:sym typeface="Calibri"/>
              </a:defRPr>
            </a:lvl9pPr>
          </a:lstStyle>
          <a:p>
            <a:endParaRPr/>
          </a:p>
        </p:txBody>
      </p:sp>
      <p:sp>
        <p:nvSpPr>
          <p:cNvPr id="14" name="Shape 14"/>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15" name="Shape 15"/>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b="0" i="0" u="none" strike="noStrike" cap="none">
                <a:solidFill>
                  <a:srgbClr val="888888"/>
                </a:solidFill>
                <a:latin typeface="Calibri"/>
                <a:ea typeface="Calibri"/>
                <a:cs typeface="Calibri"/>
                <a:sym typeface="Calibri"/>
              </a:defRPr>
            </a:lvl1pPr>
            <a:lvl2pPr marL="0" marR="0" lvl="1" indent="0" algn="r" rtl="0">
              <a:spcBef>
                <a:spcPts val="0"/>
              </a:spcBef>
              <a:buNone/>
              <a:defRPr sz="3840" b="0" i="0" u="none" strike="noStrike" cap="none">
                <a:solidFill>
                  <a:srgbClr val="888888"/>
                </a:solidFill>
                <a:latin typeface="Calibri"/>
                <a:ea typeface="Calibri"/>
                <a:cs typeface="Calibri"/>
                <a:sym typeface="Calibri"/>
              </a:defRPr>
            </a:lvl2pPr>
            <a:lvl3pPr marL="0" marR="0" lvl="2" indent="0" algn="r" rtl="0">
              <a:spcBef>
                <a:spcPts val="0"/>
              </a:spcBef>
              <a:buNone/>
              <a:defRPr sz="3840" b="0" i="0" u="none" strike="noStrike" cap="none">
                <a:solidFill>
                  <a:srgbClr val="888888"/>
                </a:solidFill>
                <a:latin typeface="Calibri"/>
                <a:ea typeface="Calibri"/>
                <a:cs typeface="Calibri"/>
                <a:sym typeface="Calibri"/>
              </a:defRPr>
            </a:lvl3pPr>
            <a:lvl4pPr marL="0" marR="0" lvl="3" indent="0" algn="r" rtl="0">
              <a:spcBef>
                <a:spcPts val="0"/>
              </a:spcBef>
              <a:buNone/>
              <a:defRPr sz="3840" b="0" i="0" u="none" strike="noStrike" cap="none">
                <a:solidFill>
                  <a:srgbClr val="888888"/>
                </a:solidFill>
                <a:latin typeface="Calibri"/>
                <a:ea typeface="Calibri"/>
                <a:cs typeface="Calibri"/>
                <a:sym typeface="Calibri"/>
              </a:defRPr>
            </a:lvl4pPr>
            <a:lvl5pPr marL="0" marR="0" lvl="4" indent="0" algn="r" rtl="0">
              <a:spcBef>
                <a:spcPts val="0"/>
              </a:spcBef>
              <a:buNone/>
              <a:defRPr sz="3840" b="0" i="0" u="none" strike="noStrike" cap="none">
                <a:solidFill>
                  <a:srgbClr val="888888"/>
                </a:solidFill>
                <a:latin typeface="Calibri"/>
                <a:ea typeface="Calibri"/>
                <a:cs typeface="Calibri"/>
                <a:sym typeface="Calibri"/>
              </a:defRPr>
            </a:lvl5pPr>
            <a:lvl6pPr marL="0" marR="0" lvl="5" indent="0" algn="r" rtl="0">
              <a:spcBef>
                <a:spcPts val="0"/>
              </a:spcBef>
              <a:buNone/>
              <a:defRPr sz="3840" b="0" i="0" u="none" strike="noStrike" cap="none">
                <a:solidFill>
                  <a:srgbClr val="888888"/>
                </a:solidFill>
                <a:latin typeface="Calibri"/>
                <a:ea typeface="Calibri"/>
                <a:cs typeface="Calibri"/>
                <a:sym typeface="Calibri"/>
              </a:defRPr>
            </a:lvl6pPr>
            <a:lvl7pPr marL="0" marR="0" lvl="6" indent="0" algn="r" rtl="0">
              <a:spcBef>
                <a:spcPts val="0"/>
              </a:spcBef>
              <a:buNone/>
              <a:defRPr sz="3840" b="0" i="0" u="none" strike="noStrike" cap="none">
                <a:solidFill>
                  <a:srgbClr val="888888"/>
                </a:solidFill>
                <a:latin typeface="Calibri"/>
                <a:ea typeface="Calibri"/>
                <a:cs typeface="Calibri"/>
                <a:sym typeface="Calibri"/>
              </a:defRPr>
            </a:lvl7pPr>
            <a:lvl8pPr marL="0" marR="0" lvl="7" indent="0" algn="r" rtl="0">
              <a:spcBef>
                <a:spcPts val="0"/>
              </a:spcBef>
              <a:buNone/>
              <a:defRPr sz="3840" b="0" i="0" u="none" strike="noStrike" cap="none">
                <a:solidFill>
                  <a:srgbClr val="888888"/>
                </a:solidFill>
                <a:latin typeface="Calibri"/>
                <a:ea typeface="Calibri"/>
                <a:cs typeface="Calibri"/>
                <a:sym typeface="Calibri"/>
              </a:defRPr>
            </a:lvl8pPr>
            <a:lvl9pPr marL="0" marR="0" lvl="8" indent="0" algn="r" rtl="0">
              <a:spcBef>
                <a:spcPts val="0"/>
              </a:spcBef>
              <a:buNone/>
              <a:defRPr sz="384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2263140" y="1168405"/>
            <a:ext cx="28392119" cy="4241802"/>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14080"/>
              <a:buFont typeface="Calibri"/>
              <a:buNone/>
              <a:defRPr sz="1408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0" name="Shape 70"/>
          <p:cNvSpPr txBox="1">
            <a:spLocks noGrp="1"/>
          </p:cNvSpPr>
          <p:nvPr>
            <p:ph type="body" idx="1"/>
          </p:nvPr>
        </p:nvSpPr>
        <p:spPr>
          <a:xfrm rot="5400000">
            <a:off x="9497058" y="-1391918"/>
            <a:ext cx="13924283" cy="28392119"/>
          </a:xfrm>
          <a:prstGeom prst="rect">
            <a:avLst/>
          </a:prstGeom>
          <a:noFill/>
          <a:ln>
            <a:noFill/>
          </a:ln>
        </p:spPr>
        <p:txBody>
          <a:bodyPr spcFirstLastPara="1" wrap="square" lIns="91425" tIns="91425" rIns="91425" bIns="91425" anchor="t" anchorCtr="0"/>
          <a:lstStyle>
            <a:lvl1pPr marL="457200" marR="0" lvl="0" indent="-797560" algn="l" rtl="0">
              <a:lnSpc>
                <a:spcPct val="90000"/>
              </a:lnSpc>
              <a:spcBef>
                <a:spcPts val="3200"/>
              </a:spcBef>
              <a:spcAft>
                <a:spcPts val="0"/>
              </a:spcAft>
              <a:buClr>
                <a:schemeClr val="dk1"/>
              </a:buClr>
              <a:buSzPts val="8960"/>
              <a:buFont typeface="Arial"/>
              <a:buChar char="•"/>
              <a:defRPr sz="8960" b="0" i="0" u="none" strike="noStrike" cap="none">
                <a:solidFill>
                  <a:schemeClr val="dk1"/>
                </a:solidFill>
                <a:latin typeface="Calibri"/>
                <a:ea typeface="Calibri"/>
                <a:cs typeface="Calibri"/>
                <a:sym typeface="Calibri"/>
              </a:defRPr>
            </a:lvl1pPr>
            <a:lvl2pPr marL="914400" marR="0" lvl="1" indent="-716280" algn="l" rtl="0">
              <a:lnSpc>
                <a:spcPct val="90000"/>
              </a:lnSpc>
              <a:spcBef>
                <a:spcPts val="1600"/>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2pPr>
            <a:lvl3pPr marL="1371600" marR="0" lvl="2"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3pPr>
            <a:lvl4pPr marL="1828800" marR="0" lvl="3"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4pPr>
            <a:lvl5pPr marL="2286000" marR="0" lvl="4"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5pPr>
            <a:lvl6pPr marL="2743200" marR="0" lvl="5"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6pPr>
            <a:lvl7pPr marL="3200400" marR="0" lvl="6"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7pPr>
            <a:lvl8pPr marL="3657600" marR="0" lvl="7"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8pPr>
            <a:lvl9pPr marL="4114800" marR="0" lvl="8" indent="-594359"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a:solidFill>
                  <a:srgbClr val="888888"/>
                </a:solidFill>
                <a:latin typeface="Calibri"/>
                <a:ea typeface="Calibri"/>
                <a:cs typeface="Calibri"/>
                <a:sym typeface="Calibri"/>
              </a:defRPr>
            </a:lvl1pPr>
            <a:lvl2pPr marL="0" marR="0" lvl="1" indent="0" algn="r" rtl="0">
              <a:spcBef>
                <a:spcPts val="0"/>
              </a:spcBef>
              <a:buNone/>
              <a:defRPr sz="3840">
                <a:solidFill>
                  <a:srgbClr val="888888"/>
                </a:solidFill>
                <a:latin typeface="Calibri"/>
                <a:ea typeface="Calibri"/>
                <a:cs typeface="Calibri"/>
                <a:sym typeface="Calibri"/>
              </a:defRPr>
            </a:lvl2pPr>
            <a:lvl3pPr marL="0" marR="0" lvl="2" indent="0" algn="r" rtl="0">
              <a:spcBef>
                <a:spcPts val="0"/>
              </a:spcBef>
              <a:buNone/>
              <a:defRPr sz="3840">
                <a:solidFill>
                  <a:srgbClr val="888888"/>
                </a:solidFill>
                <a:latin typeface="Calibri"/>
                <a:ea typeface="Calibri"/>
                <a:cs typeface="Calibri"/>
                <a:sym typeface="Calibri"/>
              </a:defRPr>
            </a:lvl3pPr>
            <a:lvl4pPr marL="0" marR="0" lvl="3" indent="0" algn="r" rtl="0">
              <a:spcBef>
                <a:spcPts val="0"/>
              </a:spcBef>
              <a:buNone/>
              <a:defRPr sz="3840">
                <a:solidFill>
                  <a:srgbClr val="888888"/>
                </a:solidFill>
                <a:latin typeface="Calibri"/>
                <a:ea typeface="Calibri"/>
                <a:cs typeface="Calibri"/>
                <a:sym typeface="Calibri"/>
              </a:defRPr>
            </a:lvl4pPr>
            <a:lvl5pPr marL="0" marR="0" lvl="4" indent="0" algn="r" rtl="0">
              <a:spcBef>
                <a:spcPts val="0"/>
              </a:spcBef>
              <a:buNone/>
              <a:defRPr sz="3840">
                <a:solidFill>
                  <a:srgbClr val="888888"/>
                </a:solidFill>
                <a:latin typeface="Calibri"/>
                <a:ea typeface="Calibri"/>
                <a:cs typeface="Calibri"/>
                <a:sym typeface="Calibri"/>
              </a:defRPr>
            </a:lvl5pPr>
            <a:lvl6pPr marL="0" marR="0" lvl="5" indent="0" algn="r" rtl="0">
              <a:spcBef>
                <a:spcPts val="0"/>
              </a:spcBef>
              <a:buNone/>
              <a:defRPr sz="3840">
                <a:solidFill>
                  <a:srgbClr val="888888"/>
                </a:solidFill>
                <a:latin typeface="Calibri"/>
                <a:ea typeface="Calibri"/>
                <a:cs typeface="Calibri"/>
                <a:sym typeface="Calibri"/>
              </a:defRPr>
            </a:lvl6pPr>
            <a:lvl7pPr marL="0" marR="0" lvl="6" indent="0" algn="r" rtl="0">
              <a:spcBef>
                <a:spcPts val="0"/>
              </a:spcBef>
              <a:buNone/>
              <a:defRPr sz="3840">
                <a:solidFill>
                  <a:srgbClr val="888888"/>
                </a:solidFill>
                <a:latin typeface="Calibri"/>
                <a:ea typeface="Calibri"/>
                <a:cs typeface="Calibri"/>
                <a:sym typeface="Calibri"/>
              </a:defRPr>
            </a:lvl7pPr>
            <a:lvl8pPr marL="0" marR="0" lvl="7" indent="0" algn="r" rtl="0">
              <a:spcBef>
                <a:spcPts val="0"/>
              </a:spcBef>
              <a:buNone/>
              <a:defRPr sz="3840">
                <a:solidFill>
                  <a:srgbClr val="888888"/>
                </a:solidFill>
                <a:latin typeface="Calibri"/>
                <a:ea typeface="Calibri"/>
                <a:cs typeface="Calibri"/>
                <a:sym typeface="Calibri"/>
              </a:defRPr>
            </a:lvl8pPr>
            <a:lvl9pPr marL="0" marR="0" lvl="8" indent="0" algn="r" rtl="0">
              <a:spcBef>
                <a:spcPts val="0"/>
              </a:spcBef>
              <a:buNone/>
              <a:defRPr sz="384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17807306" y="6918326"/>
            <a:ext cx="18597882" cy="7098030"/>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14080"/>
              <a:buFont typeface="Calibri"/>
              <a:buNone/>
              <a:defRPr sz="1408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6" name="Shape 76"/>
          <p:cNvSpPr txBox="1">
            <a:spLocks noGrp="1"/>
          </p:cNvSpPr>
          <p:nvPr>
            <p:ph type="body" idx="1"/>
          </p:nvPr>
        </p:nvSpPr>
        <p:spPr>
          <a:xfrm rot="5400000">
            <a:off x="3405506" y="26036"/>
            <a:ext cx="18597882" cy="20882609"/>
          </a:xfrm>
          <a:prstGeom prst="rect">
            <a:avLst/>
          </a:prstGeom>
          <a:noFill/>
          <a:ln>
            <a:noFill/>
          </a:ln>
        </p:spPr>
        <p:txBody>
          <a:bodyPr spcFirstLastPara="1" wrap="square" lIns="91425" tIns="91425" rIns="91425" bIns="91425" anchor="t" anchorCtr="0"/>
          <a:lstStyle>
            <a:lvl1pPr marL="457200" marR="0" lvl="0" indent="-797560" algn="l" rtl="0">
              <a:lnSpc>
                <a:spcPct val="90000"/>
              </a:lnSpc>
              <a:spcBef>
                <a:spcPts val="3200"/>
              </a:spcBef>
              <a:spcAft>
                <a:spcPts val="0"/>
              </a:spcAft>
              <a:buClr>
                <a:schemeClr val="dk1"/>
              </a:buClr>
              <a:buSzPts val="8960"/>
              <a:buFont typeface="Arial"/>
              <a:buChar char="•"/>
              <a:defRPr sz="8960" b="0" i="0" u="none" strike="noStrike" cap="none">
                <a:solidFill>
                  <a:schemeClr val="dk1"/>
                </a:solidFill>
                <a:latin typeface="Calibri"/>
                <a:ea typeface="Calibri"/>
                <a:cs typeface="Calibri"/>
                <a:sym typeface="Calibri"/>
              </a:defRPr>
            </a:lvl1pPr>
            <a:lvl2pPr marL="914400" marR="0" lvl="1" indent="-716280" algn="l" rtl="0">
              <a:lnSpc>
                <a:spcPct val="90000"/>
              </a:lnSpc>
              <a:spcBef>
                <a:spcPts val="1600"/>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2pPr>
            <a:lvl3pPr marL="1371600" marR="0" lvl="2"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3pPr>
            <a:lvl4pPr marL="1828800" marR="0" lvl="3"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4pPr>
            <a:lvl5pPr marL="2286000" marR="0" lvl="4"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5pPr>
            <a:lvl6pPr marL="2743200" marR="0" lvl="5"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6pPr>
            <a:lvl7pPr marL="3200400" marR="0" lvl="6"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7pPr>
            <a:lvl8pPr marL="3657600" marR="0" lvl="7"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8pPr>
            <a:lvl9pPr marL="4114800" marR="0" lvl="8" indent="-594359"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a:solidFill>
                  <a:srgbClr val="888888"/>
                </a:solidFill>
                <a:latin typeface="Calibri"/>
                <a:ea typeface="Calibri"/>
                <a:cs typeface="Calibri"/>
                <a:sym typeface="Calibri"/>
              </a:defRPr>
            </a:lvl1pPr>
            <a:lvl2pPr marL="0" marR="0" lvl="1" indent="0" algn="r" rtl="0">
              <a:spcBef>
                <a:spcPts val="0"/>
              </a:spcBef>
              <a:buNone/>
              <a:defRPr sz="3840">
                <a:solidFill>
                  <a:srgbClr val="888888"/>
                </a:solidFill>
                <a:latin typeface="Calibri"/>
                <a:ea typeface="Calibri"/>
                <a:cs typeface="Calibri"/>
                <a:sym typeface="Calibri"/>
              </a:defRPr>
            </a:lvl2pPr>
            <a:lvl3pPr marL="0" marR="0" lvl="2" indent="0" algn="r" rtl="0">
              <a:spcBef>
                <a:spcPts val="0"/>
              </a:spcBef>
              <a:buNone/>
              <a:defRPr sz="3840">
                <a:solidFill>
                  <a:srgbClr val="888888"/>
                </a:solidFill>
                <a:latin typeface="Calibri"/>
                <a:ea typeface="Calibri"/>
                <a:cs typeface="Calibri"/>
                <a:sym typeface="Calibri"/>
              </a:defRPr>
            </a:lvl3pPr>
            <a:lvl4pPr marL="0" marR="0" lvl="3" indent="0" algn="r" rtl="0">
              <a:spcBef>
                <a:spcPts val="0"/>
              </a:spcBef>
              <a:buNone/>
              <a:defRPr sz="3840">
                <a:solidFill>
                  <a:srgbClr val="888888"/>
                </a:solidFill>
                <a:latin typeface="Calibri"/>
                <a:ea typeface="Calibri"/>
                <a:cs typeface="Calibri"/>
                <a:sym typeface="Calibri"/>
              </a:defRPr>
            </a:lvl4pPr>
            <a:lvl5pPr marL="0" marR="0" lvl="4" indent="0" algn="r" rtl="0">
              <a:spcBef>
                <a:spcPts val="0"/>
              </a:spcBef>
              <a:buNone/>
              <a:defRPr sz="3840">
                <a:solidFill>
                  <a:srgbClr val="888888"/>
                </a:solidFill>
                <a:latin typeface="Calibri"/>
                <a:ea typeface="Calibri"/>
                <a:cs typeface="Calibri"/>
                <a:sym typeface="Calibri"/>
              </a:defRPr>
            </a:lvl5pPr>
            <a:lvl6pPr marL="0" marR="0" lvl="5" indent="0" algn="r" rtl="0">
              <a:spcBef>
                <a:spcPts val="0"/>
              </a:spcBef>
              <a:buNone/>
              <a:defRPr sz="3840">
                <a:solidFill>
                  <a:srgbClr val="888888"/>
                </a:solidFill>
                <a:latin typeface="Calibri"/>
                <a:ea typeface="Calibri"/>
                <a:cs typeface="Calibri"/>
                <a:sym typeface="Calibri"/>
              </a:defRPr>
            </a:lvl6pPr>
            <a:lvl7pPr marL="0" marR="0" lvl="6" indent="0" algn="r" rtl="0">
              <a:spcBef>
                <a:spcPts val="0"/>
              </a:spcBef>
              <a:buNone/>
              <a:defRPr sz="3840">
                <a:solidFill>
                  <a:srgbClr val="888888"/>
                </a:solidFill>
                <a:latin typeface="Calibri"/>
                <a:ea typeface="Calibri"/>
                <a:cs typeface="Calibri"/>
                <a:sym typeface="Calibri"/>
              </a:defRPr>
            </a:lvl7pPr>
            <a:lvl8pPr marL="0" marR="0" lvl="7" indent="0" algn="r" rtl="0">
              <a:spcBef>
                <a:spcPts val="0"/>
              </a:spcBef>
              <a:buNone/>
              <a:defRPr sz="3840">
                <a:solidFill>
                  <a:srgbClr val="888888"/>
                </a:solidFill>
                <a:latin typeface="Calibri"/>
                <a:ea typeface="Calibri"/>
                <a:cs typeface="Calibri"/>
                <a:sym typeface="Calibri"/>
              </a:defRPr>
            </a:lvl8pPr>
            <a:lvl9pPr marL="0" marR="0" lvl="8" indent="0" algn="r" rtl="0">
              <a:spcBef>
                <a:spcPts val="0"/>
              </a:spcBef>
              <a:buNone/>
              <a:defRPr sz="384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2263140" y="1168405"/>
            <a:ext cx="28392119" cy="4241802"/>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14080"/>
              <a:buFont typeface="Calibri"/>
              <a:buNone/>
              <a:defRPr sz="1408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9" name="Shape 19"/>
          <p:cNvSpPr txBox="1">
            <a:spLocks noGrp="1"/>
          </p:cNvSpPr>
          <p:nvPr>
            <p:ph type="body" idx="1"/>
          </p:nvPr>
        </p:nvSpPr>
        <p:spPr>
          <a:xfrm>
            <a:off x="2263140" y="5842000"/>
            <a:ext cx="28392119" cy="13924283"/>
          </a:xfrm>
          <a:prstGeom prst="rect">
            <a:avLst/>
          </a:prstGeom>
          <a:noFill/>
          <a:ln>
            <a:noFill/>
          </a:ln>
        </p:spPr>
        <p:txBody>
          <a:bodyPr spcFirstLastPara="1" wrap="square" lIns="91425" tIns="91425" rIns="91425" bIns="91425" anchor="t" anchorCtr="0"/>
          <a:lstStyle>
            <a:lvl1pPr marL="457200" marR="0" lvl="0" indent="-797560" algn="l" rtl="0">
              <a:lnSpc>
                <a:spcPct val="90000"/>
              </a:lnSpc>
              <a:spcBef>
                <a:spcPts val="3200"/>
              </a:spcBef>
              <a:spcAft>
                <a:spcPts val="0"/>
              </a:spcAft>
              <a:buClr>
                <a:schemeClr val="dk1"/>
              </a:buClr>
              <a:buSzPts val="8960"/>
              <a:buFont typeface="Arial"/>
              <a:buChar char="•"/>
              <a:defRPr sz="8960" b="0" i="0" u="none" strike="noStrike" cap="none">
                <a:solidFill>
                  <a:schemeClr val="dk1"/>
                </a:solidFill>
                <a:latin typeface="Calibri"/>
                <a:ea typeface="Calibri"/>
                <a:cs typeface="Calibri"/>
                <a:sym typeface="Calibri"/>
              </a:defRPr>
            </a:lvl1pPr>
            <a:lvl2pPr marL="914400" marR="0" lvl="1" indent="-716280" algn="l" rtl="0">
              <a:lnSpc>
                <a:spcPct val="90000"/>
              </a:lnSpc>
              <a:spcBef>
                <a:spcPts val="1600"/>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2pPr>
            <a:lvl3pPr marL="1371600" marR="0" lvl="2"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3pPr>
            <a:lvl4pPr marL="1828800" marR="0" lvl="3"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4pPr>
            <a:lvl5pPr marL="2286000" marR="0" lvl="4"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5pPr>
            <a:lvl6pPr marL="2743200" marR="0" lvl="5"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6pPr>
            <a:lvl7pPr marL="3200400" marR="0" lvl="6"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7pPr>
            <a:lvl8pPr marL="3657600" marR="0" lvl="7"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8pPr>
            <a:lvl9pPr marL="4114800" marR="0" lvl="8" indent="-594359"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21" name="Shape 21"/>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a:solidFill>
                  <a:srgbClr val="888888"/>
                </a:solidFill>
                <a:latin typeface="Calibri"/>
                <a:ea typeface="Calibri"/>
                <a:cs typeface="Calibri"/>
                <a:sym typeface="Calibri"/>
              </a:defRPr>
            </a:lvl1pPr>
            <a:lvl2pPr marL="0" marR="0" lvl="1" indent="0" algn="r" rtl="0">
              <a:spcBef>
                <a:spcPts val="0"/>
              </a:spcBef>
              <a:buNone/>
              <a:defRPr sz="3840">
                <a:solidFill>
                  <a:srgbClr val="888888"/>
                </a:solidFill>
                <a:latin typeface="Calibri"/>
                <a:ea typeface="Calibri"/>
                <a:cs typeface="Calibri"/>
                <a:sym typeface="Calibri"/>
              </a:defRPr>
            </a:lvl2pPr>
            <a:lvl3pPr marL="0" marR="0" lvl="2" indent="0" algn="r" rtl="0">
              <a:spcBef>
                <a:spcPts val="0"/>
              </a:spcBef>
              <a:buNone/>
              <a:defRPr sz="3840">
                <a:solidFill>
                  <a:srgbClr val="888888"/>
                </a:solidFill>
                <a:latin typeface="Calibri"/>
                <a:ea typeface="Calibri"/>
                <a:cs typeface="Calibri"/>
                <a:sym typeface="Calibri"/>
              </a:defRPr>
            </a:lvl3pPr>
            <a:lvl4pPr marL="0" marR="0" lvl="3" indent="0" algn="r" rtl="0">
              <a:spcBef>
                <a:spcPts val="0"/>
              </a:spcBef>
              <a:buNone/>
              <a:defRPr sz="3840">
                <a:solidFill>
                  <a:srgbClr val="888888"/>
                </a:solidFill>
                <a:latin typeface="Calibri"/>
                <a:ea typeface="Calibri"/>
                <a:cs typeface="Calibri"/>
                <a:sym typeface="Calibri"/>
              </a:defRPr>
            </a:lvl4pPr>
            <a:lvl5pPr marL="0" marR="0" lvl="4" indent="0" algn="r" rtl="0">
              <a:spcBef>
                <a:spcPts val="0"/>
              </a:spcBef>
              <a:buNone/>
              <a:defRPr sz="3840">
                <a:solidFill>
                  <a:srgbClr val="888888"/>
                </a:solidFill>
                <a:latin typeface="Calibri"/>
                <a:ea typeface="Calibri"/>
                <a:cs typeface="Calibri"/>
                <a:sym typeface="Calibri"/>
              </a:defRPr>
            </a:lvl5pPr>
            <a:lvl6pPr marL="0" marR="0" lvl="5" indent="0" algn="r" rtl="0">
              <a:spcBef>
                <a:spcPts val="0"/>
              </a:spcBef>
              <a:buNone/>
              <a:defRPr sz="3840">
                <a:solidFill>
                  <a:srgbClr val="888888"/>
                </a:solidFill>
                <a:latin typeface="Calibri"/>
                <a:ea typeface="Calibri"/>
                <a:cs typeface="Calibri"/>
                <a:sym typeface="Calibri"/>
              </a:defRPr>
            </a:lvl6pPr>
            <a:lvl7pPr marL="0" marR="0" lvl="6" indent="0" algn="r" rtl="0">
              <a:spcBef>
                <a:spcPts val="0"/>
              </a:spcBef>
              <a:buNone/>
              <a:defRPr sz="3840">
                <a:solidFill>
                  <a:srgbClr val="888888"/>
                </a:solidFill>
                <a:latin typeface="Calibri"/>
                <a:ea typeface="Calibri"/>
                <a:cs typeface="Calibri"/>
                <a:sym typeface="Calibri"/>
              </a:defRPr>
            </a:lvl7pPr>
            <a:lvl8pPr marL="0" marR="0" lvl="7" indent="0" algn="r" rtl="0">
              <a:spcBef>
                <a:spcPts val="0"/>
              </a:spcBef>
              <a:buNone/>
              <a:defRPr sz="3840">
                <a:solidFill>
                  <a:srgbClr val="888888"/>
                </a:solidFill>
                <a:latin typeface="Calibri"/>
                <a:ea typeface="Calibri"/>
                <a:cs typeface="Calibri"/>
                <a:sym typeface="Calibri"/>
              </a:defRPr>
            </a:lvl8pPr>
            <a:lvl9pPr marL="0" marR="0" lvl="8" indent="0" algn="r" rtl="0">
              <a:spcBef>
                <a:spcPts val="0"/>
              </a:spcBef>
              <a:buNone/>
              <a:defRPr sz="384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2245997" y="5471167"/>
            <a:ext cx="28392119" cy="9128758"/>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19200"/>
              <a:buFont typeface="Calibri"/>
              <a:buNone/>
              <a:defRPr sz="192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5" name="Shape 25"/>
          <p:cNvSpPr txBox="1">
            <a:spLocks noGrp="1"/>
          </p:cNvSpPr>
          <p:nvPr>
            <p:ph type="body" idx="1"/>
          </p:nvPr>
        </p:nvSpPr>
        <p:spPr>
          <a:xfrm>
            <a:off x="2245997" y="14686288"/>
            <a:ext cx="28392119" cy="4800598"/>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3200"/>
              </a:spcBef>
              <a:spcAft>
                <a:spcPts val="0"/>
              </a:spcAft>
              <a:buClr>
                <a:schemeClr val="dk1"/>
              </a:buClr>
              <a:buSzPts val="7680"/>
              <a:buFont typeface="Arial"/>
              <a:buNone/>
              <a:defRPr sz="768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600"/>
              </a:spcBef>
              <a:spcAft>
                <a:spcPts val="0"/>
              </a:spcAft>
              <a:buClr>
                <a:srgbClr val="888888"/>
              </a:buClr>
              <a:buSzPts val="6400"/>
              <a:buFont typeface="Arial"/>
              <a:buNone/>
              <a:defRPr sz="64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1600"/>
              </a:spcBef>
              <a:spcAft>
                <a:spcPts val="0"/>
              </a:spcAft>
              <a:buClr>
                <a:srgbClr val="888888"/>
              </a:buClr>
              <a:buSzPts val="5760"/>
              <a:buFont typeface="Arial"/>
              <a:buNone/>
              <a:defRPr sz="576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1600"/>
              </a:spcBef>
              <a:spcAft>
                <a:spcPts val="0"/>
              </a:spcAft>
              <a:buClr>
                <a:srgbClr val="888888"/>
              </a:buClr>
              <a:buSzPts val="5120"/>
              <a:buFont typeface="Arial"/>
              <a:buNone/>
              <a:defRPr sz="512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1600"/>
              </a:spcBef>
              <a:spcAft>
                <a:spcPts val="0"/>
              </a:spcAft>
              <a:buClr>
                <a:srgbClr val="888888"/>
              </a:buClr>
              <a:buSzPts val="5120"/>
              <a:buFont typeface="Arial"/>
              <a:buNone/>
              <a:defRPr sz="512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1600"/>
              </a:spcBef>
              <a:spcAft>
                <a:spcPts val="0"/>
              </a:spcAft>
              <a:buClr>
                <a:srgbClr val="888888"/>
              </a:buClr>
              <a:buSzPts val="5120"/>
              <a:buFont typeface="Arial"/>
              <a:buNone/>
              <a:defRPr sz="512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1600"/>
              </a:spcBef>
              <a:spcAft>
                <a:spcPts val="0"/>
              </a:spcAft>
              <a:buClr>
                <a:srgbClr val="888888"/>
              </a:buClr>
              <a:buSzPts val="5120"/>
              <a:buFont typeface="Arial"/>
              <a:buNone/>
              <a:defRPr sz="512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1600"/>
              </a:spcBef>
              <a:spcAft>
                <a:spcPts val="0"/>
              </a:spcAft>
              <a:buClr>
                <a:srgbClr val="888888"/>
              </a:buClr>
              <a:buSzPts val="5120"/>
              <a:buFont typeface="Arial"/>
              <a:buNone/>
              <a:defRPr sz="512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1600"/>
              </a:spcBef>
              <a:spcAft>
                <a:spcPts val="0"/>
              </a:spcAft>
              <a:buClr>
                <a:srgbClr val="888888"/>
              </a:buClr>
              <a:buSzPts val="5120"/>
              <a:buFont typeface="Arial"/>
              <a:buNone/>
              <a:defRPr sz="5120" b="0" i="0" u="none" strike="noStrike" cap="none">
                <a:solidFill>
                  <a:srgbClr val="888888"/>
                </a:solidFill>
                <a:latin typeface="Calibri"/>
                <a:ea typeface="Calibri"/>
                <a:cs typeface="Calibri"/>
                <a:sym typeface="Calibri"/>
              </a:defRPr>
            </a:lvl9pPr>
          </a:lstStyle>
          <a:p>
            <a:endParaRPr/>
          </a:p>
        </p:txBody>
      </p:sp>
      <p:sp>
        <p:nvSpPr>
          <p:cNvPr id="26" name="Shape 26"/>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27" name="Shape 27"/>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a:solidFill>
                  <a:srgbClr val="888888"/>
                </a:solidFill>
                <a:latin typeface="Calibri"/>
                <a:ea typeface="Calibri"/>
                <a:cs typeface="Calibri"/>
                <a:sym typeface="Calibri"/>
              </a:defRPr>
            </a:lvl1pPr>
            <a:lvl2pPr marL="0" marR="0" lvl="1" indent="0" algn="r" rtl="0">
              <a:spcBef>
                <a:spcPts val="0"/>
              </a:spcBef>
              <a:buNone/>
              <a:defRPr sz="3840">
                <a:solidFill>
                  <a:srgbClr val="888888"/>
                </a:solidFill>
                <a:latin typeface="Calibri"/>
                <a:ea typeface="Calibri"/>
                <a:cs typeface="Calibri"/>
                <a:sym typeface="Calibri"/>
              </a:defRPr>
            </a:lvl2pPr>
            <a:lvl3pPr marL="0" marR="0" lvl="2" indent="0" algn="r" rtl="0">
              <a:spcBef>
                <a:spcPts val="0"/>
              </a:spcBef>
              <a:buNone/>
              <a:defRPr sz="3840">
                <a:solidFill>
                  <a:srgbClr val="888888"/>
                </a:solidFill>
                <a:latin typeface="Calibri"/>
                <a:ea typeface="Calibri"/>
                <a:cs typeface="Calibri"/>
                <a:sym typeface="Calibri"/>
              </a:defRPr>
            </a:lvl3pPr>
            <a:lvl4pPr marL="0" marR="0" lvl="3" indent="0" algn="r" rtl="0">
              <a:spcBef>
                <a:spcPts val="0"/>
              </a:spcBef>
              <a:buNone/>
              <a:defRPr sz="3840">
                <a:solidFill>
                  <a:srgbClr val="888888"/>
                </a:solidFill>
                <a:latin typeface="Calibri"/>
                <a:ea typeface="Calibri"/>
                <a:cs typeface="Calibri"/>
                <a:sym typeface="Calibri"/>
              </a:defRPr>
            </a:lvl4pPr>
            <a:lvl5pPr marL="0" marR="0" lvl="4" indent="0" algn="r" rtl="0">
              <a:spcBef>
                <a:spcPts val="0"/>
              </a:spcBef>
              <a:buNone/>
              <a:defRPr sz="3840">
                <a:solidFill>
                  <a:srgbClr val="888888"/>
                </a:solidFill>
                <a:latin typeface="Calibri"/>
                <a:ea typeface="Calibri"/>
                <a:cs typeface="Calibri"/>
                <a:sym typeface="Calibri"/>
              </a:defRPr>
            </a:lvl5pPr>
            <a:lvl6pPr marL="0" marR="0" lvl="5" indent="0" algn="r" rtl="0">
              <a:spcBef>
                <a:spcPts val="0"/>
              </a:spcBef>
              <a:buNone/>
              <a:defRPr sz="3840">
                <a:solidFill>
                  <a:srgbClr val="888888"/>
                </a:solidFill>
                <a:latin typeface="Calibri"/>
                <a:ea typeface="Calibri"/>
                <a:cs typeface="Calibri"/>
                <a:sym typeface="Calibri"/>
              </a:defRPr>
            </a:lvl6pPr>
            <a:lvl7pPr marL="0" marR="0" lvl="6" indent="0" algn="r" rtl="0">
              <a:spcBef>
                <a:spcPts val="0"/>
              </a:spcBef>
              <a:buNone/>
              <a:defRPr sz="3840">
                <a:solidFill>
                  <a:srgbClr val="888888"/>
                </a:solidFill>
                <a:latin typeface="Calibri"/>
                <a:ea typeface="Calibri"/>
                <a:cs typeface="Calibri"/>
                <a:sym typeface="Calibri"/>
              </a:defRPr>
            </a:lvl7pPr>
            <a:lvl8pPr marL="0" marR="0" lvl="7" indent="0" algn="r" rtl="0">
              <a:spcBef>
                <a:spcPts val="0"/>
              </a:spcBef>
              <a:buNone/>
              <a:defRPr sz="3840">
                <a:solidFill>
                  <a:srgbClr val="888888"/>
                </a:solidFill>
                <a:latin typeface="Calibri"/>
                <a:ea typeface="Calibri"/>
                <a:cs typeface="Calibri"/>
                <a:sym typeface="Calibri"/>
              </a:defRPr>
            </a:lvl8pPr>
            <a:lvl9pPr marL="0" marR="0" lvl="8" indent="0" algn="r" rtl="0">
              <a:spcBef>
                <a:spcPts val="0"/>
              </a:spcBef>
              <a:buNone/>
              <a:defRPr sz="384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2263140" y="1168405"/>
            <a:ext cx="28392119" cy="4241802"/>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14080"/>
              <a:buFont typeface="Calibri"/>
              <a:buNone/>
              <a:defRPr sz="1408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1" name="Shape 31"/>
          <p:cNvSpPr txBox="1">
            <a:spLocks noGrp="1"/>
          </p:cNvSpPr>
          <p:nvPr>
            <p:ph type="body" idx="1"/>
          </p:nvPr>
        </p:nvSpPr>
        <p:spPr>
          <a:xfrm>
            <a:off x="2263140" y="5842000"/>
            <a:ext cx="13990321" cy="13924283"/>
          </a:xfrm>
          <a:prstGeom prst="rect">
            <a:avLst/>
          </a:prstGeom>
          <a:noFill/>
          <a:ln>
            <a:noFill/>
          </a:ln>
        </p:spPr>
        <p:txBody>
          <a:bodyPr spcFirstLastPara="1" wrap="square" lIns="91425" tIns="91425" rIns="91425" bIns="91425" anchor="t" anchorCtr="0"/>
          <a:lstStyle>
            <a:lvl1pPr marL="457200" marR="0" lvl="0" indent="-797560" algn="l" rtl="0">
              <a:lnSpc>
                <a:spcPct val="90000"/>
              </a:lnSpc>
              <a:spcBef>
                <a:spcPts val="3200"/>
              </a:spcBef>
              <a:spcAft>
                <a:spcPts val="0"/>
              </a:spcAft>
              <a:buClr>
                <a:schemeClr val="dk1"/>
              </a:buClr>
              <a:buSzPts val="8960"/>
              <a:buFont typeface="Arial"/>
              <a:buChar char="•"/>
              <a:defRPr sz="8960" b="0" i="0" u="none" strike="noStrike" cap="none">
                <a:solidFill>
                  <a:schemeClr val="dk1"/>
                </a:solidFill>
                <a:latin typeface="Calibri"/>
                <a:ea typeface="Calibri"/>
                <a:cs typeface="Calibri"/>
                <a:sym typeface="Calibri"/>
              </a:defRPr>
            </a:lvl1pPr>
            <a:lvl2pPr marL="914400" marR="0" lvl="1" indent="-716280" algn="l" rtl="0">
              <a:lnSpc>
                <a:spcPct val="90000"/>
              </a:lnSpc>
              <a:spcBef>
                <a:spcPts val="1600"/>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2pPr>
            <a:lvl3pPr marL="1371600" marR="0" lvl="2"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3pPr>
            <a:lvl4pPr marL="1828800" marR="0" lvl="3"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4pPr>
            <a:lvl5pPr marL="2286000" marR="0" lvl="4"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5pPr>
            <a:lvl6pPr marL="2743200" marR="0" lvl="5"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6pPr>
            <a:lvl7pPr marL="3200400" marR="0" lvl="6"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7pPr>
            <a:lvl8pPr marL="3657600" marR="0" lvl="7"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8pPr>
            <a:lvl9pPr marL="4114800" marR="0" lvl="8" indent="-594359"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body" idx="2"/>
          </p:nvPr>
        </p:nvSpPr>
        <p:spPr>
          <a:xfrm>
            <a:off x="16664941" y="5842000"/>
            <a:ext cx="13990321" cy="13924283"/>
          </a:xfrm>
          <a:prstGeom prst="rect">
            <a:avLst/>
          </a:prstGeom>
          <a:noFill/>
          <a:ln>
            <a:noFill/>
          </a:ln>
        </p:spPr>
        <p:txBody>
          <a:bodyPr spcFirstLastPara="1" wrap="square" lIns="91425" tIns="91425" rIns="91425" bIns="91425" anchor="t" anchorCtr="0"/>
          <a:lstStyle>
            <a:lvl1pPr marL="457200" marR="0" lvl="0" indent="-797560" algn="l" rtl="0">
              <a:lnSpc>
                <a:spcPct val="90000"/>
              </a:lnSpc>
              <a:spcBef>
                <a:spcPts val="3200"/>
              </a:spcBef>
              <a:spcAft>
                <a:spcPts val="0"/>
              </a:spcAft>
              <a:buClr>
                <a:schemeClr val="dk1"/>
              </a:buClr>
              <a:buSzPts val="8960"/>
              <a:buFont typeface="Arial"/>
              <a:buChar char="•"/>
              <a:defRPr sz="8960" b="0" i="0" u="none" strike="noStrike" cap="none">
                <a:solidFill>
                  <a:schemeClr val="dk1"/>
                </a:solidFill>
                <a:latin typeface="Calibri"/>
                <a:ea typeface="Calibri"/>
                <a:cs typeface="Calibri"/>
                <a:sym typeface="Calibri"/>
              </a:defRPr>
            </a:lvl1pPr>
            <a:lvl2pPr marL="914400" marR="0" lvl="1" indent="-716280" algn="l" rtl="0">
              <a:lnSpc>
                <a:spcPct val="90000"/>
              </a:lnSpc>
              <a:spcBef>
                <a:spcPts val="1600"/>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2pPr>
            <a:lvl3pPr marL="1371600" marR="0" lvl="2"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3pPr>
            <a:lvl4pPr marL="1828800" marR="0" lvl="3"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4pPr>
            <a:lvl5pPr marL="2286000" marR="0" lvl="4"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5pPr>
            <a:lvl6pPr marL="2743200" marR="0" lvl="5"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6pPr>
            <a:lvl7pPr marL="3200400" marR="0" lvl="6"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7pPr>
            <a:lvl8pPr marL="3657600" marR="0" lvl="7"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8pPr>
            <a:lvl9pPr marL="4114800" marR="0" lvl="8" indent="-594359"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a:solidFill>
                  <a:srgbClr val="888888"/>
                </a:solidFill>
                <a:latin typeface="Calibri"/>
                <a:ea typeface="Calibri"/>
                <a:cs typeface="Calibri"/>
                <a:sym typeface="Calibri"/>
              </a:defRPr>
            </a:lvl1pPr>
            <a:lvl2pPr marL="0" marR="0" lvl="1" indent="0" algn="r" rtl="0">
              <a:spcBef>
                <a:spcPts val="0"/>
              </a:spcBef>
              <a:buNone/>
              <a:defRPr sz="3840">
                <a:solidFill>
                  <a:srgbClr val="888888"/>
                </a:solidFill>
                <a:latin typeface="Calibri"/>
                <a:ea typeface="Calibri"/>
                <a:cs typeface="Calibri"/>
                <a:sym typeface="Calibri"/>
              </a:defRPr>
            </a:lvl2pPr>
            <a:lvl3pPr marL="0" marR="0" lvl="2" indent="0" algn="r" rtl="0">
              <a:spcBef>
                <a:spcPts val="0"/>
              </a:spcBef>
              <a:buNone/>
              <a:defRPr sz="3840">
                <a:solidFill>
                  <a:srgbClr val="888888"/>
                </a:solidFill>
                <a:latin typeface="Calibri"/>
                <a:ea typeface="Calibri"/>
                <a:cs typeface="Calibri"/>
                <a:sym typeface="Calibri"/>
              </a:defRPr>
            </a:lvl3pPr>
            <a:lvl4pPr marL="0" marR="0" lvl="3" indent="0" algn="r" rtl="0">
              <a:spcBef>
                <a:spcPts val="0"/>
              </a:spcBef>
              <a:buNone/>
              <a:defRPr sz="3840">
                <a:solidFill>
                  <a:srgbClr val="888888"/>
                </a:solidFill>
                <a:latin typeface="Calibri"/>
                <a:ea typeface="Calibri"/>
                <a:cs typeface="Calibri"/>
                <a:sym typeface="Calibri"/>
              </a:defRPr>
            </a:lvl4pPr>
            <a:lvl5pPr marL="0" marR="0" lvl="4" indent="0" algn="r" rtl="0">
              <a:spcBef>
                <a:spcPts val="0"/>
              </a:spcBef>
              <a:buNone/>
              <a:defRPr sz="3840">
                <a:solidFill>
                  <a:srgbClr val="888888"/>
                </a:solidFill>
                <a:latin typeface="Calibri"/>
                <a:ea typeface="Calibri"/>
                <a:cs typeface="Calibri"/>
                <a:sym typeface="Calibri"/>
              </a:defRPr>
            </a:lvl5pPr>
            <a:lvl6pPr marL="0" marR="0" lvl="5" indent="0" algn="r" rtl="0">
              <a:spcBef>
                <a:spcPts val="0"/>
              </a:spcBef>
              <a:buNone/>
              <a:defRPr sz="3840">
                <a:solidFill>
                  <a:srgbClr val="888888"/>
                </a:solidFill>
                <a:latin typeface="Calibri"/>
                <a:ea typeface="Calibri"/>
                <a:cs typeface="Calibri"/>
                <a:sym typeface="Calibri"/>
              </a:defRPr>
            </a:lvl6pPr>
            <a:lvl7pPr marL="0" marR="0" lvl="6" indent="0" algn="r" rtl="0">
              <a:spcBef>
                <a:spcPts val="0"/>
              </a:spcBef>
              <a:buNone/>
              <a:defRPr sz="3840">
                <a:solidFill>
                  <a:srgbClr val="888888"/>
                </a:solidFill>
                <a:latin typeface="Calibri"/>
                <a:ea typeface="Calibri"/>
                <a:cs typeface="Calibri"/>
                <a:sym typeface="Calibri"/>
              </a:defRPr>
            </a:lvl7pPr>
            <a:lvl8pPr marL="0" marR="0" lvl="7" indent="0" algn="r" rtl="0">
              <a:spcBef>
                <a:spcPts val="0"/>
              </a:spcBef>
              <a:buNone/>
              <a:defRPr sz="3840">
                <a:solidFill>
                  <a:srgbClr val="888888"/>
                </a:solidFill>
                <a:latin typeface="Calibri"/>
                <a:ea typeface="Calibri"/>
                <a:cs typeface="Calibri"/>
                <a:sym typeface="Calibri"/>
              </a:defRPr>
            </a:lvl8pPr>
            <a:lvl9pPr marL="0" marR="0" lvl="8" indent="0" algn="r" rtl="0">
              <a:spcBef>
                <a:spcPts val="0"/>
              </a:spcBef>
              <a:buNone/>
              <a:defRPr sz="384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2267428" y="1168405"/>
            <a:ext cx="28392119" cy="4241802"/>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14080"/>
              <a:buFont typeface="Calibri"/>
              <a:buNone/>
              <a:defRPr sz="1408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8" name="Shape 38"/>
          <p:cNvSpPr txBox="1">
            <a:spLocks noGrp="1"/>
          </p:cNvSpPr>
          <p:nvPr>
            <p:ph type="body" idx="1"/>
          </p:nvPr>
        </p:nvSpPr>
        <p:spPr>
          <a:xfrm>
            <a:off x="2267431" y="5379722"/>
            <a:ext cx="13926023" cy="2636518"/>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3200"/>
              </a:spcBef>
              <a:spcAft>
                <a:spcPts val="0"/>
              </a:spcAft>
              <a:buClr>
                <a:schemeClr val="dk1"/>
              </a:buClr>
              <a:buSzPts val="7680"/>
              <a:buFont typeface="Arial"/>
              <a:buNone/>
              <a:defRPr sz="768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600"/>
              </a:spcBef>
              <a:spcAft>
                <a:spcPts val="0"/>
              </a:spcAft>
              <a:buClr>
                <a:schemeClr val="dk1"/>
              </a:buClr>
              <a:buSzPts val="6400"/>
              <a:buFont typeface="Arial"/>
              <a:buNone/>
              <a:defRPr sz="64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600"/>
              </a:spcBef>
              <a:spcAft>
                <a:spcPts val="0"/>
              </a:spcAft>
              <a:buClr>
                <a:schemeClr val="dk1"/>
              </a:buClr>
              <a:buSzPts val="5760"/>
              <a:buFont typeface="Arial"/>
              <a:buNone/>
              <a:defRPr sz="576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body" idx="2"/>
          </p:nvPr>
        </p:nvSpPr>
        <p:spPr>
          <a:xfrm>
            <a:off x="2267431" y="8016240"/>
            <a:ext cx="13926023" cy="11790682"/>
          </a:xfrm>
          <a:prstGeom prst="rect">
            <a:avLst/>
          </a:prstGeom>
          <a:noFill/>
          <a:ln>
            <a:noFill/>
          </a:ln>
        </p:spPr>
        <p:txBody>
          <a:bodyPr spcFirstLastPara="1" wrap="square" lIns="91425" tIns="91425" rIns="91425" bIns="91425" anchor="t" anchorCtr="0"/>
          <a:lstStyle>
            <a:lvl1pPr marL="457200" marR="0" lvl="0" indent="-797560" algn="l" rtl="0">
              <a:lnSpc>
                <a:spcPct val="90000"/>
              </a:lnSpc>
              <a:spcBef>
                <a:spcPts val="3200"/>
              </a:spcBef>
              <a:spcAft>
                <a:spcPts val="0"/>
              </a:spcAft>
              <a:buClr>
                <a:schemeClr val="dk1"/>
              </a:buClr>
              <a:buSzPts val="8960"/>
              <a:buFont typeface="Arial"/>
              <a:buChar char="•"/>
              <a:defRPr sz="8960" b="0" i="0" u="none" strike="noStrike" cap="none">
                <a:solidFill>
                  <a:schemeClr val="dk1"/>
                </a:solidFill>
                <a:latin typeface="Calibri"/>
                <a:ea typeface="Calibri"/>
                <a:cs typeface="Calibri"/>
                <a:sym typeface="Calibri"/>
              </a:defRPr>
            </a:lvl1pPr>
            <a:lvl2pPr marL="914400" marR="0" lvl="1" indent="-716280" algn="l" rtl="0">
              <a:lnSpc>
                <a:spcPct val="90000"/>
              </a:lnSpc>
              <a:spcBef>
                <a:spcPts val="1600"/>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2pPr>
            <a:lvl3pPr marL="1371600" marR="0" lvl="2"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3pPr>
            <a:lvl4pPr marL="1828800" marR="0" lvl="3"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4pPr>
            <a:lvl5pPr marL="2286000" marR="0" lvl="4"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5pPr>
            <a:lvl6pPr marL="2743200" marR="0" lvl="5"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6pPr>
            <a:lvl7pPr marL="3200400" marR="0" lvl="6"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7pPr>
            <a:lvl8pPr marL="3657600" marR="0" lvl="7"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8pPr>
            <a:lvl9pPr marL="4114800" marR="0" lvl="8" indent="-594359"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body" idx="3"/>
          </p:nvPr>
        </p:nvSpPr>
        <p:spPr>
          <a:xfrm>
            <a:off x="16664942" y="5379722"/>
            <a:ext cx="13994608" cy="2636518"/>
          </a:xfrm>
          <a:prstGeom prst="rect">
            <a:avLst/>
          </a:prstGeom>
          <a:noFill/>
          <a:ln>
            <a:noFill/>
          </a:ln>
        </p:spPr>
        <p:txBody>
          <a:bodyPr spcFirstLastPara="1" wrap="square" lIns="91425" tIns="91425" rIns="91425" bIns="91425" anchor="b" anchorCtr="0"/>
          <a:lstStyle>
            <a:lvl1pPr marL="457200" marR="0" lvl="0" indent="-228600" algn="l" rtl="0">
              <a:lnSpc>
                <a:spcPct val="90000"/>
              </a:lnSpc>
              <a:spcBef>
                <a:spcPts val="3200"/>
              </a:spcBef>
              <a:spcAft>
                <a:spcPts val="0"/>
              </a:spcAft>
              <a:buClr>
                <a:schemeClr val="dk1"/>
              </a:buClr>
              <a:buSzPts val="7680"/>
              <a:buFont typeface="Arial"/>
              <a:buNone/>
              <a:defRPr sz="768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600"/>
              </a:spcBef>
              <a:spcAft>
                <a:spcPts val="0"/>
              </a:spcAft>
              <a:buClr>
                <a:schemeClr val="dk1"/>
              </a:buClr>
              <a:buSzPts val="6400"/>
              <a:buFont typeface="Arial"/>
              <a:buNone/>
              <a:defRPr sz="64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600"/>
              </a:spcBef>
              <a:spcAft>
                <a:spcPts val="0"/>
              </a:spcAft>
              <a:buClr>
                <a:schemeClr val="dk1"/>
              </a:buClr>
              <a:buSzPts val="5760"/>
              <a:buFont typeface="Arial"/>
              <a:buNone/>
              <a:defRPr sz="576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1600"/>
              </a:spcBef>
              <a:spcAft>
                <a:spcPts val="0"/>
              </a:spcAft>
              <a:buClr>
                <a:schemeClr val="dk1"/>
              </a:buClr>
              <a:buSzPts val="5120"/>
              <a:buFont typeface="Arial"/>
              <a:buNone/>
              <a:defRPr sz="5120" b="1"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body" idx="4"/>
          </p:nvPr>
        </p:nvSpPr>
        <p:spPr>
          <a:xfrm>
            <a:off x="16664942" y="8016240"/>
            <a:ext cx="13994608" cy="11790682"/>
          </a:xfrm>
          <a:prstGeom prst="rect">
            <a:avLst/>
          </a:prstGeom>
          <a:noFill/>
          <a:ln>
            <a:noFill/>
          </a:ln>
        </p:spPr>
        <p:txBody>
          <a:bodyPr spcFirstLastPara="1" wrap="square" lIns="91425" tIns="91425" rIns="91425" bIns="91425" anchor="t" anchorCtr="0"/>
          <a:lstStyle>
            <a:lvl1pPr marL="457200" marR="0" lvl="0" indent="-797560" algn="l" rtl="0">
              <a:lnSpc>
                <a:spcPct val="90000"/>
              </a:lnSpc>
              <a:spcBef>
                <a:spcPts val="3200"/>
              </a:spcBef>
              <a:spcAft>
                <a:spcPts val="0"/>
              </a:spcAft>
              <a:buClr>
                <a:schemeClr val="dk1"/>
              </a:buClr>
              <a:buSzPts val="8960"/>
              <a:buFont typeface="Arial"/>
              <a:buChar char="•"/>
              <a:defRPr sz="8960" b="0" i="0" u="none" strike="noStrike" cap="none">
                <a:solidFill>
                  <a:schemeClr val="dk1"/>
                </a:solidFill>
                <a:latin typeface="Calibri"/>
                <a:ea typeface="Calibri"/>
                <a:cs typeface="Calibri"/>
                <a:sym typeface="Calibri"/>
              </a:defRPr>
            </a:lvl1pPr>
            <a:lvl2pPr marL="914400" marR="0" lvl="1" indent="-716280" algn="l" rtl="0">
              <a:lnSpc>
                <a:spcPct val="90000"/>
              </a:lnSpc>
              <a:spcBef>
                <a:spcPts val="1600"/>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2pPr>
            <a:lvl3pPr marL="1371600" marR="0" lvl="2"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3pPr>
            <a:lvl4pPr marL="1828800" marR="0" lvl="3"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4pPr>
            <a:lvl5pPr marL="2286000" marR="0" lvl="4"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5pPr>
            <a:lvl6pPr marL="2743200" marR="0" lvl="5"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6pPr>
            <a:lvl7pPr marL="3200400" marR="0" lvl="6"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7pPr>
            <a:lvl8pPr marL="3657600" marR="0" lvl="7"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8pPr>
            <a:lvl9pPr marL="4114800" marR="0" lvl="8" indent="-594359"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a:solidFill>
                  <a:srgbClr val="888888"/>
                </a:solidFill>
                <a:latin typeface="Calibri"/>
                <a:ea typeface="Calibri"/>
                <a:cs typeface="Calibri"/>
                <a:sym typeface="Calibri"/>
              </a:defRPr>
            </a:lvl1pPr>
            <a:lvl2pPr marL="0" marR="0" lvl="1" indent="0" algn="r" rtl="0">
              <a:spcBef>
                <a:spcPts val="0"/>
              </a:spcBef>
              <a:buNone/>
              <a:defRPr sz="3840">
                <a:solidFill>
                  <a:srgbClr val="888888"/>
                </a:solidFill>
                <a:latin typeface="Calibri"/>
                <a:ea typeface="Calibri"/>
                <a:cs typeface="Calibri"/>
                <a:sym typeface="Calibri"/>
              </a:defRPr>
            </a:lvl2pPr>
            <a:lvl3pPr marL="0" marR="0" lvl="2" indent="0" algn="r" rtl="0">
              <a:spcBef>
                <a:spcPts val="0"/>
              </a:spcBef>
              <a:buNone/>
              <a:defRPr sz="3840">
                <a:solidFill>
                  <a:srgbClr val="888888"/>
                </a:solidFill>
                <a:latin typeface="Calibri"/>
                <a:ea typeface="Calibri"/>
                <a:cs typeface="Calibri"/>
                <a:sym typeface="Calibri"/>
              </a:defRPr>
            </a:lvl3pPr>
            <a:lvl4pPr marL="0" marR="0" lvl="3" indent="0" algn="r" rtl="0">
              <a:spcBef>
                <a:spcPts val="0"/>
              </a:spcBef>
              <a:buNone/>
              <a:defRPr sz="3840">
                <a:solidFill>
                  <a:srgbClr val="888888"/>
                </a:solidFill>
                <a:latin typeface="Calibri"/>
                <a:ea typeface="Calibri"/>
                <a:cs typeface="Calibri"/>
                <a:sym typeface="Calibri"/>
              </a:defRPr>
            </a:lvl4pPr>
            <a:lvl5pPr marL="0" marR="0" lvl="4" indent="0" algn="r" rtl="0">
              <a:spcBef>
                <a:spcPts val="0"/>
              </a:spcBef>
              <a:buNone/>
              <a:defRPr sz="3840">
                <a:solidFill>
                  <a:srgbClr val="888888"/>
                </a:solidFill>
                <a:latin typeface="Calibri"/>
                <a:ea typeface="Calibri"/>
                <a:cs typeface="Calibri"/>
                <a:sym typeface="Calibri"/>
              </a:defRPr>
            </a:lvl5pPr>
            <a:lvl6pPr marL="0" marR="0" lvl="5" indent="0" algn="r" rtl="0">
              <a:spcBef>
                <a:spcPts val="0"/>
              </a:spcBef>
              <a:buNone/>
              <a:defRPr sz="3840">
                <a:solidFill>
                  <a:srgbClr val="888888"/>
                </a:solidFill>
                <a:latin typeface="Calibri"/>
                <a:ea typeface="Calibri"/>
                <a:cs typeface="Calibri"/>
                <a:sym typeface="Calibri"/>
              </a:defRPr>
            </a:lvl6pPr>
            <a:lvl7pPr marL="0" marR="0" lvl="6" indent="0" algn="r" rtl="0">
              <a:spcBef>
                <a:spcPts val="0"/>
              </a:spcBef>
              <a:buNone/>
              <a:defRPr sz="3840">
                <a:solidFill>
                  <a:srgbClr val="888888"/>
                </a:solidFill>
                <a:latin typeface="Calibri"/>
                <a:ea typeface="Calibri"/>
                <a:cs typeface="Calibri"/>
                <a:sym typeface="Calibri"/>
              </a:defRPr>
            </a:lvl7pPr>
            <a:lvl8pPr marL="0" marR="0" lvl="7" indent="0" algn="r" rtl="0">
              <a:spcBef>
                <a:spcPts val="0"/>
              </a:spcBef>
              <a:buNone/>
              <a:defRPr sz="3840">
                <a:solidFill>
                  <a:srgbClr val="888888"/>
                </a:solidFill>
                <a:latin typeface="Calibri"/>
                <a:ea typeface="Calibri"/>
                <a:cs typeface="Calibri"/>
                <a:sym typeface="Calibri"/>
              </a:defRPr>
            </a:lvl8pPr>
            <a:lvl9pPr marL="0" marR="0" lvl="8" indent="0" algn="r" rtl="0">
              <a:spcBef>
                <a:spcPts val="0"/>
              </a:spcBef>
              <a:buNone/>
              <a:defRPr sz="384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2263140" y="1168405"/>
            <a:ext cx="28392119" cy="4241802"/>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14080"/>
              <a:buFont typeface="Calibri"/>
              <a:buNone/>
              <a:defRPr sz="1408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7" name="Shape 47"/>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a:solidFill>
                  <a:srgbClr val="888888"/>
                </a:solidFill>
                <a:latin typeface="Calibri"/>
                <a:ea typeface="Calibri"/>
                <a:cs typeface="Calibri"/>
                <a:sym typeface="Calibri"/>
              </a:defRPr>
            </a:lvl1pPr>
            <a:lvl2pPr marL="0" marR="0" lvl="1" indent="0" algn="r" rtl="0">
              <a:spcBef>
                <a:spcPts val="0"/>
              </a:spcBef>
              <a:buNone/>
              <a:defRPr sz="3840">
                <a:solidFill>
                  <a:srgbClr val="888888"/>
                </a:solidFill>
                <a:latin typeface="Calibri"/>
                <a:ea typeface="Calibri"/>
                <a:cs typeface="Calibri"/>
                <a:sym typeface="Calibri"/>
              </a:defRPr>
            </a:lvl2pPr>
            <a:lvl3pPr marL="0" marR="0" lvl="2" indent="0" algn="r" rtl="0">
              <a:spcBef>
                <a:spcPts val="0"/>
              </a:spcBef>
              <a:buNone/>
              <a:defRPr sz="3840">
                <a:solidFill>
                  <a:srgbClr val="888888"/>
                </a:solidFill>
                <a:latin typeface="Calibri"/>
                <a:ea typeface="Calibri"/>
                <a:cs typeface="Calibri"/>
                <a:sym typeface="Calibri"/>
              </a:defRPr>
            </a:lvl3pPr>
            <a:lvl4pPr marL="0" marR="0" lvl="3" indent="0" algn="r" rtl="0">
              <a:spcBef>
                <a:spcPts val="0"/>
              </a:spcBef>
              <a:buNone/>
              <a:defRPr sz="3840">
                <a:solidFill>
                  <a:srgbClr val="888888"/>
                </a:solidFill>
                <a:latin typeface="Calibri"/>
                <a:ea typeface="Calibri"/>
                <a:cs typeface="Calibri"/>
                <a:sym typeface="Calibri"/>
              </a:defRPr>
            </a:lvl4pPr>
            <a:lvl5pPr marL="0" marR="0" lvl="4" indent="0" algn="r" rtl="0">
              <a:spcBef>
                <a:spcPts val="0"/>
              </a:spcBef>
              <a:buNone/>
              <a:defRPr sz="3840">
                <a:solidFill>
                  <a:srgbClr val="888888"/>
                </a:solidFill>
                <a:latin typeface="Calibri"/>
                <a:ea typeface="Calibri"/>
                <a:cs typeface="Calibri"/>
                <a:sym typeface="Calibri"/>
              </a:defRPr>
            </a:lvl5pPr>
            <a:lvl6pPr marL="0" marR="0" lvl="5" indent="0" algn="r" rtl="0">
              <a:spcBef>
                <a:spcPts val="0"/>
              </a:spcBef>
              <a:buNone/>
              <a:defRPr sz="3840">
                <a:solidFill>
                  <a:srgbClr val="888888"/>
                </a:solidFill>
                <a:latin typeface="Calibri"/>
                <a:ea typeface="Calibri"/>
                <a:cs typeface="Calibri"/>
                <a:sym typeface="Calibri"/>
              </a:defRPr>
            </a:lvl6pPr>
            <a:lvl7pPr marL="0" marR="0" lvl="6" indent="0" algn="r" rtl="0">
              <a:spcBef>
                <a:spcPts val="0"/>
              </a:spcBef>
              <a:buNone/>
              <a:defRPr sz="3840">
                <a:solidFill>
                  <a:srgbClr val="888888"/>
                </a:solidFill>
                <a:latin typeface="Calibri"/>
                <a:ea typeface="Calibri"/>
                <a:cs typeface="Calibri"/>
                <a:sym typeface="Calibri"/>
              </a:defRPr>
            </a:lvl7pPr>
            <a:lvl8pPr marL="0" marR="0" lvl="7" indent="0" algn="r" rtl="0">
              <a:spcBef>
                <a:spcPts val="0"/>
              </a:spcBef>
              <a:buNone/>
              <a:defRPr sz="3840">
                <a:solidFill>
                  <a:srgbClr val="888888"/>
                </a:solidFill>
                <a:latin typeface="Calibri"/>
                <a:ea typeface="Calibri"/>
                <a:cs typeface="Calibri"/>
                <a:sym typeface="Calibri"/>
              </a:defRPr>
            </a:lvl8pPr>
            <a:lvl9pPr marL="0" marR="0" lvl="8" indent="0" algn="r" rtl="0">
              <a:spcBef>
                <a:spcPts val="0"/>
              </a:spcBef>
              <a:buNone/>
              <a:defRPr sz="384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Shape 51"/>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a:solidFill>
                  <a:srgbClr val="888888"/>
                </a:solidFill>
                <a:latin typeface="Calibri"/>
                <a:ea typeface="Calibri"/>
                <a:cs typeface="Calibri"/>
                <a:sym typeface="Calibri"/>
              </a:defRPr>
            </a:lvl1pPr>
            <a:lvl2pPr marL="0" marR="0" lvl="1" indent="0" algn="r" rtl="0">
              <a:spcBef>
                <a:spcPts val="0"/>
              </a:spcBef>
              <a:buNone/>
              <a:defRPr sz="3840">
                <a:solidFill>
                  <a:srgbClr val="888888"/>
                </a:solidFill>
                <a:latin typeface="Calibri"/>
                <a:ea typeface="Calibri"/>
                <a:cs typeface="Calibri"/>
                <a:sym typeface="Calibri"/>
              </a:defRPr>
            </a:lvl2pPr>
            <a:lvl3pPr marL="0" marR="0" lvl="2" indent="0" algn="r" rtl="0">
              <a:spcBef>
                <a:spcPts val="0"/>
              </a:spcBef>
              <a:buNone/>
              <a:defRPr sz="3840">
                <a:solidFill>
                  <a:srgbClr val="888888"/>
                </a:solidFill>
                <a:latin typeface="Calibri"/>
                <a:ea typeface="Calibri"/>
                <a:cs typeface="Calibri"/>
                <a:sym typeface="Calibri"/>
              </a:defRPr>
            </a:lvl3pPr>
            <a:lvl4pPr marL="0" marR="0" lvl="3" indent="0" algn="r" rtl="0">
              <a:spcBef>
                <a:spcPts val="0"/>
              </a:spcBef>
              <a:buNone/>
              <a:defRPr sz="3840">
                <a:solidFill>
                  <a:srgbClr val="888888"/>
                </a:solidFill>
                <a:latin typeface="Calibri"/>
                <a:ea typeface="Calibri"/>
                <a:cs typeface="Calibri"/>
                <a:sym typeface="Calibri"/>
              </a:defRPr>
            </a:lvl4pPr>
            <a:lvl5pPr marL="0" marR="0" lvl="4" indent="0" algn="r" rtl="0">
              <a:spcBef>
                <a:spcPts val="0"/>
              </a:spcBef>
              <a:buNone/>
              <a:defRPr sz="3840">
                <a:solidFill>
                  <a:srgbClr val="888888"/>
                </a:solidFill>
                <a:latin typeface="Calibri"/>
                <a:ea typeface="Calibri"/>
                <a:cs typeface="Calibri"/>
                <a:sym typeface="Calibri"/>
              </a:defRPr>
            </a:lvl5pPr>
            <a:lvl6pPr marL="0" marR="0" lvl="5" indent="0" algn="r" rtl="0">
              <a:spcBef>
                <a:spcPts val="0"/>
              </a:spcBef>
              <a:buNone/>
              <a:defRPr sz="3840">
                <a:solidFill>
                  <a:srgbClr val="888888"/>
                </a:solidFill>
                <a:latin typeface="Calibri"/>
                <a:ea typeface="Calibri"/>
                <a:cs typeface="Calibri"/>
                <a:sym typeface="Calibri"/>
              </a:defRPr>
            </a:lvl6pPr>
            <a:lvl7pPr marL="0" marR="0" lvl="6" indent="0" algn="r" rtl="0">
              <a:spcBef>
                <a:spcPts val="0"/>
              </a:spcBef>
              <a:buNone/>
              <a:defRPr sz="3840">
                <a:solidFill>
                  <a:srgbClr val="888888"/>
                </a:solidFill>
                <a:latin typeface="Calibri"/>
                <a:ea typeface="Calibri"/>
                <a:cs typeface="Calibri"/>
                <a:sym typeface="Calibri"/>
              </a:defRPr>
            </a:lvl7pPr>
            <a:lvl8pPr marL="0" marR="0" lvl="7" indent="0" algn="r" rtl="0">
              <a:spcBef>
                <a:spcPts val="0"/>
              </a:spcBef>
              <a:buNone/>
              <a:defRPr sz="3840">
                <a:solidFill>
                  <a:srgbClr val="888888"/>
                </a:solidFill>
                <a:latin typeface="Calibri"/>
                <a:ea typeface="Calibri"/>
                <a:cs typeface="Calibri"/>
                <a:sym typeface="Calibri"/>
              </a:defRPr>
            </a:lvl8pPr>
            <a:lvl9pPr marL="0" marR="0" lvl="8" indent="0" algn="r" rtl="0">
              <a:spcBef>
                <a:spcPts val="0"/>
              </a:spcBef>
              <a:buNone/>
              <a:defRPr sz="384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2267428" y="1463040"/>
            <a:ext cx="10617041" cy="512064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10240"/>
              <a:buFont typeface="Calibri"/>
              <a:buNone/>
              <a:defRPr sz="1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6" name="Shape 56"/>
          <p:cNvSpPr txBox="1">
            <a:spLocks noGrp="1"/>
          </p:cNvSpPr>
          <p:nvPr>
            <p:ph type="body" idx="1"/>
          </p:nvPr>
        </p:nvSpPr>
        <p:spPr>
          <a:xfrm>
            <a:off x="13994608" y="3159765"/>
            <a:ext cx="16664939" cy="15595601"/>
          </a:xfrm>
          <a:prstGeom prst="rect">
            <a:avLst/>
          </a:prstGeom>
          <a:noFill/>
          <a:ln>
            <a:noFill/>
          </a:ln>
        </p:spPr>
        <p:txBody>
          <a:bodyPr spcFirstLastPara="1" wrap="square" lIns="91425" tIns="91425" rIns="91425" bIns="91425" anchor="t" anchorCtr="0"/>
          <a:lstStyle>
            <a:lvl1pPr marL="457200" marR="0" lvl="0" indent="-878839" algn="l" rtl="0">
              <a:lnSpc>
                <a:spcPct val="90000"/>
              </a:lnSpc>
              <a:spcBef>
                <a:spcPts val="3200"/>
              </a:spcBef>
              <a:spcAft>
                <a:spcPts val="0"/>
              </a:spcAft>
              <a:buClr>
                <a:schemeClr val="dk1"/>
              </a:buClr>
              <a:buSzPts val="10240"/>
              <a:buFont typeface="Arial"/>
              <a:buChar char="•"/>
              <a:defRPr sz="10240" b="0" i="0" u="none" strike="noStrike" cap="none">
                <a:solidFill>
                  <a:schemeClr val="dk1"/>
                </a:solidFill>
                <a:latin typeface="Calibri"/>
                <a:ea typeface="Calibri"/>
                <a:cs typeface="Calibri"/>
                <a:sym typeface="Calibri"/>
              </a:defRPr>
            </a:lvl1pPr>
            <a:lvl2pPr marL="914400" marR="0" lvl="1" indent="-797560" algn="l" rtl="0">
              <a:lnSpc>
                <a:spcPct val="90000"/>
              </a:lnSpc>
              <a:spcBef>
                <a:spcPts val="1600"/>
              </a:spcBef>
              <a:spcAft>
                <a:spcPts val="0"/>
              </a:spcAft>
              <a:buClr>
                <a:schemeClr val="dk1"/>
              </a:buClr>
              <a:buSzPts val="8960"/>
              <a:buFont typeface="Arial"/>
              <a:buChar char="•"/>
              <a:defRPr sz="8960" b="0" i="0" u="none" strike="noStrike" cap="none">
                <a:solidFill>
                  <a:schemeClr val="dk1"/>
                </a:solidFill>
                <a:latin typeface="Calibri"/>
                <a:ea typeface="Calibri"/>
                <a:cs typeface="Calibri"/>
                <a:sym typeface="Calibri"/>
              </a:defRPr>
            </a:lvl2pPr>
            <a:lvl3pPr marL="1371600" marR="0" lvl="2" indent="-716280" algn="l" rtl="0">
              <a:lnSpc>
                <a:spcPct val="90000"/>
              </a:lnSpc>
              <a:spcBef>
                <a:spcPts val="1600"/>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3pPr>
            <a:lvl4pPr marL="1828800" marR="0" lvl="3"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4pPr>
            <a:lvl5pPr marL="2286000" marR="0" lvl="4"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5pPr>
            <a:lvl6pPr marL="2743200" marR="0" lvl="5"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6pPr>
            <a:lvl7pPr marL="3200400" marR="0" lvl="6"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7pPr>
            <a:lvl8pPr marL="3657600" marR="0" lvl="7"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8pPr>
            <a:lvl9pPr marL="4114800" marR="0" lvl="8"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body" idx="2"/>
          </p:nvPr>
        </p:nvSpPr>
        <p:spPr>
          <a:xfrm>
            <a:off x="2267428" y="6583680"/>
            <a:ext cx="10617041" cy="12197082"/>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3200"/>
              </a:spcBef>
              <a:spcAft>
                <a:spcPts val="0"/>
              </a:spcAft>
              <a:buClr>
                <a:schemeClr val="dk1"/>
              </a:buClr>
              <a:buSzPts val="5120"/>
              <a:buFont typeface="Arial"/>
              <a:buNone/>
              <a:defRPr sz="512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600"/>
              </a:spcBef>
              <a:spcAft>
                <a:spcPts val="0"/>
              </a:spcAft>
              <a:buClr>
                <a:schemeClr val="dk1"/>
              </a:buClr>
              <a:buSzPts val="4480"/>
              <a:buFont typeface="Arial"/>
              <a:buNone/>
              <a:defRPr sz="448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600"/>
              </a:spcBef>
              <a:spcAft>
                <a:spcPts val="0"/>
              </a:spcAft>
              <a:buClr>
                <a:schemeClr val="dk1"/>
              </a:buClr>
              <a:buSzPts val="3840"/>
              <a:buFont typeface="Arial"/>
              <a:buNone/>
              <a:defRPr sz="384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a:solidFill>
                  <a:srgbClr val="888888"/>
                </a:solidFill>
                <a:latin typeface="Calibri"/>
                <a:ea typeface="Calibri"/>
                <a:cs typeface="Calibri"/>
                <a:sym typeface="Calibri"/>
              </a:defRPr>
            </a:lvl1pPr>
            <a:lvl2pPr marL="0" marR="0" lvl="1" indent="0" algn="r" rtl="0">
              <a:spcBef>
                <a:spcPts val="0"/>
              </a:spcBef>
              <a:buNone/>
              <a:defRPr sz="3840">
                <a:solidFill>
                  <a:srgbClr val="888888"/>
                </a:solidFill>
                <a:latin typeface="Calibri"/>
                <a:ea typeface="Calibri"/>
                <a:cs typeface="Calibri"/>
                <a:sym typeface="Calibri"/>
              </a:defRPr>
            </a:lvl2pPr>
            <a:lvl3pPr marL="0" marR="0" lvl="2" indent="0" algn="r" rtl="0">
              <a:spcBef>
                <a:spcPts val="0"/>
              </a:spcBef>
              <a:buNone/>
              <a:defRPr sz="3840">
                <a:solidFill>
                  <a:srgbClr val="888888"/>
                </a:solidFill>
                <a:latin typeface="Calibri"/>
                <a:ea typeface="Calibri"/>
                <a:cs typeface="Calibri"/>
                <a:sym typeface="Calibri"/>
              </a:defRPr>
            </a:lvl3pPr>
            <a:lvl4pPr marL="0" marR="0" lvl="3" indent="0" algn="r" rtl="0">
              <a:spcBef>
                <a:spcPts val="0"/>
              </a:spcBef>
              <a:buNone/>
              <a:defRPr sz="3840">
                <a:solidFill>
                  <a:srgbClr val="888888"/>
                </a:solidFill>
                <a:latin typeface="Calibri"/>
                <a:ea typeface="Calibri"/>
                <a:cs typeface="Calibri"/>
                <a:sym typeface="Calibri"/>
              </a:defRPr>
            </a:lvl4pPr>
            <a:lvl5pPr marL="0" marR="0" lvl="4" indent="0" algn="r" rtl="0">
              <a:spcBef>
                <a:spcPts val="0"/>
              </a:spcBef>
              <a:buNone/>
              <a:defRPr sz="3840">
                <a:solidFill>
                  <a:srgbClr val="888888"/>
                </a:solidFill>
                <a:latin typeface="Calibri"/>
                <a:ea typeface="Calibri"/>
                <a:cs typeface="Calibri"/>
                <a:sym typeface="Calibri"/>
              </a:defRPr>
            </a:lvl5pPr>
            <a:lvl6pPr marL="0" marR="0" lvl="5" indent="0" algn="r" rtl="0">
              <a:spcBef>
                <a:spcPts val="0"/>
              </a:spcBef>
              <a:buNone/>
              <a:defRPr sz="3840">
                <a:solidFill>
                  <a:srgbClr val="888888"/>
                </a:solidFill>
                <a:latin typeface="Calibri"/>
                <a:ea typeface="Calibri"/>
                <a:cs typeface="Calibri"/>
                <a:sym typeface="Calibri"/>
              </a:defRPr>
            </a:lvl6pPr>
            <a:lvl7pPr marL="0" marR="0" lvl="6" indent="0" algn="r" rtl="0">
              <a:spcBef>
                <a:spcPts val="0"/>
              </a:spcBef>
              <a:buNone/>
              <a:defRPr sz="3840">
                <a:solidFill>
                  <a:srgbClr val="888888"/>
                </a:solidFill>
                <a:latin typeface="Calibri"/>
                <a:ea typeface="Calibri"/>
                <a:cs typeface="Calibri"/>
                <a:sym typeface="Calibri"/>
              </a:defRPr>
            </a:lvl7pPr>
            <a:lvl8pPr marL="0" marR="0" lvl="7" indent="0" algn="r" rtl="0">
              <a:spcBef>
                <a:spcPts val="0"/>
              </a:spcBef>
              <a:buNone/>
              <a:defRPr sz="3840">
                <a:solidFill>
                  <a:srgbClr val="888888"/>
                </a:solidFill>
                <a:latin typeface="Calibri"/>
                <a:ea typeface="Calibri"/>
                <a:cs typeface="Calibri"/>
                <a:sym typeface="Calibri"/>
              </a:defRPr>
            </a:lvl8pPr>
            <a:lvl9pPr marL="0" marR="0" lvl="8" indent="0" algn="r" rtl="0">
              <a:spcBef>
                <a:spcPts val="0"/>
              </a:spcBef>
              <a:buNone/>
              <a:defRPr sz="384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2267428" y="1463040"/>
            <a:ext cx="10617041" cy="5120640"/>
          </a:xfrm>
          <a:prstGeom prst="rect">
            <a:avLst/>
          </a:prstGeom>
          <a:noFill/>
          <a:ln>
            <a:noFill/>
          </a:ln>
        </p:spPr>
        <p:txBody>
          <a:bodyPr spcFirstLastPara="1" wrap="square" lIns="91425" tIns="91425" rIns="91425" bIns="91425" anchor="b" anchorCtr="0"/>
          <a:lstStyle>
            <a:lvl1pPr marR="0" lvl="0" algn="l" rtl="0">
              <a:lnSpc>
                <a:spcPct val="90000"/>
              </a:lnSpc>
              <a:spcBef>
                <a:spcPts val="0"/>
              </a:spcBef>
              <a:spcAft>
                <a:spcPts val="0"/>
              </a:spcAft>
              <a:buClr>
                <a:schemeClr val="dk1"/>
              </a:buClr>
              <a:buSzPts val="10240"/>
              <a:buFont typeface="Calibri"/>
              <a:buNone/>
              <a:defRPr sz="1024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3" name="Shape 63"/>
          <p:cNvSpPr>
            <a:spLocks noGrp="1"/>
          </p:cNvSpPr>
          <p:nvPr>
            <p:ph type="pic" idx="2"/>
          </p:nvPr>
        </p:nvSpPr>
        <p:spPr>
          <a:xfrm>
            <a:off x="13994608" y="3159765"/>
            <a:ext cx="16664939" cy="15595601"/>
          </a:xfrm>
          <a:prstGeom prst="rect">
            <a:avLst/>
          </a:prstGeom>
          <a:noFill/>
          <a:ln>
            <a:noFill/>
          </a:ln>
        </p:spPr>
        <p:txBody>
          <a:bodyPr spcFirstLastPara="1" wrap="square" lIns="91425" tIns="91425" rIns="91425" bIns="91425" anchor="t" anchorCtr="0"/>
          <a:lstStyle>
            <a:lvl1pPr marR="0" lvl="0" algn="l" rtl="0">
              <a:lnSpc>
                <a:spcPct val="90000"/>
              </a:lnSpc>
              <a:spcBef>
                <a:spcPts val="3200"/>
              </a:spcBef>
              <a:spcAft>
                <a:spcPts val="0"/>
              </a:spcAft>
              <a:buClr>
                <a:schemeClr val="dk1"/>
              </a:buClr>
              <a:buSzPts val="10240"/>
              <a:buFont typeface="Arial"/>
              <a:buNone/>
              <a:defRPr sz="10240" b="0" i="0" u="none" strike="noStrike" cap="none">
                <a:solidFill>
                  <a:schemeClr val="dk1"/>
                </a:solidFill>
                <a:latin typeface="Calibri"/>
                <a:ea typeface="Calibri"/>
                <a:cs typeface="Calibri"/>
                <a:sym typeface="Calibri"/>
              </a:defRPr>
            </a:lvl1pPr>
            <a:lvl2pPr marR="0" lvl="1" algn="l" rtl="0">
              <a:lnSpc>
                <a:spcPct val="90000"/>
              </a:lnSpc>
              <a:spcBef>
                <a:spcPts val="1600"/>
              </a:spcBef>
              <a:spcAft>
                <a:spcPts val="0"/>
              </a:spcAft>
              <a:buClr>
                <a:schemeClr val="dk1"/>
              </a:buClr>
              <a:buSzPts val="8960"/>
              <a:buFont typeface="Arial"/>
              <a:buNone/>
              <a:defRPr sz="8960" b="0" i="0" u="none" strike="noStrike" cap="none">
                <a:solidFill>
                  <a:schemeClr val="dk1"/>
                </a:solidFill>
                <a:latin typeface="Calibri"/>
                <a:ea typeface="Calibri"/>
                <a:cs typeface="Calibri"/>
                <a:sym typeface="Calibri"/>
              </a:defRPr>
            </a:lvl2pPr>
            <a:lvl3pPr marR="0" lvl="2" algn="l" rtl="0">
              <a:lnSpc>
                <a:spcPct val="90000"/>
              </a:lnSpc>
              <a:spcBef>
                <a:spcPts val="1600"/>
              </a:spcBef>
              <a:spcAft>
                <a:spcPts val="0"/>
              </a:spcAft>
              <a:buClr>
                <a:schemeClr val="dk1"/>
              </a:buClr>
              <a:buSzPts val="7680"/>
              <a:buFont typeface="Arial"/>
              <a:buNone/>
              <a:defRPr sz="7680" b="0" i="0" u="none" strike="noStrike" cap="none">
                <a:solidFill>
                  <a:schemeClr val="dk1"/>
                </a:solidFill>
                <a:latin typeface="Calibri"/>
                <a:ea typeface="Calibri"/>
                <a:cs typeface="Calibri"/>
                <a:sym typeface="Calibri"/>
              </a:defRPr>
            </a:lvl3pPr>
            <a:lvl4pPr marR="0" lvl="3" algn="l" rtl="0">
              <a:lnSpc>
                <a:spcPct val="90000"/>
              </a:lnSpc>
              <a:spcBef>
                <a:spcPts val="1600"/>
              </a:spcBef>
              <a:spcAft>
                <a:spcPts val="0"/>
              </a:spcAft>
              <a:buClr>
                <a:schemeClr val="dk1"/>
              </a:buClr>
              <a:buSzPts val="6400"/>
              <a:buFont typeface="Arial"/>
              <a:buNone/>
              <a:defRPr sz="6400" b="0" i="0" u="none" strike="noStrike" cap="none">
                <a:solidFill>
                  <a:schemeClr val="dk1"/>
                </a:solidFill>
                <a:latin typeface="Calibri"/>
                <a:ea typeface="Calibri"/>
                <a:cs typeface="Calibri"/>
                <a:sym typeface="Calibri"/>
              </a:defRPr>
            </a:lvl4pPr>
            <a:lvl5pPr marR="0" lvl="4" algn="l" rtl="0">
              <a:lnSpc>
                <a:spcPct val="90000"/>
              </a:lnSpc>
              <a:spcBef>
                <a:spcPts val="1600"/>
              </a:spcBef>
              <a:spcAft>
                <a:spcPts val="0"/>
              </a:spcAft>
              <a:buClr>
                <a:schemeClr val="dk1"/>
              </a:buClr>
              <a:buSzPts val="6400"/>
              <a:buFont typeface="Arial"/>
              <a:buNone/>
              <a:defRPr sz="6400" b="0" i="0" u="none" strike="noStrike" cap="none">
                <a:solidFill>
                  <a:schemeClr val="dk1"/>
                </a:solidFill>
                <a:latin typeface="Calibri"/>
                <a:ea typeface="Calibri"/>
                <a:cs typeface="Calibri"/>
                <a:sym typeface="Calibri"/>
              </a:defRPr>
            </a:lvl5pPr>
            <a:lvl6pPr marR="0" lvl="5" algn="l" rtl="0">
              <a:lnSpc>
                <a:spcPct val="90000"/>
              </a:lnSpc>
              <a:spcBef>
                <a:spcPts val="1600"/>
              </a:spcBef>
              <a:spcAft>
                <a:spcPts val="0"/>
              </a:spcAft>
              <a:buClr>
                <a:schemeClr val="dk1"/>
              </a:buClr>
              <a:buSzPts val="6400"/>
              <a:buFont typeface="Arial"/>
              <a:buNone/>
              <a:defRPr sz="6400" b="0" i="0" u="none" strike="noStrike" cap="none">
                <a:solidFill>
                  <a:schemeClr val="dk1"/>
                </a:solidFill>
                <a:latin typeface="Calibri"/>
                <a:ea typeface="Calibri"/>
                <a:cs typeface="Calibri"/>
                <a:sym typeface="Calibri"/>
              </a:defRPr>
            </a:lvl6pPr>
            <a:lvl7pPr marR="0" lvl="6" algn="l" rtl="0">
              <a:lnSpc>
                <a:spcPct val="90000"/>
              </a:lnSpc>
              <a:spcBef>
                <a:spcPts val="1600"/>
              </a:spcBef>
              <a:spcAft>
                <a:spcPts val="0"/>
              </a:spcAft>
              <a:buClr>
                <a:schemeClr val="dk1"/>
              </a:buClr>
              <a:buSzPts val="6400"/>
              <a:buFont typeface="Arial"/>
              <a:buNone/>
              <a:defRPr sz="6400" b="0" i="0" u="none" strike="noStrike" cap="none">
                <a:solidFill>
                  <a:schemeClr val="dk1"/>
                </a:solidFill>
                <a:latin typeface="Calibri"/>
                <a:ea typeface="Calibri"/>
                <a:cs typeface="Calibri"/>
                <a:sym typeface="Calibri"/>
              </a:defRPr>
            </a:lvl7pPr>
            <a:lvl8pPr marR="0" lvl="7" algn="l" rtl="0">
              <a:lnSpc>
                <a:spcPct val="90000"/>
              </a:lnSpc>
              <a:spcBef>
                <a:spcPts val="1600"/>
              </a:spcBef>
              <a:spcAft>
                <a:spcPts val="0"/>
              </a:spcAft>
              <a:buClr>
                <a:schemeClr val="dk1"/>
              </a:buClr>
              <a:buSzPts val="6400"/>
              <a:buFont typeface="Arial"/>
              <a:buNone/>
              <a:defRPr sz="6400" b="0" i="0" u="none" strike="noStrike" cap="none">
                <a:solidFill>
                  <a:schemeClr val="dk1"/>
                </a:solidFill>
                <a:latin typeface="Calibri"/>
                <a:ea typeface="Calibri"/>
                <a:cs typeface="Calibri"/>
                <a:sym typeface="Calibri"/>
              </a:defRPr>
            </a:lvl8pPr>
            <a:lvl9pPr marR="0" lvl="8" algn="l" rtl="0">
              <a:lnSpc>
                <a:spcPct val="90000"/>
              </a:lnSpc>
              <a:spcBef>
                <a:spcPts val="1600"/>
              </a:spcBef>
              <a:spcAft>
                <a:spcPts val="0"/>
              </a:spcAft>
              <a:buClr>
                <a:schemeClr val="dk1"/>
              </a:buClr>
              <a:buSzPts val="6400"/>
              <a:buFont typeface="Arial"/>
              <a:buNone/>
              <a:defRPr sz="64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body" idx="1"/>
          </p:nvPr>
        </p:nvSpPr>
        <p:spPr>
          <a:xfrm>
            <a:off x="2267428" y="6583680"/>
            <a:ext cx="10617041" cy="12197082"/>
          </a:xfrm>
          <a:prstGeom prst="rect">
            <a:avLst/>
          </a:prstGeom>
          <a:noFill/>
          <a:ln>
            <a:noFill/>
          </a:ln>
        </p:spPr>
        <p:txBody>
          <a:bodyPr spcFirstLastPara="1" wrap="square" lIns="91425" tIns="91425" rIns="91425" bIns="91425" anchor="t" anchorCtr="0"/>
          <a:lstStyle>
            <a:lvl1pPr marL="457200" marR="0" lvl="0" indent="-228600" algn="l" rtl="0">
              <a:lnSpc>
                <a:spcPct val="90000"/>
              </a:lnSpc>
              <a:spcBef>
                <a:spcPts val="3200"/>
              </a:spcBef>
              <a:spcAft>
                <a:spcPts val="0"/>
              </a:spcAft>
              <a:buClr>
                <a:schemeClr val="dk1"/>
              </a:buClr>
              <a:buSzPts val="5120"/>
              <a:buFont typeface="Arial"/>
              <a:buNone/>
              <a:defRPr sz="512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1600"/>
              </a:spcBef>
              <a:spcAft>
                <a:spcPts val="0"/>
              </a:spcAft>
              <a:buClr>
                <a:schemeClr val="dk1"/>
              </a:buClr>
              <a:buSzPts val="4480"/>
              <a:buFont typeface="Arial"/>
              <a:buNone/>
              <a:defRPr sz="448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1600"/>
              </a:spcBef>
              <a:spcAft>
                <a:spcPts val="0"/>
              </a:spcAft>
              <a:buClr>
                <a:schemeClr val="dk1"/>
              </a:buClr>
              <a:buSzPts val="3840"/>
              <a:buFont typeface="Arial"/>
              <a:buNone/>
              <a:defRPr sz="384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16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a:solidFill>
                  <a:srgbClr val="888888"/>
                </a:solidFill>
                <a:latin typeface="Calibri"/>
                <a:ea typeface="Calibri"/>
                <a:cs typeface="Calibri"/>
                <a:sym typeface="Calibri"/>
              </a:defRPr>
            </a:lvl1pPr>
            <a:lvl2pPr marL="0" marR="0" lvl="1" indent="0" algn="r" rtl="0">
              <a:spcBef>
                <a:spcPts val="0"/>
              </a:spcBef>
              <a:buNone/>
              <a:defRPr sz="3840">
                <a:solidFill>
                  <a:srgbClr val="888888"/>
                </a:solidFill>
                <a:latin typeface="Calibri"/>
                <a:ea typeface="Calibri"/>
                <a:cs typeface="Calibri"/>
                <a:sym typeface="Calibri"/>
              </a:defRPr>
            </a:lvl2pPr>
            <a:lvl3pPr marL="0" marR="0" lvl="2" indent="0" algn="r" rtl="0">
              <a:spcBef>
                <a:spcPts val="0"/>
              </a:spcBef>
              <a:buNone/>
              <a:defRPr sz="3840">
                <a:solidFill>
                  <a:srgbClr val="888888"/>
                </a:solidFill>
                <a:latin typeface="Calibri"/>
                <a:ea typeface="Calibri"/>
                <a:cs typeface="Calibri"/>
                <a:sym typeface="Calibri"/>
              </a:defRPr>
            </a:lvl3pPr>
            <a:lvl4pPr marL="0" marR="0" lvl="3" indent="0" algn="r" rtl="0">
              <a:spcBef>
                <a:spcPts val="0"/>
              </a:spcBef>
              <a:buNone/>
              <a:defRPr sz="3840">
                <a:solidFill>
                  <a:srgbClr val="888888"/>
                </a:solidFill>
                <a:latin typeface="Calibri"/>
                <a:ea typeface="Calibri"/>
                <a:cs typeface="Calibri"/>
                <a:sym typeface="Calibri"/>
              </a:defRPr>
            </a:lvl4pPr>
            <a:lvl5pPr marL="0" marR="0" lvl="4" indent="0" algn="r" rtl="0">
              <a:spcBef>
                <a:spcPts val="0"/>
              </a:spcBef>
              <a:buNone/>
              <a:defRPr sz="3840">
                <a:solidFill>
                  <a:srgbClr val="888888"/>
                </a:solidFill>
                <a:latin typeface="Calibri"/>
                <a:ea typeface="Calibri"/>
                <a:cs typeface="Calibri"/>
                <a:sym typeface="Calibri"/>
              </a:defRPr>
            </a:lvl5pPr>
            <a:lvl6pPr marL="0" marR="0" lvl="5" indent="0" algn="r" rtl="0">
              <a:spcBef>
                <a:spcPts val="0"/>
              </a:spcBef>
              <a:buNone/>
              <a:defRPr sz="3840">
                <a:solidFill>
                  <a:srgbClr val="888888"/>
                </a:solidFill>
                <a:latin typeface="Calibri"/>
                <a:ea typeface="Calibri"/>
                <a:cs typeface="Calibri"/>
                <a:sym typeface="Calibri"/>
              </a:defRPr>
            </a:lvl6pPr>
            <a:lvl7pPr marL="0" marR="0" lvl="6" indent="0" algn="r" rtl="0">
              <a:spcBef>
                <a:spcPts val="0"/>
              </a:spcBef>
              <a:buNone/>
              <a:defRPr sz="3840">
                <a:solidFill>
                  <a:srgbClr val="888888"/>
                </a:solidFill>
                <a:latin typeface="Calibri"/>
                <a:ea typeface="Calibri"/>
                <a:cs typeface="Calibri"/>
                <a:sym typeface="Calibri"/>
              </a:defRPr>
            </a:lvl7pPr>
            <a:lvl8pPr marL="0" marR="0" lvl="7" indent="0" algn="r" rtl="0">
              <a:spcBef>
                <a:spcPts val="0"/>
              </a:spcBef>
              <a:buNone/>
              <a:defRPr sz="3840">
                <a:solidFill>
                  <a:srgbClr val="888888"/>
                </a:solidFill>
                <a:latin typeface="Calibri"/>
                <a:ea typeface="Calibri"/>
                <a:cs typeface="Calibri"/>
                <a:sym typeface="Calibri"/>
              </a:defRPr>
            </a:lvl8pPr>
            <a:lvl9pPr marL="0" marR="0" lvl="8" indent="0" algn="r" rtl="0">
              <a:spcBef>
                <a:spcPts val="0"/>
              </a:spcBef>
              <a:buNone/>
              <a:defRPr sz="3840">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2263140" y="1168405"/>
            <a:ext cx="28392119" cy="4241802"/>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14080"/>
              <a:buFont typeface="Calibri"/>
              <a:buNone/>
              <a:defRPr sz="1408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Shape 7"/>
          <p:cNvSpPr txBox="1">
            <a:spLocks noGrp="1"/>
          </p:cNvSpPr>
          <p:nvPr>
            <p:ph type="body" idx="1"/>
          </p:nvPr>
        </p:nvSpPr>
        <p:spPr>
          <a:xfrm>
            <a:off x="2263140" y="5842000"/>
            <a:ext cx="28392119" cy="13924283"/>
          </a:xfrm>
          <a:prstGeom prst="rect">
            <a:avLst/>
          </a:prstGeom>
          <a:noFill/>
          <a:ln>
            <a:noFill/>
          </a:ln>
        </p:spPr>
        <p:txBody>
          <a:bodyPr spcFirstLastPara="1" wrap="square" lIns="91425" tIns="91425" rIns="91425" bIns="91425" anchor="t" anchorCtr="0"/>
          <a:lstStyle>
            <a:lvl1pPr marL="457200" marR="0" lvl="0" indent="-797560" algn="l" rtl="0">
              <a:lnSpc>
                <a:spcPct val="90000"/>
              </a:lnSpc>
              <a:spcBef>
                <a:spcPts val="3200"/>
              </a:spcBef>
              <a:spcAft>
                <a:spcPts val="0"/>
              </a:spcAft>
              <a:buClr>
                <a:schemeClr val="dk1"/>
              </a:buClr>
              <a:buSzPts val="8960"/>
              <a:buFont typeface="Arial"/>
              <a:buChar char="•"/>
              <a:defRPr sz="8960" b="0" i="0" u="none" strike="noStrike" cap="none">
                <a:solidFill>
                  <a:schemeClr val="dk1"/>
                </a:solidFill>
                <a:latin typeface="Calibri"/>
                <a:ea typeface="Calibri"/>
                <a:cs typeface="Calibri"/>
                <a:sym typeface="Calibri"/>
              </a:defRPr>
            </a:lvl1pPr>
            <a:lvl2pPr marL="914400" marR="0" lvl="1" indent="-716280" algn="l" rtl="0">
              <a:lnSpc>
                <a:spcPct val="90000"/>
              </a:lnSpc>
              <a:spcBef>
                <a:spcPts val="1600"/>
              </a:spcBef>
              <a:spcAft>
                <a:spcPts val="0"/>
              </a:spcAft>
              <a:buClr>
                <a:schemeClr val="dk1"/>
              </a:buClr>
              <a:buSzPts val="7680"/>
              <a:buFont typeface="Arial"/>
              <a:buChar char="•"/>
              <a:defRPr sz="7680" b="0" i="0" u="none" strike="noStrike" cap="none">
                <a:solidFill>
                  <a:schemeClr val="dk1"/>
                </a:solidFill>
                <a:latin typeface="Calibri"/>
                <a:ea typeface="Calibri"/>
                <a:cs typeface="Calibri"/>
                <a:sym typeface="Calibri"/>
              </a:defRPr>
            </a:lvl2pPr>
            <a:lvl3pPr marL="1371600" marR="0" lvl="2" indent="-635000" algn="l" rtl="0">
              <a:lnSpc>
                <a:spcPct val="90000"/>
              </a:lnSpc>
              <a:spcBef>
                <a:spcPts val="1600"/>
              </a:spcBef>
              <a:spcAft>
                <a:spcPts val="0"/>
              </a:spcAft>
              <a:buClr>
                <a:schemeClr val="dk1"/>
              </a:buClr>
              <a:buSzPts val="6400"/>
              <a:buFont typeface="Arial"/>
              <a:buChar char="•"/>
              <a:defRPr sz="6400" b="0" i="0" u="none" strike="noStrike" cap="none">
                <a:solidFill>
                  <a:schemeClr val="dk1"/>
                </a:solidFill>
                <a:latin typeface="Calibri"/>
                <a:ea typeface="Calibri"/>
                <a:cs typeface="Calibri"/>
                <a:sym typeface="Calibri"/>
              </a:defRPr>
            </a:lvl3pPr>
            <a:lvl4pPr marL="1828800" marR="0" lvl="3"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4pPr>
            <a:lvl5pPr marL="2286000" marR="0" lvl="4"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5pPr>
            <a:lvl6pPr marL="2743200" marR="0" lvl="5"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6pPr>
            <a:lvl7pPr marL="3200400" marR="0" lvl="6"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7pPr>
            <a:lvl8pPr marL="3657600" marR="0" lvl="7" indent="-594360"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8pPr>
            <a:lvl9pPr marL="4114800" marR="0" lvl="8" indent="-594359" algn="l" rtl="0">
              <a:lnSpc>
                <a:spcPct val="90000"/>
              </a:lnSpc>
              <a:spcBef>
                <a:spcPts val="1600"/>
              </a:spcBef>
              <a:spcAft>
                <a:spcPts val="0"/>
              </a:spcAft>
              <a:buClr>
                <a:schemeClr val="dk1"/>
              </a:buClr>
              <a:buSzPts val="5760"/>
              <a:buFont typeface="Arial"/>
              <a:buChar char="•"/>
              <a:defRPr sz="576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dt" idx="10"/>
          </p:nvPr>
        </p:nvSpPr>
        <p:spPr>
          <a:xfrm>
            <a:off x="2263140" y="20340325"/>
            <a:ext cx="7406640" cy="1168400"/>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38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9" name="Shape 9"/>
          <p:cNvSpPr txBox="1">
            <a:spLocks noGrp="1"/>
          </p:cNvSpPr>
          <p:nvPr>
            <p:ph type="ftr" idx="11"/>
          </p:nvPr>
        </p:nvSpPr>
        <p:spPr>
          <a:xfrm>
            <a:off x="10904220" y="20340325"/>
            <a:ext cx="11109960" cy="1168400"/>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384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6171"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sldNum" idx="12"/>
          </p:nvPr>
        </p:nvSpPr>
        <p:spPr>
          <a:xfrm>
            <a:off x="23248620" y="20340325"/>
            <a:ext cx="7406640" cy="11684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3840" b="0" i="0" u="none" strike="noStrike" cap="none">
                <a:solidFill>
                  <a:srgbClr val="888888"/>
                </a:solidFill>
                <a:latin typeface="Calibri"/>
                <a:ea typeface="Calibri"/>
                <a:cs typeface="Calibri"/>
                <a:sym typeface="Calibri"/>
              </a:defRPr>
            </a:lvl1pPr>
            <a:lvl2pPr marL="0" marR="0" lvl="1" indent="0" algn="r" rtl="0">
              <a:spcBef>
                <a:spcPts val="0"/>
              </a:spcBef>
              <a:buNone/>
              <a:defRPr sz="3840" b="0" i="0" u="none" strike="noStrike" cap="none">
                <a:solidFill>
                  <a:srgbClr val="888888"/>
                </a:solidFill>
                <a:latin typeface="Calibri"/>
                <a:ea typeface="Calibri"/>
                <a:cs typeface="Calibri"/>
                <a:sym typeface="Calibri"/>
              </a:defRPr>
            </a:lvl2pPr>
            <a:lvl3pPr marL="0" marR="0" lvl="2" indent="0" algn="r" rtl="0">
              <a:spcBef>
                <a:spcPts val="0"/>
              </a:spcBef>
              <a:buNone/>
              <a:defRPr sz="3840" b="0" i="0" u="none" strike="noStrike" cap="none">
                <a:solidFill>
                  <a:srgbClr val="888888"/>
                </a:solidFill>
                <a:latin typeface="Calibri"/>
                <a:ea typeface="Calibri"/>
                <a:cs typeface="Calibri"/>
                <a:sym typeface="Calibri"/>
              </a:defRPr>
            </a:lvl3pPr>
            <a:lvl4pPr marL="0" marR="0" lvl="3" indent="0" algn="r" rtl="0">
              <a:spcBef>
                <a:spcPts val="0"/>
              </a:spcBef>
              <a:buNone/>
              <a:defRPr sz="3840" b="0" i="0" u="none" strike="noStrike" cap="none">
                <a:solidFill>
                  <a:srgbClr val="888888"/>
                </a:solidFill>
                <a:latin typeface="Calibri"/>
                <a:ea typeface="Calibri"/>
                <a:cs typeface="Calibri"/>
                <a:sym typeface="Calibri"/>
              </a:defRPr>
            </a:lvl4pPr>
            <a:lvl5pPr marL="0" marR="0" lvl="4" indent="0" algn="r" rtl="0">
              <a:spcBef>
                <a:spcPts val="0"/>
              </a:spcBef>
              <a:buNone/>
              <a:defRPr sz="3840" b="0" i="0" u="none" strike="noStrike" cap="none">
                <a:solidFill>
                  <a:srgbClr val="888888"/>
                </a:solidFill>
                <a:latin typeface="Calibri"/>
                <a:ea typeface="Calibri"/>
                <a:cs typeface="Calibri"/>
                <a:sym typeface="Calibri"/>
              </a:defRPr>
            </a:lvl5pPr>
            <a:lvl6pPr marL="0" marR="0" lvl="5" indent="0" algn="r" rtl="0">
              <a:spcBef>
                <a:spcPts val="0"/>
              </a:spcBef>
              <a:buNone/>
              <a:defRPr sz="3840" b="0" i="0" u="none" strike="noStrike" cap="none">
                <a:solidFill>
                  <a:srgbClr val="888888"/>
                </a:solidFill>
                <a:latin typeface="Calibri"/>
                <a:ea typeface="Calibri"/>
                <a:cs typeface="Calibri"/>
                <a:sym typeface="Calibri"/>
              </a:defRPr>
            </a:lvl6pPr>
            <a:lvl7pPr marL="0" marR="0" lvl="6" indent="0" algn="r" rtl="0">
              <a:spcBef>
                <a:spcPts val="0"/>
              </a:spcBef>
              <a:buNone/>
              <a:defRPr sz="3840" b="0" i="0" u="none" strike="noStrike" cap="none">
                <a:solidFill>
                  <a:srgbClr val="888888"/>
                </a:solidFill>
                <a:latin typeface="Calibri"/>
                <a:ea typeface="Calibri"/>
                <a:cs typeface="Calibri"/>
                <a:sym typeface="Calibri"/>
              </a:defRPr>
            </a:lvl7pPr>
            <a:lvl8pPr marL="0" marR="0" lvl="7" indent="0" algn="r" rtl="0">
              <a:spcBef>
                <a:spcPts val="0"/>
              </a:spcBef>
              <a:buNone/>
              <a:defRPr sz="3840" b="0" i="0" u="none" strike="noStrike" cap="none">
                <a:solidFill>
                  <a:srgbClr val="888888"/>
                </a:solidFill>
                <a:latin typeface="Calibri"/>
                <a:ea typeface="Calibri"/>
                <a:cs typeface="Calibri"/>
                <a:sym typeface="Calibri"/>
              </a:defRPr>
            </a:lvl8pPr>
            <a:lvl9pPr marL="0" marR="0" lvl="8" indent="0" algn="r" rtl="0">
              <a:spcBef>
                <a:spcPts val="0"/>
              </a:spcBef>
              <a:buNone/>
              <a:defRPr sz="3840" b="0" i="0" u="none" strike="noStrike" cap="none">
                <a:solidFill>
                  <a:srgbClr val="888888"/>
                </a:solidFill>
                <a:latin typeface="Calibri"/>
                <a:ea typeface="Calibri"/>
                <a:cs typeface="Calibri"/>
                <a:sym typeface="Calibri"/>
              </a:defRPr>
            </a:lvl9pPr>
          </a:lstStyle>
          <a:p>
            <a:pPr marL="0" lvl="0" indent="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p:nvPr/>
        </p:nvSpPr>
        <p:spPr>
          <a:xfrm>
            <a:off x="0" y="2"/>
            <a:ext cx="32918401" cy="3502429"/>
          </a:xfrm>
          <a:prstGeom prst="rect">
            <a:avLst/>
          </a:prstGeom>
          <a:solidFill>
            <a:srgbClr val="63191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9747" b="0" i="0" u="none" strike="noStrike" cap="none">
              <a:solidFill>
                <a:schemeClr val="lt1"/>
              </a:solidFill>
              <a:latin typeface="Calibri"/>
              <a:ea typeface="Calibri"/>
              <a:cs typeface="Calibri"/>
              <a:sym typeface="Calibri"/>
            </a:endParaRPr>
          </a:p>
        </p:txBody>
      </p:sp>
      <p:sp>
        <p:nvSpPr>
          <p:cNvPr id="85" name="Shape 85"/>
          <p:cNvSpPr txBox="1">
            <a:spLocks noGrp="1"/>
          </p:cNvSpPr>
          <p:nvPr>
            <p:ph type="ctrTitle"/>
          </p:nvPr>
        </p:nvSpPr>
        <p:spPr>
          <a:xfrm>
            <a:off x="133100" y="93345"/>
            <a:ext cx="24886568" cy="3297900"/>
          </a:xfrm>
          <a:prstGeom prst="rect">
            <a:avLst/>
          </a:prstGeom>
          <a:noFill/>
          <a:ln>
            <a:noFill/>
          </a:ln>
        </p:spPr>
        <p:txBody>
          <a:bodyPr spcFirstLastPara="1" wrap="square" lIns="91425" tIns="45700" rIns="91425" bIns="45700" anchor="b" anchorCtr="0">
            <a:noAutofit/>
          </a:bodyPr>
          <a:lstStyle/>
          <a:p>
            <a:pPr lvl="0" algn="l">
              <a:buClr>
                <a:srgbClr val="F9C940"/>
              </a:buClr>
              <a:buSzPts val="8820"/>
            </a:pPr>
            <a:r>
              <a:rPr lang="en-US" sz="8800" b="1" dirty="0">
                <a:solidFill>
                  <a:srgbClr val="F9C940"/>
                </a:solidFill>
                <a:latin typeface="Times New Roman" panose="02020603050405020304" pitchFamily="18" charset="0"/>
                <a:ea typeface="Helvetica 77 Bold Condensed" charset="0"/>
                <a:cs typeface="Helvetica 77 Bold Condensed" charset="0"/>
              </a:rPr>
              <a:t>The Effects of Interviewee Mood on Interviewee Performance</a:t>
            </a:r>
            <a:br>
              <a:rPr lang="en-US" sz="17280" b="1" i="0" u="none" strike="noStrike" cap="none" dirty="0">
                <a:solidFill>
                  <a:srgbClr val="F9C940"/>
                </a:solidFill>
                <a:latin typeface="Times New Roman" panose="02020603050405020304" pitchFamily="18" charset="0"/>
                <a:ea typeface="Helvetica Neue"/>
                <a:cs typeface="Times New Roman" panose="02020603050405020304" pitchFamily="18" charset="0"/>
                <a:sym typeface="Helvetica Neue"/>
              </a:rPr>
            </a:br>
            <a:r>
              <a:rPr lang="en-US" sz="5000" dirty="0">
                <a:solidFill>
                  <a:schemeClr val="lt1"/>
                </a:solidFill>
                <a:latin typeface="Times New Roman" panose="02020603050405020304" pitchFamily="18" charset="0"/>
                <a:ea typeface="Helvetica Neue Light"/>
                <a:cs typeface="Times New Roman" panose="02020603050405020304" pitchFamily="18" charset="0"/>
                <a:sym typeface="Helvetica Neue Light"/>
              </a:rPr>
              <a:t>Jennifer Xiong, Dr. Alexandra Luong</a:t>
            </a:r>
            <a:endParaRPr sz="5000" b="1" i="0" u="none" strike="noStrike" cap="none" baseline="30000" dirty="0">
              <a:solidFill>
                <a:schemeClr val="lt1"/>
              </a:solidFill>
              <a:latin typeface="Times New Roman" panose="02020603050405020304" pitchFamily="18" charset="0"/>
              <a:ea typeface="Helvetica Neue"/>
              <a:cs typeface="Times New Roman" panose="02020603050405020304" pitchFamily="18" charset="0"/>
              <a:sym typeface="Helvetica Neue"/>
            </a:endParaRPr>
          </a:p>
        </p:txBody>
      </p:sp>
      <p:pic>
        <p:nvPicPr>
          <p:cNvPr id="86" name="Shape 86"/>
          <p:cNvPicPr preferRelativeResize="0"/>
          <p:nvPr/>
        </p:nvPicPr>
        <p:blipFill rotWithShape="1">
          <a:blip r:embed="rId3">
            <a:alphaModFix/>
          </a:blip>
          <a:srcRect/>
          <a:stretch/>
        </p:blipFill>
        <p:spPr>
          <a:xfrm>
            <a:off x="25865142" y="536612"/>
            <a:ext cx="6696096" cy="2407094"/>
          </a:xfrm>
          <a:prstGeom prst="rect">
            <a:avLst/>
          </a:prstGeom>
          <a:noFill/>
          <a:ln>
            <a:noFill/>
          </a:ln>
        </p:spPr>
      </p:pic>
      <p:sp>
        <p:nvSpPr>
          <p:cNvPr id="91" name="Shape 91"/>
          <p:cNvSpPr/>
          <p:nvPr/>
        </p:nvSpPr>
        <p:spPr>
          <a:xfrm>
            <a:off x="0" y="51094"/>
            <a:ext cx="8949827" cy="313386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dirty="0">
              <a:latin typeface="Times New Roman" panose="02020603050405020304" pitchFamily="18" charset="0"/>
              <a:cs typeface="Times New Roman" panose="02020603050405020304" pitchFamily="18" charset="0"/>
            </a:endParaRPr>
          </a:p>
        </p:txBody>
      </p:sp>
      <p:grpSp>
        <p:nvGrpSpPr>
          <p:cNvPr id="5" name="Group 4">
            <a:extLst>
              <a:ext uri="{FF2B5EF4-FFF2-40B4-BE49-F238E27FC236}">
                <a16:creationId xmlns:a16="http://schemas.microsoft.com/office/drawing/2014/main" id="{A58D5499-0CF8-5C4E-BA51-BF66253636FD}"/>
              </a:ext>
            </a:extLst>
          </p:cNvPr>
          <p:cNvGrpSpPr/>
          <p:nvPr/>
        </p:nvGrpSpPr>
        <p:grpSpPr>
          <a:xfrm>
            <a:off x="31746" y="3873303"/>
            <a:ext cx="11692168" cy="6699387"/>
            <a:chOff x="31746" y="3873303"/>
            <a:chExt cx="8215800" cy="6699387"/>
          </a:xfrm>
        </p:grpSpPr>
        <p:sp>
          <p:nvSpPr>
            <p:cNvPr id="87" name="Shape 87"/>
            <p:cNvSpPr/>
            <p:nvPr/>
          </p:nvSpPr>
          <p:spPr>
            <a:xfrm>
              <a:off x="31746" y="3873303"/>
              <a:ext cx="8215800" cy="1087500"/>
            </a:xfrm>
            <a:prstGeom prst="rect">
              <a:avLst/>
            </a:prstGeom>
            <a:solidFill>
              <a:srgbClr val="63191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000" b="1" i="0" u="none" strike="noStrike" cap="none" dirty="0">
                  <a:solidFill>
                    <a:schemeClr val="lt1"/>
                  </a:solidFill>
                  <a:latin typeface="Times New Roman" panose="02020603050405020304" pitchFamily="18" charset="0"/>
                  <a:ea typeface="Helvetica Neue Light"/>
                  <a:cs typeface="Times New Roman" panose="02020603050405020304" pitchFamily="18" charset="0"/>
                  <a:sym typeface="Helvetica Neue Light"/>
                </a:rPr>
                <a:t>Introduction</a:t>
              </a:r>
              <a:endParaRPr sz="5000" b="1" i="0" u="none" strike="noStrike" cap="none"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92" name="Shape 92"/>
            <p:cNvSpPr txBox="1"/>
            <p:nvPr/>
          </p:nvSpPr>
          <p:spPr>
            <a:xfrm>
              <a:off x="31746" y="5076859"/>
              <a:ext cx="8215800" cy="5495831"/>
            </a:xfrm>
            <a:prstGeom prst="rect">
              <a:avLst/>
            </a:prstGeom>
            <a:noFill/>
            <a:ln>
              <a:noFill/>
            </a:ln>
          </p:spPr>
          <p:txBody>
            <a:bodyPr spcFirstLastPara="1" wrap="square" lIns="91425" tIns="45700" rIns="91425" bIns="45700" anchor="t" anchorCtr="0">
              <a:noAutofit/>
            </a:bodyPr>
            <a:lstStyle/>
            <a:p>
              <a:pPr lvl="0"/>
              <a:r>
                <a:rPr lang="en-US" sz="2800" dirty="0">
                  <a:solidFill>
                    <a:schemeClr val="tx1"/>
                  </a:solidFill>
                  <a:latin typeface="Times New Roman" panose="02020603050405020304" pitchFamily="18" charset="0"/>
                  <a:ea typeface="Helvetica Neue"/>
                  <a:cs typeface="Times New Roman" panose="02020603050405020304" pitchFamily="18" charset="0"/>
                  <a:sym typeface="Helvetica Neue"/>
                </a:rPr>
                <a:t>The broaden-and-build theory proposes that as an individual exerts more positive emotions, they are more likely to experience greater cognitive resources.</a:t>
              </a:r>
            </a:p>
            <a:p>
              <a:pPr marL="409575" lvl="0" indent="-409575">
                <a:buFont typeface="Arial" panose="020B0604020202020204" pitchFamily="34" charset="0"/>
                <a:buChar char="•"/>
              </a:pPr>
              <a:r>
                <a:rPr lang="en-US" sz="2800" dirty="0">
                  <a:solidFill>
                    <a:schemeClr val="tx1"/>
                  </a:solidFill>
                  <a:latin typeface="Times New Roman" panose="02020603050405020304" pitchFamily="18" charset="0"/>
                  <a:ea typeface="Helvetica Neue"/>
                  <a:cs typeface="Times New Roman" panose="02020603050405020304" pitchFamily="18" charset="0"/>
                  <a:sym typeface="Helvetica Neue"/>
                </a:rPr>
                <a:t>P</a:t>
              </a:r>
              <a:r>
                <a:rPr lang="en-US" sz="2800" dirty="0">
                  <a:latin typeface="Times New Roman" panose="02020603050405020304" pitchFamily="18" charset="0"/>
                  <a:cs typeface="Times New Roman" panose="02020603050405020304" pitchFamily="18" charset="0"/>
                </a:rPr>
                <a:t>ositive emotions, “broaden peoples’ momentary thought-action repertoires and build their enduring personal resources,” </a:t>
              </a:r>
              <a:r>
                <a:rPr lang="en-US" sz="1800" dirty="0">
                  <a:latin typeface="Times New Roman" panose="02020603050405020304" pitchFamily="18" charset="0"/>
                  <a:cs typeface="Times New Roman" panose="02020603050405020304" pitchFamily="18" charset="0"/>
                </a:rPr>
                <a:t>(Frederickson, 2004). </a:t>
              </a:r>
              <a:endParaRPr lang="en-US" sz="1800" dirty="0">
                <a:solidFill>
                  <a:schemeClr val="tx1"/>
                </a:solidFill>
                <a:latin typeface="Times New Roman" panose="02020603050405020304" pitchFamily="18" charset="0"/>
                <a:ea typeface="Helvetica Neue"/>
                <a:cs typeface="Times New Roman" panose="02020603050405020304" pitchFamily="18" charset="0"/>
                <a:sym typeface="Helvetica Neue"/>
              </a:endParaRPr>
            </a:p>
            <a:p>
              <a:pPr marL="342900" lvl="0" indent="-342900">
                <a:buFont typeface="Arial" panose="020B0604020202020204" pitchFamily="34" charset="0"/>
                <a:buChar char="•"/>
              </a:pPr>
              <a:r>
                <a:rPr lang="en-US" sz="2800" dirty="0">
                  <a:solidFill>
                    <a:schemeClr val="tx1"/>
                  </a:solidFill>
                  <a:latin typeface="Times New Roman" panose="02020603050405020304" pitchFamily="18" charset="0"/>
                  <a:cs typeface="Times New Roman" panose="02020603050405020304" pitchFamily="18" charset="0"/>
                </a:rPr>
                <a:t>Positive emotions lead to more gains </a:t>
              </a:r>
              <a:r>
                <a:rPr lang="en-US" sz="1800" dirty="0">
                  <a:solidFill>
                    <a:schemeClr val="tx1"/>
                  </a:solidFill>
                  <a:latin typeface="Times New Roman" panose="02020603050405020304" pitchFamily="18" charset="0"/>
                  <a:cs typeface="Times New Roman" panose="02020603050405020304" pitchFamily="18" charset="0"/>
                </a:rPr>
                <a:t>(Danner et al., 2001).</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[Positive] people are able to change and become more creative, informed, and social through the resources provided by positive emotions </a:t>
              </a:r>
              <a:r>
                <a:rPr lang="en-US" sz="1800" dirty="0">
                  <a:latin typeface="Times New Roman" panose="02020603050405020304" pitchFamily="18" charset="0"/>
                  <a:cs typeface="Times New Roman" panose="02020603050405020304" pitchFamily="18" charset="0"/>
                </a:rPr>
                <a:t>(Fredrickson, 2004) </a:t>
              </a:r>
            </a:p>
            <a:p>
              <a:pPr marL="342900" lvl="0" indent="-342900">
                <a:buFont typeface="Arial" panose="020B0604020202020204" pitchFamily="34" charset="0"/>
                <a:buChar char="•"/>
              </a:pPr>
              <a:endParaRPr lang="en-US" sz="1800" dirty="0">
                <a:solidFill>
                  <a:schemeClr val="tx1"/>
                </a:solidFill>
                <a:latin typeface="Times New Roman" panose="02020603050405020304" pitchFamily="18" charset="0"/>
                <a:cs typeface="Times New Roman" panose="02020603050405020304" pitchFamily="18" charset="0"/>
              </a:endParaRPr>
            </a:p>
            <a:p>
              <a:pPr marL="0" lvl="0" indent="0" algn="ctr" rtl="0">
                <a:spcAft>
                  <a:spcPts val="0"/>
                </a:spcAft>
                <a:buNone/>
              </a:pPr>
              <a:endParaRPr lang="en-US" sz="2800" b="1" dirty="0">
                <a:solidFill>
                  <a:srgbClr val="FF0000"/>
                </a:solidFill>
                <a:latin typeface="Times New Roman" panose="02020603050405020304" pitchFamily="18" charset="0"/>
                <a:ea typeface="Helvetica Neue"/>
                <a:cs typeface="Times New Roman" panose="02020603050405020304" pitchFamily="18" charset="0"/>
                <a:sym typeface="Helvetica Neue"/>
              </a:endParaRPr>
            </a:p>
            <a:p>
              <a:pPr marL="0" lvl="0" indent="0" algn="ctr" rtl="0">
                <a:spcAft>
                  <a:spcPts val="0"/>
                </a:spcAft>
                <a:buNone/>
              </a:pPr>
              <a:r>
                <a:rPr lang="en-US" sz="2800" b="1" dirty="0">
                  <a:solidFill>
                    <a:schemeClr val="tx1"/>
                  </a:solidFill>
                  <a:latin typeface="Times New Roman" panose="02020603050405020304" pitchFamily="18" charset="0"/>
                  <a:ea typeface="Helvetica Neue"/>
                  <a:cs typeface="Times New Roman" panose="02020603050405020304" pitchFamily="18" charset="0"/>
                  <a:sym typeface="Helvetica Neue"/>
                </a:rPr>
                <a:t>Research Question</a:t>
              </a:r>
            </a:p>
            <a:p>
              <a:pPr marL="0" lvl="0" indent="0" algn="ctr" rtl="0">
                <a:spcAft>
                  <a:spcPts val="0"/>
                </a:spcAft>
                <a:buNone/>
              </a:pPr>
              <a:endParaRPr lang="en-US" sz="2800" b="1" dirty="0">
                <a:solidFill>
                  <a:schemeClr val="tx1"/>
                </a:solidFill>
                <a:latin typeface="Times New Roman" panose="02020603050405020304" pitchFamily="18" charset="0"/>
                <a:ea typeface="Helvetica Neue"/>
                <a:cs typeface="Times New Roman" panose="02020603050405020304" pitchFamily="18" charset="0"/>
                <a:sym typeface="Helvetica Neue"/>
              </a:endParaRPr>
            </a:p>
            <a:p>
              <a:pPr lvl="0" algn="ctr"/>
              <a:r>
                <a:rPr lang="en-US" sz="2800" dirty="0">
                  <a:solidFill>
                    <a:schemeClr val="tx1"/>
                  </a:solidFill>
                  <a:latin typeface="Times New Roman" panose="02020603050405020304" pitchFamily="18" charset="0"/>
                  <a:ea typeface="Helvetica Neue"/>
                  <a:cs typeface="Times New Roman" panose="02020603050405020304" pitchFamily="18" charset="0"/>
                  <a:sym typeface="Helvetica Neue"/>
                </a:rPr>
                <a:t>How does the interviewee mood before the interview affect their performance?</a:t>
              </a:r>
              <a:endParaRPr lang="en-US" sz="2800" dirty="0">
                <a:solidFill>
                  <a:schemeClr val="tx1"/>
                </a:solidFill>
                <a:latin typeface="Times New Roman" panose="02020603050405020304" pitchFamily="18" charset="0"/>
                <a:cs typeface="Times New Roman" panose="02020603050405020304" pitchFamily="18" charset="0"/>
              </a:endParaRPr>
            </a:p>
            <a:p>
              <a:pPr marL="0" marR="0" lvl="0" indent="0" algn="ctr" rtl="0">
                <a:spcAft>
                  <a:spcPts val="0"/>
                </a:spcAft>
                <a:buNone/>
              </a:pPr>
              <a:endParaRPr lang="en-US" sz="2800" b="1" dirty="0">
                <a:solidFill>
                  <a:schemeClr val="dk1"/>
                </a:solidFill>
                <a:latin typeface="Times New Roman" panose="02020603050405020304" pitchFamily="18" charset="0"/>
                <a:ea typeface="Helvetica Neue"/>
                <a:cs typeface="Times New Roman" panose="02020603050405020304" pitchFamily="18" charset="0"/>
                <a:sym typeface="Helvetica Neue"/>
              </a:endParaRPr>
            </a:p>
            <a:p>
              <a:pPr marL="0" marR="0" lvl="0" indent="0" algn="ctr" rtl="0">
                <a:spcAft>
                  <a:spcPts val="0"/>
                </a:spcAft>
                <a:buNone/>
              </a:pPr>
              <a:r>
                <a:rPr lang="en-US" sz="2800" b="1" i="0" u="none" strike="noStrike" cap="none" dirty="0">
                  <a:solidFill>
                    <a:schemeClr val="dk1"/>
                  </a:solidFill>
                  <a:latin typeface="Times New Roman" panose="02020603050405020304" pitchFamily="18" charset="0"/>
                  <a:ea typeface="Helvetica Neue"/>
                  <a:cs typeface="Times New Roman" panose="02020603050405020304" pitchFamily="18" charset="0"/>
                  <a:sym typeface="Helvetica Neue"/>
                </a:rPr>
                <a:t>Hypotheses </a:t>
              </a:r>
            </a:p>
            <a:p>
              <a:pPr marL="0" marR="0" lvl="0" indent="0" algn="ctr" rtl="0">
                <a:spcAft>
                  <a:spcPts val="0"/>
                </a:spcAft>
                <a:buNone/>
              </a:pPr>
              <a:endParaRPr lang="en-US" sz="2800" b="1" dirty="0">
                <a:latin typeface="Times New Roman" panose="02020603050405020304" pitchFamily="18" charset="0"/>
                <a:ea typeface="Helvetica Neue"/>
                <a:cs typeface="Times New Roman" panose="02020603050405020304" pitchFamily="18" charset="0"/>
                <a:sym typeface="Helvetica Neue"/>
              </a:endParaRP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H1: Participants who are in positive moods will be rated higher in competence, likeability, and desirable personality traits.</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H2: Participants who are in negative moods will be rated lower in competence, likeability, and desirable personality traits </a:t>
              </a:r>
            </a:p>
            <a:p>
              <a:pPr marL="457200" indent="-355600">
                <a:buClr>
                  <a:schemeClr val="dk1"/>
                </a:buClr>
                <a:buSzPts val="2000"/>
                <a:buFont typeface="Helvetica Neue"/>
                <a:buAutoNum type="arabicPeriod"/>
              </a:pPr>
              <a:endParaRPr lang="en-US" sz="1800" dirty="0">
                <a:latin typeface="Times New Roman" panose="02020603050405020304" pitchFamily="18" charset="0"/>
                <a:cs typeface="Times New Roman" panose="02020603050405020304" pitchFamily="18" charset="0"/>
              </a:endParaRPr>
            </a:p>
            <a:p>
              <a:pPr marL="457200" lvl="0" indent="-355600">
                <a:buClr>
                  <a:schemeClr val="dk1"/>
                </a:buClr>
                <a:buSzPts val="2000"/>
                <a:buFont typeface="Helvetica Neue"/>
                <a:buAutoNum type="arabicPeriod"/>
              </a:pPr>
              <a:endParaRPr lang="en-US" sz="2800" dirty="0">
                <a:solidFill>
                  <a:schemeClr val="dk1"/>
                </a:solidFill>
                <a:latin typeface="Times New Roman" panose="02020603050405020304" pitchFamily="18" charset="0"/>
                <a:ea typeface="Helvetica Neue"/>
                <a:cs typeface="Times New Roman" panose="02020603050405020304" pitchFamily="18" charset="0"/>
                <a:sym typeface="Helvetica Neue"/>
              </a:endParaRPr>
            </a:p>
          </p:txBody>
        </p:sp>
      </p:grpSp>
      <p:grpSp>
        <p:nvGrpSpPr>
          <p:cNvPr id="6" name="Group 5">
            <a:extLst>
              <a:ext uri="{FF2B5EF4-FFF2-40B4-BE49-F238E27FC236}">
                <a16:creationId xmlns:a16="http://schemas.microsoft.com/office/drawing/2014/main" id="{66491F5C-DC4D-CB46-A8DB-24D1F79F0F8A}"/>
              </a:ext>
            </a:extLst>
          </p:cNvPr>
          <p:cNvGrpSpPr/>
          <p:nvPr/>
        </p:nvGrpSpPr>
        <p:grpSpPr>
          <a:xfrm>
            <a:off x="11926189" y="3881006"/>
            <a:ext cx="10941232" cy="8343078"/>
            <a:chOff x="31746" y="13617690"/>
            <a:chExt cx="8306704" cy="7944675"/>
          </a:xfrm>
        </p:grpSpPr>
        <p:sp>
          <p:nvSpPr>
            <p:cNvPr id="88" name="Shape 88"/>
            <p:cNvSpPr/>
            <p:nvPr/>
          </p:nvSpPr>
          <p:spPr>
            <a:xfrm>
              <a:off x="31746" y="13617690"/>
              <a:ext cx="8215800" cy="1035569"/>
            </a:xfrm>
            <a:prstGeom prst="rect">
              <a:avLst/>
            </a:prstGeom>
            <a:solidFill>
              <a:srgbClr val="63191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000" b="1" i="0" u="none" strike="noStrike" cap="none" dirty="0">
                  <a:solidFill>
                    <a:schemeClr val="lt1"/>
                  </a:solidFill>
                  <a:latin typeface="Times New Roman" panose="02020603050405020304" pitchFamily="18" charset="0"/>
                  <a:ea typeface="Helvetica Neue Light"/>
                  <a:cs typeface="Times New Roman" panose="02020603050405020304" pitchFamily="18" charset="0"/>
                  <a:sym typeface="Helvetica Neue Light"/>
                </a:rPr>
                <a:t>Method</a:t>
              </a:r>
              <a:endParaRPr sz="5000" b="1" i="0" u="none" strike="noStrike" cap="none"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94" name="Shape 94"/>
            <p:cNvSpPr txBox="1"/>
            <p:nvPr/>
          </p:nvSpPr>
          <p:spPr>
            <a:xfrm>
              <a:off x="122650" y="14653259"/>
              <a:ext cx="8215800" cy="6909106"/>
            </a:xfrm>
            <a:prstGeom prst="rect">
              <a:avLst/>
            </a:prstGeom>
            <a:noFill/>
            <a:ln>
              <a:noFill/>
            </a:ln>
          </p:spPr>
          <p:txBody>
            <a:bodyPr spcFirstLastPara="1" wrap="square" lIns="91440" tIns="91425" rIns="91425" bIns="91425" anchor="t" anchorCtr="0">
              <a:noAutofit/>
            </a:bodyPr>
            <a:lstStyle/>
            <a:p>
              <a:pPr lvl="0" algn="ctr" rtl="0">
                <a:lnSpc>
                  <a:spcPct val="115000"/>
                </a:lnSpc>
                <a:spcBef>
                  <a:spcPts val="0"/>
                </a:spcBef>
                <a:spcAft>
                  <a:spcPts val="0"/>
                </a:spcAft>
              </a:pPr>
              <a:r>
                <a:rPr lang="en-US" sz="2800" b="1" dirty="0">
                  <a:solidFill>
                    <a:schemeClr val="tx1"/>
                  </a:solidFill>
                  <a:latin typeface="Times New Roman" panose="02020603050405020304" pitchFamily="18" charset="0"/>
                  <a:ea typeface="Helvetica Neue"/>
                  <a:cs typeface="Times New Roman" panose="02020603050405020304" pitchFamily="18" charset="0"/>
                  <a:sym typeface="Helvetica Neue"/>
                </a:rPr>
                <a:t>Participants</a:t>
              </a:r>
            </a:p>
            <a:p>
              <a:pPr marL="444500" lvl="0" indent="-342900">
                <a:lnSpc>
                  <a:spcPct val="115000"/>
                </a:lnSpc>
                <a:buSzPts val="2000"/>
                <a:buFont typeface="Arial" panose="020B0604020202020204" pitchFamily="34" charset="0"/>
                <a:buChar char="•"/>
              </a:pPr>
              <a:r>
                <a:rPr lang="en-US" sz="2800" dirty="0">
                  <a:solidFill>
                    <a:schemeClr val="tx1"/>
                  </a:solidFill>
                  <a:latin typeface="Times New Roman" panose="02020603050405020304" pitchFamily="18" charset="0"/>
                  <a:ea typeface="Helvetica Neue"/>
                  <a:cs typeface="Times New Roman" panose="02020603050405020304" pitchFamily="18" charset="0"/>
                  <a:sym typeface="Helvetica Neue"/>
                </a:rPr>
                <a:t>3 students at the University of Minnesota Duluth</a:t>
              </a:r>
            </a:p>
            <a:p>
              <a:pPr lvl="0" algn="ctr" rtl="0">
                <a:lnSpc>
                  <a:spcPct val="115000"/>
                </a:lnSpc>
                <a:spcBef>
                  <a:spcPts val="0"/>
                </a:spcBef>
                <a:spcAft>
                  <a:spcPts val="0"/>
                </a:spcAft>
              </a:pPr>
              <a:r>
                <a:rPr lang="en-US" sz="2800" b="1" dirty="0">
                  <a:solidFill>
                    <a:schemeClr val="tx1"/>
                  </a:solidFill>
                  <a:latin typeface="Times New Roman" panose="02020603050405020304" pitchFamily="18" charset="0"/>
                  <a:ea typeface="Helvetica Neue"/>
                  <a:cs typeface="Times New Roman" panose="02020603050405020304" pitchFamily="18" charset="0"/>
                  <a:sym typeface="Helvetica Neue"/>
                </a:rPr>
                <a:t>Procedure</a:t>
              </a:r>
            </a:p>
            <a:p>
              <a:pPr marL="444500" lvl="0" indent="-342900">
                <a:lnSpc>
                  <a:spcPct val="115000"/>
                </a:lnSpc>
                <a:buClr>
                  <a:schemeClr val="dk1"/>
                </a:buClr>
                <a:buSzPts val="2000"/>
                <a:buFont typeface="Arial" panose="020B0604020202020204" pitchFamily="34" charset="0"/>
                <a:buChar char="•"/>
              </a:pPr>
              <a:r>
                <a:rPr lang="en-US" sz="2800" dirty="0">
                  <a:solidFill>
                    <a:schemeClr val="tx1"/>
                  </a:solidFill>
                  <a:latin typeface="Times New Roman" panose="02020603050405020304" pitchFamily="18" charset="0"/>
                  <a:ea typeface="Helvetica Neue"/>
                  <a:cs typeface="Times New Roman" panose="02020603050405020304" pitchFamily="18" charset="0"/>
                  <a:sym typeface="Helvetica Neue"/>
                </a:rPr>
                <a:t>Participants signed up through SONA which contained a link to the </a:t>
              </a:r>
              <a:r>
                <a:rPr lang="en-US" sz="2800" i="1" dirty="0">
                  <a:solidFill>
                    <a:schemeClr val="tx1"/>
                  </a:solidFill>
                  <a:latin typeface="Times New Roman" panose="02020603050405020304" pitchFamily="18" charset="0"/>
                  <a:ea typeface="Helvetica Neue"/>
                  <a:cs typeface="Times New Roman" panose="02020603050405020304" pitchFamily="18" charset="0"/>
                  <a:sym typeface="Helvetica Neue"/>
                </a:rPr>
                <a:t>Qualtrics</a:t>
              </a:r>
            </a:p>
            <a:p>
              <a:pPr marL="444500" lvl="0" indent="-342900">
                <a:lnSpc>
                  <a:spcPct val="115000"/>
                </a:lnSpc>
                <a:buClr>
                  <a:schemeClr val="dk1"/>
                </a:buClr>
                <a:buSzPts val="2000"/>
                <a:buFont typeface="Arial" panose="020B0604020202020204" pitchFamily="34" charset="0"/>
                <a:buChar char="•"/>
              </a:pPr>
              <a:r>
                <a:rPr lang="en-US" sz="2800" dirty="0">
                  <a:solidFill>
                    <a:schemeClr val="tx1"/>
                  </a:solidFill>
                  <a:latin typeface="Times New Roman" panose="02020603050405020304" pitchFamily="18" charset="0"/>
                  <a:ea typeface="Helvetica Neue"/>
                  <a:cs typeface="Times New Roman" panose="02020603050405020304" pitchFamily="18" charset="0"/>
                  <a:sym typeface="Helvetica Neue"/>
                </a:rPr>
                <a:t>Participants were induced into a positive, negative, or neutral mood</a:t>
              </a:r>
            </a:p>
            <a:p>
              <a:pPr marL="444500" lvl="3" indent="-342900">
                <a:lnSpc>
                  <a:spcPct val="115000"/>
                </a:lnSpc>
                <a:buClr>
                  <a:schemeClr val="dk1"/>
                </a:buClr>
                <a:buSzPts val="20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Those in the positive mood condition watched a video clip about kittens and puppies</a:t>
              </a:r>
            </a:p>
            <a:p>
              <a:pPr marL="444500" indent="-342900">
                <a:lnSpc>
                  <a:spcPct val="115000"/>
                </a:lnSpc>
                <a:buClr>
                  <a:schemeClr val="dk1"/>
                </a:buClr>
                <a:buSzPts val="20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Those in the negative mood condition watched a video clip from the movie </a:t>
              </a:r>
              <a:r>
                <a:rPr lang="en-US" sz="2800" i="1" dirty="0">
                  <a:latin typeface="Times New Roman" panose="02020603050405020304" pitchFamily="18" charset="0"/>
                  <a:cs typeface="Times New Roman" panose="02020603050405020304" pitchFamily="18" charset="0"/>
                </a:rPr>
                <a:t>The Champ </a:t>
              </a:r>
            </a:p>
            <a:p>
              <a:pPr marL="444500" indent="-342900">
                <a:lnSpc>
                  <a:spcPct val="115000"/>
                </a:lnSpc>
                <a:buClr>
                  <a:schemeClr val="dk1"/>
                </a:buClr>
                <a:buSzPts val="20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Those in the neutral mood condition watched a video clip from the movie </a:t>
              </a:r>
              <a:r>
                <a:rPr lang="en-US" sz="2800" i="1" dirty="0">
                  <a:latin typeface="Times New Roman" panose="02020603050405020304" pitchFamily="18" charset="0"/>
                  <a:cs typeface="Times New Roman" panose="02020603050405020304" pitchFamily="18" charset="0"/>
                </a:rPr>
                <a:t>Hannah and her Sisters</a:t>
              </a:r>
              <a:endParaRPr lang="en-US" sz="2800" i="1" dirty="0">
                <a:latin typeface="Times New Roman" panose="02020603050405020304" pitchFamily="18" charset="0"/>
                <a:cs typeface="Times New Roman" panose="02020603050405020304" pitchFamily="18" charset="0"/>
                <a:sym typeface="Helvetica Neue"/>
              </a:endParaRPr>
            </a:p>
            <a:p>
              <a:pPr marL="444500" lvl="0" indent="-342900">
                <a:lnSpc>
                  <a:spcPct val="115000"/>
                </a:lnSpc>
                <a:buClr>
                  <a:schemeClr val="dk1"/>
                </a:buClr>
                <a:buSzPts val="2000"/>
                <a:buFont typeface="Arial" panose="020B0604020202020204" pitchFamily="34" charset="0"/>
                <a:buChar char="•"/>
              </a:pPr>
              <a:r>
                <a:rPr lang="en-US" sz="2800" dirty="0">
                  <a:solidFill>
                    <a:schemeClr val="tx1"/>
                  </a:solidFill>
                  <a:latin typeface="Times New Roman" panose="02020603050405020304" pitchFamily="18" charset="0"/>
                  <a:ea typeface="Helvetica Neue"/>
                  <a:cs typeface="Times New Roman" panose="02020603050405020304" pitchFamily="18" charset="0"/>
                  <a:sym typeface="Helvetica Neue"/>
                </a:rPr>
                <a:t>Participants then recorded their self on </a:t>
              </a:r>
              <a:r>
                <a:rPr lang="en-US" sz="2800" i="1" dirty="0">
                  <a:solidFill>
                    <a:schemeClr val="tx1"/>
                  </a:solidFill>
                  <a:latin typeface="Times New Roman" panose="02020603050405020304" pitchFamily="18" charset="0"/>
                  <a:ea typeface="Helvetica Neue"/>
                  <a:cs typeface="Times New Roman" panose="02020603050405020304" pitchFamily="18" charset="0"/>
                  <a:sym typeface="Helvetica Neue"/>
                </a:rPr>
                <a:t>Flipgrid</a:t>
              </a:r>
              <a:r>
                <a:rPr lang="en-US" sz="2800" dirty="0">
                  <a:solidFill>
                    <a:schemeClr val="tx1"/>
                  </a:solidFill>
                  <a:latin typeface="Times New Roman" panose="02020603050405020304" pitchFamily="18" charset="0"/>
                  <a:ea typeface="Helvetica Neue"/>
                  <a:cs typeface="Times New Roman" panose="02020603050405020304" pitchFamily="18" charset="0"/>
                  <a:sym typeface="Helvetica Neue"/>
                </a:rPr>
                <a:t> answering interview questions</a:t>
              </a:r>
            </a:p>
            <a:p>
              <a:pPr marR="0" lvl="0" algn="ctr" rtl="0">
                <a:lnSpc>
                  <a:spcPct val="115000"/>
                </a:lnSpc>
                <a:spcBef>
                  <a:spcPts val="0"/>
                </a:spcBef>
                <a:spcAft>
                  <a:spcPts val="0"/>
                </a:spcAft>
              </a:pPr>
              <a:r>
                <a:rPr lang="en-US" sz="2800" b="1" dirty="0">
                  <a:solidFill>
                    <a:schemeClr val="tx1"/>
                  </a:solidFill>
                  <a:latin typeface="Times New Roman" panose="02020603050405020304" pitchFamily="18" charset="0"/>
                  <a:ea typeface="Helvetica Neue"/>
                  <a:cs typeface="Times New Roman" panose="02020603050405020304" pitchFamily="18" charset="0"/>
                  <a:sym typeface="Helvetica Neue"/>
                </a:rPr>
                <a:t>Measures</a:t>
              </a:r>
            </a:p>
            <a:p>
              <a:pPr marL="444500" lvl="0" indent="-342900">
                <a:lnSpc>
                  <a:spcPct val="115000"/>
                </a:lnSpc>
                <a:buClr>
                  <a:schemeClr val="dk1"/>
                </a:buClr>
                <a:buSzPts val="2000"/>
                <a:buFont typeface="Arial" panose="020B0604020202020204" pitchFamily="34" charset="0"/>
                <a:buChar char="•"/>
              </a:pPr>
              <a:r>
                <a:rPr lang="en-US" sz="2800" dirty="0">
                  <a:solidFill>
                    <a:schemeClr val="tx1"/>
                  </a:solidFill>
                  <a:latin typeface="Times New Roman" panose="02020603050405020304" pitchFamily="18" charset="0"/>
                  <a:ea typeface="Helvetica Neue"/>
                  <a:cs typeface="Times New Roman" panose="02020603050405020304" pitchFamily="18" charset="0"/>
                  <a:sym typeface="Helvetica Neue"/>
                </a:rPr>
                <a:t>The Positive and Negative Affect Schedule (PANAS) </a:t>
              </a:r>
              <a:r>
                <a:rPr lang="en-US" sz="1800" dirty="0">
                  <a:solidFill>
                    <a:schemeClr val="tx1"/>
                  </a:solidFill>
                  <a:latin typeface="Times New Roman" panose="02020603050405020304" pitchFamily="18" charset="0"/>
                  <a:ea typeface="Helvetica Neue"/>
                  <a:cs typeface="Times New Roman" panose="02020603050405020304" pitchFamily="18" charset="0"/>
                  <a:sym typeface="Helvetica Neue"/>
                </a:rPr>
                <a:t>(Watson, Clark, &amp; </a:t>
              </a:r>
              <a:r>
                <a:rPr lang="en-US" sz="1800" dirty="0" err="1">
                  <a:solidFill>
                    <a:schemeClr val="tx1"/>
                  </a:solidFill>
                  <a:latin typeface="Times New Roman" panose="02020603050405020304" pitchFamily="18" charset="0"/>
                  <a:ea typeface="Helvetica Neue"/>
                  <a:cs typeface="Times New Roman" panose="02020603050405020304" pitchFamily="18" charset="0"/>
                  <a:sym typeface="Helvetica Neue"/>
                </a:rPr>
                <a:t>Tellegen</a:t>
              </a:r>
              <a:r>
                <a:rPr lang="en-US" sz="1800" dirty="0">
                  <a:solidFill>
                    <a:schemeClr val="tx1"/>
                  </a:solidFill>
                  <a:latin typeface="Times New Roman" panose="02020603050405020304" pitchFamily="18" charset="0"/>
                  <a:cs typeface="Times New Roman" panose="02020603050405020304" pitchFamily="18" charset="0"/>
                </a:rPr>
                <a:t>, 1988).</a:t>
              </a:r>
            </a:p>
          </p:txBody>
        </p:sp>
      </p:grpSp>
      <p:sp>
        <p:nvSpPr>
          <p:cNvPr id="2" name="TextBox 1">
            <a:extLst>
              <a:ext uri="{FF2B5EF4-FFF2-40B4-BE49-F238E27FC236}">
                <a16:creationId xmlns:a16="http://schemas.microsoft.com/office/drawing/2014/main" id="{3C2FEA73-6FCC-9047-BEBB-E22382157AE2}"/>
              </a:ext>
            </a:extLst>
          </p:cNvPr>
          <p:cNvSpPr txBox="1"/>
          <p:nvPr/>
        </p:nvSpPr>
        <p:spPr>
          <a:xfrm>
            <a:off x="25403175" y="20659725"/>
            <a:ext cx="184731" cy="307777"/>
          </a:xfrm>
          <a:prstGeom prst="rect">
            <a:avLst/>
          </a:prstGeom>
          <a:noFill/>
        </p:spPr>
        <p:txBody>
          <a:bodyPr wrap="none" rtlCol="0">
            <a:spAutoFit/>
          </a:bodyPr>
          <a:lstStyle/>
          <a:p>
            <a:endParaRPr lang="en-US" dirty="0"/>
          </a:p>
        </p:txBody>
      </p:sp>
      <p:sp>
        <p:nvSpPr>
          <p:cNvPr id="19" name="Rectangle 1">
            <a:extLst>
              <a:ext uri="{FF2B5EF4-FFF2-40B4-BE49-F238E27FC236}">
                <a16:creationId xmlns:a16="http://schemas.microsoft.com/office/drawing/2014/main" id="{F344C36E-3B56-684E-A192-CFFA11AAD632}"/>
              </a:ext>
            </a:extLst>
          </p:cNvPr>
          <p:cNvSpPr>
            <a:spLocks noChangeArrowheads="1"/>
          </p:cNvSpPr>
          <p:nvPr/>
        </p:nvSpPr>
        <p:spPr bwMode="auto">
          <a:xfrm>
            <a:off x="28870804" y="21208422"/>
            <a:ext cx="369043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References available upon request</a:t>
            </a:r>
            <a:endParaRPr kumimoji="0" lang="en-US" altLang="en-US" sz="20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grpSp>
        <p:nvGrpSpPr>
          <p:cNvPr id="7" name="Group 6">
            <a:extLst>
              <a:ext uri="{FF2B5EF4-FFF2-40B4-BE49-F238E27FC236}">
                <a16:creationId xmlns:a16="http://schemas.microsoft.com/office/drawing/2014/main" id="{1D890B5A-8BF5-304A-97F1-EE0F8A900225}"/>
              </a:ext>
            </a:extLst>
          </p:cNvPr>
          <p:cNvGrpSpPr/>
          <p:nvPr/>
        </p:nvGrpSpPr>
        <p:grpSpPr>
          <a:xfrm>
            <a:off x="22987156" y="3870690"/>
            <a:ext cx="9899498" cy="7211358"/>
            <a:chOff x="9470421" y="3915720"/>
            <a:chExt cx="14178900" cy="6929587"/>
          </a:xfrm>
        </p:grpSpPr>
        <p:sp>
          <p:nvSpPr>
            <p:cNvPr id="89" name="Shape 89"/>
            <p:cNvSpPr/>
            <p:nvPr/>
          </p:nvSpPr>
          <p:spPr>
            <a:xfrm>
              <a:off x="9470421" y="3915720"/>
              <a:ext cx="14178900" cy="1045008"/>
            </a:xfrm>
            <a:prstGeom prst="rect">
              <a:avLst/>
            </a:prstGeom>
            <a:solidFill>
              <a:srgbClr val="63191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000" b="1" i="0" u="none" strike="noStrike" cap="none" dirty="0">
                  <a:solidFill>
                    <a:schemeClr val="lt1"/>
                  </a:solidFill>
                  <a:latin typeface="Times New Roman" panose="02020603050405020304" pitchFamily="18" charset="0"/>
                  <a:ea typeface="Helvetica Neue Light"/>
                  <a:cs typeface="Times New Roman" panose="02020603050405020304" pitchFamily="18" charset="0"/>
                  <a:sym typeface="Helvetica Neue Light"/>
                </a:rPr>
                <a:t>Expected Results</a:t>
              </a:r>
              <a:endParaRPr sz="5000" b="1" i="0" u="none" strike="noStrike" cap="none"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4" name="TextBox 3">
              <a:extLst>
                <a:ext uri="{FF2B5EF4-FFF2-40B4-BE49-F238E27FC236}">
                  <a16:creationId xmlns:a16="http://schemas.microsoft.com/office/drawing/2014/main" id="{25279DBD-4C29-2844-ADB9-1FAD4BBFFE21}"/>
                </a:ext>
              </a:extLst>
            </p:cNvPr>
            <p:cNvSpPr txBox="1"/>
            <p:nvPr/>
          </p:nvSpPr>
          <p:spPr>
            <a:xfrm>
              <a:off x="9470421" y="5388429"/>
              <a:ext cx="14178900" cy="5456878"/>
            </a:xfrm>
            <a:prstGeom prst="rect">
              <a:avLst/>
            </a:prstGeom>
            <a:noFill/>
          </p:spPr>
          <p:txBody>
            <a:bodyPr wrap="square" rtlCol="0">
              <a:spAutoFit/>
            </a:bodyPr>
            <a:lstStyle/>
            <a:p>
              <a:r>
                <a:rPr lang="en-US" sz="2800" dirty="0">
                  <a:latin typeface="Times New Roman" panose="02020603050405020304" pitchFamily="18" charset="0"/>
                  <a:cs typeface="Times New Roman" panose="02020603050405020304" pitchFamily="18" charset="0"/>
                </a:rPr>
                <a:t>This project did not receive enough participants to analyze data, but if it did it was hypothesized that:</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Those in the positive mood condition would have been rated higher than those in the negative mood and neutral condition.</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Those in the negative mood condition would have been rated lowest than those in the positive mood and neutral condition.</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Those in the neutral mood condition would have been rated lower than those in the positive mood condition and higher than those in the negative mood condition.</a:t>
              </a:r>
            </a:p>
            <a:p>
              <a:pPr marL="101600">
                <a:lnSpc>
                  <a:spcPct val="115000"/>
                </a:lnSpc>
                <a:buClr>
                  <a:schemeClr val="dk1"/>
                </a:buClr>
                <a:buSzPts val="2000"/>
              </a:pPr>
              <a:endParaRPr lang="en-US" sz="2800" i="1" dirty="0">
                <a:latin typeface="Times New Roman" panose="02020603050405020304" pitchFamily="18" charset="0"/>
                <a:cs typeface="Times New Roman" panose="02020603050405020304" pitchFamily="18" charset="0"/>
              </a:endParaRPr>
            </a:p>
            <a:p>
              <a:pPr marL="101600">
                <a:lnSpc>
                  <a:spcPct val="115000"/>
                </a:lnSpc>
                <a:buClr>
                  <a:schemeClr val="dk1"/>
                </a:buClr>
                <a:buSzPts val="2000"/>
              </a:pPr>
              <a:endParaRPr lang="en-US" sz="2800" i="1" dirty="0">
                <a:latin typeface="Times New Roman" panose="02020603050405020304" pitchFamily="18" charset="0"/>
                <a:cs typeface="Times New Roman" panose="02020603050405020304" pitchFamily="18" charset="0"/>
              </a:endParaRPr>
            </a:p>
            <a:p>
              <a:pPr marL="101600">
                <a:lnSpc>
                  <a:spcPct val="115000"/>
                </a:lnSpc>
                <a:buClr>
                  <a:schemeClr val="dk1"/>
                </a:buClr>
                <a:buSzPts val="2000"/>
              </a:pPr>
              <a:endParaRPr lang="en-US" sz="28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grpSp>
      <p:grpSp>
        <p:nvGrpSpPr>
          <p:cNvPr id="9" name="Group 8">
            <a:extLst>
              <a:ext uri="{FF2B5EF4-FFF2-40B4-BE49-F238E27FC236}">
                <a16:creationId xmlns:a16="http://schemas.microsoft.com/office/drawing/2014/main" id="{80963A0B-E3CB-424B-95C5-15926816D71C}"/>
              </a:ext>
            </a:extLst>
          </p:cNvPr>
          <p:cNvGrpSpPr/>
          <p:nvPr/>
        </p:nvGrpSpPr>
        <p:grpSpPr>
          <a:xfrm>
            <a:off x="31746" y="13755816"/>
            <a:ext cx="32854908" cy="8189784"/>
            <a:chOff x="24847064" y="3873228"/>
            <a:chExt cx="7848600" cy="8189784"/>
          </a:xfrm>
        </p:grpSpPr>
        <p:sp>
          <p:nvSpPr>
            <p:cNvPr id="90" name="Shape 90"/>
            <p:cNvSpPr/>
            <p:nvPr/>
          </p:nvSpPr>
          <p:spPr>
            <a:xfrm>
              <a:off x="24847064" y="3873228"/>
              <a:ext cx="7848600" cy="1087500"/>
            </a:xfrm>
            <a:prstGeom prst="rect">
              <a:avLst/>
            </a:prstGeom>
            <a:solidFill>
              <a:srgbClr val="63191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5000" b="1" i="0" u="none" strike="noStrike" cap="none" dirty="0">
                  <a:solidFill>
                    <a:schemeClr val="lt1"/>
                  </a:solidFill>
                  <a:latin typeface="Times New Roman" panose="02020603050405020304" pitchFamily="18" charset="0"/>
                  <a:ea typeface="Helvetica Neue Light"/>
                  <a:cs typeface="Times New Roman" panose="02020603050405020304" pitchFamily="18" charset="0"/>
                  <a:sym typeface="Helvetica Neue Light"/>
                </a:rPr>
                <a:t>Potential Discussion Points</a:t>
              </a:r>
              <a:endParaRPr sz="5000" b="1" i="0" u="none" strike="noStrike" cap="none" dirty="0">
                <a:solidFill>
                  <a:schemeClr val="lt1"/>
                </a:solidFill>
                <a:latin typeface="Times New Roman" panose="02020603050405020304" pitchFamily="18" charset="0"/>
                <a:ea typeface="Calibri"/>
                <a:cs typeface="Times New Roman" panose="02020603050405020304" pitchFamily="18" charset="0"/>
                <a:sym typeface="Calibri"/>
              </a:endParaRPr>
            </a:p>
          </p:txBody>
        </p:sp>
        <p:sp>
          <p:nvSpPr>
            <p:cNvPr id="8" name="TextBox 7">
              <a:extLst>
                <a:ext uri="{FF2B5EF4-FFF2-40B4-BE49-F238E27FC236}">
                  <a16:creationId xmlns:a16="http://schemas.microsoft.com/office/drawing/2014/main" id="{DB87D15C-9E3F-EE4A-9E01-EB7F1E73667E}"/>
                </a:ext>
              </a:extLst>
            </p:cNvPr>
            <p:cNvSpPr txBox="1"/>
            <p:nvPr/>
          </p:nvSpPr>
          <p:spPr>
            <a:xfrm>
              <a:off x="24998586" y="5076484"/>
              <a:ext cx="7545556" cy="6986528"/>
            </a:xfrm>
            <a:prstGeom prst="rect">
              <a:avLst/>
            </a:prstGeom>
            <a:noFill/>
          </p:spPr>
          <p:txBody>
            <a:bodyPr wrap="square" rtlCol="0">
              <a:spAutoFit/>
            </a:bodyPr>
            <a:lstStyle/>
            <a:p>
              <a:pPr algn="ctr"/>
              <a:r>
                <a:rPr lang="en-US" sz="2800" b="1" dirty="0">
                  <a:latin typeface="Times New Roman" panose="02020603050405020304" pitchFamily="18" charset="0"/>
                  <a:cs typeface="Times New Roman" panose="02020603050405020304" pitchFamily="18" charset="0"/>
                </a:rPr>
                <a:t>Future Directions</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Future data analysis can utilize hiring decisions from those in management positions as raters. </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Data collection can be completed in person so that there can be clarification for what is expected for the study.</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Future studies can look at the effect of mood on different modes of interviews: over the phone, in person, or video chat. </a:t>
              </a:r>
            </a:p>
            <a:p>
              <a:pPr algn="ctr"/>
              <a:r>
                <a:rPr lang="en-US" sz="2800" b="1" dirty="0">
                  <a:latin typeface="Times New Roman" panose="02020603050405020304" pitchFamily="18" charset="0"/>
                  <a:cs typeface="Times New Roman" panose="02020603050405020304" pitchFamily="18" charset="0"/>
                </a:rPr>
                <a:t>Limitations</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Hawthorne effect may have had a factor in how the participants acted while filming themselves. Participants were filmed so this may have caused them to act differently than if they were in an actual interview.</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Participants were given five minutes to record their response to three questions. This may have not been enough time for them to thoroughly answer each question.</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There may have been a lack of motivation from participants.</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There was a lack of realism due to the facts that participants were asked to imagine their dream job.</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Mood may not have been induced because the video clips were short.</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A lack of participants completing the study in its entirety also resulted in inability to analyze data.</a:t>
              </a:r>
            </a:p>
            <a:p>
              <a:pPr algn="ctr"/>
              <a:r>
                <a:rPr lang="en-US" sz="2800" b="1" dirty="0">
                  <a:latin typeface="Times New Roman" panose="02020603050405020304" pitchFamily="18" charset="0"/>
                  <a:cs typeface="Times New Roman" panose="02020603050405020304" pitchFamily="18" charset="0"/>
                </a:rPr>
                <a:t>Practical Implications</a:t>
              </a:r>
            </a:p>
            <a:p>
              <a:pPr marL="350838" indent="-350838">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This study can help those understand that mood before an interview does affect how someone is rated by hiring managers. By being more positive, they are more likely to be rated higher than if you are negative.</a:t>
              </a:r>
            </a:p>
            <a:p>
              <a:pPr marL="349250" indent="-34925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Hiring managers can also understand that the mood of the interviewee prior to the interview can affect how the interviewee will perform during an interview.</a:t>
              </a:r>
            </a:p>
            <a:p>
              <a:pPr marL="342900" indent="-342900">
                <a:buFont typeface="Arial" panose="020B0604020202020204" pitchFamily="34" charset="0"/>
                <a:buChar char="•"/>
              </a:pPr>
              <a:endParaRPr lang="en-US" sz="2800" dirty="0">
                <a:latin typeface="Times New Roman" panose="02020603050405020304" pitchFamily="18" charset="0"/>
                <a:cs typeface="Times New Roman" panose="02020603050405020304" pitchFamily="18" charset="0"/>
              </a:endParaRPr>
            </a:p>
            <a:p>
              <a:endParaRPr lang="en-US" sz="2800" dirty="0">
                <a:latin typeface="Times New Roman" panose="02020603050405020304" pitchFamily="18" charset="0"/>
                <a:cs typeface="Times New Roman" panose="02020603050405020304" pitchFamily="18" charset="0"/>
              </a:endParaRPr>
            </a:p>
          </p:txBody>
        </p:sp>
      </p:gr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2122</TotalTime>
  <Words>917</Words>
  <Application>Microsoft Macintosh PowerPoint</Application>
  <PresentationFormat>Custom</PresentationFormat>
  <Paragraphs>74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Calibri</vt:lpstr>
      <vt:lpstr>Arial</vt:lpstr>
      <vt:lpstr>Helvetica Neue</vt:lpstr>
      <vt:lpstr>Times New Roman</vt:lpstr>
      <vt:lpstr>Office Theme</vt:lpstr>
      <vt:lpstr>The Effects of Interviewee Mood on Interviewee Performance Jennifer Xiong, Dr. Alexandra Luong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Intuitive versus Analytical Hiring Preferences: Does proximity matter? Dr. Alexandra Luong1, Jean Dougherty2, &amp; Harry Kohn3</dc:title>
  <dc:creator>Alexandra Luong</dc:creator>
  <cp:lastModifiedBy>Jennifer P Xiong</cp:lastModifiedBy>
  <cp:revision>134</cp:revision>
  <dcterms:modified xsi:type="dcterms:W3CDTF">2020-05-01T04:13:11Z</dcterms:modified>
</cp:coreProperties>
</file>