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60" r:id="rId1"/>
  </p:sldMasterIdLst>
  <p:notesMasterIdLst>
    <p:notesMasterId r:id="rId12"/>
  </p:notesMasterIdLst>
  <p:sldIdLst>
    <p:sldId id="256" r:id="rId2"/>
    <p:sldId id="299" r:id="rId3"/>
    <p:sldId id="300" r:id="rId4"/>
    <p:sldId id="310" r:id="rId5"/>
    <p:sldId id="311" r:id="rId6"/>
    <p:sldId id="302" r:id="rId7"/>
    <p:sldId id="312" r:id="rId8"/>
    <p:sldId id="313" r:id="rId9"/>
    <p:sldId id="305" r:id="rId10"/>
    <p:sldId id="275"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604C789-ED6B-45A1-A7F2-F07F8EDDDC04}">
  <a:tblStyle styleId="{D604C789-ED6B-45A1-A7F2-F07F8EDDDC04}"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0093C2F8-9693-4229-8D5A-0EC416FF4418}"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550" autoAdjust="0"/>
  </p:normalViewPr>
  <p:slideViewPr>
    <p:cSldViewPr snapToGrid="0">
      <p:cViewPr varScale="1">
        <p:scale>
          <a:sx n="64" d="100"/>
          <a:sy n="64" d="100"/>
        </p:scale>
        <p:origin x="834"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die Schuldt" userId="de99ec1655bc62ec" providerId="LiveId" clId="{E9951EA5-3331-407E-89F5-CA6EEE75252E}"/>
    <pc:docChg chg="delSld modSld">
      <pc:chgData name="Sadie Schuldt" userId="de99ec1655bc62ec" providerId="LiveId" clId="{E9951EA5-3331-407E-89F5-CA6EEE75252E}" dt="2022-04-02T23:24:24.395" v="769" actId="20577"/>
      <pc:docMkLst>
        <pc:docMk/>
      </pc:docMkLst>
      <pc:sldChg chg="modSp mod setBg modNotesTx">
        <pc:chgData name="Sadie Schuldt" userId="de99ec1655bc62ec" providerId="LiveId" clId="{E9951EA5-3331-407E-89F5-CA6EEE75252E}" dt="2022-03-30T17:44:41.232" v="652" actId="20577"/>
        <pc:sldMkLst>
          <pc:docMk/>
          <pc:sldMk cId="0" sldId="256"/>
        </pc:sldMkLst>
        <pc:spChg chg="mod">
          <ac:chgData name="Sadie Schuldt" userId="de99ec1655bc62ec" providerId="LiveId" clId="{E9951EA5-3331-407E-89F5-CA6EEE75252E}" dt="2022-03-30T17:44:38.566" v="650" actId="20577"/>
          <ac:spMkLst>
            <pc:docMk/>
            <pc:sldMk cId="0" sldId="256"/>
            <ac:spMk id="193" creationId="{00000000-0000-0000-0000-000000000000}"/>
          </ac:spMkLst>
        </pc:spChg>
      </pc:sldChg>
      <pc:sldChg chg="del">
        <pc:chgData name="Sadie Schuldt" userId="de99ec1655bc62ec" providerId="LiveId" clId="{E9951EA5-3331-407E-89F5-CA6EEE75252E}" dt="2022-03-29T23:51:10.215" v="0" actId="47"/>
        <pc:sldMkLst>
          <pc:docMk/>
          <pc:sldMk cId="2952726006" sldId="295"/>
        </pc:sldMkLst>
      </pc:sldChg>
      <pc:sldChg chg="modSp mod">
        <pc:chgData name="Sadie Schuldt" userId="de99ec1655bc62ec" providerId="LiveId" clId="{E9951EA5-3331-407E-89F5-CA6EEE75252E}" dt="2022-03-30T20:30:54.486" v="653" actId="14861"/>
        <pc:sldMkLst>
          <pc:docMk/>
          <pc:sldMk cId="0" sldId="300"/>
        </pc:sldMkLst>
        <pc:picChg chg="mod">
          <ac:chgData name="Sadie Schuldt" userId="de99ec1655bc62ec" providerId="LiveId" clId="{E9951EA5-3331-407E-89F5-CA6EEE75252E}" dt="2022-03-30T20:30:54.486" v="653" actId="14861"/>
          <ac:picMkLst>
            <pc:docMk/>
            <pc:sldMk cId="0" sldId="300"/>
            <ac:picMk id="23" creationId="{5A33F6E1-3A25-4A25-A256-FC6E42CE85DA}"/>
          </ac:picMkLst>
        </pc:picChg>
      </pc:sldChg>
      <pc:sldChg chg="addSp modSp mod">
        <pc:chgData name="Sadie Schuldt" userId="de99ec1655bc62ec" providerId="LiveId" clId="{E9951EA5-3331-407E-89F5-CA6EEE75252E}" dt="2022-03-30T20:32:38.984" v="677" actId="1076"/>
        <pc:sldMkLst>
          <pc:docMk/>
          <pc:sldMk cId="3258384685" sldId="302"/>
        </pc:sldMkLst>
        <pc:spChg chg="add mod">
          <ac:chgData name="Sadie Schuldt" userId="de99ec1655bc62ec" providerId="LiveId" clId="{E9951EA5-3331-407E-89F5-CA6EEE75252E}" dt="2022-03-30T20:32:38.984" v="677" actId="1076"/>
          <ac:spMkLst>
            <pc:docMk/>
            <pc:sldMk cId="3258384685" sldId="302"/>
            <ac:spMk id="5" creationId="{48AC95C3-93BA-4616-8406-E83A681EC0B2}"/>
          </ac:spMkLst>
        </pc:spChg>
        <pc:picChg chg="mod">
          <ac:chgData name="Sadie Schuldt" userId="de99ec1655bc62ec" providerId="LiveId" clId="{E9951EA5-3331-407E-89F5-CA6EEE75252E}" dt="2022-03-30T20:32:31.254" v="676" actId="1076"/>
          <ac:picMkLst>
            <pc:docMk/>
            <pc:sldMk cId="3258384685" sldId="302"/>
            <ac:picMk id="10" creationId="{E6815289-A54D-4F6F-AAD6-D25436593D4A}"/>
          </ac:picMkLst>
        </pc:picChg>
      </pc:sldChg>
      <pc:sldChg chg="modNotesTx">
        <pc:chgData name="Sadie Schuldt" userId="de99ec1655bc62ec" providerId="LiveId" clId="{E9951EA5-3331-407E-89F5-CA6EEE75252E}" dt="2022-04-02T23:24:24.395" v="769" actId="20577"/>
        <pc:sldMkLst>
          <pc:docMk/>
          <pc:sldMk cId="3315947110" sldId="305"/>
        </pc:sldMkLst>
      </pc:sldChg>
      <pc:sldChg chg="modSp modNotesTx">
        <pc:chgData name="Sadie Schuldt" userId="de99ec1655bc62ec" providerId="LiveId" clId="{E9951EA5-3331-407E-89F5-CA6EEE75252E}" dt="2022-03-30T20:32:07.232" v="675" actId="14100"/>
        <pc:sldMkLst>
          <pc:docMk/>
          <pc:sldMk cId="571523811" sldId="310"/>
        </pc:sldMkLst>
        <pc:picChg chg="mod">
          <ac:chgData name="Sadie Schuldt" userId="de99ec1655bc62ec" providerId="LiveId" clId="{E9951EA5-3331-407E-89F5-CA6EEE75252E}" dt="2022-03-30T20:32:07.232" v="675" actId="14100"/>
          <ac:picMkLst>
            <pc:docMk/>
            <pc:sldMk cId="571523811" sldId="310"/>
            <ac:picMk id="4098" creationId="{6C91DBB7-161F-498C-AA26-9CE2B2E2EF43}"/>
          </ac:picMkLst>
        </pc:picChg>
      </pc:sldChg>
      <pc:sldChg chg="modSp">
        <pc:chgData name="Sadie Schuldt" userId="de99ec1655bc62ec" providerId="LiveId" clId="{E9951EA5-3331-407E-89F5-CA6EEE75252E}" dt="2022-03-30T20:33:08.019" v="679" actId="14861"/>
        <pc:sldMkLst>
          <pc:docMk/>
          <pc:sldMk cId="0" sldId="312"/>
        </pc:sldMkLst>
        <pc:picChg chg="mod">
          <ac:chgData name="Sadie Schuldt" userId="de99ec1655bc62ec" providerId="LiveId" clId="{E9951EA5-3331-407E-89F5-CA6EEE75252E}" dt="2022-03-30T20:33:08.019" v="679" actId="14861"/>
          <ac:picMkLst>
            <pc:docMk/>
            <pc:sldMk cId="0" sldId="312"/>
            <ac:picMk id="5130" creationId="{506D638A-E57A-4F63-BA8C-1D254CC49461}"/>
          </ac:picMkLst>
        </pc:picChg>
      </pc:sldChg>
      <pc:sldMasterChg chg="delSldLayout">
        <pc:chgData name="Sadie Schuldt" userId="de99ec1655bc62ec" providerId="LiveId" clId="{E9951EA5-3331-407E-89F5-CA6EEE75252E}" dt="2022-03-29T23:51:10.215" v="0" actId="47"/>
        <pc:sldMasterMkLst>
          <pc:docMk/>
          <pc:sldMasterMk cId="0" sldId="2147483660"/>
        </pc:sldMasterMkLst>
        <pc:sldLayoutChg chg="del">
          <pc:chgData name="Sadie Schuldt" userId="de99ec1655bc62ec" providerId="LiveId" clId="{E9951EA5-3331-407E-89F5-CA6EEE75252E}" dt="2022-03-29T23:51:10.215" v="0" actId="47"/>
          <pc:sldLayoutMkLst>
            <pc:docMk/>
            <pc:sldMasterMk cId="0" sldId="2147483660"/>
            <pc:sldLayoutMk cId="0" sldId="2147483658"/>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How to setup a temporary booth: </a:t>
            </a:r>
            <a:r>
              <a:rPr lang="en-US"/>
              <a:t>Part 5 </a:t>
            </a:r>
            <a:r>
              <a:rPr lang="en-US" dirty="0"/>
              <a:t>food safety</a:t>
            </a:r>
          </a:p>
          <a:p>
            <a:pPr marL="0" lvl="0" indent="0" algn="l" rtl="0">
              <a:spcBef>
                <a:spcPts val="0"/>
              </a:spcBef>
              <a:spcAft>
                <a:spcPts val="0"/>
              </a:spcAft>
              <a:buNone/>
            </a:pPr>
            <a:r>
              <a:rPr lang="en-US" dirty="0"/>
              <a:t>This segment has a lot of important information and temperatures, please pause the video when needed. </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g35ed75ccf_0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1" name="Google Shape;421;g35ed75ccf_0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Additional information, including printable guidance documents in English and Spanish can be found on the City of Milwaukee Health Department website, or by scanning the QR code located on the screen. </a:t>
            </a:r>
          </a:p>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All food and food preparation must be approved by the Health Department. The Health Department may limit and/or modify the nature of the food service operation and/or the type of food served to protect the health and safety of the general public. Home-prepared foods are not acceptable. Food must be prepared in the temporary food stand or at a commercial facility approved by the Health Department. To eliminate the potential for contamination or temperature abuse avoid preparing large quantities of food.</a:t>
            </a:r>
          </a:p>
        </p:txBody>
      </p:sp>
    </p:spTree>
    <p:extLst>
      <p:ext uri="{BB962C8B-B14F-4D97-AF65-F5344CB8AC3E}">
        <p14:creationId xmlns:p14="http://schemas.microsoft.com/office/powerpoint/2010/main" val="18045690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Temperature control. An approved digital or metal stem food thermometer should be used to determine internal food temperatures. Always check temperatures when cooking, cooling, hot holding or cold holding foods. Both thermometers shown here can be calibrated in ice water or boiling water bath.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2" name="Google Shape;252;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Not all monitoring devices require calibration. Several common devices, as shown on the screen, are not able to be calibrated and require replacement if not accurate. </a:t>
            </a:r>
          </a:p>
        </p:txBody>
      </p:sp>
    </p:spTree>
    <p:extLst>
      <p:ext uri="{BB962C8B-B14F-4D97-AF65-F5344CB8AC3E}">
        <p14:creationId xmlns:p14="http://schemas.microsoft.com/office/powerpoint/2010/main" val="4285271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indent="0">
              <a:buNone/>
            </a:pPr>
            <a:r>
              <a:rPr lang="en-US" dirty="0"/>
              <a:t>Food temperature control: Provide mechanical refrigeration when holding potentially hazardous foods more than two hours. Keep cold foods at 41°F or below. Ice may be used for the transportation, storage, display, cooling and service of potentially hazardous food if it can be demonstrated that food product temperature remains at 41°F or below. </a:t>
            </a:r>
          </a:p>
          <a:p>
            <a:pPr marL="139700" indent="0">
              <a:buNone/>
            </a:pPr>
            <a:r>
              <a:rPr lang="en-US" dirty="0"/>
              <a:t>All ice served to the general public must be from an approved source acceptable to the department. </a:t>
            </a:r>
          </a:p>
        </p:txBody>
      </p:sp>
    </p:spTree>
    <p:extLst>
      <p:ext uri="{BB962C8B-B14F-4D97-AF65-F5344CB8AC3E}">
        <p14:creationId xmlns:p14="http://schemas.microsoft.com/office/powerpoint/2010/main" val="7403849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Cooling should be limited at temporary events. If cooling must be done at event: COOL potentially hazardous cooked foods: • Within 2 hours, from 135°F to 70°F • Within 4 hours, from 70°F to 41°F or below To speed cooling: • Use ice bath with frequent stirring or add ice as an ingredient • Use frozen paddle • Separate food into shallow pans and refrigerate</a:t>
            </a:r>
          </a:p>
          <a:p>
            <a:endParaRPr lang="en-US" dirty="0"/>
          </a:p>
        </p:txBody>
      </p:sp>
    </p:spTree>
    <p:extLst>
      <p:ext uri="{BB962C8B-B14F-4D97-AF65-F5344CB8AC3E}">
        <p14:creationId xmlns:p14="http://schemas.microsoft.com/office/powerpoint/2010/main" val="3770112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ICE: All ice intended for human consumption must not be used for any other purpose. Keep drink ice separate from ice used to cool cans or bottles. Do not allow cans and bottle tops to become submerged in water. Continuously drain ice water from the storage unit.</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Food Temperatures- hot holding: keep hot foods at 135°F or above. Keeping items hot in a covered grill or in a metal container on a flat top grill are both ideal. Chaffing pans with sternos are allowed, but please note that the wind may burn out the heat source, so always monitor. Hot holding can be dangerous, cooking to order is always safer. </a:t>
            </a:r>
          </a:p>
          <a:p>
            <a:pPr marL="139700" indent="0">
              <a:buNone/>
            </a:pPr>
            <a:endParaRPr lang="en-US" dirty="0"/>
          </a:p>
        </p:txBody>
      </p:sp>
    </p:spTree>
    <p:extLst>
      <p:ext uri="{BB962C8B-B14F-4D97-AF65-F5344CB8AC3E}">
        <p14:creationId xmlns:p14="http://schemas.microsoft.com/office/powerpoint/2010/main" val="1599435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REHEAT rapidly (within 2 hours): • To 165°F for 15 seconds • To 135°F for ready-to-eat foods taken from a commercially processed sealed package (e.g. frozen soup or hotdogs). Cooked vegetables should also be hot held at 135*F and </a:t>
            </a:r>
            <a:r>
              <a:rPr lang="en-US" dirty="0" err="1"/>
              <a:t>remeber</a:t>
            </a:r>
            <a:r>
              <a:rPr lang="en-US" dirty="0"/>
              <a:t> AND ALWAYS Stir food while reheating</a:t>
            </a:r>
          </a:p>
          <a:p>
            <a:pPr marL="139700" indent="0">
              <a:buNone/>
            </a:pPr>
            <a:endParaRPr lang="en-US" dirty="0"/>
          </a:p>
        </p:txBody>
      </p:sp>
    </p:spTree>
    <p:extLst>
      <p:ext uri="{BB962C8B-B14F-4D97-AF65-F5344CB8AC3E}">
        <p14:creationId xmlns:p14="http://schemas.microsoft.com/office/powerpoint/2010/main" val="731220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ubtitle">
  <p:cSld name="TITLE_1">
    <p:bg>
      <p:bgPr>
        <a:gradFill>
          <a:gsLst>
            <a:gs pos="0">
              <a:srgbClr val="5A667B"/>
            </a:gs>
            <a:gs pos="100000">
              <a:srgbClr val="26282D"/>
            </a:gs>
          </a:gsLst>
          <a:lin ang="10800025" scaled="0"/>
        </a:gradFill>
        <a:effectLst/>
      </p:bgPr>
    </p:bg>
    <p:spTree>
      <p:nvGrpSpPr>
        <p:cNvPr id="1" name="Shape 23"/>
        <p:cNvGrpSpPr/>
        <p:nvPr/>
      </p:nvGrpSpPr>
      <p:grpSpPr>
        <a:xfrm>
          <a:off x="0" y="0"/>
          <a:ext cx="0" cy="0"/>
          <a:chOff x="0" y="0"/>
          <a:chExt cx="0" cy="0"/>
        </a:xfrm>
      </p:grpSpPr>
      <p:grpSp>
        <p:nvGrpSpPr>
          <p:cNvPr id="24" name="Google Shape;24;p3"/>
          <p:cNvGrpSpPr/>
          <p:nvPr/>
        </p:nvGrpSpPr>
        <p:grpSpPr>
          <a:xfrm>
            <a:off x="1512573" y="0"/>
            <a:ext cx="2410110" cy="5143500"/>
            <a:chOff x="1511923" y="0"/>
            <a:chExt cx="2410110" cy="5143500"/>
          </a:xfrm>
        </p:grpSpPr>
        <p:sp>
          <p:nvSpPr>
            <p:cNvPr id="25" name="Google Shape;25;p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3"/>
            <p:cNvSpPr/>
            <p:nvPr/>
          </p:nvSpPr>
          <p:spPr>
            <a:xfrm flipH="1">
              <a:off x="1511923" y="0"/>
              <a:ext cx="2103600" cy="5143500"/>
            </a:xfrm>
            <a:prstGeom prst="parallelogram">
              <a:avLst>
                <a:gd name="adj" fmla="val 46349"/>
              </a:avLst>
            </a:prstGeom>
            <a:gradFill>
              <a:gsLst>
                <a:gs pos="0">
                  <a:srgbClr val="5A667B"/>
                </a:gs>
                <a:gs pos="100000">
                  <a:srgbClr val="26282D"/>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7" name="Google Shape;27;p3"/>
          <p:cNvGrpSpPr/>
          <p:nvPr/>
        </p:nvGrpSpPr>
        <p:grpSpPr>
          <a:xfrm>
            <a:off x="1061523" y="0"/>
            <a:ext cx="2326044" cy="5143500"/>
            <a:chOff x="1060873" y="0"/>
            <a:chExt cx="2326044" cy="5143500"/>
          </a:xfrm>
        </p:grpSpPr>
        <p:sp>
          <p:nvSpPr>
            <p:cNvPr id="28" name="Google Shape;28;p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72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0" name="Google Shape;30;p3"/>
          <p:cNvGrpSpPr/>
          <p:nvPr/>
        </p:nvGrpSpPr>
        <p:grpSpPr>
          <a:xfrm>
            <a:off x="0" y="-650"/>
            <a:ext cx="2914867" cy="5145500"/>
            <a:chOff x="-650" y="-650"/>
            <a:chExt cx="2914867" cy="5145500"/>
          </a:xfrm>
        </p:grpSpPr>
        <p:sp>
          <p:nvSpPr>
            <p:cNvPr id="31" name="Google Shape;31;p3"/>
            <p:cNvSpPr/>
            <p:nvPr/>
          </p:nvSpPr>
          <p:spPr>
            <a:xfrm flipH="1">
              <a:off x="8106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3"/>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4000"/>
                </a:schemeClr>
              </a:outerShdw>
            </a:effectLst>
          </p:spPr>
        </p:sp>
      </p:grpSp>
      <p:grpSp>
        <p:nvGrpSpPr>
          <p:cNvPr id="33" name="Google Shape;33;p3"/>
          <p:cNvGrpSpPr/>
          <p:nvPr/>
        </p:nvGrpSpPr>
        <p:grpSpPr>
          <a:xfrm>
            <a:off x="0" y="0"/>
            <a:ext cx="2360592" cy="5145650"/>
            <a:chOff x="-650" y="0"/>
            <a:chExt cx="2360592" cy="5145650"/>
          </a:xfrm>
        </p:grpSpPr>
        <p:sp>
          <p:nvSpPr>
            <p:cNvPr id="34" name="Google Shape;34;p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3"/>
            <p:cNvSpPr/>
            <p:nvPr/>
          </p:nvSpPr>
          <p:spPr>
            <a:xfrm>
              <a:off x="-650" y="0"/>
              <a:ext cx="2054075" cy="5145650"/>
            </a:xfrm>
            <a:custGeom>
              <a:avLst/>
              <a:gdLst/>
              <a:ahLst/>
              <a:cxnLst/>
              <a:rect l="l" t="t" r="r" b="b"/>
              <a:pathLst>
                <a:path w="82163" h="205826" extrusionOk="0">
                  <a:moveTo>
                    <a:pt x="0" y="205743"/>
                  </a:moveTo>
                  <a:lnTo>
                    <a:pt x="26" y="0"/>
                  </a:lnTo>
                  <a:lnTo>
                    <a:pt x="82163" y="0"/>
                  </a:lnTo>
                  <a:lnTo>
                    <a:pt x="42659" y="205826"/>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36" name="Google Shape;36;p3"/>
          <p:cNvSpPr txBox="1">
            <a:spLocks noGrp="1"/>
          </p:cNvSpPr>
          <p:nvPr>
            <p:ph type="ctrTitle"/>
          </p:nvPr>
        </p:nvSpPr>
        <p:spPr>
          <a:xfrm>
            <a:off x="2596600" y="2011738"/>
            <a:ext cx="5861700" cy="635700"/>
          </a:xfrm>
          <a:prstGeom prst="rect">
            <a:avLst/>
          </a:prstGeom>
        </p:spPr>
        <p:txBody>
          <a:bodyPr spcFirstLastPara="1" wrap="square" lIns="0" tIns="0" rIns="0" bIns="0" anchor="b" anchorCtr="0">
            <a:noAutofit/>
          </a:bodyPr>
          <a:lstStyle>
            <a:lvl1pPr lvl="0" rtl="0">
              <a:spcBef>
                <a:spcPts val="0"/>
              </a:spcBef>
              <a:spcAft>
                <a:spcPts val="0"/>
              </a:spcAft>
              <a:buClr>
                <a:schemeClr val="accent1"/>
              </a:buClr>
              <a:buSzPts val="4200"/>
              <a:buNone/>
              <a:defRPr sz="4200">
                <a:solidFill>
                  <a:schemeClr val="accent1"/>
                </a:solidFill>
              </a:defRPr>
            </a:lvl1pPr>
            <a:lvl2pPr lvl="1" rtl="0">
              <a:spcBef>
                <a:spcPts val="0"/>
              </a:spcBef>
              <a:spcAft>
                <a:spcPts val="0"/>
              </a:spcAft>
              <a:buClr>
                <a:schemeClr val="accent1"/>
              </a:buClr>
              <a:buSzPts val="4200"/>
              <a:buNone/>
              <a:defRPr sz="4200">
                <a:solidFill>
                  <a:schemeClr val="accent1"/>
                </a:solidFill>
              </a:defRPr>
            </a:lvl2pPr>
            <a:lvl3pPr lvl="2" rtl="0">
              <a:spcBef>
                <a:spcPts val="0"/>
              </a:spcBef>
              <a:spcAft>
                <a:spcPts val="0"/>
              </a:spcAft>
              <a:buClr>
                <a:schemeClr val="accent1"/>
              </a:buClr>
              <a:buSzPts val="4200"/>
              <a:buNone/>
              <a:defRPr sz="4200">
                <a:solidFill>
                  <a:schemeClr val="accent1"/>
                </a:solidFill>
              </a:defRPr>
            </a:lvl3pPr>
            <a:lvl4pPr lvl="3" rtl="0">
              <a:spcBef>
                <a:spcPts val="0"/>
              </a:spcBef>
              <a:spcAft>
                <a:spcPts val="0"/>
              </a:spcAft>
              <a:buClr>
                <a:schemeClr val="accent1"/>
              </a:buClr>
              <a:buSzPts val="4200"/>
              <a:buNone/>
              <a:defRPr sz="4200">
                <a:solidFill>
                  <a:schemeClr val="accent1"/>
                </a:solidFill>
              </a:defRPr>
            </a:lvl4pPr>
            <a:lvl5pPr lvl="4" rtl="0">
              <a:spcBef>
                <a:spcPts val="0"/>
              </a:spcBef>
              <a:spcAft>
                <a:spcPts val="0"/>
              </a:spcAft>
              <a:buClr>
                <a:schemeClr val="accent1"/>
              </a:buClr>
              <a:buSzPts val="4200"/>
              <a:buNone/>
              <a:defRPr sz="4200">
                <a:solidFill>
                  <a:schemeClr val="accent1"/>
                </a:solidFill>
              </a:defRPr>
            </a:lvl5pPr>
            <a:lvl6pPr lvl="5" rtl="0">
              <a:spcBef>
                <a:spcPts val="0"/>
              </a:spcBef>
              <a:spcAft>
                <a:spcPts val="0"/>
              </a:spcAft>
              <a:buClr>
                <a:schemeClr val="accent1"/>
              </a:buClr>
              <a:buSzPts val="4200"/>
              <a:buNone/>
              <a:defRPr sz="4200">
                <a:solidFill>
                  <a:schemeClr val="accent1"/>
                </a:solidFill>
              </a:defRPr>
            </a:lvl6pPr>
            <a:lvl7pPr lvl="6" rtl="0">
              <a:spcBef>
                <a:spcPts val="0"/>
              </a:spcBef>
              <a:spcAft>
                <a:spcPts val="0"/>
              </a:spcAft>
              <a:buClr>
                <a:schemeClr val="accent1"/>
              </a:buClr>
              <a:buSzPts val="4200"/>
              <a:buNone/>
              <a:defRPr sz="4200">
                <a:solidFill>
                  <a:schemeClr val="accent1"/>
                </a:solidFill>
              </a:defRPr>
            </a:lvl7pPr>
            <a:lvl8pPr lvl="7" rtl="0">
              <a:spcBef>
                <a:spcPts val="0"/>
              </a:spcBef>
              <a:spcAft>
                <a:spcPts val="0"/>
              </a:spcAft>
              <a:buClr>
                <a:schemeClr val="accent1"/>
              </a:buClr>
              <a:buSzPts val="4200"/>
              <a:buNone/>
              <a:defRPr sz="4200">
                <a:solidFill>
                  <a:schemeClr val="accent1"/>
                </a:solidFill>
              </a:defRPr>
            </a:lvl8pPr>
            <a:lvl9pPr lvl="8" rtl="0">
              <a:spcBef>
                <a:spcPts val="0"/>
              </a:spcBef>
              <a:spcAft>
                <a:spcPts val="0"/>
              </a:spcAft>
              <a:buClr>
                <a:schemeClr val="accent1"/>
              </a:buClr>
              <a:buSzPts val="4200"/>
              <a:buNone/>
              <a:defRPr sz="4200">
                <a:solidFill>
                  <a:schemeClr val="accent1"/>
                </a:solidFill>
              </a:defRPr>
            </a:lvl9pPr>
          </a:lstStyle>
          <a:p>
            <a:endParaRPr/>
          </a:p>
        </p:txBody>
      </p:sp>
      <p:sp>
        <p:nvSpPr>
          <p:cNvPr id="37" name="Google Shape;37;p3"/>
          <p:cNvSpPr txBox="1">
            <a:spLocks noGrp="1"/>
          </p:cNvSpPr>
          <p:nvPr>
            <p:ph type="subTitle" idx="1"/>
          </p:nvPr>
        </p:nvSpPr>
        <p:spPr>
          <a:xfrm>
            <a:off x="2596600" y="2744165"/>
            <a:ext cx="5861700" cy="387600"/>
          </a:xfrm>
          <a:prstGeom prst="rect">
            <a:avLst/>
          </a:prstGeom>
        </p:spPr>
        <p:txBody>
          <a:bodyPr spcFirstLastPara="1" wrap="square" lIns="0" tIns="0" rIns="0" bIns="0" anchor="t" anchorCtr="0">
            <a:noAutofit/>
          </a:bodyPr>
          <a:lstStyle>
            <a:lvl1pPr lvl="0" rtl="0">
              <a:spcBef>
                <a:spcPts val="0"/>
              </a:spcBef>
              <a:spcAft>
                <a:spcPts val="0"/>
              </a:spcAft>
              <a:buClr>
                <a:schemeClr val="lt2"/>
              </a:buClr>
              <a:buSzPts val="2400"/>
              <a:buNone/>
              <a:defRPr>
                <a:solidFill>
                  <a:schemeClr val="lt2"/>
                </a:solidFill>
              </a:defRPr>
            </a:lvl1pPr>
            <a:lvl2pPr lvl="1" rtl="0">
              <a:spcBef>
                <a:spcPts val="600"/>
              </a:spcBef>
              <a:spcAft>
                <a:spcPts val="0"/>
              </a:spcAft>
              <a:buClr>
                <a:schemeClr val="lt2"/>
              </a:buClr>
              <a:buSzPts val="3000"/>
              <a:buNone/>
              <a:defRPr sz="3000">
                <a:solidFill>
                  <a:schemeClr val="lt2"/>
                </a:solidFill>
              </a:defRPr>
            </a:lvl2pPr>
            <a:lvl3pPr lvl="2" rtl="0">
              <a:spcBef>
                <a:spcPts val="600"/>
              </a:spcBef>
              <a:spcAft>
                <a:spcPts val="0"/>
              </a:spcAft>
              <a:buSzPts val="3000"/>
              <a:buNone/>
              <a:defRPr sz="3000">
                <a:solidFill>
                  <a:schemeClr val="lt2"/>
                </a:solidFill>
              </a:defRPr>
            </a:lvl3pPr>
            <a:lvl4pPr lvl="3" rtl="0">
              <a:spcBef>
                <a:spcPts val="600"/>
              </a:spcBef>
              <a:spcAft>
                <a:spcPts val="0"/>
              </a:spcAft>
              <a:buSzPts val="3000"/>
              <a:buNone/>
              <a:defRPr sz="3000">
                <a:solidFill>
                  <a:schemeClr val="lt2"/>
                </a:solidFill>
              </a:defRPr>
            </a:lvl4pPr>
            <a:lvl5pPr lvl="4" rtl="0">
              <a:spcBef>
                <a:spcPts val="600"/>
              </a:spcBef>
              <a:spcAft>
                <a:spcPts val="0"/>
              </a:spcAft>
              <a:buSzPts val="3000"/>
              <a:buNone/>
              <a:defRPr sz="3000">
                <a:solidFill>
                  <a:schemeClr val="lt2"/>
                </a:solidFill>
              </a:defRPr>
            </a:lvl5pPr>
            <a:lvl6pPr lvl="5" rtl="0">
              <a:spcBef>
                <a:spcPts val="600"/>
              </a:spcBef>
              <a:spcAft>
                <a:spcPts val="0"/>
              </a:spcAft>
              <a:buSzPts val="3000"/>
              <a:buNone/>
              <a:defRPr sz="3000">
                <a:solidFill>
                  <a:schemeClr val="lt2"/>
                </a:solidFill>
              </a:defRPr>
            </a:lvl6pPr>
            <a:lvl7pPr lvl="6" rtl="0">
              <a:spcBef>
                <a:spcPts val="600"/>
              </a:spcBef>
              <a:spcAft>
                <a:spcPts val="0"/>
              </a:spcAft>
              <a:buSzPts val="3000"/>
              <a:buNone/>
              <a:defRPr sz="3000">
                <a:solidFill>
                  <a:schemeClr val="lt2"/>
                </a:solidFill>
              </a:defRPr>
            </a:lvl7pPr>
            <a:lvl8pPr lvl="7" rtl="0">
              <a:spcBef>
                <a:spcPts val="600"/>
              </a:spcBef>
              <a:spcAft>
                <a:spcPts val="0"/>
              </a:spcAft>
              <a:buSzPts val="3000"/>
              <a:buNone/>
              <a:defRPr sz="3000">
                <a:solidFill>
                  <a:schemeClr val="lt2"/>
                </a:solidFill>
              </a:defRPr>
            </a:lvl8pPr>
            <a:lvl9pPr lvl="8" rtl="0">
              <a:spcBef>
                <a:spcPts val="600"/>
              </a:spcBef>
              <a:spcAft>
                <a:spcPts val="600"/>
              </a:spcAft>
              <a:buSzPts val="3000"/>
              <a:buNone/>
              <a:defRPr sz="3000">
                <a:solidFill>
                  <a:schemeClr val="lt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54"/>
        <p:cNvGrpSpPr/>
        <p:nvPr/>
      </p:nvGrpSpPr>
      <p:grpSpPr>
        <a:xfrm>
          <a:off x="0" y="0"/>
          <a:ext cx="0" cy="0"/>
          <a:chOff x="0" y="0"/>
          <a:chExt cx="0" cy="0"/>
        </a:xfrm>
      </p:grpSpPr>
      <p:grpSp>
        <p:nvGrpSpPr>
          <p:cNvPr id="55" name="Google Shape;55;p5"/>
          <p:cNvGrpSpPr/>
          <p:nvPr/>
        </p:nvGrpSpPr>
        <p:grpSpPr>
          <a:xfrm>
            <a:off x="598623" y="0"/>
            <a:ext cx="2486310" cy="5143500"/>
            <a:chOff x="1511923" y="0"/>
            <a:chExt cx="2486310" cy="5143500"/>
          </a:xfrm>
        </p:grpSpPr>
        <p:sp>
          <p:nvSpPr>
            <p:cNvPr id="56" name="Google Shape;56;p5"/>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5"/>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8" name="Google Shape;58;p5"/>
          <p:cNvGrpSpPr/>
          <p:nvPr/>
        </p:nvGrpSpPr>
        <p:grpSpPr>
          <a:xfrm>
            <a:off x="376173" y="0"/>
            <a:ext cx="2326044" cy="5143500"/>
            <a:chOff x="1060873" y="0"/>
            <a:chExt cx="2326044" cy="5143500"/>
          </a:xfrm>
        </p:grpSpPr>
        <p:sp>
          <p:nvSpPr>
            <p:cNvPr id="59" name="Google Shape;59;p5"/>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5"/>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1" name="Google Shape;61;p5"/>
          <p:cNvGrpSpPr/>
          <p:nvPr/>
        </p:nvGrpSpPr>
        <p:grpSpPr>
          <a:xfrm>
            <a:off x="0" y="0"/>
            <a:ext cx="2305717" cy="5144925"/>
            <a:chOff x="456100" y="0"/>
            <a:chExt cx="2305717" cy="5144925"/>
          </a:xfrm>
        </p:grpSpPr>
        <p:sp>
          <p:nvSpPr>
            <p:cNvPr id="62" name="Google Shape;62;p5"/>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5"/>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64" name="Google Shape;64;p5"/>
          <p:cNvGrpSpPr/>
          <p:nvPr/>
        </p:nvGrpSpPr>
        <p:grpSpPr>
          <a:xfrm>
            <a:off x="0" y="0"/>
            <a:ext cx="2132442" cy="5145275"/>
            <a:chOff x="227500" y="0"/>
            <a:chExt cx="2132442" cy="5145275"/>
          </a:xfrm>
        </p:grpSpPr>
        <p:sp>
          <p:nvSpPr>
            <p:cNvPr id="65" name="Google Shape;65;p5"/>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5"/>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67" name="Google Shape;67;p5"/>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68" name="Google Shape;68;p5"/>
          <p:cNvSpPr txBox="1">
            <a:spLocks noGrp="1"/>
          </p:cNvSpPr>
          <p:nvPr>
            <p:ph type="body" idx="1"/>
          </p:nvPr>
        </p:nvSpPr>
        <p:spPr>
          <a:xfrm>
            <a:off x="2976900" y="1506350"/>
            <a:ext cx="5464200" cy="2858700"/>
          </a:xfrm>
          <a:prstGeom prst="rect">
            <a:avLst/>
          </a:prstGeom>
        </p:spPr>
        <p:txBody>
          <a:bodyPr spcFirstLastPara="1" wrap="square" lIns="0" tIns="0" rIns="0" bIns="0" anchor="t" anchorCtr="0">
            <a:noAutofit/>
          </a:bodyPr>
          <a:lstStyle>
            <a:lvl1pPr marL="457200" lvl="0" indent="-381000" rtl="0">
              <a:spcBef>
                <a:spcPts val="0"/>
              </a:spcBef>
              <a:spcAft>
                <a:spcPts val="0"/>
              </a:spcAft>
              <a:buSzPts val="2400"/>
              <a:buChar char="▸"/>
              <a:defRPr/>
            </a:lvl1pPr>
            <a:lvl2pPr marL="914400" lvl="1" indent="-381000" rtl="0">
              <a:spcBef>
                <a:spcPts val="600"/>
              </a:spcBef>
              <a:spcAft>
                <a:spcPts val="0"/>
              </a:spcAft>
              <a:buSzPts val="2400"/>
              <a:buChar char="▹"/>
              <a:defRPr/>
            </a:lvl2pPr>
            <a:lvl3pPr marL="1371600" lvl="2" indent="-381000" rtl="0">
              <a:spcBef>
                <a:spcPts val="600"/>
              </a:spcBef>
              <a:spcAft>
                <a:spcPts val="0"/>
              </a:spcAft>
              <a:buSzPts val="2400"/>
              <a:buChar char="■"/>
              <a:defRPr/>
            </a:lvl3pPr>
            <a:lvl4pPr marL="1828800" lvl="3" indent="-381000" rtl="0">
              <a:spcBef>
                <a:spcPts val="600"/>
              </a:spcBef>
              <a:spcAft>
                <a:spcPts val="0"/>
              </a:spcAft>
              <a:buSzPts val="2400"/>
              <a:buChar char="●"/>
              <a:defRPr/>
            </a:lvl4pPr>
            <a:lvl5pPr marL="2286000" lvl="4" indent="-381000" rtl="0">
              <a:spcBef>
                <a:spcPts val="600"/>
              </a:spcBef>
              <a:spcAft>
                <a:spcPts val="0"/>
              </a:spcAft>
              <a:buSzPts val="2400"/>
              <a:buChar char="○"/>
              <a:defRPr/>
            </a:lvl5pPr>
            <a:lvl6pPr marL="2743200" lvl="5" indent="-381000" rtl="0">
              <a:spcBef>
                <a:spcPts val="600"/>
              </a:spcBef>
              <a:spcAft>
                <a:spcPts val="0"/>
              </a:spcAft>
              <a:buSzPts val="2400"/>
              <a:buChar char="■"/>
              <a:defRPr/>
            </a:lvl6pPr>
            <a:lvl7pPr marL="3200400" lvl="6" indent="-381000" rtl="0">
              <a:spcBef>
                <a:spcPts val="600"/>
              </a:spcBef>
              <a:spcAft>
                <a:spcPts val="0"/>
              </a:spcAft>
              <a:buSzPts val="2400"/>
              <a:buChar char="●"/>
              <a:defRPr/>
            </a:lvl7pPr>
            <a:lvl8pPr marL="3657600" lvl="7" indent="-381000" rtl="0">
              <a:spcBef>
                <a:spcPts val="600"/>
              </a:spcBef>
              <a:spcAft>
                <a:spcPts val="0"/>
              </a:spcAft>
              <a:buSzPts val="2400"/>
              <a:buChar char="○"/>
              <a:defRPr/>
            </a:lvl8pPr>
            <a:lvl9pPr marL="4114800" lvl="8" indent="-381000" rtl="0">
              <a:spcBef>
                <a:spcPts val="600"/>
              </a:spcBef>
              <a:spcAft>
                <a:spcPts val="600"/>
              </a:spcAft>
              <a:buSzPts val="2400"/>
              <a:buChar char="■"/>
              <a:defRPr/>
            </a:lvl9pPr>
          </a:lstStyle>
          <a:p>
            <a:endParaRPr/>
          </a:p>
        </p:txBody>
      </p:sp>
      <p:sp>
        <p:nvSpPr>
          <p:cNvPr id="69" name="Google Shape;69;p5"/>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2"/>
        <p:cNvGrpSpPr/>
        <p:nvPr/>
      </p:nvGrpSpPr>
      <p:grpSpPr>
        <a:xfrm>
          <a:off x="0" y="0"/>
          <a:ext cx="0" cy="0"/>
          <a:chOff x="0" y="0"/>
          <a:chExt cx="0" cy="0"/>
        </a:xfrm>
      </p:grpSpPr>
      <p:grpSp>
        <p:nvGrpSpPr>
          <p:cNvPr id="83" name="Google Shape;83;p7"/>
          <p:cNvGrpSpPr/>
          <p:nvPr/>
        </p:nvGrpSpPr>
        <p:grpSpPr>
          <a:xfrm>
            <a:off x="598623" y="0"/>
            <a:ext cx="2486310" cy="5143500"/>
            <a:chOff x="1511923" y="0"/>
            <a:chExt cx="2486310" cy="5143500"/>
          </a:xfrm>
        </p:grpSpPr>
        <p:sp>
          <p:nvSpPr>
            <p:cNvPr id="84" name="Google Shape;84;p7"/>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7"/>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6" name="Google Shape;86;p7"/>
          <p:cNvGrpSpPr/>
          <p:nvPr/>
        </p:nvGrpSpPr>
        <p:grpSpPr>
          <a:xfrm>
            <a:off x="376173" y="0"/>
            <a:ext cx="2326044" cy="5143500"/>
            <a:chOff x="1060873" y="0"/>
            <a:chExt cx="2326044" cy="5143500"/>
          </a:xfrm>
        </p:grpSpPr>
        <p:sp>
          <p:nvSpPr>
            <p:cNvPr id="87" name="Google Shape;87;p7"/>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7"/>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9" name="Google Shape;89;p7"/>
          <p:cNvGrpSpPr/>
          <p:nvPr/>
        </p:nvGrpSpPr>
        <p:grpSpPr>
          <a:xfrm>
            <a:off x="0" y="0"/>
            <a:ext cx="2305717" cy="5144925"/>
            <a:chOff x="456100" y="0"/>
            <a:chExt cx="2305717" cy="5144925"/>
          </a:xfrm>
        </p:grpSpPr>
        <p:sp>
          <p:nvSpPr>
            <p:cNvPr id="90" name="Google Shape;90;p7"/>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7"/>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92" name="Google Shape;92;p7"/>
          <p:cNvGrpSpPr/>
          <p:nvPr/>
        </p:nvGrpSpPr>
        <p:grpSpPr>
          <a:xfrm>
            <a:off x="0" y="0"/>
            <a:ext cx="2132442" cy="5145275"/>
            <a:chOff x="227500" y="0"/>
            <a:chExt cx="2132442" cy="5145275"/>
          </a:xfrm>
        </p:grpSpPr>
        <p:sp>
          <p:nvSpPr>
            <p:cNvPr id="93" name="Google Shape;93;p7"/>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7"/>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95" name="Google Shape;95;p7"/>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96" name="Google Shape;96;p7"/>
          <p:cNvSpPr txBox="1">
            <a:spLocks noGrp="1"/>
          </p:cNvSpPr>
          <p:nvPr>
            <p:ph type="body" idx="1"/>
          </p:nvPr>
        </p:nvSpPr>
        <p:spPr>
          <a:xfrm>
            <a:off x="2976900"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7" name="Google Shape;97;p7"/>
          <p:cNvSpPr txBox="1">
            <a:spLocks noGrp="1"/>
          </p:cNvSpPr>
          <p:nvPr>
            <p:ph type="body" idx="2"/>
          </p:nvPr>
        </p:nvSpPr>
        <p:spPr>
          <a:xfrm>
            <a:off x="5888031" y="1506350"/>
            <a:ext cx="2553000" cy="29310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Char char="▸"/>
              <a:defRPr sz="2000"/>
            </a:lvl1pPr>
            <a:lvl2pPr marL="914400" lvl="1" indent="-355600" rtl="0">
              <a:spcBef>
                <a:spcPts val="600"/>
              </a:spcBef>
              <a:spcAft>
                <a:spcPts val="0"/>
              </a:spcAft>
              <a:buSzPts val="2000"/>
              <a:buChar char="▹"/>
              <a:defRPr sz="2000"/>
            </a:lvl2pPr>
            <a:lvl3pPr marL="1371600" lvl="2" indent="-355600" rtl="0">
              <a:spcBef>
                <a:spcPts val="600"/>
              </a:spcBef>
              <a:spcAft>
                <a:spcPts val="0"/>
              </a:spcAft>
              <a:buSzPts val="2000"/>
              <a:buChar char="■"/>
              <a:defRPr sz="2000"/>
            </a:lvl3pPr>
            <a:lvl4pPr marL="1828800" lvl="3" indent="-355600" rtl="0">
              <a:spcBef>
                <a:spcPts val="600"/>
              </a:spcBef>
              <a:spcAft>
                <a:spcPts val="0"/>
              </a:spcAft>
              <a:buSzPts val="2000"/>
              <a:buChar char="●"/>
              <a:defRPr sz="2000"/>
            </a:lvl4pPr>
            <a:lvl5pPr marL="2286000" lvl="4" indent="-355600" rtl="0">
              <a:spcBef>
                <a:spcPts val="600"/>
              </a:spcBef>
              <a:spcAft>
                <a:spcPts val="0"/>
              </a:spcAft>
              <a:buSzPts val="2000"/>
              <a:buChar char="○"/>
              <a:defRPr sz="2000"/>
            </a:lvl5pPr>
            <a:lvl6pPr marL="2743200" lvl="5" indent="-355600" rtl="0">
              <a:spcBef>
                <a:spcPts val="600"/>
              </a:spcBef>
              <a:spcAft>
                <a:spcPts val="0"/>
              </a:spcAft>
              <a:buSzPts val="2000"/>
              <a:buChar char="■"/>
              <a:defRPr sz="2000"/>
            </a:lvl6pPr>
            <a:lvl7pPr marL="3200400" lvl="6" indent="-355600" rtl="0">
              <a:spcBef>
                <a:spcPts val="600"/>
              </a:spcBef>
              <a:spcAft>
                <a:spcPts val="0"/>
              </a:spcAft>
              <a:buSzPts val="2000"/>
              <a:buChar char="●"/>
              <a:defRPr sz="2000"/>
            </a:lvl7pPr>
            <a:lvl8pPr marL="3657600" lvl="7" indent="-355600" rtl="0">
              <a:spcBef>
                <a:spcPts val="600"/>
              </a:spcBef>
              <a:spcAft>
                <a:spcPts val="0"/>
              </a:spcAft>
              <a:buSzPts val="2000"/>
              <a:buChar char="○"/>
              <a:defRPr sz="2000"/>
            </a:lvl8pPr>
            <a:lvl9pPr marL="4114800" lvl="8" indent="-355600" rtl="0">
              <a:spcBef>
                <a:spcPts val="600"/>
              </a:spcBef>
              <a:spcAft>
                <a:spcPts val="600"/>
              </a:spcAft>
              <a:buSzPts val="2000"/>
              <a:buChar char="■"/>
              <a:defRPr sz="2000"/>
            </a:lvl9pPr>
          </a:lstStyle>
          <a:p>
            <a:endParaRPr/>
          </a:p>
        </p:txBody>
      </p:sp>
      <p:sp>
        <p:nvSpPr>
          <p:cNvPr id="98" name="Google Shape;98;p7"/>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99"/>
        <p:cNvGrpSpPr/>
        <p:nvPr/>
      </p:nvGrpSpPr>
      <p:grpSpPr>
        <a:xfrm>
          <a:off x="0" y="0"/>
          <a:ext cx="0" cy="0"/>
          <a:chOff x="0" y="0"/>
          <a:chExt cx="0" cy="0"/>
        </a:xfrm>
      </p:grpSpPr>
      <p:grpSp>
        <p:nvGrpSpPr>
          <p:cNvPr id="100" name="Google Shape;100;p8"/>
          <p:cNvGrpSpPr/>
          <p:nvPr/>
        </p:nvGrpSpPr>
        <p:grpSpPr>
          <a:xfrm>
            <a:off x="598623" y="0"/>
            <a:ext cx="2486310" cy="5143500"/>
            <a:chOff x="1511923" y="0"/>
            <a:chExt cx="2486310" cy="5143500"/>
          </a:xfrm>
        </p:grpSpPr>
        <p:sp>
          <p:nvSpPr>
            <p:cNvPr id="101" name="Google Shape;101;p8"/>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8"/>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3" name="Google Shape;103;p8"/>
          <p:cNvGrpSpPr/>
          <p:nvPr/>
        </p:nvGrpSpPr>
        <p:grpSpPr>
          <a:xfrm>
            <a:off x="376173" y="0"/>
            <a:ext cx="2326044" cy="5143500"/>
            <a:chOff x="1060873" y="0"/>
            <a:chExt cx="2326044" cy="5143500"/>
          </a:xfrm>
        </p:grpSpPr>
        <p:sp>
          <p:nvSpPr>
            <p:cNvPr id="104" name="Google Shape;104;p8"/>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8"/>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06" name="Google Shape;106;p8"/>
          <p:cNvGrpSpPr/>
          <p:nvPr/>
        </p:nvGrpSpPr>
        <p:grpSpPr>
          <a:xfrm>
            <a:off x="0" y="0"/>
            <a:ext cx="2305717" cy="5144925"/>
            <a:chOff x="456100" y="0"/>
            <a:chExt cx="2305717" cy="5144925"/>
          </a:xfrm>
        </p:grpSpPr>
        <p:sp>
          <p:nvSpPr>
            <p:cNvPr id="107" name="Google Shape;107;p8"/>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8"/>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09" name="Google Shape;109;p8"/>
          <p:cNvGrpSpPr/>
          <p:nvPr/>
        </p:nvGrpSpPr>
        <p:grpSpPr>
          <a:xfrm>
            <a:off x="0" y="0"/>
            <a:ext cx="2132442" cy="5145275"/>
            <a:chOff x="227500" y="0"/>
            <a:chExt cx="2132442" cy="5145275"/>
          </a:xfrm>
        </p:grpSpPr>
        <p:sp>
          <p:nvSpPr>
            <p:cNvPr id="110" name="Google Shape;110;p8"/>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8"/>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12" name="Google Shape;112;p8"/>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13" name="Google Shape;113;p8"/>
          <p:cNvSpPr txBox="1">
            <a:spLocks noGrp="1"/>
          </p:cNvSpPr>
          <p:nvPr>
            <p:ph type="body" idx="1"/>
          </p:nvPr>
        </p:nvSpPr>
        <p:spPr>
          <a:xfrm>
            <a:off x="2976900"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4" name="Google Shape;114;p8"/>
          <p:cNvSpPr txBox="1">
            <a:spLocks noGrp="1"/>
          </p:cNvSpPr>
          <p:nvPr>
            <p:ph type="body" idx="2"/>
          </p:nvPr>
        </p:nvSpPr>
        <p:spPr>
          <a:xfrm>
            <a:off x="4857876"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5" name="Google Shape;115;p8"/>
          <p:cNvSpPr txBox="1">
            <a:spLocks noGrp="1"/>
          </p:cNvSpPr>
          <p:nvPr>
            <p:ph type="body" idx="3"/>
          </p:nvPr>
        </p:nvSpPr>
        <p:spPr>
          <a:xfrm>
            <a:off x="6738851" y="1506350"/>
            <a:ext cx="1702200" cy="2917800"/>
          </a:xfrm>
          <a:prstGeom prst="rect">
            <a:avLst/>
          </a:prstGeom>
        </p:spPr>
        <p:txBody>
          <a:bodyPr spcFirstLastPara="1" wrap="square" lIns="0" tIns="0" rIns="0" bIns="0" anchor="t" anchorCtr="0">
            <a:noAutofit/>
          </a:bodyPr>
          <a:lstStyle>
            <a:lvl1pPr marL="457200" lvl="0" indent="-336550" rtl="0">
              <a:spcBef>
                <a:spcPts val="0"/>
              </a:spcBef>
              <a:spcAft>
                <a:spcPts val="0"/>
              </a:spcAft>
              <a:buSzPts val="1700"/>
              <a:buChar char="▸"/>
              <a:defRPr sz="1700"/>
            </a:lvl1pPr>
            <a:lvl2pPr marL="914400" lvl="1" indent="-336550" rtl="0">
              <a:spcBef>
                <a:spcPts val="600"/>
              </a:spcBef>
              <a:spcAft>
                <a:spcPts val="0"/>
              </a:spcAft>
              <a:buSzPts val="1700"/>
              <a:buChar char="▹"/>
              <a:defRPr sz="1700"/>
            </a:lvl2pPr>
            <a:lvl3pPr marL="1371600" lvl="2" indent="-336550" rtl="0">
              <a:spcBef>
                <a:spcPts val="600"/>
              </a:spcBef>
              <a:spcAft>
                <a:spcPts val="0"/>
              </a:spcAft>
              <a:buSzPts val="1700"/>
              <a:buChar char="■"/>
              <a:defRPr sz="1700"/>
            </a:lvl3pPr>
            <a:lvl4pPr marL="1828800" lvl="3" indent="-336550" rtl="0">
              <a:spcBef>
                <a:spcPts val="600"/>
              </a:spcBef>
              <a:spcAft>
                <a:spcPts val="0"/>
              </a:spcAft>
              <a:buSzPts val="1700"/>
              <a:buChar char="●"/>
              <a:defRPr sz="1700"/>
            </a:lvl4pPr>
            <a:lvl5pPr marL="2286000" lvl="4" indent="-336550" rtl="0">
              <a:spcBef>
                <a:spcPts val="600"/>
              </a:spcBef>
              <a:spcAft>
                <a:spcPts val="0"/>
              </a:spcAft>
              <a:buSzPts val="1700"/>
              <a:buChar char="○"/>
              <a:defRPr sz="1700"/>
            </a:lvl5pPr>
            <a:lvl6pPr marL="2743200" lvl="5" indent="-336550" rtl="0">
              <a:spcBef>
                <a:spcPts val="600"/>
              </a:spcBef>
              <a:spcAft>
                <a:spcPts val="0"/>
              </a:spcAft>
              <a:buSzPts val="1700"/>
              <a:buChar char="■"/>
              <a:defRPr sz="1700"/>
            </a:lvl6pPr>
            <a:lvl7pPr marL="3200400" lvl="6" indent="-336550" rtl="0">
              <a:spcBef>
                <a:spcPts val="600"/>
              </a:spcBef>
              <a:spcAft>
                <a:spcPts val="0"/>
              </a:spcAft>
              <a:buSzPts val="1700"/>
              <a:buChar char="●"/>
              <a:defRPr sz="1700"/>
            </a:lvl7pPr>
            <a:lvl8pPr marL="3657600" lvl="7" indent="-336550" rtl="0">
              <a:spcBef>
                <a:spcPts val="600"/>
              </a:spcBef>
              <a:spcAft>
                <a:spcPts val="0"/>
              </a:spcAft>
              <a:buSzPts val="1700"/>
              <a:buChar char="○"/>
              <a:defRPr sz="1700"/>
            </a:lvl8pPr>
            <a:lvl9pPr marL="4114800" lvl="8" indent="-336550" rtl="0">
              <a:spcBef>
                <a:spcPts val="600"/>
              </a:spcBef>
              <a:spcAft>
                <a:spcPts val="600"/>
              </a:spcAft>
              <a:buSzPts val="1700"/>
              <a:buChar char="■"/>
              <a:defRPr sz="1700"/>
            </a:lvl9pPr>
          </a:lstStyle>
          <a:p>
            <a:endParaRPr/>
          </a:p>
        </p:txBody>
      </p:sp>
      <p:sp>
        <p:nvSpPr>
          <p:cNvPr id="116" name="Google Shape;116;p8"/>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7"/>
        <p:cNvGrpSpPr/>
        <p:nvPr/>
      </p:nvGrpSpPr>
      <p:grpSpPr>
        <a:xfrm>
          <a:off x="0" y="0"/>
          <a:ext cx="0" cy="0"/>
          <a:chOff x="0" y="0"/>
          <a:chExt cx="0" cy="0"/>
        </a:xfrm>
      </p:grpSpPr>
      <p:grpSp>
        <p:nvGrpSpPr>
          <p:cNvPr id="148" name="Google Shape;148;p11"/>
          <p:cNvGrpSpPr/>
          <p:nvPr/>
        </p:nvGrpSpPr>
        <p:grpSpPr>
          <a:xfrm>
            <a:off x="598623" y="0"/>
            <a:ext cx="2486310" cy="5143500"/>
            <a:chOff x="1511923" y="0"/>
            <a:chExt cx="2486310" cy="5143500"/>
          </a:xfrm>
        </p:grpSpPr>
        <p:sp>
          <p:nvSpPr>
            <p:cNvPr id="149" name="Google Shape;149;p11"/>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1"/>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1" name="Google Shape;151;p11"/>
          <p:cNvGrpSpPr/>
          <p:nvPr/>
        </p:nvGrpSpPr>
        <p:grpSpPr>
          <a:xfrm>
            <a:off x="376173" y="0"/>
            <a:ext cx="2326044" cy="5143500"/>
            <a:chOff x="1060873" y="0"/>
            <a:chExt cx="2326044" cy="5143500"/>
          </a:xfrm>
        </p:grpSpPr>
        <p:sp>
          <p:nvSpPr>
            <p:cNvPr id="152" name="Google Shape;152;p11"/>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1"/>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54" name="Google Shape;154;p11"/>
          <p:cNvGrpSpPr/>
          <p:nvPr/>
        </p:nvGrpSpPr>
        <p:grpSpPr>
          <a:xfrm>
            <a:off x="0" y="0"/>
            <a:ext cx="2305717" cy="5144925"/>
            <a:chOff x="456100" y="0"/>
            <a:chExt cx="2305717" cy="5144925"/>
          </a:xfrm>
        </p:grpSpPr>
        <p:sp>
          <p:nvSpPr>
            <p:cNvPr id="155" name="Google Shape;155;p11"/>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1"/>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57" name="Google Shape;157;p11"/>
          <p:cNvGrpSpPr/>
          <p:nvPr/>
        </p:nvGrpSpPr>
        <p:grpSpPr>
          <a:xfrm>
            <a:off x="0" y="0"/>
            <a:ext cx="2132442" cy="5145275"/>
            <a:chOff x="227500" y="0"/>
            <a:chExt cx="2132442" cy="5145275"/>
          </a:xfrm>
        </p:grpSpPr>
        <p:sp>
          <p:nvSpPr>
            <p:cNvPr id="158" name="Google Shape;158;p11"/>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1"/>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60" name="Google Shape;160;p1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ype="title">
  <p:cSld name="Title">
    <p:bg>
      <p:bgPr>
        <a:gradFill>
          <a:gsLst>
            <a:gs pos="0">
              <a:schemeClr val="lt1"/>
            </a:gs>
            <a:gs pos="19000">
              <a:schemeClr val="lt2"/>
            </a:gs>
            <a:gs pos="100000">
              <a:schemeClr val="lt2"/>
            </a:gs>
          </a:gsLst>
          <a:lin ang="10800025" scaled="0"/>
        </a:gradFill>
        <a:effectLst/>
      </p:bgPr>
    </p:bg>
    <p:spTree>
      <p:nvGrpSpPr>
        <p:cNvPr id="1" name="Shape 9"/>
        <p:cNvGrpSpPr/>
        <p:nvPr/>
      </p:nvGrpSpPr>
      <p:grpSpPr>
        <a:xfrm>
          <a:off x="0" y="0"/>
          <a:ext cx="0" cy="0"/>
          <a:chOff x="0" y="0"/>
          <a:chExt cx="0" cy="0"/>
        </a:xfrm>
      </p:grpSpPr>
      <p:grpSp>
        <p:nvGrpSpPr>
          <p:cNvPr id="10" name="Google Shape;10;p2"/>
          <p:cNvGrpSpPr/>
          <p:nvPr/>
        </p:nvGrpSpPr>
        <p:grpSpPr>
          <a:xfrm>
            <a:off x="5391536" y="0"/>
            <a:ext cx="2486310" cy="5143500"/>
            <a:chOff x="1511923" y="0"/>
            <a:chExt cx="2486310" cy="5143500"/>
          </a:xfrm>
        </p:grpSpPr>
        <p:sp>
          <p:nvSpPr>
            <p:cNvPr id="11" name="Google Shape;11;p2"/>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2"/>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 name="Google Shape;13;p2"/>
          <p:cNvGrpSpPr/>
          <p:nvPr/>
        </p:nvGrpSpPr>
        <p:grpSpPr>
          <a:xfrm>
            <a:off x="4940486" y="0"/>
            <a:ext cx="2326044" cy="5143500"/>
            <a:chOff x="1060873" y="0"/>
            <a:chExt cx="2326044" cy="5143500"/>
          </a:xfrm>
        </p:grpSpPr>
        <p:sp>
          <p:nvSpPr>
            <p:cNvPr id="14" name="Google Shape;14;p2"/>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15;p2"/>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700"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 name="Google Shape;16;p2"/>
          <p:cNvGrpSpPr/>
          <p:nvPr/>
        </p:nvGrpSpPr>
        <p:grpSpPr>
          <a:xfrm>
            <a:off x="3878963" y="-650"/>
            <a:ext cx="2838667" cy="5145500"/>
            <a:chOff x="-650" y="-650"/>
            <a:chExt cx="2838667" cy="5145500"/>
          </a:xfrm>
        </p:grpSpPr>
        <p:sp>
          <p:nvSpPr>
            <p:cNvPr id="17" name="Google Shape;17;p2"/>
            <p:cNvSpPr/>
            <p:nvPr/>
          </p:nvSpPr>
          <p:spPr>
            <a:xfrm flipH="1">
              <a:off x="7344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2"/>
            <p:cNvSpPr/>
            <p:nvPr/>
          </p:nvSpPr>
          <p:spPr>
            <a:xfrm>
              <a:off x="-650" y="-650"/>
              <a:ext cx="2492350" cy="5145500"/>
            </a:xfrm>
            <a:custGeom>
              <a:avLst/>
              <a:gdLst/>
              <a:ahLst/>
              <a:cxnLst/>
              <a:rect l="l" t="t" r="r" b="b"/>
              <a:pathLst>
                <a:path w="99694" h="205820" extrusionOk="0">
                  <a:moveTo>
                    <a:pt x="0" y="0"/>
                  </a:moveTo>
                  <a:lnTo>
                    <a:pt x="0" y="205820"/>
                  </a:lnTo>
                  <a:lnTo>
                    <a:pt x="99694" y="205820"/>
                  </a:lnTo>
                  <a:lnTo>
                    <a:pt x="60199" y="26"/>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9" name="Google Shape;19;p2"/>
          <p:cNvGrpSpPr/>
          <p:nvPr/>
        </p:nvGrpSpPr>
        <p:grpSpPr>
          <a:xfrm>
            <a:off x="-6575" y="-6575"/>
            <a:ext cx="6246130" cy="5153775"/>
            <a:chOff x="-3886187" y="-6575"/>
            <a:chExt cx="6246130" cy="5153775"/>
          </a:xfrm>
        </p:grpSpPr>
        <p:sp>
          <p:nvSpPr>
            <p:cNvPr id="20" name="Google Shape;20;p2"/>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3886187" y="-6575"/>
              <a:ext cx="5936050" cy="5153775"/>
            </a:xfrm>
            <a:custGeom>
              <a:avLst/>
              <a:gdLst/>
              <a:ahLst/>
              <a:cxnLst/>
              <a:rect l="l" t="t" r="r" b="b"/>
              <a:pathLst>
                <a:path w="237442" h="206151" extrusionOk="0">
                  <a:moveTo>
                    <a:pt x="0" y="206151"/>
                  </a:moveTo>
                  <a:lnTo>
                    <a:pt x="0" y="0"/>
                  </a:lnTo>
                  <a:lnTo>
                    <a:pt x="237442" y="0"/>
                  </a:lnTo>
                  <a:lnTo>
                    <a:pt x="198081" y="206089"/>
                  </a:lnTo>
                  <a:close/>
                </a:path>
              </a:pathLst>
            </a:custGeom>
            <a:gradFill>
              <a:gsLst>
                <a:gs pos="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22" name="Google Shape;22;p2"/>
          <p:cNvSpPr txBox="1">
            <a:spLocks noGrp="1"/>
          </p:cNvSpPr>
          <p:nvPr>
            <p:ph type="ctrTitle"/>
          </p:nvPr>
        </p:nvSpPr>
        <p:spPr>
          <a:xfrm>
            <a:off x="685800" y="660050"/>
            <a:ext cx="4494300" cy="2265300"/>
          </a:xfrm>
          <a:prstGeom prst="rect">
            <a:avLst/>
          </a:prstGeom>
          <a:effectLst>
            <a:outerShdw blurRad="85725" dist="28575" dir="5400000" algn="bl" rotWithShape="0">
              <a:schemeClr val="accent6">
                <a:alpha val="25000"/>
              </a:schemeClr>
            </a:outerShdw>
          </a:effectLst>
        </p:spPr>
        <p:txBody>
          <a:bodyPr spcFirstLastPara="1" wrap="square" lIns="0" tIns="0" rIns="0" bIns="0" anchor="t" anchorCtr="0">
            <a:no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Clr>
                <a:schemeClr val="lt1"/>
              </a:buClr>
              <a:buSzPts val="5400"/>
              <a:buNone/>
              <a:defRPr sz="5400">
                <a:solidFill>
                  <a:schemeClr val="lt1"/>
                </a:solidFill>
              </a:defRPr>
            </a:lvl2pPr>
            <a:lvl3pPr lvl="2" rtl="0">
              <a:spcBef>
                <a:spcPts val="0"/>
              </a:spcBef>
              <a:spcAft>
                <a:spcPts val="0"/>
              </a:spcAft>
              <a:buClr>
                <a:schemeClr val="lt1"/>
              </a:buClr>
              <a:buSzPts val="5400"/>
              <a:buNone/>
              <a:defRPr sz="5400">
                <a:solidFill>
                  <a:schemeClr val="lt1"/>
                </a:solidFill>
              </a:defRPr>
            </a:lvl3pPr>
            <a:lvl4pPr lvl="3" rtl="0">
              <a:spcBef>
                <a:spcPts val="0"/>
              </a:spcBef>
              <a:spcAft>
                <a:spcPts val="0"/>
              </a:spcAft>
              <a:buClr>
                <a:schemeClr val="lt1"/>
              </a:buClr>
              <a:buSzPts val="5400"/>
              <a:buNone/>
              <a:defRPr sz="5400">
                <a:solidFill>
                  <a:schemeClr val="lt1"/>
                </a:solidFill>
              </a:defRPr>
            </a:lvl4pPr>
            <a:lvl5pPr lvl="4" rtl="0">
              <a:spcBef>
                <a:spcPts val="0"/>
              </a:spcBef>
              <a:spcAft>
                <a:spcPts val="0"/>
              </a:spcAft>
              <a:buClr>
                <a:schemeClr val="lt1"/>
              </a:buClr>
              <a:buSzPts val="5400"/>
              <a:buNone/>
              <a:defRPr sz="5400">
                <a:solidFill>
                  <a:schemeClr val="lt1"/>
                </a:solidFill>
              </a:defRPr>
            </a:lvl5pPr>
            <a:lvl6pPr lvl="5" rtl="0">
              <a:spcBef>
                <a:spcPts val="0"/>
              </a:spcBef>
              <a:spcAft>
                <a:spcPts val="0"/>
              </a:spcAft>
              <a:buClr>
                <a:schemeClr val="lt1"/>
              </a:buClr>
              <a:buSzPts val="5400"/>
              <a:buNone/>
              <a:defRPr sz="5400">
                <a:solidFill>
                  <a:schemeClr val="lt1"/>
                </a:solidFill>
              </a:defRPr>
            </a:lvl6pPr>
            <a:lvl7pPr lvl="6" rtl="0">
              <a:spcBef>
                <a:spcPts val="0"/>
              </a:spcBef>
              <a:spcAft>
                <a:spcPts val="0"/>
              </a:spcAft>
              <a:buClr>
                <a:schemeClr val="lt1"/>
              </a:buClr>
              <a:buSzPts val="5400"/>
              <a:buNone/>
              <a:defRPr sz="5400">
                <a:solidFill>
                  <a:schemeClr val="lt1"/>
                </a:solidFill>
              </a:defRPr>
            </a:lvl7pPr>
            <a:lvl8pPr lvl="7" rtl="0">
              <a:spcBef>
                <a:spcPts val="0"/>
              </a:spcBef>
              <a:spcAft>
                <a:spcPts val="0"/>
              </a:spcAft>
              <a:buClr>
                <a:schemeClr val="lt1"/>
              </a:buClr>
              <a:buSzPts val="5400"/>
              <a:buNone/>
              <a:defRPr sz="5400">
                <a:solidFill>
                  <a:schemeClr val="lt1"/>
                </a:solidFill>
              </a:defRPr>
            </a:lvl8pPr>
            <a:lvl9pPr lvl="8" rtl="0">
              <a:spcBef>
                <a:spcPts val="0"/>
              </a:spcBef>
              <a:spcAft>
                <a:spcPts val="0"/>
              </a:spcAft>
              <a:buClr>
                <a:schemeClr val="lt1"/>
              </a:buClr>
              <a:buSzPts val="5400"/>
              <a:buNone/>
              <a:defRPr sz="5400">
                <a:solidFill>
                  <a:schemeClr val="lt1"/>
                </a:solidFill>
              </a:defRPr>
            </a:lvl9pPr>
          </a:lstStyle>
          <a:p>
            <a:endParaRPr/>
          </a:p>
        </p:txBody>
      </p:sp>
    </p:spTree>
    <p:extLst>
      <p:ext uri="{BB962C8B-B14F-4D97-AF65-F5344CB8AC3E}">
        <p14:creationId xmlns:p14="http://schemas.microsoft.com/office/powerpoint/2010/main" val="1491490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117"/>
        <p:cNvGrpSpPr/>
        <p:nvPr/>
      </p:nvGrpSpPr>
      <p:grpSpPr>
        <a:xfrm>
          <a:off x="0" y="0"/>
          <a:ext cx="0" cy="0"/>
          <a:chOff x="0" y="0"/>
          <a:chExt cx="0" cy="0"/>
        </a:xfrm>
      </p:grpSpPr>
      <p:grpSp>
        <p:nvGrpSpPr>
          <p:cNvPr id="118" name="Google Shape;118;p9"/>
          <p:cNvGrpSpPr/>
          <p:nvPr/>
        </p:nvGrpSpPr>
        <p:grpSpPr>
          <a:xfrm>
            <a:off x="598623" y="0"/>
            <a:ext cx="2486310" cy="5143500"/>
            <a:chOff x="1511923" y="0"/>
            <a:chExt cx="2486310" cy="5143500"/>
          </a:xfrm>
        </p:grpSpPr>
        <p:sp>
          <p:nvSpPr>
            <p:cNvPr id="119" name="Google Shape;119;p9"/>
            <p:cNvSpPr/>
            <p:nvPr/>
          </p:nvSpPr>
          <p:spPr>
            <a:xfrm flipH="1">
              <a:off x="1894634"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0" name="Google Shape;120;p9"/>
            <p:cNvSpPr/>
            <p:nvPr/>
          </p:nvSpPr>
          <p:spPr>
            <a:xfrm flipH="1">
              <a:off x="1511923" y="0"/>
              <a:ext cx="2103600" cy="5143500"/>
            </a:xfrm>
            <a:prstGeom prst="parallelogram">
              <a:avLst>
                <a:gd name="adj" fmla="val 46349"/>
              </a:avLst>
            </a:prstGeom>
            <a:gradFill>
              <a:gsLst>
                <a:gs pos="0">
                  <a:schemeClr val="lt1"/>
                </a:gs>
                <a:gs pos="47000">
                  <a:schemeClr val="lt2"/>
                </a:gs>
                <a:gs pos="100000">
                  <a:schemeClr val="lt2"/>
                </a:gs>
              </a:gsLst>
              <a:lin ang="16200038"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1" name="Google Shape;121;p9"/>
          <p:cNvGrpSpPr/>
          <p:nvPr/>
        </p:nvGrpSpPr>
        <p:grpSpPr>
          <a:xfrm>
            <a:off x="376173" y="0"/>
            <a:ext cx="2326044" cy="5143500"/>
            <a:chOff x="1060873" y="0"/>
            <a:chExt cx="2326044" cy="5143500"/>
          </a:xfrm>
        </p:grpSpPr>
        <p:sp>
          <p:nvSpPr>
            <p:cNvPr id="122" name="Google Shape;122;p9"/>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3" name="Google Shape;123;p9"/>
            <p:cNvSpPr/>
            <p:nvPr/>
          </p:nvSpPr>
          <p:spPr>
            <a:xfrm>
              <a:off x="1060873" y="0"/>
              <a:ext cx="2103600" cy="5143500"/>
            </a:xfrm>
            <a:prstGeom prst="parallelogram">
              <a:avLst>
                <a:gd name="adj" fmla="val 46349"/>
              </a:avLst>
            </a:prstGeom>
            <a:gradFill>
              <a:gsLst>
                <a:gs pos="0">
                  <a:schemeClr val="lt1"/>
                </a:gs>
                <a:gs pos="47000">
                  <a:schemeClr val="lt2"/>
                </a:gs>
                <a:gs pos="100000">
                  <a:schemeClr val="lt2"/>
                </a:gs>
              </a:gsLst>
              <a:lin ang="5400012" scaled="0"/>
            </a:gradFill>
            <a:ln>
              <a:noFill/>
            </a:ln>
            <a:effectLst>
              <a:outerShdw blurRad="214313" algn="bl" rotWithShape="0">
                <a:srgbClr val="000000">
                  <a:alpha val="20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24" name="Google Shape;124;p9"/>
          <p:cNvGrpSpPr/>
          <p:nvPr/>
        </p:nvGrpSpPr>
        <p:grpSpPr>
          <a:xfrm>
            <a:off x="0" y="0"/>
            <a:ext cx="2305717" cy="5144925"/>
            <a:chOff x="456100" y="0"/>
            <a:chExt cx="2305717" cy="5144925"/>
          </a:xfrm>
        </p:grpSpPr>
        <p:sp>
          <p:nvSpPr>
            <p:cNvPr id="125" name="Google Shape;125;p9"/>
            <p:cNvSpPr/>
            <p:nvPr/>
          </p:nvSpPr>
          <p:spPr>
            <a:xfrm flipH="1">
              <a:off x="658217" y="0"/>
              <a:ext cx="2103600" cy="5143500"/>
            </a:xfrm>
            <a:prstGeom prst="parallelogram">
              <a:avLst>
                <a:gd name="adj" fmla="val 75274"/>
              </a:avLst>
            </a:prstGeom>
            <a:gradFill>
              <a:gsLst>
                <a:gs pos="0">
                  <a:schemeClr val="dk1"/>
                </a:gs>
                <a:gs pos="13000">
                  <a:schemeClr val="dk1"/>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6" name="Google Shape;126;p9"/>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50000"/>
                </a:schemeClr>
              </a:outerShdw>
            </a:effectLst>
          </p:spPr>
        </p:sp>
      </p:grpSp>
      <p:grpSp>
        <p:nvGrpSpPr>
          <p:cNvPr id="127" name="Google Shape;127;p9"/>
          <p:cNvGrpSpPr/>
          <p:nvPr/>
        </p:nvGrpSpPr>
        <p:grpSpPr>
          <a:xfrm>
            <a:off x="0" y="0"/>
            <a:ext cx="2132442" cy="5145275"/>
            <a:chOff x="227500" y="0"/>
            <a:chExt cx="2132442" cy="5145275"/>
          </a:xfrm>
        </p:grpSpPr>
        <p:sp>
          <p:nvSpPr>
            <p:cNvPr id="128" name="Google Shape;128;p9"/>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9" name="Google Shape;129;p9"/>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30" name="Google Shape;130;p9"/>
          <p:cNvSpPr txBox="1">
            <a:spLocks noGrp="1"/>
          </p:cNvSpPr>
          <p:nvPr>
            <p:ph type="title"/>
          </p:nvPr>
        </p:nvSpPr>
        <p:spPr>
          <a:xfrm>
            <a:off x="2976900" y="836000"/>
            <a:ext cx="5464200" cy="396300"/>
          </a:xfrm>
          <a:prstGeom prst="rect">
            <a:avLst/>
          </a:prstGeom>
        </p:spPr>
        <p:txBody>
          <a:bodyPr spcFirstLastPara="1" wrap="square" lIns="0" tIns="0" rIns="0" bIns="0" anchor="b"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131" name="Google Shape;131;p9"/>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2858206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dark">
  <p:cSld name="Blank dark">
    <p:bg>
      <p:bgPr>
        <a:gradFill>
          <a:gsLst>
            <a:gs pos="0">
              <a:srgbClr val="5A667B"/>
            </a:gs>
            <a:gs pos="100000">
              <a:srgbClr val="26282D"/>
            </a:gs>
          </a:gsLst>
          <a:lin ang="10801400" scaled="0"/>
        </a:gradFill>
        <a:effectLst/>
      </p:bgPr>
    </p:bg>
    <p:spTree>
      <p:nvGrpSpPr>
        <p:cNvPr id="1" name="Shape 175"/>
        <p:cNvGrpSpPr/>
        <p:nvPr/>
      </p:nvGrpSpPr>
      <p:grpSpPr>
        <a:xfrm>
          <a:off x="0" y="0"/>
          <a:ext cx="0" cy="0"/>
          <a:chOff x="0" y="0"/>
          <a:chExt cx="0" cy="0"/>
        </a:xfrm>
      </p:grpSpPr>
      <p:grpSp>
        <p:nvGrpSpPr>
          <p:cNvPr id="176" name="Google Shape;176;p13"/>
          <p:cNvGrpSpPr/>
          <p:nvPr/>
        </p:nvGrpSpPr>
        <p:grpSpPr>
          <a:xfrm>
            <a:off x="598623" y="-887"/>
            <a:ext cx="2410110" cy="5143500"/>
            <a:chOff x="1511923" y="0"/>
            <a:chExt cx="2410110" cy="5143500"/>
          </a:xfrm>
        </p:grpSpPr>
        <p:sp>
          <p:nvSpPr>
            <p:cNvPr id="177" name="Google Shape;177;p13"/>
            <p:cNvSpPr/>
            <p:nvPr/>
          </p:nvSpPr>
          <p:spPr>
            <a:xfrm flipH="1">
              <a:off x="1818434"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8" name="Google Shape;178;p13"/>
            <p:cNvSpPr/>
            <p:nvPr/>
          </p:nvSpPr>
          <p:spPr>
            <a:xfrm flipH="1">
              <a:off x="1511923" y="0"/>
              <a:ext cx="2103600" cy="5143500"/>
            </a:xfrm>
            <a:prstGeom prst="parallelogram">
              <a:avLst>
                <a:gd name="adj" fmla="val 46349"/>
              </a:avLst>
            </a:prstGeom>
            <a:gradFill>
              <a:gsLst>
                <a:gs pos="0">
                  <a:srgbClr val="5A667B"/>
                </a:gs>
                <a:gs pos="33000">
                  <a:srgbClr val="404754"/>
                </a:gs>
                <a:gs pos="100000">
                  <a:srgbClr val="26282D"/>
                </a:gs>
              </a:gsLst>
              <a:lin ang="16198662"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9" name="Google Shape;179;p13"/>
          <p:cNvGrpSpPr/>
          <p:nvPr/>
        </p:nvGrpSpPr>
        <p:grpSpPr>
          <a:xfrm>
            <a:off x="376173" y="-887"/>
            <a:ext cx="2326044" cy="5143500"/>
            <a:chOff x="1060873" y="0"/>
            <a:chExt cx="2326044" cy="5143500"/>
          </a:xfrm>
        </p:grpSpPr>
        <p:sp>
          <p:nvSpPr>
            <p:cNvPr id="180" name="Google Shape;180;p13"/>
            <p:cNvSpPr/>
            <p:nvPr/>
          </p:nvSpPr>
          <p:spPr>
            <a:xfrm>
              <a:off x="1283317"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1" name="Google Shape;181;p13"/>
            <p:cNvSpPr/>
            <p:nvPr/>
          </p:nvSpPr>
          <p:spPr>
            <a:xfrm>
              <a:off x="1060873" y="0"/>
              <a:ext cx="2103600" cy="5143500"/>
            </a:xfrm>
            <a:prstGeom prst="parallelogram">
              <a:avLst>
                <a:gd name="adj" fmla="val 46349"/>
              </a:avLst>
            </a:prstGeom>
            <a:gradFill>
              <a:gsLst>
                <a:gs pos="0">
                  <a:srgbClr val="5A667B"/>
                </a:gs>
                <a:gs pos="100000">
                  <a:srgbClr val="26282D"/>
                </a:gs>
              </a:gsLst>
              <a:lin ang="5400012" scaled="0"/>
            </a:gradFill>
            <a:ln>
              <a:noFill/>
            </a:ln>
            <a:effectLst>
              <a:outerShdw blurRad="214313" algn="bl" rotWithShape="0">
                <a:srgbClr val="000000">
                  <a:alpha val="63000"/>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82" name="Google Shape;182;p13"/>
          <p:cNvGrpSpPr/>
          <p:nvPr/>
        </p:nvGrpSpPr>
        <p:grpSpPr>
          <a:xfrm>
            <a:off x="0" y="-887"/>
            <a:ext cx="2381917" cy="5144925"/>
            <a:chOff x="456100" y="0"/>
            <a:chExt cx="2381917" cy="5144925"/>
          </a:xfrm>
        </p:grpSpPr>
        <p:sp>
          <p:nvSpPr>
            <p:cNvPr id="183" name="Google Shape;183;p13"/>
            <p:cNvSpPr/>
            <p:nvPr/>
          </p:nvSpPr>
          <p:spPr>
            <a:xfrm flipH="1">
              <a:off x="734417" y="0"/>
              <a:ext cx="2103600" cy="5143500"/>
            </a:xfrm>
            <a:prstGeom prst="parallelogram">
              <a:avLst>
                <a:gd name="adj" fmla="val 75274"/>
              </a:avLst>
            </a:prstGeom>
            <a:gradFill>
              <a:gsLst>
                <a:gs pos="0">
                  <a:srgbClr val="000000"/>
                </a:gs>
                <a:gs pos="13000">
                  <a:srgbClr val="000000"/>
                </a:gs>
                <a:gs pos="55000">
                  <a:srgbClr val="27252C">
                    <a:alpha val="0"/>
                  </a:srgbClr>
                </a:gs>
                <a:gs pos="100000">
                  <a:srgbClr val="27252C">
                    <a:alpha val="0"/>
                  </a:srgbClr>
                </a:gs>
              </a:gsLst>
              <a:lin ang="11759844"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4" name="Google Shape;184;p13"/>
            <p:cNvSpPr/>
            <p:nvPr/>
          </p:nvSpPr>
          <p:spPr>
            <a:xfrm>
              <a:off x="456100" y="0"/>
              <a:ext cx="2035600" cy="5144925"/>
            </a:xfrm>
            <a:custGeom>
              <a:avLst/>
              <a:gdLst/>
              <a:ahLst/>
              <a:cxnLst/>
              <a:rect l="l" t="t" r="r" b="b"/>
              <a:pathLst>
                <a:path w="81424" h="205797" extrusionOk="0">
                  <a:moveTo>
                    <a:pt x="72" y="0"/>
                  </a:moveTo>
                  <a:lnTo>
                    <a:pt x="0" y="205797"/>
                  </a:lnTo>
                  <a:lnTo>
                    <a:pt x="81424" y="205794"/>
                  </a:lnTo>
                  <a:lnTo>
                    <a:pt x="41929" y="0"/>
                  </a:lnTo>
                  <a:close/>
                </a:path>
              </a:pathLst>
            </a:custGeom>
            <a:gradFill>
              <a:gsLst>
                <a:gs pos="0">
                  <a:schemeClr val="accent1"/>
                </a:gs>
                <a:gs pos="37000">
                  <a:schemeClr val="accent1"/>
                </a:gs>
                <a:gs pos="100000">
                  <a:schemeClr val="accent2"/>
                </a:gs>
              </a:gsLst>
              <a:lin ang="5400012" scaled="0"/>
            </a:gradFill>
            <a:ln>
              <a:noFill/>
            </a:ln>
            <a:effectLst>
              <a:outerShdw blurRad="314325" algn="bl" rotWithShape="0">
                <a:schemeClr val="dk1">
                  <a:alpha val="71000"/>
                </a:schemeClr>
              </a:outerShdw>
            </a:effectLst>
          </p:spPr>
        </p:sp>
      </p:grpSp>
      <p:grpSp>
        <p:nvGrpSpPr>
          <p:cNvPr id="185" name="Google Shape;185;p13"/>
          <p:cNvGrpSpPr/>
          <p:nvPr/>
        </p:nvGrpSpPr>
        <p:grpSpPr>
          <a:xfrm>
            <a:off x="0" y="-887"/>
            <a:ext cx="2132442" cy="5145275"/>
            <a:chOff x="227500" y="0"/>
            <a:chExt cx="2132442" cy="5145275"/>
          </a:xfrm>
        </p:grpSpPr>
        <p:sp>
          <p:nvSpPr>
            <p:cNvPr id="186" name="Google Shape;186;p13"/>
            <p:cNvSpPr/>
            <p:nvPr/>
          </p:nvSpPr>
          <p:spPr>
            <a:xfrm>
              <a:off x="256342" y="0"/>
              <a:ext cx="2103600" cy="5143500"/>
            </a:xfrm>
            <a:prstGeom prst="parallelogram">
              <a:avLst>
                <a:gd name="adj" fmla="val 75274"/>
              </a:avLst>
            </a:prstGeom>
            <a:gradFill>
              <a:gsLst>
                <a:gs pos="0">
                  <a:schemeClr val="dk1"/>
                </a:gs>
                <a:gs pos="13000">
                  <a:schemeClr val="dk1"/>
                </a:gs>
                <a:gs pos="56000">
                  <a:srgbClr val="27252C">
                    <a:alpha val="0"/>
                  </a:srgbClr>
                </a:gs>
                <a:gs pos="100000">
                  <a:srgbClr val="27252C">
                    <a:alpha val="0"/>
                  </a:srgbClr>
                </a:gs>
              </a:gsLst>
              <a:lin ang="1080140" scaled="0"/>
            </a:gra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7" name="Google Shape;187;p13"/>
            <p:cNvSpPr/>
            <p:nvPr/>
          </p:nvSpPr>
          <p:spPr>
            <a:xfrm>
              <a:off x="22750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accent6">
                  <a:alpha val="50000"/>
                </a:schemeClr>
              </a:outerShdw>
            </a:effectLst>
          </p:spPr>
        </p:sp>
      </p:grpSp>
      <p:sp>
        <p:nvSpPr>
          <p:cNvPr id="188" name="Google Shape;188;p13"/>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a:t>‹#›</a:t>
            </a:fld>
            <a:endParaRPr dirty="0"/>
          </a:p>
        </p:txBody>
      </p:sp>
    </p:spTree>
    <p:extLst>
      <p:ext uri="{BB962C8B-B14F-4D97-AF65-F5344CB8AC3E}">
        <p14:creationId xmlns:p14="http://schemas.microsoft.com/office/powerpoint/2010/main" val="826349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lt1"/>
            </a:gs>
            <a:gs pos="50000">
              <a:schemeClr val="lt1"/>
            </a:gs>
            <a:gs pos="76000">
              <a:schemeClr val="lt2"/>
            </a:gs>
            <a:gs pos="100000">
              <a:schemeClr val="lt2"/>
            </a:gs>
          </a:gsLst>
          <a:lin ang="10800025" scaled="0"/>
        </a:gra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976900" y="836000"/>
            <a:ext cx="5464200" cy="3963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1pPr>
            <a:lvl2pPr lvl="1"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2pPr>
            <a:lvl3pPr lvl="2"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3pPr>
            <a:lvl4pPr lvl="3"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4pPr>
            <a:lvl5pPr lvl="4"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5pPr>
            <a:lvl6pPr lvl="5"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6pPr>
            <a:lvl7pPr lvl="6"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7pPr>
            <a:lvl8pPr lvl="7"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8pPr>
            <a:lvl9pPr lvl="8" rtl="0">
              <a:lnSpc>
                <a:spcPct val="90000"/>
              </a:lnSpc>
              <a:spcBef>
                <a:spcPts val="0"/>
              </a:spcBef>
              <a:spcAft>
                <a:spcPts val="0"/>
              </a:spcAft>
              <a:buClr>
                <a:schemeClr val="dk1"/>
              </a:buClr>
              <a:buSzPts val="2800"/>
              <a:buFont typeface="IBM Plex Serif"/>
              <a:buNone/>
              <a:defRPr sz="2800" b="1">
                <a:solidFill>
                  <a:schemeClr val="dk1"/>
                </a:solidFill>
                <a:latin typeface="IBM Plex Serif"/>
                <a:ea typeface="IBM Plex Serif"/>
                <a:cs typeface="IBM Plex Serif"/>
                <a:sym typeface="IBM Plex Serif"/>
              </a:defRPr>
            </a:lvl9pPr>
          </a:lstStyle>
          <a:p>
            <a:endParaRPr/>
          </a:p>
        </p:txBody>
      </p:sp>
      <p:sp>
        <p:nvSpPr>
          <p:cNvPr id="7" name="Google Shape;7;p1"/>
          <p:cNvSpPr txBox="1">
            <a:spLocks noGrp="1"/>
          </p:cNvSpPr>
          <p:nvPr>
            <p:ph type="body" idx="1"/>
          </p:nvPr>
        </p:nvSpPr>
        <p:spPr>
          <a:xfrm>
            <a:off x="2976900" y="1506350"/>
            <a:ext cx="5464200" cy="2858700"/>
          </a:xfrm>
          <a:prstGeom prst="rect">
            <a:avLst/>
          </a:prstGeom>
          <a:noFill/>
          <a:ln>
            <a:noFill/>
          </a:ln>
        </p:spPr>
        <p:txBody>
          <a:bodyPr spcFirstLastPara="1" wrap="square" lIns="0" tIns="0" rIns="0" bIns="0" anchor="t" anchorCtr="0">
            <a:noAutofit/>
          </a:bodyPr>
          <a:lstStyle>
            <a:lvl1pPr marL="457200" lvl="0" indent="-381000" rtl="0">
              <a:spcBef>
                <a:spcPts val="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1pPr>
            <a:lvl2pPr marL="914400" lvl="1" indent="-381000" rtl="0">
              <a:spcBef>
                <a:spcPts val="600"/>
              </a:spcBef>
              <a:spcAft>
                <a:spcPts val="0"/>
              </a:spcAft>
              <a:buClr>
                <a:schemeClr val="accent1"/>
              </a:buClr>
              <a:buSzPts val="2400"/>
              <a:buFont typeface="IBM Plex Sans"/>
              <a:buChar char="▹"/>
              <a:defRPr sz="2400">
                <a:solidFill>
                  <a:schemeClr val="dk1"/>
                </a:solidFill>
                <a:latin typeface="IBM Plex Sans"/>
                <a:ea typeface="IBM Plex Sans"/>
                <a:cs typeface="IBM Plex Sans"/>
                <a:sym typeface="IBM Plex Sans"/>
              </a:defRPr>
            </a:lvl2pPr>
            <a:lvl3pPr marL="1371600" lvl="2"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3pPr>
            <a:lvl4pPr marL="1828800" lvl="3"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4pPr>
            <a:lvl5pPr marL="2286000" lvl="4"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5pPr>
            <a:lvl6pPr marL="2743200" lvl="5"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6pPr>
            <a:lvl7pPr marL="3200400" lvl="6"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7pPr>
            <a:lvl8pPr marL="3657600" lvl="7" indent="-381000" rtl="0">
              <a:spcBef>
                <a:spcPts val="600"/>
              </a:spcBef>
              <a:spcAft>
                <a:spcPts val="0"/>
              </a:spcAft>
              <a:buClr>
                <a:schemeClr val="lt2"/>
              </a:buClr>
              <a:buSzPts val="2400"/>
              <a:buFont typeface="IBM Plex Sans"/>
              <a:buChar char="○"/>
              <a:defRPr sz="2400">
                <a:solidFill>
                  <a:schemeClr val="dk1"/>
                </a:solidFill>
                <a:latin typeface="IBM Plex Sans"/>
                <a:ea typeface="IBM Plex Sans"/>
                <a:cs typeface="IBM Plex Sans"/>
                <a:sym typeface="IBM Plex Sans"/>
              </a:defRPr>
            </a:lvl8pPr>
            <a:lvl9pPr marL="4114800" lvl="8" indent="-381000" rtl="0">
              <a:spcBef>
                <a:spcPts val="600"/>
              </a:spcBef>
              <a:spcAft>
                <a:spcPts val="600"/>
              </a:spcAft>
              <a:buClr>
                <a:schemeClr val="lt2"/>
              </a:buClr>
              <a:buSzPts val="2400"/>
              <a:buFont typeface="IBM Plex Sans"/>
              <a:buChar char="■"/>
              <a:defRPr sz="2400">
                <a:solidFill>
                  <a:schemeClr val="dk1"/>
                </a:solidFill>
                <a:latin typeface="IBM Plex Sans"/>
                <a:ea typeface="IBM Plex Sans"/>
                <a:cs typeface="IBM Plex Sans"/>
                <a:sym typeface="IBM Plex Sans"/>
              </a:defRPr>
            </a:lvl9pPr>
          </a:lstStyle>
          <a:p>
            <a:endParaRPr/>
          </a:p>
        </p:txBody>
      </p:sp>
      <p:sp>
        <p:nvSpPr>
          <p:cNvPr id="8" name="Google Shape;8;p1"/>
          <p:cNvSpPr txBox="1">
            <a:spLocks noGrp="1"/>
          </p:cNvSpPr>
          <p:nvPr>
            <p:ph type="sldNum" idx="12"/>
          </p:nvPr>
        </p:nvSpPr>
        <p:spPr>
          <a:xfrm>
            <a:off x="228600" y="4718604"/>
            <a:ext cx="369900" cy="251100"/>
          </a:xfrm>
          <a:prstGeom prst="rect">
            <a:avLst/>
          </a:prstGeom>
          <a:noFill/>
          <a:ln>
            <a:noFill/>
          </a:ln>
        </p:spPr>
        <p:txBody>
          <a:bodyPr spcFirstLastPara="1" wrap="square" lIns="0" tIns="0" rIns="0" bIns="0" anchor="ctr" anchorCtr="0">
            <a:noAutofit/>
          </a:bodyPr>
          <a:lstStyle>
            <a:lvl1pPr lvl="0" rtl="0">
              <a:buNone/>
              <a:defRPr b="1">
                <a:solidFill>
                  <a:schemeClr val="lt1"/>
                </a:solidFill>
                <a:latin typeface="IBM Plex Serif"/>
                <a:ea typeface="IBM Plex Serif"/>
                <a:cs typeface="IBM Plex Serif"/>
                <a:sym typeface="IBM Plex Serif"/>
              </a:defRPr>
            </a:lvl1pPr>
            <a:lvl2pPr lvl="1" rtl="0">
              <a:buNone/>
              <a:defRPr b="1">
                <a:solidFill>
                  <a:schemeClr val="lt1"/>
                </a:solidFill>
                <a:latin typeface="IBM Plex Serif"/>
                <a:ea typeface="IBM Plex Serif"/>
                <a:cs typeface="IBM Plex Serif"/>
                <a:sym typeface="IBM Plex Serif"/>
              </a:defRPr>
            </a:lvl2pPr>
            <a:lvl3pPr lvl="2" rtl="0">
              <a:buNone/>
              <a:defRPr b="1">
                <a:solidFill>
                  <a:schemeClr val="lt1"/>
                </a:solidFill>
                <a:latin typeface="IBM Plex Serif"/>
                <a:ea typeface="IBM Plex Serif"/>
                <a:cs typeface="IBM Plex Serif"/>
                <a:sym typeface="IBM Plex Serif"/>
              </a:defRPr>
            </a:lvl3pPr>
            <a:lvl4pPr lvl="3" rtl="0">
              <a:buNone/>
              <a:defRPr b="1">
                <a:solidFill>
                  <a:schemeClr val="lt1"/>
                </a:solidFill>
                <a:latin typeface="IBM Plex Serif"/>
                <a:ea typeface="IBM Plex Serif"/>
                <a:cs typeface="IBM Plex Serif"/>
                <a:sym typeface="IBM Plex Serif"/>
              </a:defRPr>
            </a:lvl4pPr>
            <a:lvl5pPr lvl="4" rtl="0">
              <a:buNone/>
              <a:defRPr b="1">
                <a:solidFill>
                  <a:schemeClr val="lt1"/>
                </a:solidFill>
                <a:latin typeface="IBM Plex Serif"/>
                <a:ea typeface="IBM Plex Serif"/>
                <a:cs typeface="IBM Plex Serif"/>
                <a:sym typeface="IBM Plex Serif"/>
              </a:defRPr>
            </a:lvl5pPr>
            <a:lvl6pPr lvl="5" rtl="0">
              <a:buNone/>
              <a:defRPr b="1">
                <a:solidFill>
                  <a:schemeClr val="lt1"/>
                </a:solidFill>
                <a:latin typeface="IBM Plex Serif"/>
                <a:ea typeface="IBM Plex Serif"/>
                <a:cs typeface="IBM Plex Serif"/>
                <a:sym typeface="IBM Plex Serif"/>
              </a:defRPr>
            </a:lvl6pPr>
            <a:lvl7pPr lvl="6" rtl="0">
              <a:buNone/>
              <a:defRPr b="1">
                <a:solidFill>
                  <a:schemeClr val="lt1"/>
                </a:solidFill>
                <a:latin typeface="IBM Plex Serif"/>
                <a:ea typeface="IBM Plex Serif"/>
                <a:cs typeface="IBM Plex Serif"/>
                <a:sym typeface="IBM Plex Serif"/>
              </a:defRPr>
            </a:lvl7pPr>
            <a:lvl8pPr lvl="7" rtl="0">
              <a:buNone/>
              <a:defRPr b="1">
                <a:solidFill>
                  <a:schemeClr val="lt1"/>
                </a:solidFill>
                <a:latin typeface="IBM Plex Serif"/>
                <a:ea typeface="IBM Plex Serif"/>
                <a:cs typeface="IBM Plex Serif"/>
                <a:sym typeface="IBM Plex Serif"/>
              </a:defRPr>
            </a:lvl8pPr>
            <a:lvl9pPr lvl="8" rtl="0">
              <a:buNone/>
              <a:defRPr b="1">
                <a:solidFill>
                  <a:schemeClr val="lt1"/>
                </a:solidFill>
                <a:latin typeface="IBM Plex Serif"/>
                <a:ea typeface="IBM Plex Serif"/>
                <a:cs typeface="IBM Plex Serif"/>
                <a:sym typeface="IBM Plex Serif"/>
              </a:defRPr>
            </a:lvl9pPr>
          </a:lstStyle>
          <a:p>
            <a:pPr marL="0" lvl="0" indent="0" algn="l"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3" r:id="rId3"/>
    <p:sldLayoutId id="2147483654" r:id="rId4"/>
    <p:sldLayoutId id="2147483657" r:id="rId5"/>
    <p:sldLayoutId id="2147483661" r:id="rId6"/>
    <p:sldLayoutId id="2147483662" r:id="rId7"/>
    <p:sldLayoutId id="2147483663"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www.goodfreephotos.com/food/sausages-food-at-barbeque.jpg.php"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www.flickr.com/photos/jackson3/3773209534" TargetMode="External"/><Relationship Id="rId5" Type="http://schemas.openxmlformats.org/officeDocument/2006/relationships/image" Target="../media/image3.jpg"/><Relationship Id="rId4" Type="http://schemas.openxmlformats.org/officeDocument/2006/relationships/hyperlink" Target="http://flickr.com/photos/edkohler/288791172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hyperlink" Target="https://creativecommons.org/licenses/by-nc-sa/3.0/" TargetMode="External"/><Relationship Id="rId4" Type="http://schemas.openxmlformats.org/officeDocument/2006/relationships/hyperlink" Target="https://www.ag.ndsu.edu/publications/food-nutrition/north-dakota-food-and-culture-a-taste-of-world-cuisin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extLst>
              <a:ext uri="{837473B0-CC2E-450A-ABE3-18F120FF3D39}">
                <a1611:picAttrSrcUrl xmlns:a1611="http://schemas.microsoft.com/office/drawing/2016/11/main" r:id="rId4"/>
              </a:ext>
            </a:extLst>
          </a:blip>
          <a:srcRect/>
          <a:stretch>
            <a:fillRect t="-9000" r="-1000" b="-9000"/>
          </a:stretch>
        </a:blipFill>
        <a:effectLst/>
      </p:bgPr>
    </p:bg>
    <p:spTree>
      <p:nvGrpSpPr>
        <p:cNvPr id="1" name="Shape 192"/>
        <p:cNvGrpSpPr/>
        <p:nvPr/>
      </p:nvGrpSpPr>
      <p:grpSpPr>
        <a:xfrm>
          <a:off x="0" y="0"/>
          <a:ext cx="0" cy="0"/>
          <a:chOff x="0" y="0"/>
          <a:chExt cx="0" cy="0"/>
        </a:xfrm>
      </p:grpSpPr>
      <p:sp>
        <p:nvSpPr>
          <p:cNvPr id="193" name="Google Shape;193;p14"/>
          <p:cNvSpPr txBox="1">
            <a:spLocks noGrp="1"/>
          </p:cNvSpPr>
          <p:nvPr>
            <p:ph type="ctrTitle"/>
          </p:nvPr>
        </p:nvSpPr>
        <p:spPr>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sz="4000" dirty="0">
                <a:latin typeface="Montserrat" panose="00000500000000000000" pitchFamily="2" charset="0"/>
              </a:rPr>
              <a:t>How to Setup a Temporary Booth</a:t>
            </a:r>
            <a:br>
              <a:rPr lang="en" sz="4400" dirty="0">
                <a:latin typeface="Montserrat" panose="00000500000000000000" pitchFamily="2" charset="0"/>
              </a:rPr>
            </a:br>
            <a:br>
              <a:rPr lang="en" sz="4400" dirty="0">
                <a:latin typeface="Montserrat" panose="00000500000000000000" pitchFamily="2" charset="0"/>
              </a:rPr>
            </a:br>
            <a:r>
              <a:rPr lang="en" sz="3600" dirty="0">
                <a:latin typeface="Montserrat" panose="00000500000000000000" pitchFamily="2" charset="0"/>
              </a:rPr>
              <a:t>Part 5: </a:t>
            </a:r>
            <a:br>
              <a:rPr lang="en" sz="3200" dirty="0">
                <a:latin typeface="Montserrat" panose="00000500000000000000" pitchFamily="2" charset="0"/>
              </a:rPr>
            </a:br>
            <a:r>
              <a:rPr lang="en" sz="3200" dirty="0">
                <a:latin typeface="Montserrat" panose="00000500000000000000" pitchFamily="2" charset="0"/>
              </a:rPr>
              <a:t>Food Safety</a:t>
            </a:r>
            <a:br>
              <a:rPr lang="en" sz="4000" dirty="0">
                <a:latin typeface="Montserrat" panose="00000500000000000000" pitchFamily="2" charset="0"/>
              </a:rPr>
            </a:br>
            <a:endParaRPr dirty="0">
              <a:latin typeface="Montserrat" panose="00000500000000000000"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22"/>
        <p:cNvGrpSpPr/>
        <p:nvPr/>
      </p:nvGrpSpPr>
      <p:grpSpPr>
        <a:xfrm>
          <a:off x="0" y="0"/>
          <a:ext cx="0" cy="0"/>
          <a:chOff x="0" y="0"/>
          <a:chExt cx="0" cy="0"/>
        </a:xfrm>
      </p:grpSpPr>
      <p:sp>
        <p:nvSpPr>
          <p:cNvPr id="424" name="Google Shape;424;p33"/>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10</a:t>
            </a:fld>
            <a:endParaRPr dirty="0"/>
          </a:p>
        </p:txBody>
      </p:sp>
      <p:grpSp>
        <p:nvGrpSpPr>
          <p:cNvPr id="425" name="Google Shape;425;p33"/>
          <p:cNvGrpSpPr/>
          <p:nvPr/>
        </p:nvGrpSpPr>
        <p:grpSpPr>
          <a:xfrm>
            <a:off x="2895123" y="387876"/>
            <a:ext cx="2119546" cy="4396359"/>
            <a:chOff x="2547150" y="238125"/>
            <a:chExt cx="2525675" cy="5238750"/>
          </a:xfrm>
        </p:grpSpPr>
        <p:sp>
          <p:nvSpPr>
            <p:cNvPr id="426" name="Google Shape;426;p33"/>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6">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7" name="Google Shape;427;p33"/>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8" name="Google Shape;428;p33"/>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9" name="Google Shape;429;p33"/>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431" name="Google Shape;431;p33"/>
          <p:cNvSpPr/>
          <p:nvPr/>
        </p:nvSpPr>
        <p:spPr>
          <a:xfrm>
            <a:off x="0" y="0"/>
            <a:ext cx="1825925" cy="5145275"/>
          </a:xfrm>
          <a:custGeom>
            <a:avLst/>
            <a:gdLst/>
            <a:ahLst/>
            <a:cxnLst/>
            <a:rect l="l" t="t" r="r" b="b"/>
            <a:pathLst>
              <a:path w="73037" h="205811" extrusionOk="0">
                <a:moveTo>
                  <a:pt x="0" y="205797"/>
                </a:moveTo>
                <a:lnTo>
                  <a:pt x="44" y="0"/>
                </a:lnTo>
                <a:lnTo>
                  <a:pt x="73037" y="0"/>
                </a:lnTo>
                <a:lnTo>
                  <a:pt x="33572" y="205811"/>
                </a:lnTo>
                <a:close/>
              </a:path>
            </a:pathLst>
          </a:custGeom>
          <a:gradFill>
            <a:gsLst>
              <a:gs pos="0">
                <a:schemeClr val="accent1"/>
              </a:gs>
              <a:gs pos="50000">
                <a:schemeClr val="accent1"/>
              </a:gs>
              <a:gs pos="100000">
                <a:schemeClr val="accent2"/>
              </a:gs>
            </a:gsLst>
            <a:lin ang="16200038" scaled="0"/>
          </a:gradFill>
          <a:ln>
            <a:noFill/>
          </a:ln>
          <a:effectLst>
            <a:outerShdw blurRad="314325" algn="bl" rotWithShape="0">
              <a:schemeClr val="dk1">
                <a:alpha val="50000"/>
              </a:schemeClr>
            </a:outerShdw>
          </a:effectLst>
        </p:spPr>
      </p:sp>
      <p:pic>
        <p:nvPicPr>
          <p:cNvPr id="11" name="Picture 10">
            <a:extLst>
              <a:ext uri="{FF2B5EF4-FFF2-40B4-BE49-F238E27FC236}">
                <a16:creationId xmlns:a16="http://schemas.microsoft.com/office/drawing/2014/main" id="{A1E7EE0F-4CB0-4D2F-842C-09A1DDB02E36}"/>
              </a:ext>
            </a:extLst>
          </p:cNvPr>
          <p:cNvPicPr>
            <a:picLocks noChangeAspect="1"/>
          </p:cNvPicPr>
          <p:nvPr/>
        </p:nvPicPr>
        <p:blipFill>
          <a:blip r:embed="rId3"/>
          <a:stretch>
            <a:fillRect/>
          </a:stretch>
        </p:blipFill>
        <p:spPr>
          <a:xfrm>
            <a:off x="2954389" y="777024"/>
            <a:ext cx="1999440" cy="3589740"/>
          </a:xfrm>
          <a:prstGeom prst="rect">
            <a:avLst/>
          </a:prstGeom>
        </p:spPr>
      </p:pic>
      <p:pic>
        <p:nvPicPr>
          <p:cNvPr id="18" name="Picture 17">
            <a:extLst>
              <a:ext uri="{FF2B5EF4-FFF2-40B4-BE49-F238E27FC236}">
                <a16:creationId xmlns:a16="http://schemas.microsoft.com/office/drawing/2014/main" id="{285C1460-3775-4A0D-91CF-A6575FD5069C}"/>
              </a:ext>
            </a:extLst>
          </p:cNvPr>
          <p:cNvPicPr>
            <a:picLocks noChangeAspect="1"/>
          </p:cNvPicPr>
          <p:nvPr/>
        </p:nvPicPr>
        <p:blipFill>
          <a:blip r:embed="rId4"/>
          <a:stretch>
            <a:fillRect/>
          </a:stretch>
        </p:blipFill>
        <p:spPr>
          <a:xfrm>
            <a:off x="6343892" y="1276650"/>
            <a:ext cx="1825925" cy="1825925"/>
          </a:xfrm>
          <a:prstGeom prst="rect">
            <a:avLst/>
          </a:prstGeom>
        </p:spPr>
      </p:pic>
      <p:sp>
        <p:nvSpPr>
          <p:cNvPr id="2" name="TextBox 1">
            <a:extLst>
              <a:ext uri="{FF2B5EF4-FFF2-40B4-BE49-F238E27FC236}">
                <a16:creationId xmlns:a16="http://schemas.microsoft.com/office/drawing/2014/main" id="{7E6824F3-8A94-49AE-8F22-2847F6BD8D46}"/>
              </a:ext>
            </a:extLst>
          </p:cNvPr>
          <p:cNvSpPr txBox="1"/>
          <p:nvPr/>
        </p:nvSpPr>
        <p:spPr>
          <a:xfrm>
            <a:off x="5369711" y="3617663"/>
            <a:ext cx="3774289" cy="954107"/>
          </a:xfrm>
          <a:prstGeom prst="rect">
            <a:avLst/>
          </a:prstGeom>
          <a:noFill/>
        </p:spPr>
        <p:txBody>
          <a:bodyPr wrap="square" rtlCol="0">
            <a:spAutoFit/>
          </a:bodyPr>
          <a:lstStyle/>
          <a:p>
            <a:r>
              <a:rPr lang="en-US" sz="2800" b="1" dirty="0">
                <a:solidFill>
                  <a:schemeClr val="accent1"/>
                </a:solidFill>
              </a:rPr>
              <a:t>www.milwaukee.gov/health/tempfood</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7656E-5003-4A65-BFDA-87BEBB41120F}"/>
              </a:ext>
            </a:extLst>
          </p:cNvPr>
          <p:cNvSpPr>
            <a:spLocks noGrp="1"/>
          </p:cNvSpPr>
          <p:nvPr>
            <p:ph type="ctrTitle"/>
          </p:nvPr>
        </p:nvSpPr>
        <p:spPr>
          <a:xfrm>
            <a:off x="3282300" y="949598"/>
            <a:ext cx="5861700" cy="635700"/>
          </a:xfrm>
        </p:spPr>
        <p:txBody>
          <a:bodyPr/>
          <a:lstStyle/>
          <a:p>
            <a:r>
              <a:rPr lang="en-US" sz="3600" dirty="0">
                <a:latin typeface="Montserrat" panose="00000500000000000000" pitchFamily="2" charset="0"/>
              </a:rPr>
              <a:t>Approved Food Source</a:t>
            </a:r>
          </a:p>
        </p:txBody>
      </p:sp>
      <p:sp>
        <p:nvSpPr>
          <p:cNvPr id="3" name="Subtitle 2">
            <a:extLst>
              <a:ext uri="{FF2B5EF4-FFF2-40B4-BE49-F238E27FC236}">
                <a16:creationId xmlns:a16="http://schemas.microsoft.com/office/drawing/2014/main" id="{573AF651-468A-4BF7-B8F1-245FD7A7522A}"/>
              </a:ext>
            </a:extLst>
          </p:cNvPr>
          <p:cNvSpPr>
            <a:spLocks noGrp="1"/>
          </p:cNvSpPr>
          <p:nvPr>
            <p:ph type="subTitle" idx="1"/>
          </p:nvPr>
        </p:nvSpPr>
        <p:spPr>
          <a:xfrm>
            <a:off x="3386802" y="2157878"/>
            <a:ext cx="5861700" cy="387600"/>
          </a:xfrm>
        </p:spPr>
        <p:txBody>
          <a:bodyPr/>
          <a:lstStyle/>
          <a:p>
            <a:r>
              <a:rPr lang="en-US" dirty="0">
                <a:latin typeface="Montserrat" panose="00000500000000000000" pitchFamily="2" charset="0"/>
              </a:rPr>
              <a:t>Food provided must be prepared:</a:t>
            </a:r>
          </a:p>
          <a:p>
            <a:pPr>
              <a:buClr>
                <a:schemeClr val="accent5"/>
              </a:buClr>
              <a:buFont typeface="Arial" panose="020B0604020202020204" pitchFamily="34" charset="0"/>
              <a:buChar char="•"/>
            </a:pPr>
            <a:r>
              <a:rPr lang="en-US" dirty="0">
                <a:latin typeface="Montserrat" panose="00000500000000000000" pitchFamily="2" charset="0"/>
              </a:rPr>
              <a:t>In the temporary food stand</a:t>
            </a:r>
          </a:p>
          <a:p>
            <a:pPr>
              <a:buClr>
                <a:schemeClr val="accent5"/>
              </a:buClr>
              <a:buFont typeface="Arial" panose="020B0604020202020204" pitchFamily="34" charset="0"/>
              <a:buChar char="•"/>
            </a:pPr>
            <a:r>
              <a:rPr lang="en-US" dirty="0">
                <a:latin typeface="Montserrat" panose="00000500000000000000" pitchFamily="2" charset="0"/>
              </a:rPr>
              <a:t>At a commercial facility </a:t>
            </a:r>
          </a:p>
        </p:txBody>
      </p:sp>
      <p:sp>
        <p:nvSpPr>
          <p:cNvPr id="8" name="Title 1">
            <a:extLst>
              <a:ext uri="{FF2B5EF4-FFF2-40B4-BE49-F238E27FC236}">
                <a16:creationId xmlns:a16="http://schemas.microsoft.com/office/drawing/2014/main" id="{4F162877-ED1B-4670-B7CB-B4D46963F023}"/>
              </a:ext>
            </a:extLst>
          </p:cNvPr>
          <p:cNvSpPr txBox="1">
            <a:spLocks/>
          </p:cNvSpPr>
          <p:nvPr/>
        </p:nvSpPr>
        <p:spPr>
          <a:xfrm>
            <a:off x="3504368" y="3435908"/>
            <a:ext cx="5861700" cy="635700"/>
          </a:xfrm>
          <a:prstGeom prst="rect">
            <a:avLst/>
          </a:prstGeom>
          <a:noFill/>
          <a:ln>
            <a:noFill/>
          </a:ln>
        </p:spPr>
        <p:txBody>
          <a:bodyPr spcFirstLastPara="1" wrap="square" lIns="0" tIns="0" rIns="0" bIns="0" anchor="b" anchorCtr="0">
            <a:no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1pPr>
            <a:lvl2pPr marR="0" lvl="1"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2pPr>
            <a:lvl3pPr marR="0" lvl="2"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3pPr>
            <a:lvl4pPr marR="0" lvl="3"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4pPr>
            <a:lvl5pPr marR="0" lvl="4"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5pPr>
            <a:lvl6pPr marR="0" lvl="5"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6pPr>
            <a:lvl7pPr marR="0" lvl="6"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7pPr>
            <a:lvl8pPr marR="0" lvl="7"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8pPr>
            <a:lvl9pPr marR="0" lvl="8" algn="l" rtl="0">
              <a:lnSpc>
                <a:spcPct val="90000"/>
              </a:lnSpc>
              <a:spcBef>
                <a:spcPts val="0"/>
              </a:spcBef>
              <a:spcAft>
                <a:spcPts val="0"/>
              </a:spcAft>
              <a:buClr>
                <a:schemeClr val="accent1"/>
              </a:buClr>
              <a:buSzPts val="4200"/>
              <a:buFont typeface="IBM Plex Serif"/>
              <a:buNone/>
              <a:defRPr sz="4200" b="1" i="0" u="none" strike="noStrike" cap="none">
                <a:solidFill>
                  <a:schemeClr val="accent1"/>
                </a:solidFill>
                <a:latin typeface="IBM Plex Serif"/>
                <a:ea typeface="IBM Plex Serif"/>
                <a:cs typeface="IBM Plex Serif"/>
                <a:sym typeface="IBM Plex Serif"/>
              </a:defRPr>
            </a:lvl9pPr>
          </a:lstStyle>
          <a:p>
            <a:r>
              <a:rPr lang="en-US" sz="2000" dirty="0">
                <a:latin typeface="Montserrat" panose="00000500000000000000" pitchFamily="2" charset="0"/>
              </a:rPr>
              <a:t>Home-prepared foods are NOT acceptable</a:t>
            </a:r>
          </a:p>
        </p:txBody>
      </p:sp>
    </p:spTree>
    <p:extLst>
      <p:ext uri="{BB962C8B-B14F-4D97-AF65-F5344CB8AC3E}">
        <p14:creationId xmlns:p14="http://schemas.microsoft.com/office/powerpoint/2010/main" val="1032743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1"/>
          <p:cNvSpPr txBox="1">
            <a:spLocks noGrp="1"/>
          </p:cNvSpPr>
          <p:nvPr>
            <p:ph type="body" idx="1"/>
          </p:nvPr>
        </p:nvSpPr>
        <p:spPr>
          <a:xfrm>
            <a:off x="2325189" y="728137"/>
            <a:ext cx="6818811" cy="2931000"/>
          </a:xfrm>
          <a:prstGeom prst="rect">
            <a:avLst/>
          </a:prstGeom>
        </p:spPr>
        <p:txBody>
          <a:bodyPr spcFirstLastPara="1" wrap="square" lIns="0" tIns="0" rIns="0" bIns="0" anchor="t" anchorCtr="0">
            <a:noAutofit/>
          </a:bodyPr>
          <a:lstStyle/>
          <a:p>
            <a:pPr marL="0" indent="0">
              <a:spcBef>
                <a:spcPts val="600"/>
              </a:spcBef>
              <a:spcAft>
                <a:spcPts val="600"/>
              </a:spcAft>
              <a:buNone/>
            </a:pPr>
            <a:r>
              <a:rPr lang="en" dirty="0">
                <a:solidFill>
                  <a:schemeClr val="bg2">
                    <a:lumMod val="50000"/>
                  </a:schemeClr>
                </a:solidFill>
                <a:latin typeface="Montserrat" panose="00000500000000000000" pitchFamily="2" charset="0"/>
              </a:rPr>
              <a:t>An approved digital or metal stem food thermometer should be used:</a:t>
            </a:r>
            <a:endParaRPr dirty="0">
              <a:solidFill>
                <a:schemeClr val="bg2">
                  <a:lumMod val="50000"/>
                </a:schemeClr>
              </a:solidFill>
              <a:latin typeface="Montserrat" panose="00000500000000000000" pitchFamily="2" charset="0"/>
            </a:endParaRPr>
          </a:p>
        </p:txBody>
      </p:sp>
      <p:sp>
        <p:nvSpPr>
          <p:cNvPr id="255" name="Google Shape;255;p21"/>
          <p:cNvSpPr txBox="1">
            <a:spLocks noGrp="1"/>
          </p:cNvSpPr>
          <p:nvPr>
            <p:ph type="title"/>
          </p:nvPr>
        </p:nvSpPr>
        <p:spPr>
          <a:xfrm>
            <a:off x="2749975" y="102436"/>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Temperature Control</a:t>
            </a:r>
            <a:endParaRPr dirty="0">
              <a:solidFill>
                <a:schemeClr val="tx1">
                  <a:lumMod val="50000"/>
                </a:schemeClr>
              </a:solidFill>
              <a:latin typeface="Montserrat" panose="00000500000000000000" pitchFamily="2" charset="0"/>
            </a:endParaRPr>
          </a:p>
        </p:txBody>
      </p:sp>
      <p:sp>
        <p:nvSpPr>
          <p:cNvPr id="257" name="Google Shape;257;p2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3</a:t>
            </a:fld>
            <a:endParaRPr dirty="0"/>
          </a:p>
        </p:txBody>
      </p:sp>
      <p:pic>
        <p:nvPicPr>
          <p:cNvPr id="21" name="Picture 20">
            <a:extLst>
              <a:ext uri="{FF2B5EF4-FFF2-40B4-BE49-F238E27FC236}">
                <a16:creationId xmlns:a16="http://schemas.microsoft.com/office/drawing/2014/main" id="{8EB8E01E-30AD-4DA8-88A8-FEADA1B54AA8}"/>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459412" y="1391519"/>
            <a:ext cx="2629414" cy="2629414"/>
          </a:xfrm>
          <a:prstGeom prst="rect">
            <a:avLst/>
          </a:prstGeom>
        </p:spPr>
      </p:pic>
      <p:pic>
        <p:nvPicPr>
          <p:cNvPr id="23" name="Picture 22">
            <a:extLst>
              <a:ext uri="{FF2B5EF4-FFF2-40B4-BE49-F238E27FC236}">
                <a16:creationId xmlns:a16="http://schemas.microsoft.com/office/drawing/2014/main" id="{5A33F6E1-3A25-4A25-A256-FC6E42CE85DA}"/>
              </a:ext>
            </a:extLst>
          </p:cNvPr>
          <p:cNvPicPr>
            <a:picLocks noChangeAspect="1"/>
          </p:cNvPicPr>
          <p:nvPr/>
        </p:nvPicPr>
        <p:blipFill>
          <a:blip r:embed="rId5">
            <a:extLst>
              <a:ext uri="{837473B0-CC2E-450A-ABE3-18F120FF3D39}">
                <a1611:picAttrSrcUrl xmlns:a1611="http://schemas.microsoft.com/office/drawing/2016/11/main" r:id="rId6"/>
              </a:ext>
            </a:extLst>
          </a:blip>
          <a:stretch>
            <a:fillRect/>
          </a:stretch>
        </p:blipFill>
        <p:spPr>
          <a:xfrm>
            <a:off x="2863654" y="1744575"/>
            <a:ext cx="2741593" cy="2143963"/>
          </a:xfrm>
          <a:prstGeom prst="rect">
            <a:avLst/>
          </a:prstGeom>
          <a:effectLst>
            <a:softEdge rad="63500"/>
          </a:effectLst>
        </p:spPr>
      </p:pic>
      <p:sp>
        <p:nvSpPr>
          <p:cNvPr id="25" name="Text Placeholder 2">
            <a:extLst>
              <a:ext uri="{FF2B5EF4-FFF2-40B4-BE49-F238E27FC236}">
                <a16:creationId xmlns:a16="http://schemas.microsoft.com/office/drawing/2014/main" id="{84F2605A-68B3-4132-BD63-6E2F025D9D7D}"/>
              </a:ext>
            </a:extLst>
          </p:cNvPr>
          <p:cNvSpPr txBox="1">
            <a:spLocks/>
          </p:cNvSpPr>
          <p:nvPr/>
        </p:nvSpPr>
        <p:spPr>
          <a:xfrm>
            <a:off x="3304485" y="4020933"/>
            <a:ext cx="1859929" cy="155505"/>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600" indent="0">
              <a:buNone/>
            </a:pPr>
            <a:r>
              <a:rPr lang="en-US" dirty="0">
                <a:solidFill>
                  <a:schemeClr val="bg2">
                    <a:lumMod val="50000"/>
                  </a:schemeClr>
                </a:solidFill>
                <a:latin typeface="Montserrat" panose="00000500000000000000" pitchFamily="2" charset="0"/>
              </a:rPr>
              <a:t>Metal Stem	</a:t>
            </a:r>
          </a:p>
        </p:txBody>
      </p:sp>
      <p:sp>
        <p:nvSpPr>
          <p:cNvPr id="26" name="Text Placeholder 2">
            <a:extLst>
              <a:ext uri="{FF2B5EF4-FFF2-40B4-BE49-F238E27FC236}">
                <a16:creationId xmlns:a16="http://schemas.microsoft.com/office/drawing/2014/main" id="{97C30C8F-158C-490B-A43E-74D5E0A4D81C}"/>
              </a:ext>
            </a:extLst>
          </p:cNvPr>
          <p:cNvSpPr txBox="1">
            <a:spLocks/>
          </p:cNvSpPr>
          <p:nvPr/>
        </p:nvSpPr>
        <p:spPr>
          <a:xfrm>
            <a:off x="7323611" y="4018506"/>
            <a:ext cx="2310705" cy="3610359"/>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101600" indent="0">
              <a:buNone/>
            </a:pPr>
            <a:r>
              <a:rPr lang="en-US" dirty="0">
                <a:solidFill>
                  <a:schemeClr val="bg2">
                    <a:lumMod val="50000"/>
                  </a:schemeClr>
                </a:solidFill>
                <a:latin typeface="Montserrat" panose="00000500000000000000" pitchFamily="2" charset="0"/>
              </a:rPr>
              <a:t>Digital </a:t>
            </a:r>
          </a:p>
        </p:txBody>
      </p:sp>
      <p:sp>
        <p:nvSpPr>
          <p:cNvPr id="27" name="Google Shape;254;p21">
            <a:extLst>
              <a:ext uri="{FF2B5EF4-FFF2-40B4-BE49-F238E27FC236}">
                <a16:creationId xmlns:a16="http://schemas.microsoft.com/office/drawing/2014/main" id="{7505BD04-697C-475E-9087-BBCFCC114286}"/>
              </a:ext>
            </a:extLst>
          </p:cNvPr>
          <p:cNvSpPr txBox="1">
            <a:spLocks/>
          </p:cNvSpPr>
          <p:nvPr/>
        </p:nvSpPr>
        <p:spPr>
          <a:xfrm>
            <a:off x="4572000" y="4618245"/>
            <a:ext cx="6818811" cy="2931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55600" algn="l" rtl="0">
              <a:lnSpc>
                <a:spcPct val="100000"/>
              </a:lnSpc>
              <a:spcBef>
                <a:spcPts val="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1pPr>
            <a:lvl2pPr marL="914400" marR="0" lvl="1" indent="-355600" algn="l" rtl="0">
              <a:lnSpc>
                <a:spcPct val="100000"/>
              </a:lnSpc>
              <a:spcBef>
                <a:spcPts val="600"/>
              </a:spcBef>
              <a:spcAft>
                <a:spcPts val="0"/>
              </a:spcAft>
              <a:buClr>
                <a:schemeClr val="accent1"/>
              </a:buClr>
              <a:buSzPts val="2000"/>
              <a:buFont typeface="IBM Plex Sans"/>
              <a:buChar char="▹"/>
              <a:defRPr sz="2000" b="0" i="0" u="none" strike="noStrike" cap="none">
                <a:solidFill>
                  <a:schemeClr val="dk1"/>
                </a:solidFill>
                <a:latin typeface="IBM Plex Sans"/>
                <a:ea typeface="IBM Plex Sans"/>
                <a:cs typeface="IBM Plex Sans"/>
                <a:sym typeface="IBM Plex Sans"/>
              </a:defRPr>
            </a:lvl2pPr>
            <a:lvl3pPr marL="1371600" marR="0" lvl="2"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3pPr>
            <a:lvl4pPr marL="1828800" marR="0" lvl="3"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4pPr>
            <a:lvl5pPr marL="2286000" marR="0" lvl="4"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5pPr>
            <a:lvl6pPr marL="2743200" marR="0" lvl="5"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6pPr>
            <a:lvl7pPr marL="3200400" marR="0" lvl="6"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7pPr>
            <a:lvl8pPr marL="3657600" marR="0" lvl="7" indent="-355600" algn="l" rtl="0">
              <a:lnSpc>
                <a:spcPct val="100000"/>
              </a:lnSpc>
              <a:spcBef>
                <a:spcPts val="600"/>
              </a:spcBef>
              <a:spcAft>
                <a:spcPts val="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8pPr>
            <a:lvl9pPr marL="4114800" marR="0" lvl="8" indent="-355600" algn="l" rtl="0">
              <a:lnSpc>
                <a:spcPct val="100000"/>
              </a:lnSpc>
              <a:spcBef>
                <a:spcPts val="600"/>
              </a:spcBef>
              <a:spcAft>
                <a:spcPts val="600"/>
              </a:spcAft>
              <a:buClr>
                <a:schemeClr val="lt2"/>
              </a:buClr>
              <a:buSzPts val="2000"/>
              <a:buFont typeface="IBM Plex Sans"/>
              <a:buChar char="■"/>
              <a:defRPr sz="2000" b="0" i="0" u="none" strike="noStrike" cap="none">
                <a:solidFill>
                  <a:schemeClr val="dk1"/>
                </a:solidFill>
                <a:latin typeface="IBM Plex Sans"/>
                <a:ea typeface="IBM Plex Sans"/>
                <a:cs typeface="IBM Plex Sans"/>
                <a:sym typeface="IBM Plex Sans"/>
              </a:defRPr>
            </a:lvl9pPr>
          </a:lstStyle>
          <a:p>
            <a:pPr marL="0" indent="0">
              <a:spcBef>
                <a:spcPts val="600"/>
              </a:spcBef>
              <a:spcAft>
                <a:spcPts val="600"/>
              </a:spcAft>
              <a:buFont typeface="IBM Plex Sans"/>
              <a:buNone/>
            </a:pPr>
            <a:r>
              <a:rPr lang="en-US" dirty="0">
                <a:solidFill>
                  <a:schemeClr val="bg2">
                    <a:lumMod val="50000"/>
                  </a:schemeClr>
                </a:solidFill>
                <a:latin typeface="Montserrat" panose="00000500000000000000" pitchFamily="2" charset="0"/>
              </a:rPr>
              <a:t>Both can be calibrated!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1"/>
          <p:cNvSpPr txBox="1">
            <a:spLocks noGrp="1"/>
          </p:cNvSpPr>
          <p:nvPr>
            <p:ph type="body" idx="1"/>
          </p:nvPr>
        </p:nvSpPr>
        <p:spPr>
          <a:xfrm>
            <a:off x="2749975" y="728137"/>
            <a:ext cx="6818811" cy="2931000"/>
          </a:xfrm>
          <a:prstGeom prst="rect">
            <a:avLst/>
          </a:prstGeom>
        </p:spPr>
        <p:txBody>
          <a:bodyPr spcFirstLastPara="1" wrap="square" lIns="0" tIns="0" rIns="0" bIns="0" anchor="t" anchorCtr="0">
            <a:noAutofit/>
          </a:bodyPr>
          <a:lstStyle/>
          <a:p>
            <a:pPr marL="0" indent="0">
              <a:spcBef>
                <a:spcPts val="600"/>
              </a:spcBef>
              <a:spcAft>
                <a:spcPts val="600"/>
              </a:spcAft>
              <a:buNone/>
            </a:pPr>
            <a:r>
              <a:rPr lang="en" dirty="0">
                <a:solidFill>
                  <a:schemeClr val="bg2">
                    <a:lumMod val="50000"/>
                  </a:schemeClr>
                </a:solidFill>
                <a:latin typeface="Montserrat" panose="00000500000000000000" pitchFamily="2" charset="0"/>
              </a:rPr>
              <a:t>Not all monitoring devices require calibration</a:t>
            </a:r>
            <a:endParaRPr dirty="0">
              <a:solidFill>
                <a:schemeClr val="bg2">
                  <a:lumMod val="50000"/>
                </a:schemeClr>
              </a:solidFill>
              <a:latin typeface="Montserrat" panose="00000500000000000000" pitchFamily="2" charset="0"/>
            </a:endParaRPr>
          </a:p>
        </p:txBody>
      </p:sp>
      <p:sp>
        <p:nvSpPr>
          <p:cNvPr id="255" name="Google Shape;255;p21"/>
          <p:cNvSpPr txBox="1">
            <a:spLocks noGrp="1"/>
          </p:cNvSpPr>
          <p:nvPr>
            <p:ph type="title"/>
          </p:nvPr>
        </p:nvSpPr>
        <p:spPr>
          <a:xfrm>
            <a:off x="2749975" y="102436"/>
            <a:ext cx="546420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Temperature Control</a:t>
            </a:r>
            <a:endParaRPr dirty="0">
              <a:solidFill>
                <a:schemeClr val="tx1">
                  <a:lumMod val="50000"/>
                </a:schemeClr>
              </a:solidFill>
              <a:latin typeface="Montserrat" panose="00000500000000000000" pitchFamily="2" charset="0"/>
            </a:endParaRPr>
          </a:p>
        </p:txBody>
      </p:sp>
      <p:sp>
        <p:nvSpPr>
          <p:cNvPr id="257" name="Google Shape;257;p21"/>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4</a:t>
            </a:fld>
            <a:endParaRPr dirty="0"/>
          </a:p>
        </p:txBody>
      </p:sp>
      <p:pic>
        <p:nvPicPr>
          <p:cNvPr id="4100" name="Picture 4">
            <a:extLst>
              <a:ext uri="{FF2B5EF4-FFF2-40B4-BE49-F238E27FC236}">
                <a16:creationId xmlns:a16="http://schemas.microsoft.com/office/drawing/2014/main" id="{029FA300-03D0-4B31-9BF3-4DE2526E40A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797" t="1043" r="16350" b="-2117"/>
          <a:stretch/>
        </p:blipFill>
        <p:spPr bwMode="auto">
          <a:xfrm>
            <a:off x="2494217" y="1381868"/>
            <a:ext cx="2240037" cy="333673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ooper-Atkins DFP450W | Digital Pocket Test Thermometer w/ Temperature  Alarm | Test &amp; Measurement Instruments Malaysia Supplier | Muser Apac Sdn  Bhd">
            <a:extLst>
              <a:ext uri="{FF2B5EF4-FFF2-40B4-BE49-F238E27FC236}">
                <a16:creationId xmlns:a16="http://schemas.microsoft.com/office/drawing/2014/main" id="{1892773D-23C0-4922-BDB4-55FC3351CE0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344" t="-1" b="3497"/>
          <a:stretch/>
        </p:blipFill>
        <p:spPr bwMode="auto">
          <a:xfrm>
            <a:off x="4734254" y="1656983"/>
            <a:ext cx="2586446" cy="258236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Item Digital Pocket Thermometer,  Side Reading Pen Style,  Body Style Pen">
            <a:extLst>
              <a:ext uri="{FF2B5EF4-FFF2-40B4-BE49-F238E27FC236}">
                <a16:creationId xmlns:a16="http://schemas.microsoft.com/office/drawing/2014/main" id="{6C91DBB7-161F-498C-AA26-9CE2B2E2EF4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244" r="25073" b="3378"/>
          <a:stretch/>
        </p:blipFill>
        <p:spPr bwMode="auto">
          <a:xfrm>
            <a:off x="7521297" y="1656983"/>
            <a:ext cx="1385755" cy="2930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523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13029-6EA4-4EFA-BB01-1377688536D0}"/>
              </a:ext>
            </a:extLst>
          </p:cNvPr>
          <p:cNvSpPr>
            <a:spLocks noGrp="1"/>
          </p:cNvSpPr>
          <p:nvPr>
            <p:ph type="title"/>
          </p:nvPr>
        </p:nvSpPr>
        <p:spPr>
          <a:xfrm>
            <a:off x="2703116" y="80304"/>
            <a:ext cx="6308674" cy="396300"/>
          </a:xfrm>
        </p:spPr>
        <p:txBody>
          <a:bodyPr/>
          <a:lstStyle/>
          <a:p>
            <a:r>
              <a:rPr lang="en-US" sz="2000" dirty="0">
                <a:solidFill>
                  <a:schemeClr val="tx1">
                    <a:lumMod val="50000"/>
                  </a:schemeClr>
                </a:solidFill>
                <a:latin typeface="Montserrat" panose="00000500000000000000" pitchFamily="2" charset="0"/>
              </a:rPr>
              <a:t>Food Temperature Control- Cold Holding</a:t>
            </a:r>
          </a:p>
        </p:txBody>
      </p:sp>
      <p:sp>
        <p:nvSpPr>
          <p:cNvPr id="3" name="Text Placeholder 2">
            <a:extLst>
              <a:ext uri="{FF2B5EF4-FFF2-40B4-BE49-F238E27FC236}">
                <a16:creationId xmlns:a16="http://schemas.microsoft.com/office/drawing/2014/main" id="{C9950AD1-7D40-4205-B69C-410D38E8EA7A}"/>
              </a:ext>
            </a:extLst>
          </p:cNvPr>
          <p:cNvSpPr>
            <a:spLocks noGrp="1"/>
          </p:cNvSpPr>
          <p:nvPr>
            <p:ph type="body" idx="1"/>
          </p:nvPr>
        </p:nvSpPr>
        <p:spPr>
          <a:xfrm>
            <a:off x="2299199" y="890884"/>
            <a:ext cx="4258355" cy="3610359"/>
          </a:xfrm>
        </p:spPr>
        <p:txBody>
          <a:bodyPr/>
          <a:lstStyle/>
          <a:p>
            <a:pPr marL="120650" indent="0">
              <a:buNone/>
            </a:pPr>
            <a:r>
              <a:rPr lang="en-US" b="1" dirty="0">
                <a:solidFill>
                  <a:schemeClr val="tx1">
                    <a:lumMod val="50000"/>
                  </a:schemeClr>
                </a:solidFill>
                <a:latin typeface="Montserrat" panose="00000500000000000000" pitchFamily="2" charset="0"/>
              </a:rPr>
              <a:t>Keep cold foods at or below 41°F</a:t>
            </a:r>
          </a:p>
        </p:txBody>
      </p:sp>
      <p:sp>
        <p:nvSpPr>
          <p:cNvPr id="6" name="Slide Number Placeholder 5">
            <a:extLst>
              <a:ext uri="{FF2B5EF4-FFF2-40B4-BE49-F238E27FC236}">
                <a16:creationId xmlns:a16="http://schemas.microsoft.com/office/drawing/2014/main" id="{8E95D87F-2913-4944-9C8F-6DEF816266C8}"/>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5</a:t>
            </a:fld>
            <a:endParaRPr lang="en" dirty="0"/>
          </a:p>
        </p:txBody>
      </p:sp>
      <p:pic>
        <p:nvPicPr>
          <p:cNvPr id="14" name="Picture 10" descr="Is Dry Ice the Best Way to Keep Coolers Cold?">
            <a:extLst>
              <a:ext uri="{FF2B5EF4-FFF2-40B4-BE49-F238E27FC236}">
                <a16:creationId xmlns:a16="http://schemas.microsoft.com/office/drawing/2014/main" id="{36D13F80-0FCE-4EAD-9599-2FB1BFE23BB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775" t="735" r="36732" b="-8758"/>
          <a:stretch/>
        </p:blipFill>
        <p:spPr bwMode="auto">
          <a:xfrm>
            <a:off x="2959006" y="1745231"/>
            <a:ext cx="2757202" cy="33179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6" descr="Everest EPBR1 27&amp;amp;quot; Back Mount Sandwich Prep Table Refrigerator | Kitchenall">
            <a:extLst>
              <a:ext uri="{FF2B5EF4-FFF2-40B4-BE49-F238E27FC236}">
                <a16:creationId xmlns:a16="http://schemas.microsoft.com/office/drawing/2014/main" id="{61051872-1B0E-4D86-AB60-865A588A41D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246" r="12293" b="5308"/>
          <a:stretch/>
        </p:blipFill>
        <p:spPr bwMode="auto">
          <a:xfrm>
            <a:off x="6038306" y="1108245"/>
            <a:ext cx="2877094" cy="36103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763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9013A58-BAF3-4F41-9DA8-0328D529A6D5}"/>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6</a:t>
            </a:fld>
            <a:endParaRPr lang="en"/>
          </a:p>
        </p:txBody>
      </p:sp>
      <p:pic>
        <p:nvPicPr>
          <p:cNvPr id="10" name="Picture 9">
            <a:extLst>
              <a:ext uri="{FF2B5EF4-FFF2-40B4-BE49-F238E27FC236}">
                <a16:creationId xmlns:a16="http://schemas.microsoft.com/office/drawing/2014/main" id="{E6815289-A54D-4F6F-AAD6-D25436593D4A}"/>
              </a:ext>
            </a:extLst>
          </p:cNvPr>
          <p:cNvPicPr>
            <a:picLocks noChangeAspect="1"/>
          </p:cNvPicPr>
          <p:nvPr/>
        </p:nvPicPr>
        <p:blipFill rotWithShape="1">
          <a:blip r:embed="rId3"/>
          <a:srcRect l="1932" r="3976" b="6674"/>
          <a:stretch/>
        </p:blipFill>
        <p:spPr>
          <a:xfrm>
            <a:off x="3069770" y="149422"/>
            <a:ext cx="6074229" cy="4694732"/>
          </a:xfrm>
          <a:prstGeom prst="rect">
            <a:avLst/>
          </a:prstGeom>
        </p:spPr>
      </p:pic>
      <p:sp>
        <p:nvSpPr>
          <p:cNvPr id="5" name="TextBox 4">
            <a:extLst>
              <a:ext uri="{FF2B5EF4-FFF2-40B4-BE49-F238E27FC236}">
                <a16:creationId xmlns:a16="http://schemas.microsoft.com/office/drawing/2014/main" id="{48AC95C3-93BA-4616-8406-E83A681EC0B2}"/>
              </a:ext>
            </a:extLst>
          </p:cNvPr>
          <p:cNvSpPr txBox="1"/>
          <p:nvPr/>
        </p:nvSpPr>
        <p:spPr>
          <a:xfrm>
            <a:off x="5382227" y="4912668"/>
            <a:ext cx="4732986" cy="230832"/>
          </a:xfrm>
          <a:prstGeom prst="rect">
            <a:avLst/>
          </a:prstGeom>
          <a:noFill/>
        </p:spPr>
        <p:txBody>
          <a:bodyPr wrap="square">
            <a:spAutoFit/>
          </a:bodyPr>
          <a:lstStyle/>
          <a:p>
            <a:r>
              <a:rPr lang="en-US" sz="900" dirty="0"/>
              <a:t>https://www.publichealthmdc.com/documents/Cooling%20Methods.pdf</a:t>
            </a:r>
          </a:p>
        </p:txBody>
      </p:sp>
    </p:spTree>
    <p:extLst>
      <p:ext uri="{BB962C8B-B14F-4D97-AF65-F5344CB8AC3E}">
        <p14:creationId xmlns:p14="http://schemas.microsoft.com/office/powerpoint/2010/main" val="3258384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20"/>
          <p:cNvSpPr txBox="1">
            <a:spLocks noGrp="1"/>
          </p:cNvSpPr>
          <p:nvPr>
            <p:ph type="title"/>
          </p:nvPr>
        </p:nvSpPr>
        <p:spPr>
          <a:xfrm>
            <a:off x="2926080" y="382150"/>
            <a:ext cx="5515020" cy="3963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solidFill>
                  <a:schemeClr val="tx1">
                    <a:lumMod val="50000"/>
                  </a:schemeClr>
                </a:solidFill>
                <a:latin typeface="Montserrat" panose="00000500000000000000" pitchFamily="2" charset="0"/>
              </a:rPr>
              <a:t>Ice</a:t>
            </a:r>
            <a:endParaRPr dirty="0">
              <a:solidFill>
                <a:schemeClr val="tx1">
                  <a:lumMod val="50000"/>
                </a:schemeClr>
              </a:solidFill>
              <a:latin typeface="Montserrat" panose="00000500000000000000" pitchFamily="2" charset="0"/>
            </a:endParaRPr>
          </a:p>
        </p:txBody>
      </p:sp>
      <p:sp>
        <p:nvSpPr>
          <p:cNvPr id="249" name="Google Shape;249;p20"/>
          <p:cNvSpPr txBox="1">
            <a:spLocks noGrp="1"/>
          </p:cNvSpPr>
          <p:nvPr>
            <p:ph type="sldNum" idx="12"/>
          </p:nvPr>
        </p:nvSpPr>
        <p:spPr>
          <a:xfrm>
            <a:off x="228600" y="4718604"/>
            <a:ext cx="369900" cy="251100"/>
          </a:xfrm>
          <a:prstGeom prst="rect">
            <a:avLst/>
          </a:prstGeom>
        </p:spPr>
        <p:txBody>
          <a:bodyPr spcFirstLastPara="1" wrap="square" lIns="0" tIns="0" rIns="0" bIns="0" anchor="ctr" anchorCtr="0">
            <a:noAutofit/>
          </a:bodyPr>
          <a:lstStyle/>
          <a:p>
            <a:pPr marL="0" lvl="0" indent="0" algn="l" rtl="0">
              <a:spcBef>
                <a:spcPts val="0"/>
              </a:spcBef>
              <a:spcAft>
                <a:spcPts val="0"/>
              </a:spcAft>
              <a:buNone/>
            </a:pPr>
            <a:fld id="{00000000-1234-1234-1234-123412341234}" type="slidenum">
              <a:rPr lang="en"/>
              <a:t>7</a:t>
            </a:fld>
            <a:endParaRPr dirty="0"/>
          </a:p>
        </p:txBody>
      </p:sp>
      <p:pic>
        <p:nvPicPr>
          <p:cNvPr id="5122" name="Picture 2" descr="Self-Contained Ice Machine-Type of Ice Machines: Buying Guide">
            <a:extLst>
              <a:ext uri="{FF2B5EF4-FFF2-40B4-BE49-F238E27FC236}">
                <a16:creationId xmlns:a16="http://schemas.microsoft.com/office/drawing/2014/main" id="{B7A992AD-59C3-43AB-9DD1-1CD1BC97CE8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513" t="2611" r="10047" b="4876"/>
          <a:stretch/>
        </p:blipFill>
        <p:spPr bwMode="auto">
          <a:xfrm>
            <a:off x="6276702" y="1845842"/>
            <a:ext cx="2867298" cy="3297658"/>
          </a:xfrm>
          <a:prstGeom prst="rect">
            <a:avLst/>
          </a:prstGeom>
          <a:noFill/>
          <a:extLst>
            <a:ext uri="{909E8E84-426E-40DD-AFC4-6F175D3DCCD1}">
              <a14:hiddenFill xmlns:a14="http://schemas.microsoft.com/office/drawing/2010/main">
                <a:solidFill>
                  <a:srgbClr val="FFFFFF"/>
                </a:solidFill>
              </a14:hiddenFill>
            </a:ext>
          </a:extLst>
        </p:spPr>
      </p:pic>
      <p:pic>
        <p:nvPicPr>
          <p:cNvPr id="5130" name="Picture 10" descr="AMZ Supply Ice Bags with Twist Ties 18x4x36 Capacity 50 lbs Thickness 3 Mil Ice  Bags Pack of 250 - Walmart.com">
            <a:extLst>
              <a:ext uri="{FF2B5EF4-FFF2-40B4-BE49-F238E27FC236}">
                <a16:creationId xmlns:a16="http://schemas.microsoft.com/office/drawing/2014/main" id="{506D638A-E57A-4F63-BA8C-1D254CC494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6393" y="778450"/>
            <a:ext cx="2067197" cy="3703728"/>
          </a:xfrm>
          <a:prstGeom prst="rect">
            <a:avLst/>
          </a:prstGeom>
          <a:noFill/>
          <a:effectLst>
            <a:softEdge rad="127000"/>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descr="Sterno 70182 Full Size Buffet Kit">
            <a:extLst>
              <a:ext uri="{FF2B5EF4-FFF2-40B4-BE49-F238E27FC236}">
                <a16:creationId xmlns:a16="http://schemas.microsoft.com/office/drawing/2014/main" id="{80F4F0A9-D164-4AA8-89FE-13AE8F0C2A3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3536" b="25000"/>
          <a:stretch/>
        </p:blipFill>
        <p:spPr bwMode="auto">
          <a:xfrm>
            <a:off x="2724151" y="1211233"/>
            <a:ext cx="2857500" cy="17563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expanded content image">
            <a:extLst>
              <a:ext uri="{FF2B5EF4-FFF2-40B4-BE49-F238E27FC236}">
                <a16:creationId xmlns:a16="http://schemas.microsoft.com/office/drawing/2014/main" id="{468E44AA-DFE6-465F-A99F-7E4690F8BB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24151" y="3000375"/>
            <a:ext cx="2857500" cy="2143125"/>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a:extLst>
              <a:ext uri="{FF2B5EF4-FFF2-40B4-BE49-F238E27FC236}">
                <a16:creationId xmlns:a16="http://schemas.microsoft.com/office/drawing/2014/main" id="{AFBFF5A9-954C-419A-BF35-79F2F65FB181}"/>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8</a:t>
            </a:fld>
            <a:endParaRPr lang="en"/>
          </a:p>
        </p:txBody>
      </p:sp>
      <p:sp>
        <p:nvSpPr>
          <p:cNvPr id="4" name="Title 2">
            <a:extLst>
              <a:ext uri="{FF2B5EF4-FFF2-40B4-BE49-F238E27FC236}">
                <a16:creationId xmlns:a16="http://schemas.microsoft.com/office/drawing/2014/main" id="{93E815DD-B60F-4CA6-A7F3-81E7587C95F9}"/>
              </a:ext>
            </a:extLst>
          </p:cNvPr>
          <p:cNvSpPr>
            <a:spLocks noGrp="1"/>
          </p:cNvSpPr>
          <p:nvPr>
            <p:ph type="title"/>
          </p:nvPr>
        </p:nvSpPr>
        <p:spPr>
          <a:xfrm>
            <a:off x="2724151" y="190501"/>
            <a:ext cx="6935788" cy="450850"/>
          </a:xfrm>
        </p:spPr>
        <p:txBody>
          <a:bodyPr/>
          <a:lstStyle/>
          <a:p>
            <a:r>
              <a:rPr lang="en-US" dirty="0">
                <a:solidFill>
                  <a:schemeClr val="tx1">
                    <a:lumMod val="50000"/>
                  </a:schemeClr>
                </a:solidFill>
                <a:latin typeface="Montserrat" panose="00000500000000000000" pitchFamily="2" charset="0"/>
              </a:rPr>
              <a:t>Food Temperatures- Hot Holding</a:t>
            </a:r>
          </a:p>
        </p:txBody>
      </p:sp>
      <p:pic>
        <p:nvPicPr>
          <p:cNvPr id="6" name="Picture 2">
            <a:extLst>
              <a:ext uri="{FF2B5EF4-FFF2-40B4-BE49-F238E27FC236}">
                <a16:creationId xmlns:a16="http://schemas.microsoft.com/office/drawing/2014/main" id="{36293894-7593-4E8E-846B-B3F731D5F6C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063" t="14887" r="2789" b="9344"/>
          <a:stretch/>
        </p:blipFill>
        <p:spPr bwMode="auto">
          <a:xfrm>
            <a:off x="5353050" y="1695201"/>
            <a:ext cx="3562350" cy="3433198"/>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2">
            <a:extLst>
              <a:ext uri="{FF2B5EF4-FFF2-40B4-BE49-F238E27FC236}">
                <a16:creationId xmlns:a16="http://schemas.microsoft.com/office/drawing/2014/main" id="{24722CB9-6CB4-46E2-B7BD-563110B12FB1}"/>
              </a:ext>
            </a:extLst>
          </p:cNvPr>
          <p:cNvSpPr txBox="1">
            <a:spLocks/>
          </p:cNvSpPr>
          <p:nvPr/>
        </p:nvSpPr>
        <p:spPr>
          <a:xfrm>
            <a:off x="2724151" y="618604"/>
            <a:ext cx="5111251" cy="21401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120650"/>
            <a:r>
              <a:rPr lang="en-US" b="1" dirty="0">
                <a:solidFill>
                  <a:schemeClr val="tx1">
                    <a:lumMod val="50000"/>
                  </a:schemeClr>
                </a:solidFill>
                <a:latin typeface="Montserrat" panose="00000500000000000000" pitchFamily="2" charset="0"/>
              </a:rPr>
              <a:t>Keep Hot foods at 135°F or above</a:t>
            </a:r>
          </a:p>
        </p:txBody>
      </p:sp>
    </p:spTree>
    <p:extLst>
      <p:ext uri="{BB962C8B-B14F-4D97-AF65-F5344CB8AC3E}">
        <p14:creationId xmlns:p14="http://schemas.microsoft.com/office/powerpoint/2010/main" val="10854203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299DC1-97D9-453B-99FF-7F75378822E8}"/>
              </a:ext>
            </a:extLst>
          </p:cNvPr>
          <p:cNvSpPr>
            <a:spLocks noGrp="1"/>
          </p:cNvSpPr>
          <p:nvPr>
            <p:ph type="title"/>
          </p:nvPr>
        </p:nvSpPr>
        <p:spPr>
          <a:xfrm>
            <a:off x="2615032" y="501052"/>
            <a:ext cx="5464200" cy="396300"/>
          </a:xfrm>
        </p:spPr>
        <p:txBody>
          <a:bodyPr/>
          <a:lstStyle/>
          <a:p>
            <a:r>
              <a:rPr lang="en-US" dirty="0">
                <a:solidFill>
                  <a:schemeClr val="tx1">
                    <a:lumMod val="50000"/>
                  </a:schemeClr>
                </a:solidFill>
                <a:latin typeface="Montserrat" panose="00000500000000000000" pitchFamily="2" charset="0"/>
              </a:rPr>
              <a:t>Reheating</a:t>
            </a:r>
          </a:p>
        </p:txBody>
      </p:sp>
      <p:sp>
        <p:nvSpPr>
          <p:cNvPr id="3" name="Text Placeholder 2">
            <a:extLst>
              <a:ext uri="{FF2B5EF4-FFF2-40B4-BE49-F238E27FC236}">
                <a16:creationId xmlns:a16="http://schemas.microsoft.com/office/drawing/2014/main" id="{F32497AD-B0BD-490D-814F-82CA32DE897A}"/>
              </a:ext>
            </a:extLst>
          </p:cNvPr>
          <p:cNvSpPr>
            <a:spLocks noGrp="1"/>
          </p:cNvSpPr>
          <p:nvPr>
            <p:ph type="body" idx="1"/>
          </p:nvPr>
        </p:nvSpPr>
        <p:spPr>
          <a:xfrm>
            <a:off x="2594762" y="1232300"/>
            <a:ext cx="3710788" cy="3205050"/>
          </a:xfrm>
        </p:spPr>
        <p:txBody>
          <a:bodyPr/>
          <a:lstStyle/>
          <a:p>
            <a:pPr marL="101600" indent="0">
              <a:buNone/>
            </a:pPr>
            <a:r>
              <a:rPr lang="en-US" dirty="0">
                <a:solidFill>
                  <a:schemeClr val="bg2">
                    <a:lumMod val="50000"/>
                  </a:schemeClr>
                </a:solidFill>
                <a:latin typeface="Montserrat" panose="00000500000000000000" pitchFamily="2" charset="0"/>
              </a:rPr>
              <a:t>Reheat rapidly within 2 hours to 165°F for 15 seconds</a:t>
            </a:r>
          </a:p>
          <a:p>
            <a:endParaRPr lang="en-US" dirty="0">
              <a:solidFill>
                <a:schemeClr val="bg2">
                  <a:lumMod val="50000"/>
                </a:schemeClr>
              </a:solidFill>
              <a:latin typeface="Montserrat" panose="00000500000000000000" pitchFamily="2" charset="0"/>
            </a:endParaRPr>
          </a:p>
          <a:p>
            <a:pPr marL="101600" indent="0">
              <a:buNone/>
            </a:pPr>
            <a:endParaRPr lang="en-US" dirty="0">
              <a:solidFill>
                <a:schemeClr val="bg2">
                  <a:lumMod val="50000"/>
                </a:schemeClr>
              </a:solidFill>
              <a:latin typeface="Montserrat" panose="00000500000000000000" pitchFamily="2" charset="0"/>
            </a:endParaRPr>
          </a:p>
          <a:p>
            <a:pPr marL="101600" indent="0">
              <a:buNone/>
            </a:pPr>
            <a:r>
              <a:rPr lang="en-US" dirty="0">
                <a:solidFill>
                  <a:schemeClr val="bg2">
                    <a:lumMod val="50000"/>
                  </a:schemeClr>
                </a:solidFill>
                <a:latin typeface="Montserrat" panose="00000500000000000000" pitchFamily="2" charset="0"/>
              </a:rPr>
              <a:t>Commercially processed and packaged food for hot holding, cooking vegetables for hot holding at 135°F for 15 seconds</a:t>
            </a:r>
          </a:p>
        </p:txBody>
      </p:sp>
      <p:sp>
        <p:nvSpPr>
          <p:cNvPr id="5" name="Slide Number Placeholder 4">
            <a:extLst>
              <a:ext uri="{FF2B5EF4-FFF2-40B4-BE49-F238E27FC236}">
                <a16:creationId xmlns:a16="http://schemas.microsoft.com/office/drawing/2014/main" id="{1970475D-6BBA-40F8-8389-D1843CEED26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9</a:t>
            </a:fld>
            <a:endParaRPr lang="en"/>
          </a:p>
        </p:txBody>
      </p:sp>
      <p:pic>
        <p:nvPicPr>
          <p:cNvPr id="8" name="Picture 7">
            <a:extLst>
              <a:ext uri="{FF2B5EF4-FFF2-40B4-BE49-F238E27FC236}">
                <a16:creationId xmlns:a16="http://schemas.microsoft.com/office/drawing/2014/main" id="{34C113B6-AF96-435A-A511-18304BB7B5E5}"/>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6548227" y="1232300"/>
            <a:ext cx="2007139" cy="2114904"/>
          </a:xfrm>
          <a:prstGeom prst="rect">
            <a:avLst/>
          </a:prstGeom>
        </p:spPr>
      </p:pic>
      <p:sp>
        <p:nvSpPr>
          <p:cNvPr id="9" name="TextBox 8">
            <a:extLst>
              <a:ext uri="{FF2B5EF4-FFF2-40B4-BE49-F238E27FC236}">
                <a16:creationId xmlns:a16="http://schemas.microsoft.com/office/drawing/2014/main" id="{15898C1D-A890-43EA-A7C6-8D25DCA36324}"/>
              </a:ext>
            </a:extLst>
          </p:cNvPr>
          <p:cNvSpPr txBox="1"/>
          <p:nvPr/>
        </p:nvSpPr>
        <p:spPr>
          <a:xfrm>
            <a:off x="6805487" y="3495714"/>
            <a:ext cx="2338513" cy="369332"/>
          </a:xfrm>
          <a:prstGeom prst="rect">
            <a:avLst/>
          </a:prstGeom>
          <a:noFill/>
        </p:spPr>
        <p:txBody>
          <a:bodyPr wrap="square" rtlCol="0">
            <a:spAutoFit/>
          </a:bodyPr>
          <a:lstStyle/>
          <a:p>
            <a:r>
              <a:rPr lang="en-US" sz="900" dirty="0">
                <a:hlinkClick r:id="rId4" tooltip="https://www.ag.ndsu.edu/publications/food-nutrition/north-dakota-food-and-culture-a-taste-of-world-cuisine"/>
              </a:rPr>
              <a:t>This Photo</a:t>
            </a:r>
            <a:r>
              <a:rPr lang="en-US" sz="900" dirty="0"/>
              <a:t> by Unknown Author is licensed under </a:t>
            </a:r>
            <a:r>
              <a:rPr lang="en-US" sz="900" dirty="0">
                <a:hlinkClick r:id="rId5" tooltip="https://creativecommons.org/licenses/by-nc-sa/3.0/"/>
              </a:rPr>
              <a:t>CC BY-SA-NC</a:t>
            </a:r>
            <a:endParaRPr lang="en-US" sz="900" dirty="0"/>
          </a:p>
        </p:txBody>
      </p:sp>
    </p:spTree>
    <p:extLst>
      <p:ext uri="{BB962C8B-B14F-4D97-AF65-F5344CB8AC3E}">
        <p14:creationId xmlns:p14="http://schemas.microsoft.com/office/powerpoint/2010/main" val="3315947110"/>
      </p:ext>
    </p:extLst>
  </p:cSld>
  <p:clrMapOvr>
    <a:masterClrMapping/>
  </p:clrMapOvr>
</p:sld>
</file>

<file path=ppt/theme/theme1.xml><?xml version="1.0" encoding="utf-8"?>
<a:theme xmlns:a="http://schemas.openxmlformats.org/drawingml/2006/main" name="Exeter template">
  <a:themeElements>
    <a:clrScheme name="Custom 347">
      <a:dk1>
        <a:srgbClr val="3E4655"/>
      </a:dk1>
      <a:lt1>
        <a:srgbClr val="FFFFFF"/>
      </a:lt1>
      <a:dk2>
        <a:srgbClr val="746F7E"/>
      </a:dk2>
      <a:lt2>
        <a:srgbClr val="EAECF0"/>
      </a:lt2>
      <a:accent1>
        <a:srgbClr val="FFB900"/>
      </a:accent1>
      <a:accent2>
        <a:srgbClr val="F78300"/>
      </a:accent2>
      <a:accent3>
        <a:srgbClr val="D6516E"/>
      </a:accent3>
      <a:accent4>
        <a:srgbClr val="807DAF"/>
      </a:accent4>
      <a:accent5>
        <a:srgbClr val="93AECF"/>
      </a:accent5>
      <a:accent6>
        <a:srgbClr val="7E0808"/>
      </a:accent6>
      <a:hlink>
        <a:srgbClr val="383344"/>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750</Words>
  <Application>Microsoft Office PowerPoint</Application>
  <PresentationFormat>On-screen Show (16:9)</PresentationFormat>
  <Paragraphs>46</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IBM Plex Sans</vt:lpstr>
      <vt:lpstr>IBM Plex Serif</vt:lpstr>
      <vt:lpstr>Montserrat</vt:lpstr>
      <vt:lpstr>Exeter template</vt:lpstr>
      <vt:lpstr>How to Setup a Temporary Booth  Part 5:  Food Safety </vt:lpstr>
      <vt:lpstr>Approved Food Source</vt:lpstr>
      <vt:lpstr>Temperature Control</vt:lpstr>
      <vt:lpstr>Temperature Control</vt:lpstr>
      <vt:lpstr>Food Temperature Control- Cold Holding</vt:lpstr>
      <vt:lpstr>PowerPoint Presentation</vt:lpstr>
      <vt:lpstr>Ice</vt:lpstr>
      <vt:lpstr>Food Temperatures- Hot Holding</vt:lpstr>
      <vt:lpstr>Reheating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Sadie Schuldt</dc:creator>
  <cp:lastModifiedBy>Sadie Schuldt</cp:lastModifiedBy>
  <cp:revision>2</cp:revision>
  <dcterms:modified xsi:type="dcterms:W3CDTF">2022-04-02T23:34:00Z</dcterms:modified>
</cp:coreProperties>
</file>