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1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5.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7.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23"/>
  </p:notesMasterIdLst>
  <p:sldIdLst>
    <p:sldId id="256" r:id="rId2"/>
    <p:sldId id="333" r:id="rId3"/>
    <p:sldId id="335" r:id="rId4"/>
    <p:sldId id="336" r:id="rId5"/>
    <p:sldId id="271" r:id="rId6"/>
    <p:sldId id="337" r:id="rId7"/>
    <p:sldId id="334" r:id="rId8"/>
    <p:sldId id="341" r:id="rId9"/>
    <p:sldId id="338" r:id="rId10"/>
    <p:sldId id="339" r:id="rId11"/>
    <p:sldId id="267" r:id="rId12"/>
    <p:sldId id="342" r:id="rId13"/>
    <p:sldId id="274" r:id="rId14"/>
    <p:sldId id="332" r:id="rId15"/>
    <p:sldId id="328" r:id="rId16"/>
    <p:sldId id="331" r:id="rId17"/>
    <p:sldId id="330" r:id="rId18"/>
    <p:sldId id="326" r:id="rId19"/>
    <p:sldId id="324" r:id="rId20"/>
    <p:sldId id="278" r:id="rId21"/>
    <p:sldId id="275"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04C789-ED6B-45A1-A7F2-F07F8EDDDC04}">
  <a:tblStyle styleId="{D604C789-ED6B-45A1-A7F2-F07F8EDDDC0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93C2F8-9693-4229-8D5A-0EC416FF44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93" autoAdjust="0"/>
    <p:restoredTop sz="86342" autoAdjust="0"/>
  </p:normalViewPr>
  <p:slideViewPr>
    <p:cSldViewPr snapToGrid="0">
      <p:cViewPr varScale="1">
        <p:scale>
          <a:sx n="78" d="100"/>
          <a:sy n="78" d="100"/>
        </p:scale>
        <p:origin x="312"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die Schuldt" userId="de99ec1655bc62ec" providerId="LiveId" clId="{B67BA80E-E522-49CD-B259-859C5CEF47E3}"/>
    <pc:docChg chg="undo redo custSel addSld delSld modSld sldOrd">
      <pc:chgData name="Sadie Schuldt" userId="de99ec1655bc62ec" providerId="LiveId" clId="{B67BA80E-E522-49CD-B259-859C5CEF47E3}" dt="2022-04-06T19:44:26.654" v="14778" actId="1076"/>
      <pc:docMkLst>
        <pc:docMk/>
      </pc:docMkLst>
      <pc:sldChg chg="modSp mod modNotesTx">
        <pc:chgData name="Sadie Schuldt" userId="de99ec1655bc62ec" providerId="LiveId" clId="{B67BA80E-E522-49CD-B259-859C5CEF47E3}" dt="2022-03-30T23:23:52.957" v="1611" actId="20577"/>
        <pc:sldMkLst>
          <pc:docMk/>
          <pc:sldMk cId="0" sldId="256"/>
        </pc:sldMkLst>
        <pc:spChg chg="mod">
          <ac:chgData name="Sadie Schuldt" userId="de99ec1655bc62ec" providerId="LiveId" clId="{B67BA80E-E522-49CD-B259-859C5CEF47E3}" dt="2022-03-30T20:50:51.545" v="553" actId="20577"/>
          <ac:spMkLst>
            <pc:docMk/>
            <pc:sldMk cId="0" sldId="256"/>
            <ac:spMk id="193" creationId="{00000000-0000-0000-0000-000000000000}"/>
          </ac:spMkLst>
        </pc:spChg>
      </pc:sldChg>
      <pc:sldChg chg="del">
        <pc:chgData name="Sadie Schuldt" userId="de99ec1655bc62ec" providerId="LiveId" clId="{B67BA80E-E522-49CD-B259-859C5CEF47E3}" dt="2022-03-30T20:52:20.189" v="585" actId="47"/>
        <pc:sldMkLst>
          <pc:docMk/>
          <pc:sldMk cId="0" sldId="259"/>
        </pc:sldMkLst>
      </pc:sldChg>
      <pc:sldChg chg="addSp delSp modSp add del mod ord chgLayout modNotes modNotesTx">
        <pc:chgData name="Sadie Schuldt" userId="de99ec1655bc62ec" providerId="LiveId" clId="{B67BA80E-E522-49CD-B259-859C5CEF47E3}" dt="2022-04-06T17:51:56.496" v="10000" actId="47"/>
        <pc:sldMkLst>
          <pc:docMk/>
          <pc:sldMk cId="0" sldId="260"/>
        </pc:sldMkLst>
        <pc:spChg chg="add mod">
          <ac:chgData name="Sadie Schuldt" userId="de99ec1655bc62ec" providerId="LiveId" clId="{B67BA80E-E522-49CD-B259-859C5CEF47E3}" dt="2022-04-06T16:21:36.326" v="8310" actId="1076"/>
          <ac:spMkLst>
            <pc:docMk/>
            <pc:sldMk cId="0" sldId="260"/>
            <ac:spMk id="8" creationId="{913316DF-CEBA-4703-AEE8-11BF63F74256}"/>
          </ac:spMkLst>
        </pc:spChg>
        <pc:spChg chg="add mod">
          <ac:chgData name="Sadie Schuldt" userId="de99ec1655bc62ec" providerId="LiveId" clId="{B67BA80E-E522-49CD-B259-859C5CEF47E3}" dt="2022-04-06T16:25:12.628" v="8350" actId="1076"/>
          <ac:spMkLst>
            <pc:docMk/>
            <pc:sldMk cId="0" sldId="260"/>
            <ac:spMk id="12" creationId="{A4E1C671-EA40-4F02-BAB9-1BB5C3A520B1}"/>
          </ac:spMkLst>
        </pc:spChg>
        <pc:spChg chg="add mod">
          <ac:chgData name="Sadie Schuldt" userId="de99ec1655bc62ec" providerId="LiveId" clId="{B67BA80E-E522-49CD-B259-859C5CEF47E3}" dt="2022-04-06T17:49:29.492" v="9983" actId="1076"/>
          <ac:spMkLst>
            <pc:docMk/>
            <pc:sldMk cId="0" sldId="260"/>
            <ac:spMk id="14" creationId="{1A28D2FE-7A47-4568-9717-5EC3316478FF}"/>
          </ac:spMkLst>
        </pc:spChg>
        <pc:spChg chg="mod ord">
          <ac:chgData name="Sadie Schuldt" userId="de99ec1655bc62ec" providerId="LiveId" clId="{B67BA80E-E522-49CD-B259-859C5CEF47E3}" dt="2022-04-06T16:31:31.940" v="8366" actId="20577"/>
          <ac:spMkLst>
            <pc:docMk/>
            <pc:sldMk cId="0" sldId="260"/>
            <ac:spMk id="161" creationId="{00000000-0000-0000-0000-000000000000}"/>
          </ac:spMkLst>
        </pc:spChg>
        <pc:spChg chg="mod ord">
          <ac:chgData name="Sadie Schuldt" userId="de99ec1655bc62ec" providerId="LiveId" clId="{B67BA80E-E522-49CD-B259-859C5CEF47E3}" dt="2022-04-06T16:14:01.885" v="8275" actId="700"/>
          <ac:spMkLst>
            <pc:docMk/>
            <pc:sldMk cId="0" sldId="260"/>
            <ac:spMk id="162" creationId="{00000000-0000-0000-0000-000000000000}"/>
          </ac:spMkLst>
        </pc:spChg>
        <pc:picChg chg="add del mod">
          <ac:chgData name="Sadie Schuldt" userId="de99ec1655bc62ec" providerId="LiveId" clId="{B67BA80E-E522-49CD-B259-859C5CEF47E3}" dt="2022-04-06T16:20:29.791" v="8297" actId="478"/>
          <ac:picMkLst>
            <pc:docMk/>
            <pc:sldMk cId="0" sldId="260"/>
            <ac:picMk id="3" creationId="{69F57492-3878-43A9-9AB2-67218CC055EF}"/>
          </ac:picMkLst>
        </pc:picChg>
        <pc:picChg chg="add del mod ord">
          <ac:chgData name="Sadie Schuldt" userId="de99ec1655bc62ec" providerId="LiveId" clId="{B67BA80E-E522-49CD-B259-859C5CEF47E3}" dt="2022-04-06T16:20:27.882" v="8296" actId="478"/>
          <ac:picMkLst>
            <pc:docMk/>
            <pc:sldMk cId="0" sldId="260"/>
            <ac:picMk id="5" creationId="{D37818B3-7B37-4C7D-87F4-41FE93E4FC5E}"/>
          </ac:picMkLst>
        </pc:picChg>
        <pc:picChg chg="add del mod ord">
          <ac:chgData name="Sadie Schuldt" userId="de99ec1655bc62ec" providerId="LiveId" clId="{B67BA80E-E522-49CD-B259-859C5CEF47E3}" dt="2022-04-06T17:49:15.854" v="9981" actId="478"/>
          <ac:picMkLst>
            <pc:docMk/>
            <pc:sldMk cId="0" sldId="260"/>
            <ac:picMk id="7" creationId="{6558DF00-DD08-4E2E-9752-CB897BEB0987}"/>
          </ac:picMkLst>
        </pc:picChg>
        <pc:picChg chg="add mod">
          <ac:chgData name="Sadie Schuldt" userId="de99ec1655bc62ec" providerId="LiveId" clId="{B67BA80E-E522-49CD-B259-859C5CEF47E3}" dt="2022-04-06T17:49:29.492" v="9983" actId="1076"/>
          <ac:picMkLst>
            <pc:docMk/>
            <pc:sldMk cId="0" sldId="260"/>
            <ac:picMk id="13" creationId="{EE74BEBC-8EE0-4BDE-BBDF-D6C5B01E054B}"/>
          </ac:picMkLst>
        </pc:picChg>
      </pc:sldChg>
      <pc:sldChg chg="del">
        <pc:chgData name="Sadie Schuldt" userId="de99ec1655bc62ec" providerId="LiveId" clId="{B67BA80E-E522-49CD-B259-859C5CEF47E3}" dt="2022-03-30T21:24:34.749" v="1571" actId="47"/>
        <pc:sldMkLst>
          <pc:docMk/>
          <pc:sldMk cId="0" sldId="262"/>
        </pc:sldMkLst>
      </pc:sldChg>
      <pc:sldChg chg="del">
        <pc:chgData name="Sadie Schuldt" userId="de99ec1655bc62ec" providerId="LiveId" clId="{B67BA80E-E522-49CD-B259-859C5CEF47E3}" dt="2022-03-30T21:24:39.050" v="1575" actId="47"/>
        <pc:sldMkLst>
          <pc:docMk/>
          <pc:sldMk cId="0" sldId="263"/>
        </pc:sldMkLst>
      </pc:sldChg>
      <pc:sldChg chg="addSp delSp modSp add del mod ord setBg modNotes">
        <pc:chgData name="Sadie Schuldt" userId="de99ec1655bc62ec" providerId="LiveId" clId="{B67BA80E-E522-49CD-B259-859C5CEF47E3}" dt="2022-04-05T12:51:05.762" v="3121" actId="47"/>
        <pc:sldMkLst>
          <pc:docMk/>
          <pc:sldMk cId="0" sldId="265"/>
        </pc:sldMkLst>
        <pc:spChg chg="add del mod ord">
          <ac:chgData name="Sadie Schuldt" userId="de99ec1655bc62ec" providerId="LiveId" clId="{B67BA80E-E522-49CD-B259-859C5CEF47E3}" dt="2022-04-05T12:49:47.375" v="3116" actId="478"/>
          <ac:spMkLst>
            <pc:docMk/>
            <pc:sldMk cId="0" sldId="265"/>
            <ac:spMk id="4" creationId="{1D189E29-C93A-43D4-88E2-5538BAB9818F}"/>
          </ac:spMkLst>
        </pc:spChg>
        <pc:picChg chg="add del mod ord">
          <ac:chgData name="Sadie Schuldt" userId="de99ec1655bc62ec" providerId="LiveId" clId="{B67BA80E-E522-49CD-B259-859C5CEF47E3}" dt="2022-04-05T12:49:47.375" v="3116" actId="478"/>
          <ac:picMkLst>
            <pc:docMk/>
            <pc:sldMk cId="0" sldId="265"/>
            <ac:picMk id="3" creationId="{1887EB25-36C6-4768-80A5-97AFE7D46DAA}"/>
          </ac:picMkLst>
        </pc:picChg>
        <pc:picChg chg="del mod">
          <ac:chgData name="Sadie Schuldt" userId="de99ec1655bc62ec" providerId="LiveId" clId="{B67BA80E-E522-49CD-B259-859C5CEF47E3}" dt="2022-04-05T12:48:25.127" v="3101" actId="478"/>
          <ac:picMkLst>
            <pc:docMk/>
            <pc:sldMk cId="0" sldId="265"/>
            <ac:picMk id="156" creationId="{00000000-0000-0000-0000-000000000000}"/>
          </ac:picMkLst>
        </pc:picChg>
      </pc:sldChg>
      <pc:sldChg chg="add del setBg modNotes">
        <pc:chgData name="Sadie Schuldt" userId="de99ec1655bc62ec" providerId="LiveId" clId="{B67BA80E-E522-49CD-B259-859C5CEF47E3}" dt="2022-04-05T12:49:58.942" v="3118" actId="47"/>
        <pc:sldMkLst>
          <pc:docMk/>
          <pc:sldMk cId="0" sldId="266"/>
        </pc:sldMkLst>
      </pc:sldChg>
      <pc:sldChg chg="addSp delSp modSp add mod ord modNotesTx">
        <pc:chgData name="Sadie Schuldt" userId="de99ec1655bc62ec" providerId="LiveId" clId="{B67BA80E-E522-49CD-B259-859C5CEF47E3}" dt="2022-04-06T18:43:22.184" v="13381" actId="20577"/>
        <pc:sldMkLst>
          <pc:docMk/>
          <pc:sldMk cId="0" sldId="267"/>
        </pc:sldMkLst>
        <pc:spChg chg="add del mod">
          <ac:chgData name="Sadie Schuldt" userId="de99ec1655bc62ec" providerId="LiveId" clId="{B67BA80E-E522-49CD-B259-859C5CEF47E3}" dt="2022-03-30T21:09:35.622" v="890" actId="478"/>
          <ac:spMkLst>
            <pc:docMk/>
            <pc:sldMk cId="0" sldId="267"/>
            <ac:spMk id="19" creationId="{9B248E1C-3D03-4D1D-9E45-44BA3804024E}"/>
          </ac:spMkLst>
        </pc:spChg>
        <pc:spChg chg="add del mod">
          <ac:chgData name="Sadie Schuldt" userId="de99ec1655bc62ec" providerId="LiveId" clId="{B67BA80E-E522-49CD-B259-859C5CEF47E3}" dt="2022-03-30T21:03:50.426" v="634"/>
          <ac:spMkLst>
            <pc:docMk/>
            <pc:sldMk cId="0" sldId="267"/>
            <ac:spMk id="20" creationId="{A36ADFB5-4058-4072-B09B-87688F2D0BE1}"/>
          </ac:spMkLst>
        </pc:spChg>
        <pc:spChg chg="add del mod">
          <ac:chgData name="Sadie Schuldt" userId="de99ec1655bc62ec" providerId="LiveId" clId="{B67BA80E-E522-49CD-B259-859C5CEF47E3}" dt="2022-03-30T21:03:50.122" v="633"/>
          <ac:spMkLst>
            <pc:docMk/>
            <pc:sldMk cId="0" sldId="267"/>
            <ac:spMk id="21" creationId="{25279BE3-B94E-42A4-BD3D-5A675C946CBC}"/>
          </ac:spMkLst>
        </pc:spChg>
        <pc:spChg chg="add del mod">
          <ac:chgData name="Sadie Schuldt" userId="de99ec1655bc62ec" providerId="LiveId" clId="{B67BA80E-E522-49CD-B259-859C5CEF47E3}" dt="2022-03-30T21:03:49.863" v="632"/>
          <ac:spMkLst>
            <pc:docMk/>
            <pc:sldMk cId="0" sldId="267"/>
            <ac:spMk id="22" creationId="{6699ED1A-35B8-4B53-B418-024B60FF4534}"/>
          </ac:spMkLst>
        </pc:spChg>
        <pc:spChg chg="add del mod">
          <ac:chgData name="Sadie Schuldt" userId="de99ec1655bc62ec" providerId="LiveId" clId="{B67BA80E-E522-49CD-B259-859C5CEF47E3}" dt="2022-03-30T21:15:47.124" v="1043" actId="478"/>
          <ac:spMkLst>
            <pc:docMk/>
            <pc:sldMk cId="0" sldId="267"/>
            <ac:spMk id="23" creationId="{4108CA7E-E4F0-4A9F-8C43-C49E56EEF469}"/>
          </ac:spMkLst>
        </pc:spChg>
        <pc:spChg chg="add del mod">
          <ac:chgData name="Sadie Schuldt" userId="de99ec1655bc62ec" providerId="LiveId" clId="{B67BA80E-E522-49CD-B259-859C5CEF47E3}" dt="2022-03-30T21:06:29.300" v="670" actId="478"/>
          <ac:spMkLst>
            <pc:docMk/>
            <pc:sldMk cId="0" sldId="267"/>
            <ac:spMk id="25" creationId="{05390775-66E6-4ED8-8209-DE4D5FE6FBDB}"/>
          </ac:spMkLst>
        </pc:spChg>
        <pc:spChg chg="add del mod">
          <ac:chgData name="Sadie Schuldt" userId="de99ec1655bc62ec" providerId="LiveId" clId="{B67BA80E-E522-49CD-B259-859C5CEF47E3}" dt="2022-03-30T21:06:31.200" v="671" actId="478"/>
          <ac:spMkLst>
            <pc:docMk/>
            <pc:sldMk cId="0" sldId="267"/>
            <ac:spMk id="26" creationId="{02D003FD-FF41-4E4C-AEE4-F45C3A703F15}"/>
          </ac:spMkLst>
        </pc:spChg>
        <pc:spChg chg="add del mod">
          <ac:chgData name="Sadie Schuldt" userId="de99ec1655bc62ec" providerId="LiveId" clId="{B67BA80E-E522-49CD-B259-859C5CEF47E3}" dt="2022-03-30T21:16:39.659" v="1091" actId="478"/>
          <ac:spMkLst>
            <pc:docMk/>
            <pc:sldMk cId="0" sldId="267"/>
            <ac:spMk id="27" creationId="{464E3F86-FD92-4A64-B77C-B861CE53AECB}"/>
          </ac:spMkLst>
        </pc:spChg>
        <pc:spChg chg="add del mod">
          <ac:chgData name="Sadie Schuldt" userId="de99ec1655bc62ec" providerId="LiveId" clId="{B67BA80E-E522-49CD-B259-859C5CEF47E3}" dt="2022-03-30T21:16:37.328" v="1090" actId="478"/>
          <ac:spMkLst>
            <pc:docMk/>
            <pc:sldMk cId="0" sldId="267"/>
            <ac:spMk id="28" creationId="{8EB38F98-3810-44C1-865D-A097844EE2AA}"/>
          </ac:spMkLst>
        </pc:spChg>
        <pc:spChg chg="add del mod">
          <ac:chgData name="Sadie Schuldt" userId="de99ec1655bc62ec" providerId="LiveId" clId="{B67BA80E-E522-49CD-B259-859C5CEF47E3}" dt="2022-03-30T21:15:48.998" v="1044" actId="478"/>
          <ac:spMkLst>
            <pc:docMk/>
            <pc:sldMk cId="0" sldId="267"/>
            <ac:spMk id="29" creationId="{FE2387F1-76A4-40C0-A3EE-59FACC4FD11B}"/>
          </ac:spMkLst>
        </pc:spChg>
        <pc:spChg chg="add del mod">
          <ac:chgData name="Sadie Schuldt" userId="de99ec1655bc62ec" providerId="LiveId" clId="{B67BA80E-E522-49CD-B259-859C5CEF47E3}" dt="2022-03-30T21:14:26.244" v="968" actId="478"/>
          <ac:spMkLst>
            <pc:docMk/>
            <pc:sldMk cId="0" sldId="267"/>
            <ac:spMk id="30" creationId="{FC4DFF3E-1EF4-48D6-BB93-1D7A2807A751}"/>
          </ac:spMkLst>
        </pc:spChg>
        <pc:spChg chg="add mod">
          <ac:chgData name="Sadie Schuldt" userId="de99ec1655bc62ec" providerId="LiveId" clId="{B67BA80E-E522-49CD-B259-859C5CEF47E3}" dt="2022-03-30T21:06:50.581" v="677" actId="1076"/>
          <ac:spMkLst>
            <pc:docMk/>
            <pc:sldMk cId="0" sldId="267"/>
            <ac:spMk id="32" creationId="{845D078C-8000-485E-8DD0-6325A6473C7E}"/>
          </ac:spMkLst>
        </pc:spChg>
        <pc:spChg chg="mod">
          <ac:chgData name="Sadie Schuldt" userId="de99ec1655bc62ec" providerId="LiveId" clId="{B67BA80E-E522-49CD-B259-859C5CEF47E3}" dt="2022-03-30T22:53:59.509" v="1583" actId="1076"/>
          <ac:spMkLst>
            <pc:docMk/>
            <pc:sldMk cId="0" sldId="267"/>
            <ac:spMk id="225" creationId="{00000000-0000-0000-0000-000000000000}"/>
          </ac:spMkLst>
        </pc:spChg>
        <pc:spChg chg="del">
          <ac:chgData name="Sadie Schuldt" userId="de99ec1655bc62ec" providerId="LiveId" clId="{B67BA80E-E522-49CD-B259-859C5CEF47E3}" dt="2022-03-30T21:06:38.482" v="675" actId="478"/>
          <ac:spMkLst>
            <pc:docMk/>
            <pc:sldMk cId="0" sldId="267"/>
            <ac:spMk id="227" creationId="{00000000-0000-0000-0000-000000000000}"/>
          </ac:spMkLst>
        </pc:spChg>
        <pc:spChg chg="del mod">
          <ac:chgData name="Sadie Schuldt" userId="de99ec1655bc62ec" providerId="LiveId" clId="{B67BA80E-E522-49CD-B259-859C5CEF47E3}" dt="2022-03-30T21:06:34.726" v="673" actId="478"/>
          <ac:spMkLst>
            <pc:docMk/>
            <pc:sldMk cId="0" sldId="267"/>
            <ac:spMk id="228" creationId="{00000000-0000-0000-0000-000000000000}"/>
          </ac:spMkLst>
        </pc:spChg>
        <pc:spChg chg="del mod">
          <ac:chgData name="Sadie Schuldt" userId="de99ec1655bc62ec" providerId="LiveId" clId="{B67BA80E-E522-49CD-B259-859C5CEF47E3}" dt="2022-03-30T21:06:33.129" v="672" actId="478"/>
          <ac:spMkLst>
            <pc:docMk/>
            <pc:sldMk cId="0" sldId="267"/>
            <ac:spMk id="229" creationId="{00000000-0000-0000-0000-000000000000}"/>
          </ac:spMkLst>
        </pc:spChg>
        <pc:spChg chg="del">
          <ac:chgData name="Sadie Schuldt" userId="de99ec1655bc62ec" providerId="LiveId" clId="{B67BA80E-E522-49CD-B259-859C5CEF47E3}" dt="2022-03-30T21:04:28.561" v="644" actId="478"/>
          <ac:spMkLst>
            <pc:docMk/>
            <pc:sldMk cId="0" sldId="267"/>
            <ac:spMk id="230" creationId="{00000000-0000-0000-0000-000000000000}"/>
          </ac:spMkLst>
        </pc:spChg>
        <pc:spChg chg="del">
          <ac:chgData name="Sadie Schuldt" userId="de99ec1655bc62ec" providerId="LiveId" clId="{B67BA80E-E522-49CD-B259-859C5CEF47E3}" dt="2022-03-30T21:04:26.593" v="643" actId="478"/>
          <ac:spMkLst>
            <pc:docMk/>
            <pc:sldMk cId="0" sldId="267"/>
            <ac:spMk id="231" creationId="{00000000-0000-0000-0000-000000000000}"/>
          </ac:spMkLst>
        </pc:spChg>
        <pc:spChg chg="del mod">
          <ac:chgData name="Sadie Schuldt" userId="de99ec1655bc62ec" providerId="LiveId" clId="{B67BA80E-E522-49CD-B259-859C5CEF47E3}" dt="2022-03-30T21:03:31.377" v="623" actId="478"/>
          <ac:spMkLst>
            <pc:docMk/>
            <pc:sldMk cId="0" sldId="267"/>
            <ac:spMk id="232" creationId="{00000000-0000-0000-0000-000000000000}"/>
          </ac:spMkLst>
        </pc:spChg>
        <pc:spChg chg="del">
          <ac:chgData name="Sadie Schuldt" userId="de99ec1655bc62ec" providerId="LiveId" clId="{B67BA80E-E522-49CD-B259-859C5CEF47E3}" dt="2022-03-30T21:02:45.128" v="618" actId="478"/>
          <ac:spMkLst>
            <pc:docMk/>
            <pc:sldMk cId="0" sldId="267"/>
            <ac:spMk id="233" creationId="{00000000-0000-0000-0000-000000000000}"/>
          </ac:spMkLst>
        </pc:spChg>
        <pc:graphicFrameChg chg="add del mod">
          <ac:chgData name="Sadie Schuldt" userId="de99ec1655bc62ec" providerId="LiveId" clId="{B67BA80E-E522-49CD-B259-859C5CEF47E3}" dt="2022-03-30T21:11:04.317" v="904" actId="12084"/>
          <ac:graphicFrameMkLst>
            <pc:docMk/>
            <pc:sldMk cId="0" sldId="267"/>
            <ac:graphicFrameMk id="5" creationId="{433553DB-567A-4ACD-842D-D3FBC8CC2184}"/>
          </ac:graphicFrameMkLst>
        </pc:graphicFrameChg>
        <pc:graphicFrameChg chg="add mod modGraphic">
          <ac:chgData name="Sadie Schuldt" userId="de99ec1655bc62ec" providerId="LiveId" clId="{B67BA80E-E522-49CD-B259-859C5CEF47E3}" dt="2022-04-06T11:47:22.115" v="8265" actId="207"/>
          <ac:graphicFrameMkLst>
            <pc:docMk/>
            <pc:sldMk cId="0" sldId="267"/>
            <ac:graphicFrameMk id="6" creationId="{2F04E0C2-9DAA-482C-8477-C441A73164EF}"/>
          </ac:graphicFrameMkLst>
        </pc:graphicFrameChg>
        <pc:graphicFrameChg chg="add del mod">
          <ac:chgData name="Sadie Schuldt" userId="de99ec1655bc62ec" providerId="LiveId" clId="{B67BA80E-E522-49CD-B259-859C5CEF47E3}" dt="2022-03-30T21:02:47.111" v="619" actId="478"/>
          <ac:graphicFrameMkLst>
            <pc:docMk/>
            <pc:sldMk cId="0" sldId="267"/>
            <ac:graphicFrameMk id="17" creationId="{38801B95-5B08-4444-9DEA-924D8DF0148F}"/>
          </ac:graphicFrameMkLst>
        </pc:graphicFrameChg>
        <pc:cxnChg chg="del mod">
          <ac:chgData name="Sadie Schuldt" userId="de99ec1655bc62ec" providerId="LiveId" clId="{B67BA80E-E522-49CD-B259-859C5CEF47E3}" dt="2022-03-30T21:06:36.759" v="674" actId="478"/>
          <ac:cxnSpMkLst>
            <pc:docMk/>
            <pc:sldMk cId="0" sldId="267"/>
            <ac:cxnSpMk id="234" creationId="{00000000-0000-0000-0000-000000000000}"/>
          </ac:cxnSpMkLst>
        </pc:cxnChg>
        <pc:cxnChg chg="del mod">
          <ac:chgData name="Sadie Schuldt" userId="de99ec1655bc62ec" providerId="LiveId" clId="{B67BA80E-E522-49CD-B259-859C5CEF47E3}" dt="2022-03-30T21:02:50.768" v="620" actId="478"/>
          <ac:cxnSpMkLst>
            <pc:docMk/>
            <pc:sldMk cId="0" sldId="267"/>
            <ac:cxnSpMk id="235" creationId="{00000000-0000-0000-0000-000000000000}"/>
          </ac:cxnSpMkLst>
        </pc:cxnChg>
        <pc:cxnChg chg="del mod">
          <ac:chgData name="Sadie Schuldt" userId="de99ec1655bc62ec" providerId="LiveId" clId="{B67BA80E-E522-49CD-B259-859C5CEF47E3}" dt="2022-03-30T21:03:33.826" v="624" actId="478"/>
          <ac:cxnSpMkLst>
            <pc:docMk/>
            <pc:sldMk cId="0" sldId="267"/>
            <ac:cxnSpMk id="236" creationId="{00000000-0000-0000-0000-000000000000}"/>
          </ac:cxnSpMkLst>
        </pc:cxnChg>
        <pc:cxnChg chg="del mod">
          <ac:chgData name="Sadie Schuldt" userId="de99ec1655bc62ec" providerId="LiveId" clId="{B67BA80E-E522-49CD-B259-859C5CEF47E3}" dt="2022-03-30T21:03:35.345" v="625" actId="478"/>
          <ac:cxnSpMkLst>
            <pc:docMk/>
            <pc:sldMk cId="0" sldId="267"/>
            <ac:cxnSpMk id="237" creationId="{00000000-0000-0000-0000-000000000000}"/>
          </ac:cxnSpMkLst>
        </pc:cxnChg>
        <pc:cxnChg chg="del mod">
          <ac:chgData name="Sadie Schuldt" userId="de99ec1655bc62ec" providerId="LiveId" clId="{B67BA80E-E522-49CD-B259-859C5CEF47E3}" dt="2022-03-30T21:04:30.686" v="645" actId="478"/>
          <ac:cxnSpMkLst>
            <pc:docMk/>
            <pc:sldMk cId="0" sldId="267"/>
            <ac:cxnSpMk id="238" creationId="{00000000-0000-0000-0000-000000000000}"/>
          </ac:cxnSpMkLst>
        </pc:cxnChg>
        <pc:cxnChg chg="del mod">
          <ac:chgData name="Sadie Schuldt" userId="de99ec1655bc62ec" providerId="LiveId" clId="{B67BA80E-E522-49CD-B259-859C5CEF47E3}" dt="2022-03-30T21:04:34.453" v="646" actId="478"/>
          <ac:cxnSpMkLst>
            <pc:docMk/>
            <pc:sldMk cId="0" sldId="267"/>
            <ac:cxnSpMk id="239" creationId="{00000000-0000-0000-0000-000000000000}"/>
          </ac:cxnSpMkLst>
        </pc:cxnChg>
      </pc:sldChg>
      <pc:sldChg chg="addSp delSp modSp add del mod ord">
        <pc:chgData name="Sadie Schuldt" userId="de99ec1655bc62ec" providerId="LiveId" clId="{B67BA80E-E522-49CD-B259-859C5CEF47E3}" dt="2022-04-05T12:20:05.368" v="2935" actId="47"/>
        <pc:sldMkLst>
          <pc:docMk/>
          <pc:sldMk cId="0" sldId="268"/>
        </pc:sldMkLst>
        <pc:spChg chg="mod">
          <ac:chgData name="Sadie Schuldt" userId="de99ec1655bc62ec" providerId="LiveId" clId="{B67BA80E-E522-49CD-B259-859C5CEF47E3}" dt="2022-04-02T19:15:08.872" v="1634" actId="1076"/>
          <ac:spMkLst>
            <pc:docMk/>
            <pc:sldMk cId="0" sldId="268"/>
            <ac:spMk id="311" creationId="{00000000-0000-0000-0000-000000000000}"/>
          </ac:spMkLst>
        </pc:spChg>
        <pc:graphicFrameChg chg="add del mod">
          <ac:chgData name="Sadie Schuldt" userId="de99ec1655bc62ec" providerId="LiveId" clId="{B67BA80E-E522-49CD-B259-859C5CEF47E3}" dt="2022-03-21T00:29:35.013" v="126" actId="478"/>
          <ac:graphicFrameMkLst>
            <pc:docMk/>
            <pc:sldMk cId="0" sldId="268"/>
            <ac:graphicFrameMk id="5" creationId="{373D4A11-E535-4798-8BBB-0938900A317C}"/>
          </ac:graphicFrameMkLst>
        </pc:graphicFrameChg>
        <pc:graphicFrameChg chg="modGraphic">
          <ac:chgData name="Sadie Schuldt" userId="de99ec1655bc62ec" providerId="LiveId" clId="{B67BA80E-E522-49CD-B259-859C5CEF47E3}" dt="2022-03-21T00:30:01.659" v="139" actId="20577"/>
          <ac:graphicFrameMkLst>
            <pc:docMk/>
            <pc:sldMk cId="0" sldId="268"/>
            <ac:graphicFrameMk id="312" creationId="{00000000-0000-0000-0000-000000000000}"/>
          </ac:graphicFrameMkLst>
        </pc:graphicFrameChg>
      </pc:sldChg>
      <pc:sldChg chg="add del setBg modNotes">
        <pc:chgData name="Sadie Schuldt" userId="de99ec1655bc62ec" providerId="LiveId" clId="{B67BA80E-E522-49CD-B259-859C5CEF47E3}" dt="2022-04-06T16:13:45.012" v="8274" actId="47"/>
        <pc:sldMkLst>
          <pc:docMk/>
          <pc:sldMk cId="0" sldId="270"/>
        </pc:sldMkLst>
      </pc:sldChg>
      <pc:sldChg chg="addSp delSp modSp mod ord modClrScheme chgLayout modNotesTx">
        <pc:chgData name="Sadie Schuldt" userId="de99ec1655bc62ec" providerId="LiveId" clId="{B67BA80E-E522-49CD-B259-859C5CEF47E3}" dt="2022-04-06T16:41:37.747" v="8552"/>
        <pc:sldMkLst>
          <pc:docMk/>
          <pc:sldMk cId="0" sldId="271"/>
        </pc:sldMkLst>
        <pc:spChg chg="del mod">
          <ac:chgData name="Sadie Schuldt" userId="de99ec1655bc62ec" providerId="LiveId" clId="{B67BA80E-E522-49CD-B259-859C5CEF47E3}" dt="2022-04-06T02:28:46.164" v="6484" actId="478"/>
          <ac:spMkLst>
            <pc:docMk/>
            <pc:sldMk cId="0" sldId="271"/>
            <ac:spMk id="9" creationId="{B85DA334-32B3-4830-B161-4DD9BDFA67C3}"/>
          </ac:spMkLst>
        </pc:spChg>
        <pc:spChg chg="del mod">
          <ac:chgData name="Sadie Schuldt" userId="de99ec1655bc62ec" providerId="LiveId" clId="{B67BA80E-E522-49CD-B259-859C5CEF47E3}" dt="2022-04-06T02:28:43.716" v="6483" actId="478"/>
          <ac:spMkLst>
            <pc:docMk/>
            <pc:sldMk cId="0" sldId="271"/>
            <ac:spMk id="10" creationId="{3BCAE67F-30D3-4DC3-AD4B-EE458787ABD7}"/>
          </ac:spMkLst>
        </pc:spChg>
        <pc:spChg chg="del mod">
          <ac:chgData name="Sadie Schuldt" userId="de99ec1655bc62ec" providerId="LiveId" clId="{B67BA80E-E522-49CD-B259-859C5CEF47E3}" dt="2022-04-05T12:20:31.898" v="2944" actId="478"/>
          <ac:spMkLst>
            <pc:docMk/>
            <pc:sldMk cId="0" sldId="271"/>
            <ac:spMk id="11" creationId="{5321ED7F-2328-4722-AFF0-04E27CCAA078}"/>
          </ac:spMkLst>
        </pc:spChg>
        <pc:spChg chg="add del">
          <ac:chgData name="Sadie Schuldt" userId="de99ec1655bc62ec" providerId="LiveId" clId="{B67BA80E-E522-49CD-B259-859C5CEF47E3}" dt="2022-04-06T02:31:15.791" v="6487" actId="478"/>
          <ac:spMkLst>
            <pc:docMk/>
            <pc:sldMk cId="0" sldId="271"/>
            <ac:spMk id="11" creationId="{97E754EB-4BBB-491A-855E-86C916F17DD9}"/>
          </ac:spMkLst>
        </pc:spChg>
        <pc:spChg chg="del">
          <ac:chgData name="Sadie Schuldt" userId="de99ec1655bc62ec" providerId="LiveId" clId="{B67BA80E-E522-49CD-B259-859C5CEF47E3}" dt="2022-04-05T12:20:24.093" v="2938" actId="478"/>
          <ac:spMkLst>
            <pc:docMk/>
            <pc:sldMk cId="0" sldId="271"/>
            <ac:spMk id="12" creationId="{8E4FD908-A8AE-442D-832D-A71DB52A497D}"/>
          </ac:spMkLst>
        </pc:spChg>
        <pc:spChg chg="mod">
          <ac:chgData name="Sadie Schuldt" userId="de99ec1655bc62ec" providerId="LiveId" clId="{B67BA80E-E522-49CD-B259-859C5CEF47E3}" dt="2022-04-06T02:28:59.531" v="6485" actId="404"/>
          <ac:spMkLst>
            <pc:docMk/>
            <pc:sldMk cId="0" sldId="271"/>
            <ac:spMk id="14" creationId="{F32922C9-9FE7-4CDE-819D-6DB01BD6309B}"/>
          </ac:spMkLst>
        </pc:spChg>
        <pc:spChg chg="mod ord">
          <ac:chgData name="Sadie Schuldt" userId="de99ec1655bc62ec" providerId="LiveId" clId="{B67BA80E-E522-49CD-B259-859C5CEF47E3}" dt="2022-04-06T11:30:09.228" v="8194" actId="1076"/>
          <ac:spMkLst>
            <pc:docMk/>
            <pc:sldMk cId="0" sldId="271"/>
            <ac:spMk id="341" creationId="{00000000-0000-0000-0000-000000000000}"/>
          </ac:spMkLst>
        </pc:spChg>
        <pc:spChg chg="mod ord">
          <ac:chgData name="Sadie Schuldt" userId="de99ec1655bc62ec" providerId="LiveId" clId="{B67BA80E-E522-49CD-B259-859C5CEF47E3}" dt="2022-04-06T11:30:15.345" v="8195" actId="1076"/>
          <ac:spMkLst>
            <pc:docMk/>
            <pc:sldMk cId="0" sldId="271"/>
            <ac:spMk id="342" creationId="{00000000-0000-0000-0000-000000000000}"/>
          </ac:spMkLst>
        </pc:spChg>
        <pc:spChg chg="mod ord">
          <ac:chgData name="Sadie Schuldt" userId="de99ec1655bc62ec" providerId="LiveId" clId="{B67BA80E-E522-49CD-B259-859C5CEF47E3}" dt="2022-04-05T12:20:48.354" v="2946" actId="207"/>
          <ac:spMkLst>
            <pc:docMk/>
            <pc:sldMk cId="0" sldId="271"/>
            <ac:spMk id="347" creationId="{00000000-0000-0000-0000-000000000000}"/>
          </ac:spMkLst>
        </pc:spChg>
        <pc:picChg chg="add mod">
          <ac:chgData name="Sadie Schuldt" userId="de99ec1655bc62ec" providerId="LiveId" clId="{B67BA80E-E522-49CD-B259-859C5CEF47E3}" dt="2022-04-06T11:30:19.153" v="8196" actId="1076"/>
          <ac:picMkLst>
            <pc:docMk/>
            <pc:sldMk cId="0" sldId="271"/>
            <ac:picMk id="4" creationId="{DF418F9D-FBBB-4C41-AF44-FEB37B53AF0C}"/>
          </ac:picMkLst>
        </pc:picChg>
      </pc:sldChg>
      <pc:sldChg chg="del">
        <pc:chgData name="Sadie Schuldt" userId="de99ec1655bc62ec" providerId="LiveId" clId="{B67BA80E-E522-49CD-B259-859C5CEF47E3}" dt="2022-03-30T21:24:22.454" v="1563" actId="47"/>
        <pc:sldMkLst>
          <pc:docMk/>
          <pc:sldMk cId="0" sldId="273"/>
        </pc:sldMkLst>
      </pc:sldChg>
      <pc:sldChg chg="addSp delSp modSp add mod ord modNotes modNotesTx">
        <pc:chgData name="Sadie Schuldt" userId="de99ec1655bc62ec" providerId="LiveId" clId="{B67BA80E-E522-49CD-B259-859C5CEF47E3}" dt="2022-04-06T18:48:49.535" v="13626" actId="20577"/>
        <pc:sldMkLst>
          <pc:docMk/>
          <pc:sldMk cId="0" sldId="274"/>
        </pc:sldMkLst>
        <pc:spChg chg="add del mod">
          <ac:chgData name="Sadie Schuldt" userId="de99ec1655bc62ec" providerId="LiveId" clId="{B67BA80E-E522-49CD-B259-859C5CEF47E3}" dt="2022-03-21T00:37:15.514" v="145" actId="478"/>
          <ac:spMkLst>
            <pc:docMk/>
            <pc:sldMk cId="0" sldId="274"/>
            <ac:spMk id="4" creationId="{21C42C40-C559-41E2-B96D-0360146CA052}"/>
          </ac:spMkLst>
        </pc:spChg>
        <pc:spChg chg="add mod">
          <ac:chgData name="Sadie Schuldt" userId="de99ec1655bc62ec" providerId="LiveId" clId="{B67BA80E-E522-49CD-B259-859C5CEF47E3}" dt="2022-04-06T11:36:04.885" v="8226" actId="20577"/>
          <ac:spMkLst>
            <pc:docMk/>
            <pc:sldMk cId="0" sldId="274"/>
            <ac:spMk id="5" creationId="{65F751B9-62E8-4643-A852-F63B1768C791}"/>
          </ac:spMkLst>
        </pc:spChg>
        <pc:spChg chg="del">
          <ac:chgData name="Sadie Schuldt" userId="de99ec1655bc62ec" providerId="LiveId" clId="{B67BA80E-E522-49CD-B259-859C5CEF47E3}" dt="2022-03-21T00:37:12.078" v="144" actId="478"/>
          <ac:spMkLst>
            <pc:docMk/>
            <pc:sldMk cId="0" sldId="274"/>
            <ac:spMk id="399" creationId="{00000000-0000-0000-0000-000000000000}"/>
          </ac:spMkLst>
        </pc:spChg>
        <pc:spChg chg="del">
          <ac:chgData name="Sadie Schuldt" userId="de99ec1655bc62ec" providerId="LiveId" clId="{B67BA80E-E522-49CD-B259-859C5CEF47E3}" dt="2022-03-21T00:37:19.455" v="146" actId="478"/>
          <ac:spMkLst>
            <pc:docMk/>
            <pc:sldMk cId="0" sldId="274"/>
            <ac:spMk id="406" creationId="{00000000-0000-0000-0000-000000000000}"/>
          </ac:spMkLst>
        </pc:spChg>
        <pc:spChg chg="del">
          <ac:chgData name="Sadie Schuldt" userId="de99ec1655bc62ec" providerId="LiveId" clId="{B67BA80E-E522-49CD-B259-859C5CEF47E3}" dt="2022-03-21T00:37:19.455" v="146" actId="478"/>
          <ac:spMkLst>
            <pc:docMk/>
            <pc:sldMk cId="0" sldId="274"/>
            <ac:spMk id="407" creationId="{00000000-0000-0000-0000-000000000000}"/>
          </ac:spMkLst>
        </pc:spChg>
        <pc:spChg chg="del">
          <ac:chgData name="Sadie Schuldt" userId="de99ec1655bc62ec" providerId="LiveId" clId="{B67BA80E-E522-49CD-B259-859C5CEF47E3}" dt="2022-03-21T00:37:19.455" v="146" actId="478"/>
          <ac:spMkLst>
            <pc:docMk/>
            <pc:sldMk cId="0" sldId="274"/>
            <ac:spMk id="408" creationId="{00000000-0000-0000-0000-000000000000}"/>
          </ac:spMkLst>
        </pc:spChg>
        <pc:spChg chg="del">
          <ac:chgData name="Sadie Schuldt" userId="de99ec1655bc62ec" providerId="LiveId" clId="{B67BA80E-E522-49CD-B259-859C5CEF47E3}" dt="2022-03-21T00:37:19.455" v="146" actId="478"/>
          <ac:spMkLst>
            <pc:docMk/>
            <pc:sldMk cId="0" sldId="274"/>
            <ac:spMk id="409" creationId="{00000000-0000-0000-0000-000000000000}"/>
          </ac:spMkLst>
        </pc:spChg>
        <pc:spChg chg="del">
          <ac:chgData name="Sadie Schuldt" userId="de99ec1655bc62ec" providerId="LiveId" clId="{B67BA80E-E522-49CD-B259-859C5CEF47E3}" dt="2022-03-21T00:37:19.455" v="146" actId="478"/>
          <ac:spMkLst>
            <pc:docMk/>
            <pc:sldMk cId="0" sldId="274"/>
            <ac:spMk id="410" creationId="{00000000-0000-0000-0000-000000000000}"/>
          </ac:spMkLst>
        </pc:spChg>
        <pc:spChg chg="del">
          <ac:chgData name="Sadie Schuldt" userId="de99ec1655bc62ec" providerId="LiveId" clId="{B67BA80E-E522-49CD-B259-859C5CEF47E3}" dt="2022-03-21T00:37:19.455" v="146" actId="478"/>
          <ac:spMkLst>
            <pc:docMk/>
            <pc:sldMk cId="0" sldId="274"/>
            <ac:spMk id="411" creationId="{00000000-0000-0000-0000-000000000000}"/>
          </ac:spMkLst>
        </pc:spChg>
        <pc:spChg chg="del">
          <ac:chgData name="Sadie Schuldt" userId="de99ec1655bc62ec" providerId="LiveId" clId="{B67BA80E-E522-49CD-B259-859C5CEF47E3}" dt="2022-03-21T00:37:19.455" v="146" actId="478"/>
          <ac:spMkLst>
            <pc:docMk/>
            <pc:sldMk cId="0" sldId="274"/>
            <ac:spMk id="412" creationId="{00000000-0000-0000-0000-000000000000}"/>
          </ac:spMkLst>
        </pc:spChg>
        <pc:spChg chg="del">
          <ac:chgData name="Sadie Schuldt" userId="de99ec1655bc62ec" providerId="LiveId" clId="{B67BA80E-E522-49CD-B259-859C5CEF47E3}" dt="2022-03-21T00:37:19.455" v="146" actId="478"/>
          <ac:spMkLst>
            <pc:docMk/>
            <pc:sldMk cId="0" sldId="274"/>
            <ac:spMk id="413" creationId="{00000000-0000-0000-0000-000000000000}"/>
          </ac:spMkLst>
        </pc:spChg>
        <pc:spChg chg="del">
          <ac:chgData name="Sadie Schuldt" userId="de99ec1655bc62ec" providerId="LiveId" clId="{B67BA80E-E522-49CD-B259-859C5CEF47E3}" dt="2022-03-21T00:37:19.455" v="146" actId="478"/>
          <ac:spMkLst>
            <pc:docMk/>
            <pc:sldMk cId="0" sldId="274"/>
            <ac:spMk id="414" creationId="{00000000-0000-0000-0000-000000000000}"/>
          </ac:spMkLst>
        </pc:spChg>
        <pc:spChg chg="del">
          <ac:chgData name="Sadie Schuldt" userId="de99ec1655bc62ec" providerId="LiveId" clId="{B67BA80E-E522-49CD-B259-859C5CEF47E3}" dt="2022-03-21T00:37:19.455" v="146" actId="478"/>
          <ac:spMkLst>
            <pc:docMk/>
            <pc:sldMk cId="0" sldId="274"/>
            <ac:spMk id="415" creationId="{00000000-0000-0000-0000-000000000000}"/>
          </ac:spMkLst>
        </pc:spChg>
        <pc:spChg chg="del">
          <ac:chgData name="Sadie Schuldt" userId="de99ec1655bc62ec" providerId="LiveId" clId="{B67BA80E-E522-49CD-B259-859C5CEF47E3}" dt="2022-03-21T00:37:19.455" v="146" actId="478"/>
          <ac:spMkLst>
            <pc:docMk/>
            <pc:sldMk cId="0" sldId="274"/>
            <ac:spMk id="416" creationId="{00000000-0000-0000-0000-000000000000}"/>
          </ac:spMkLst>
        </pc:spChg>
        <pc:spChg chg="del">
          <ac:chgData name="Sadie Schuldt" userId="de99ec1655bc62ec" providerId="LiveId" clId="{B67BA80E-E522-49CD-B259-859C5CEF47E3}" dt="2022-03-21T00:37:19.455" v="146" actId="478"/>
          <ac:spMkLst>
            <pc:docMk/>
            <pc:sldMk cId="0" sldId="274"/>
            <ac:spMk id="417" creationId="{00000000-0000-0000-0000-000000000000}"/>
          </ac:spMkLst>
        </pc:spChg>
        <pc:spChg chg="del">
          <ac:chgData name="Sadie Schuldt" userId="de99ec1655bc62ec" providerId="LiveId" clId="{B67BA80E-E522-49CD-B259-859C5CEF47E3}" dt="2022-03-21T00:37:19.455" v="146" actId="478"/>
          <ac:spMkLst>
            <pc:docMk/>
            <pc:sldMk cId="0" sldId="274"/>
            <ac:spMk id="418" creationId="{00000000-0000-0000-0000-000000000000}"/>
          </ac:spMkLst>
        </pc:spChg>
        <pc:graphicFrameChg chg="add del mod">
          <ac:chgData name="Sadie Schuldt" userId="de99ec1655bc62ec" providerId="LiveId" clId="{B67BA80E-E522-49CD-B259-859C5CEF47E3}" dt="2022-03-21T00:36:51.750" v="141" actId="478"/>
          <ac:graphicFrameMkLst>
            <pc:docMk/>
            <pc:sldMk cId="0" sldId="274"/>
            <ac:graphicFrameMk id="2" creationId="{D1A3EC66-2211-4C0D-9744-06E39F1312B9}"/>
          </ac:graphicFrameMkLst>
        </pc:graphicFrameChg>
        <pc:graphicFrameChg chg="add del mod">
          <ac:chgData name="Sadie Schuldt" userId="de99ec1655bc62ec" providerId="LiveId" clId="{B67BA80E-E522-49CD-B259-859C5CEF47E3}" dt="2022-03-21T00:37:19.455" v="146" actId="478"/>
          <ac:graphicFrameMkLst>
            <pc:docMk/>
            <pc:sldMk cId="0" sldId="274"/>
            <ac:graphicFrameMk id="23" creationId="{E719F0AA-BBF5-407C-A964-AF529D502902}"/>
          </ac:graphicFrameMkLst>
        </pc:graphicFrameChg>
        <pc:graphicFrameChg chg="add del mod">
          <ac:chgData name="Sadie Schuldt" userId="de99ec1655bc62ec" providerId="LiveId" clId="{B67BA80E-E522-49CD-B259-859C5CEF47E3}" dt="2022-03-21T01:01:16.275" v="303" actId="478"/>
          <ac:graphicFrameMkLst>
            <pc:docMk/>
            <pc:sldMk cId="0" sldId="274"/>
            <ac:graphicFrameMk id="26" creationId="{E719F0AA-BBF5-407C-A964-AF529D502902}"/>
          </ac:graphicFrameMkLst>
        </pc:graphicFrameChg>
        <pc:graphicFrameChg chg="add del mod">
          <ac:chgData name="Sadie Schuldt" userId="de99ec1655bc62ec" providerId="LiveId" clId="{B67BA80E-E522-49CD-B259-859C5CEF47E3}" dt="2022-03-21T01:01:09.589" v="302" actId="478"/>
          <ac:graphicFrameMkLst>
            <pc:docMk/>
            <pc:sldMk cId="0" sldId="274"/>
            <ac:graphicFrameMk id="27" creationId="{31EF19F2-C7E4-496B-BA1B-BF6BCE06BECF}"/>
          </ac:graphicFrameMkLst>
        </pc:graphicFrameChg>
        <pc:graphicFrameChg chg="add mod">
          <ac:chgData name="Sadie Schuldt" userId="de99ec1655bc62ec" providerId="LiveId" clId="{B67BA80E-E522-49CD-B259-859C5CEF47E3}" dt="2022-04-06T11:35:24.682" v="8208" actId="1582"/>
          <ac:graphicFrameMkLst>
            <pc:docMk/>
            <pc:sldMk cId="0" sldId="274"/>
            <ac:graphicFrameMk id="28" creationId="{31EF19F2-C7E4-496B-BA1B-BF6BCE06BECF}"/>
          </ac:graphicFrameMkLst>
        </pc:graphicFrameChg>
        <pc:cxnChg chg="del mod">
          <ac:chgData name="Sadie Schuldt" userId="de99ec1655bc62ec" providerId="LiveId" clId="{B67BA80E-E522-49CD-B259-859C5CEF47E3}" dt="2022-03-21T01:12:01.793" v="420" actId="478"/>
          <ac:cxnSpMkLst>
            <pc:docMk/>
            <pc:sldMk cId="0" sldId="274"/>
            <ac:cxnSpMk id="401" creationId="{00000000-0000-0000-0000-000000000000}"/>
          </ac:cxnSpMkLst>
        </pc:cxnChg>
        <pc:cxnChg chg="del">
          <ac:chgData name="Sadie Schuldt" userId="de99ec1655bc62ec" providerId="LiveId" clId="{B67BA80E-E522-49CD-B259-859C5CEF47E3}" dt="2022-03-21T00:37:19.455" v="146" actId="478"/>
          <ac:cxnSpMkLst>
            <pc:docMk/>
            <pc:sldMk cId="0" sldId="274"/>
            <ac:cxnSpMk id="402" creationId="{00000000-0000-0000-0000-000000000000}"/>
          </ac:cxnSpMkLst>
        </pc:cxnChg>
        <pc:cxnChg chg="del">
          <ac:chgData name="Sadie Schuldt" userId="de99ec1655bc62ec" providerId="LiveId" clId="{B67BA80E-E522-49CD-B259-859C5CEF47E3}" dt="2022-03-21T00:37:19.455" v="146" actId="478"/>
          <ac:cxnSpMkLst>
            <pc:docMk/>
            <pc:sldMk cId="0" sldId="274"/>
            <ac:cxnSpMk id="403" creationId="{00000000-0000-0000-0000-000000000000}"/>
          </ac:cxnSpMkLst>
        </pc:cxnChg>
        <pc:cxnChg chg="del">
          <ac:chgData name="Sadie Schuldt" userId="de99ec1655bc62ec" providerId="LiveId" clId="{B67BA80E-E522-49CD-B259-859C5CEF47E3}" dt="2022-03-21T00:37:19.455" v="146" actId="478"/>
          <ac:cxnSpMkLst>
            <pc:docMk/>
            <pc:sldMk cId="0" sldId="274"/>
            <ac:cxnSpMk id="404" creationId="{00000000-0000-0000-0000-000000000000}"/>
          </ac:cxnSpMkLst>
        </pc:cxnChg>
        <pc:cxnChg chg="del">
          <ac:chgData name="Sadie Schuldt" userId="de99ec1655bc62ec" providerId="LiveId" clId="{B67BA80E-E522-49CD-B259-859C5CEF47E3}" dt="2022-03-21T00:37:19.455" v="146" actId="478"/>
          <ac:cxnSpMkLst>
            <pc:docMk/>
            <pc:sldMk cId="0" sldId="274"/>
            <ac:cxnSpMk id="405" creationId="{00000000-0000-0000-0000-000000000000}"/>
          </ac:cxnSpMkLst>
        </pc:cxnChg>
      </pc:sldChg>
      <pc:sldChg chg="modNotesTx">
        <pc:chgData name="Sadie Schuldt" userId="de99ec1655bc62ec" providerId="LiveId" clId="{B67BA80E-E522-49CD-B259-859C5CEF47E3}" dt="2022-04-06T18:34:55.024" v="13310" actId="20577"/>
        <pc:sldMkLst>
          <pc:docMk/>
          <pc:sldMk cId="0" sldId="275"/>
        </pc:sldMkLst>
      </pc:sldChg>
      <pc:sldChg chg="addSp delSp modSp add del mod ord modNotes modNotesTx">
        <pc:chgData name="Sadie Schuldt" userId="de99ec1655bc62ec" providerId="LiveId" clId="{B67BA80E-E522-49CD-B259-859C5CEF47E3}" dt="2022-04-06T18:34:45.659" v="13296" actId="20577"/>
        <pc:sldMkLst>
          <pc:docMk/>
          <pc:sldMk cId="0" sldId="278"/>
        </pc:sldMkLst>
        <pc:spChg chg="add mod">
          <ac:chgData name="Sadie Schuldt" userId="de99ec1655bc62ec" providerId="LiveId" clId="{B67BA80E-E522-49CD-B259-859C5CEF47E3}" dt="2022-04-06T17:49:47.806" v="9986"/>
          <ac:spMkLst>
            <pc:docMk/>
            <pc:sldMk cId="0" sldId="278"/>
            <ac:spMk id="13" creationId="{16A7DBB8-F0B7-475C-9251-B27A15A8468A}"/>
          </ac:spMkLst>
        </pc:spChg>
        <pc:spChg chg="del mod">
          <ac:chgData name="Sadie Schuldt" userId="de99ec1655bc62ec" providerId="LiveId" clId="{B67BA80E-E522-49CD-B259-859C5CEF47E3}" dt="2022-04-06T18:32:29.977" v="12908" actId="1076"/>
          <ac:spMkLst>
            <pc:docMk/>
            <pc:sldMk cId="0" sldId="278"/>
            <ac:spMk id="397" creationId="{00000000-0000-0000-0000-000000000000}"/>
          </ac:spMkLst>
        </pc:spChg>
        <pc:spChg chg="del mod">
          <ac:chgData name="Sadie Schuldt" userId="de99ec1655bc62ec" providerId="LiveId" clId="{B67BA80E-E522-49CD-B259-859C5CEF47E3}" dt="2022-04-06T18:33:21.817" v="12954" actId="20577"/>
          <ac:spMkLst>
            <pc:docMk/>
            <pc:sldMk cId="0" sldId="278"/>
            <ac:spMk id="398" creationId="{00000000-0000-0000-0000-000000000000}"/>
          </ac:spMkLst>
        </pc:spChg>
        <pc:spChg chg="mod">
          <ac:chgData name="Sadie Schuldt" userId="de99ec1655bc62ec" providerId="LiveId" clId="{B67BA80E-E522-49CD-B259-859C5CEF47E3}" dt="2022-04-06T18:32:39.703" v="12910" actId="1076"/>
          <ac:spMkLst>
            <pc:docMk/>
            <pc:sldMk cId="0" sldId="278"/>
            <ac:spMk id="399" creationId="{00000000-0000-0000-0000-000000000000}"/>
          </ac:spMkLst>
        </pc:spChg>
        <pc:grpChg chg="mod">
          <ac:chgData name="Sadie Schuldt" userId="de99ec1655bc62ec" providerId="LiveId" clId="{B67BA80E-E522-49CD-B259-859C5CEF47E3}" dt="2022-04-06T18:32:34.176" v="12909" actId="1076"/>
          <ac:grpSpMkLst>
            <pc:docMk/>
            <pc:sldMk cId="0" sldId="278"/>
            <ac:grpSpMk id="391" creationId="{00000000-0000-0000-0000-000000000000}"/>
          </ac:grpSpMkLst>
        </pc:grpChg>
        <pc:picChg chg="add mod">
          <ac:chgData name="Sadie Schuldt" userId="de99ec1655bc62ec" providerId="LiveId" clId="{B67BA80E-E522-49CD-B259-859C5CEF47E3}" dt="2022-04-06T17:52:34.979" v="10008" actId="1076"/>
          <ac:picMkLst>
            <pc:docMk/>
            <pc:sldMk cId="0" sldId="278"/>
            <ac:picMk id="12" creationId="{A5DDAFCB-30D3-4188-8D52-4AB5BC225DA1}"/>
          </ac:picMkLst>
        </pc:picChg>
      </pc:sldChg>
      <pc:sldChg chg="add del setBg">
        <pc:chgData name="Sadie Schuldt" userId="de99ec1655bc62ec" providerId="LiveId" clId="{B67BA80E-E522-49CD-B259-859C5CEF47E3}" dt="2022-04-02T19:41:15.789" v="1789" actId="47"/>
        <pc:sldMkLst>
          <pc:docMk/>
          <pc:sldMk cId="0" sldId="281"/>
        </pc:sldMkLst>
      </pc:sldChg>
      <pc:sldChg chg="del">
        <pc:chgData name="Sadie Schuldt" userId="de99ec1655bc62ec" providerId="LiveId" clId="{B67BA80E-E522-49CD-B259-859C5CEF47E3}" dt="2022-03-29T23:59:57.778" v="514" actId="47"/>
        <pc:sldMkLst>
          <pc:docMk/>
          <pc:sldMk cId="2952726006" sldId="295"/>
        </pc:sldMkLst>
      </pc:sldChg>
      <pc:sldChg chg="addSp delSp modSp del mod">
        <pc:chgData name="Sadie Schuldt" userId="de99ec1655bc62ec" providerId="LiveId" clId="{B67BA80E-E522-49CD-B259-859C5CEF47E3}" dt="2022-03-30T21:19:50.498" v="1122" actId="47"/>
        <pc:sldMkLst>
          <pc:docMk/>
          <pc:sldMk cId="2881375518" sldId="296"/>
        </pc:sldMkLst>
        <pc:graphicFrameChg chg="add mod modGraphic">
          <ac:chgData name="Sadie Schuldt" userId="de99ec1655bc62ec" providerId="LiveId" clId="{B67BA80E-E522-49CD-B259-859C5CEF47E3}" dt="2022-03-30T21:01:15.244" v="605" actId="478"/>
          <ac:graphicFrameMkLst>
            <pc:docMk/>
            <pc:sldMk cId="2881375518" sldId="296"/>
            <ac:graphicFrameMk id="4" creationId="{97316FC5-C476-4177-BB82-9D057F849A0E}"/>
          </ac:graphicFrameMkLst>
        </pc:graphicFrameChg>
        <pc:graphicFrameChg chg="add del mod modGraphic">
          <ac:chgData name="Sadie Schuldt" userId="de99ec1655bc62ec" providerId="LiveId" clId="{B67BA80E-E522-49CD-B259-859C5CEF47E3}" dt="2022-03-30T21:01:36.414" v="608" actId="478"/>
          <ac:graphicFrameMkLst>
            <pc:docMk/>
            <pc:sldMk cId="2881375518" sldId="296"/>
            <ac:graphicFrameMk id="5" creationId="{439B2620-BFBA-4B26-AB28-626F863B815A}"/>
          </ac:graphicFrameMkLst>
        </pc:graphicFrameChg>
        <pc:graphicFrameChg chg="add modGraphic">
          <ac:chgData name="Sadie Schuldt" userId="de99ec1655bc62ec" providerId="LiveId" clId="{B67BA80E-E522-49CD-B259-859C5CEF47E3}" dt="2022-03-30T21:03:09.463" v="621" actId="1032"/>
          <ac:graphicFrameMkLst>
            <pc:docMk/>
            <pc:sldMk cId="2881375518" sldId="296"/>
            <ac:graphicFrameMk id="6" creationId="{5F3B1F72-BE92-45BD-A528-170AC947DF50}"/>
          </ac:graphicFrameMkLst>
        </pc:graphicFrameChg>
      </pc:sldChg>
      <pc:sldChg chg="del">
        <pc:chgData name="Sadie Schuldt" userId="de99ec1655bc62ec" providerId="LiveId" clId="{B67BA80E-E522-49CD-B259-859C5CEF47E3}" dt="2022-03-30T21:24:47.259" v="1580" actId="47"/>
        <pc:sldMkLst>
          <pc:docMk/>
          <pc:sldMk cId="216376633" sldId="297"/>
        </pc:sldMkLst>
      </pc:sldChg>
      <pc:sldChg chg="del">
        <pc:chgData name="Sadie Schuldt" userId="de99ec1655bc62ec" providerId="LiveId" clId="{B67BA80E-E522-49CD-B259-859C5CEF47E3}" dt="2022-03-30T21:24:45.093" v="1578" actId="47"/>
        <pc:sldMkLst>
          <pc:docMk/>
          <pc:sldMk cId="2343644097" sldId="298"/>
        </pc:sldMkLst>
      </pc:sldChg>
      <pc:sldChg chg="del">
        <pc:chgData name="Sadie Schuldt" userId="de99ec1655bc62ec" providerId="LiveId" clId="{B67BA80E-E522-49CD-B259-859C5CEF47E3}" dt="2022-03-30T21:24:42.577" v="1576" actId="47"/>
        <pc:sldMkLst>
          <pc:docMk/>
          <pc:sldMk cId="1032743348" sldId="299"/>
        </pc:sldMkLst>
      </pc:sldChg>
      <pc:sldChg chg="del">
        <pc:chgData name="Sadie Schuldt" userId="de99ec1655bc62ec" providerId="LiveId" clId="{B67BA80E-E522-49CD-B259-859C5CEF47E3}" dt="2022-03-30T21:24:36.696" v="1573" actId="47"/>
        <pc:sldMkLst>
          <pc:docMk/>
          <pc:sldMk cId="185763554" sldId="300"/>
        </pc:sldMkLst>
      </pc:sldChg>
      <pc:sldChg chg="add del ord setBg">
        <pc:chgData name="Sadie Schuldt" userId="de99ec1655bc62ec" providerId="LiveId" clId="{B67BA80E-E522-49CD-B259-859C5CEF47E3}" dt="2022-04-02T19:44:02.954" v="1923" actId="47"/>
        <pc:sldMkLst>
          <pc:docMk/>
          <pc:sldMk cId="3550202511" sldId="301"/>
        </pc:sldMkLst>
      </pc:sldChg>
      <pc:sldChg chg="del">
        <pc:chgData name="Sadie Schuldt" userId="de99ec1655bc62ec" providerId="LiveId" clId="{B67BA80E-E522-49CD-B259-859C5CEF47E3}" dt="2022-03-30T21:24:35.646" v="1572" actId="47"/>
        <pc:sldMkLst>
          <pc:docMk/>
          <pc:sldMk cId="3258384685" sldId="302"/>
        </pc:sldMkLst>
      </pc:sldChg>
      <pc:sldChg chg="del">
        <pc:chgData name="Sadie Schuldt" userId="de99ec1655bc62ec" providerId="LiveId" clId="{B67BA80E-E522-49CD-B259-859C5CEF47E3}" dt="2022-03-30T21:24:31.415" v="1568" actId="47"/>
        <pc:sldMkLst>
          <pc:docMk/>
          <pc:sldMk cId="4287744898" sldId="303"/>
        </pc:sldMkLst>
      </pc:sldChg>
      <pc:sldChg chg="del">
        <pc:chgData name="Sadie Schuldt" userId="de99ec1655bc62ec" providerId="LiveId" clId="{B67BA80E-E522-49CD-B259-859C5CEF47E3}" dt="2022-03-30T21:24:32.705" v="1569" actId="47"/>
        <pc:sldMkLst>
          <pc:docMk/>
          <pc:sldMk cId="3315947110" sldId="305"/>
        </pc:sldMkLst>
      </pc:sldChg>
      <pc:sldChg chg="del">
        <pc:chgData name="Sadie Schuldt" userId="de99ec1655bc62ec" providerId="LiveId" clId="{B67BA80E-E522-49CD-B259-859C5CEF47E3}" dt="2022-03-30T21:24:17.846" v="1561" actId="47"/>
        <pc:sldMkLst>
          <pc:docMk/>
          <pc:sldMk cId="51615587" sldId="306"/>
        </pc:sldMkLst>
      </pc:sldChg>
      <pc:sldChg chg="addSp delSp modSp del mod modNotesTx">
        <pc:chgData name="Sadie Schuldt" userId="de99ec1655bc62ec" providerId="LiveId" clId="{B67BA80E-E522-49CD-B259-859C5CEF47E3}" dt="2022-04-02T20:10:53.047" v="2674" actId="47"/>
        <pc:sldMkLst>
          <pc:docMk/>
          <pc:sldMk cId="50167168" sldId="307"/>
        </pc:sldMkLst>
        <pc:graphicFrameChg chg="add del mod">
          <ac:chgData name="Sadie Schuldt" userId="de99ec1655bc62ec" providerId="LiveId" clId="{B67BA80E-E522-49CD-B259-859C5CEF47E3}" dt="2022-03-21T01:22:42.946" v="501" actId="478"/>
          <ac:graphicFrameMkLst>
            <pc:docMk/>
            <pc:sldMk cId="50167168" sldId="307"/>
            <ac:graphicFrameMk id="7" creationId="{2BE3A8F0-2916-4C63-8FC8-C6FB5AED94F6}"/>
          </ac:graphicFrameMkLst>
        </pc:graphicFrameChg>
        <pc:graphicFrameChg chg="add mod">
          <ac:chgData name="Sadie Schuldt" userId="de99ec1655bc62ec" providerId="LiveId" clId="{B67BA80E-E522-49CD-B259-859C5CEF47E3}" dt="2022-03-21T01:22:54.291" v="505" actId="14100"/>
          <ac:graphicFrameMkLst>
            <pc:docMk/>
            <pc:sldMk cId="50167168" sldId="307"/>
            <ac:graphicFrameMk id="8" creationId="{603A6C7D-ECD5-4D5B-AC89-B2CEAFD29728}"/>
          </ac:graphicFrameMkLst>
        </pc:graphicFrameChg>
      </pc:sldChg>
      <pc:sldChg chg="del">
        <pc:chgData name="Sadie Schuldt" userId="de99ec1655bc62ec" providerId="LiveId" clId="{B67BA80E-E522-49CD-B259-859C5CEF47E3}" dt="2022-03-30T21:24:43.811" v="1577" actId="47"/>
        <pc:sldMkLst>
          <pc:docMk/>
          <pc:sldMk cId="2721469952" sldId="308"/>
        </pc:sldMkLst>
      </pc:sldChg>
      <pc:sldChg chg="del">
        <pc:chgData name="Sadie Schuldt" userId="de99ec1655bc62ec" providerId="LiveId" clId="{B67BA80E-E522-49CD-B259-859C5CEF47E3}" dt="2022-03-30T21:24:46.059" v="1579" actId="47"/>
        <pc:sldMkLst>
          <pc:docMk/>
          <pc:sldMk cId="945580970" sldId="309"/>
        </pc:sldMkLst>
      </pc:sldChg>
      <pc:sldChg chg="del">
        <pc:chgData name="Sadie Schuldt" userId="de99ec1655bc62ec" providerId="LiveId" clId="{B67BA80E-E522-49CD-B259-859C5CEF47E3}" dt="2022-03-30T21:24:37.713" v="1574" actId="47"/>
        <pc:sldMkLst>
          <pc:docMk/>
          <pc:sldMk cId="571523811" sldId="310"/>
        </pc:sldMkLst>
      </pc:sldChg>
      <pc:sldChg chg="del">
        <pc:chgData name="Sadie Schuldt" userId="de99ec1655bc62ec" providerId="LiveId" clId="{B67BA80E-E522-49CD-B259-859C5CEF47E3}" dt="2022-03-30T21:24:33.546" v="1570" actId="47"/>
        <pc:sldMkLst>
          <pc:docMk/>
          <pc:sldMk cId="1085420334" sldId="311"/>
        </pc:sldMkLst>
      </pc:sldChg>
      <pc:sldChg chg="del">
        <pc:chgData name="Sadie Schuldt" userId="de99ec1655bc62ec" providerId="LiveId" clId="{B67BA80E-E522-49CD-B259-859C5CEF47E3}" dt="2022-03-30T21:24:27.126" v="1567" actId="47"/>
        <pc:sldMkLst>
          <pc:docMk/>
          <pc:sldMk cId="1874128596" sldId="312"/>
        </pc:sldMkLst>
      </pc:sldChg>
      <pc:sldChg chg="del">
        <pc:chgData name="Sadie Schuldt" userId="de99ec1655bc62ec" providerId="LiveId" clId="{B67BA80E-E522-49CD-B259-859C5CEF47E3}" dt="2022-03-30T21:24:26.341" v="1566" actId="47"/>
        <pc:sldMkLst>
          <pc:docMk/>
          <pc:sldMk cId="1499534663" sldId="313"/>
        </pc:sldMkLst>
      </pc:sldChg>
      <pc:sldChg chg="del">
        <pc:chgData name="Sadie Schuldt" userId="de99ec1655bc62ec" providerId="LiveId" clId="{B67BA80E-E522-49CD-B259-859C5CEF47E3}" dt="2022-03-30T21:24:25.297" v="1565" actId="47"/>
        <pc:sldMkLst>
          <pc:docMk/>
          <pc:sldMk cId="4189523583" sldId="314"/>
        </pc:sldMkLst>
      </pc:sldChg>
      <pc:sldChg chg="del">
        <pc:chgData name="Sadie Schuldt" userId="de99ec1655bc62ec" providerId="LiveId" clId="{B67BA80E-E522-49CD-B259-859C5CEF47E3}" dt="2022-03-30T21:24:23.982" v="1564" actId="47"/>
        <pc:sldMkLst>
          <pc:docMk/>
          <pc:sldMk cId="1945595846" sldId="315"/>
        </pc:sldMkLst>
      </pc:sldChg>
      <pc:sldChg chg="del">
        <pc:chgData name="Sadie Schuldt" userId="de99ec1655bc62ec" providerId="LiveId" clId="{B67BA80E-E522-49CD-B259-859C5CEF47E3}" dt="2022-03-30T21:24:20.478" v="1562" actId="47"/>
        <pc:sldMkLst>
          <pc:docMk/>
          <pc:sldMk cId="886739298" sldId="316"/>
        </pc:sldMkLst>
      </pc:sldChg>
      <pc:sldChg chg="addSp delSp modSp add del mod ord modNotes">
        <pc:chgData name="Sadie Schuldt" userId="de99ec1655bc62ec" providerId="LiveId" clId="{B67BA80E-E522-49CD-B259-859C5CEF47E3}" dt="2022-04-05T01:42:45.386" v="2924" actId="47"/>
        <pc:sldMkLst>
          <pc:docMk/>
          <pc:sldMk cId="0" sldId="317"/>
        </pc:sldMkLst>
        <pc:spChg chg="mod">
          <ac:chgData name="Sadie Schuldt" userId="de99ec1655bc62ec" providerId="LiveId" clId="{B67BA80E-E522-49CD-B259-859C5CEF47E3}" dt="2022-03-21T00:41:34.212" v="298" actId="20577"/>
          <ac:spMkLst>
            <pc:docMk/>
            <pc:sldMk cId="0" sldId="317"/>
            <ac:spMk id="399" creationId="{00000000-0000-0000-0000-000000000000}"/>
          </ac:spMkLst>
        </pc:spChg>
        <pc:spChg chg="del">
          <ac:chgData name="Sadie Schuldt" userId="de99ec1655bc62ec" providerId="LiveId" clId="{B67BA80E-E522-49CD-B259-859C5CEF47E3}" dt="2022-03-21T00:40:44.669" v="157" actId="478"/>
          <ac:spMkLst>
            <pc:docMk/>
            <pc:sldMk cId="0" sldId="317"/>
            <ac:spMk id="406" creationId="{00000000-0000-0000-0000-000000000000}"/>
          </ac:spMkLst>
        </pc:spChg>
        <pc:spChg chg="del">
          <ac:chgData name="Sadie Schuldt" userId="de99ec1655bc62ec" providerId="LiveId" clId="{B67BA80E-E522-49CD-B259-859C5CEF47E3}" dt="2022-03-21T00:40:44.669" v="157" actId="478"/>
          <ac:spMkLst>
            <pc:docMk/>
            <pc:sldMk cId="0" sldId="317"/>
            <ac:spMk id="407" creationId="{00000000-0000-0000-0000-000000000000}"/>
          </ac:spMkLst>
        </pc:spChg>
        <pc:spChg chg="del">
          <ac:chgData name="Sadie Schuldt" userId="de99ec1655bc62ec" providerId="LiveId" clId="{B67BA80E-E522-49CD-B259-859C5CEF47E3}" dt="2022-03-21T00:40:44.669" v="157" actId="478"/>
          <ac:spMkLst>
            <pc:docMk/>
            <pc:sldMk cId="0" sldId="317"/>
            <ac:spMk id="408" creationId="{00000000-0000-0000-0000-000000000000}"/>
          </ac:spMkLst>
        </pc:spChg>
        <pc:spChg chg="del">
          <ac:chgData name="Sadie Schuldt" userId="de99ec1655bc62ec" providerId="LiveId" clId="{B67BA80E-E522-49CD-B259-859C5CEF47E3}" dt="2022-03-21T00:40:44.669" v="157" actId="478"/>
          <ac:spMkLst>
            <pc:docMk/>
            <pc:sldMk cId="0" sldId="317"/>
            <ac:spMk id="409" creationId="{00000000-0000-0000-0000-000000000000}"/>
          </ac:spMkLst>
        </pc:spChg>
        <pc:spChg chg="del">
          <ac:chgData name="Sadie Schuldt" userId="de99ec1655bc62ec" providerId="LiveId" clId="{B67BA80E-E522-49CD-B259-859C5CEF47E3}" dt="2022-03-21T00:40:44.669" v="157" actId="478"/>
          <ac:spMkLst>
            <pc:docMk/>
            <pc:sldMk cId="0" sldId="317"/>
            <ac:spMk id="410" creationId="{00000000-0000-0000-0000-000000000000}"/>
          </ac:spMkLst>
        </pc:spChg>
        <pc:spChg chg="del">
          <ac:chgData name="Sadie Schuldt" userId="de99ec1655bc62ec" providerId="LiveId" clId="{B67BA80E-E522-49CD-B259-859C5CEF47E3}" dt="2022-03-21T00:40:44.669" v="157" actId="478"/>
          <ac:spMkLst>
            <pc:docMk/>
            <pc:sldMk cId="0" sldId="317"/>
            <ac:spMk id="411" creationId="{00000000-0000-0000-0000-000000000000}"/>
          </ac:spMkLst>
        </pc:spChg>
        <pc:spChg chg="del">
          <ac:chgData name="Sadie Schuldt" userId="de99ec1655bc62ec" providerId="LiveId" clId="{B67BA80E-E522-49CD-B259-859C5CEF47E3}" dt="2022-03-21T00:40:44.669" v="157" actId="478"/>
          <ac:spMkLst>
            <pc:docMk/>
            <pc:sldMk cId="0" sldId="317"/>
            <ac:spMk id="412" creationId="{00000000-0000-0000-0000-000000000000}"/>
          </ac:spMkLst>
        </pc:spChg>
        <pc:spChg chg="del">
          <ac:chgData name="Sadie Schuldt" userId="de99ec1655bc62ec" providerId="LiveId" clId="{B67BA80E-E522-49CD-B259-859C5CEF47E3}" dt="2022-03-21T00:40:44.669" v="157" actId="478"/>
          <ac:spMkLst>
            <pc:docMk/>
            <pc:sldMk cId="0" sldId="317"/>
            <ac:spMk id="413" creationId="{00000000-0000-0000-0000-000000000000}"/>
          </ac:spMkLst>
        </pc:spChg>
        <pc:spChg chg="del">
          <ac:chgData name="Sadie Schuldt" userId="de99ec1655bc62ec" providerId="LiveId" clId="{B67BA80E-E522-49CD-B259-859C5CEF47E3}" dt="2022-03-21T00:40:44.669" v="157" actId="478"/>
          <ac:spMkLst>
            <pc:docMk/>
            <pc:sldMk cId="0" sldId="317"/>
            <ac:spMk id="414" creationId="{00000000-0000-0000-0000-000000000000}"/>
          </ac:spMkLst>
        </pc:spChg>
        <pc:spChg chg="del">
          <ac:chgData name="Sadie Schuldt" userId="de99ec1655bc62ec" providerId="LiveId" clId="{B67BA80E-E522-49CD-B259-859C5CEF47E3}" dt="2022-03-21T00:40:44.669" v="157" actId="478"/>
          <ac:spMkLst>
            <pc:docMk/>
            <pc:sldMk cId="0" sldId="317"/>
            <ac:spMk id="415" creationId="{00000000-0000-0000-0000-000000000000}"/>
          </ac:spMkLst>
        </pc:spChg>
        <pc:spChg chg="del">
          <ac:chgData name="Sadie Schuldt" userId="de99ec1655bc62ec" providerId="LiveId" clId="{B67BA80E-E522-49CD-B259-859C5CEF47E3}" dt="2022-03-21T00:40:44.669" v="157" actId="478"/>
          <ac:spMkLst>
            <pc:docMk/>
            <pc:sldMk cId="0" sldId="317"/>
            <ac:spMk id="416" creationId="{00000000-0000-0000-0000-000000000000}"/>
          </ac:spMkLst>
        </pc:spChg>
        <pc:spChg chg="del">
          <ac:chgData name="Sadie Schuldt" userId="de99ec1655bc62ec" providerId="LiveId" clId="{B67BA80E-E522-49CD-B259-859C5CEF47E3}" dt="2022-03-21T00:40:44.669" v="157" actId="478"/>
          <ac:spMkLst>
            <pc:docMk/>
            <pc:sldMk cId="0" sldId="317"/>
            <ac:spMk id="417" creationId="{00000000-0000-0000-0000-000000000000}"/>
          </ac:spMkLst>
        </pc:spChg>
        <pc:spChg chg="del">
          <ac:chgData name="Sadie Schuldt" userId="de99ec1655bc62ec" providerId="LiveId" clId="{B67BA80E-E522-49CD-B259-859C5CEF47E3}" dt="2022-03-21T00:40:44.669" v="157" actId="478"/>
          <ac:spMkLst>
            <pc:docMk/>
            <pc:sldMk cId="0" sldId="317"/>
            <ac:spMk id="418" creationId="{00000000-0000-0000-0000-000000000000}"/>
          </ac:spMkLst>
        </pc:spChg>
        <pc:graphicFrameChg chg="add mod">
          <ac:chgData name="Sadie Schuldt" userId="de99ec1655bc62ec" providerId="LiveId" clId="{B67BA80E-E522-49CD-B259-859C5CEF47E3}" dt="2022-03-21T00:40:50.800" v="159" actId="1076"/>
          <ac:graphicFrameMkLst>
            <pc:docMk/>
            <pc:sldMk cId="0" sldId="317"/>
            <ac:graphicFrameMk id="22" creationId="{21B1C4DE-4940-425E-839D-D00DD7899F4A}"/>
          </ac:graphicFrameMkLst>
        </pc:graphicFrameChg>
        <pc:cxnChg chg="del">
          <ac:chgData name="Sadie Schuldt" userId="de99ec1655bc62ec" providerId="LiveId" clId="{B67BA80E-E522-49CD-B259-859C5CEF47E3}" dt="2022-03-21T00:40:44.669" v="157" actId="478"/>
          <ac:cxnSpMkLst>
            <pc:docMk/>
            <pc:sldMk cId="0" sldId="317"/>
            <ac:cxnSpMk id="401" creationId="{00000000-0000-0000-0000-000000000000}"/>
          </ac:cxnSpMkLst>
        </pc:cxnChg>
        <pc:cxnChg chg="del">
          <ac:chgData name="Sadie Schuldt" userId="de99ec1655bc62ec" providerId="LiveId" clId="{B67BA80E-E522-49CD-B259-859C5CEF47E3}" dt="2022-03-21T00:40:44.669" v="157" actId="478"/>
          <ac:cxnSpMkLst>
            <pc:docMk/>
            <pc:sldMk cId="0" sldId="317"/>
            <ac:cxnSpMk id="402" creationId="{00000000-0000-0000-0000-000000000000}"/>
          </ac:cxnSpMkLst>
        </pc:cxnChg>
        <pc:cxnChg chg="del">
          <ac:chgData name="Sadie Schuldt" userId="de99ec1655bc62ec" providerId="LiveId" clId="{B67BA80E-E522-49CD-B259-859C5CEF47E3}" dt="2022-03-21T00:40:44.669" v="157" actId="478"/>
          <ac:cxnSpMkLst>
            <pc:docMk/>
            <pc:sldMk cId="0" sldId="317"/>
            <ac:cxnSpMk id="403" creationId="{00000000-0000-0000-0000-000000000000}"/>
          </ac:cxnSpMkLst>
        </pc:cxnChg>
        <pc:cxnChg chg="del">
          <ac:chgData name="Sadie Schuldt" userId="de99ec1655bc62ec" providerId="LiveId" clId="{B67BA80E-E522-49CD-B259-859C5CEF47E3}" dt="2022-03-21T00:40:44.669" v="157" actId="478"/>
          <ac:cxnSpMkLst>
            <pc:docMk/>
            <pc:sldMk cId="0" sldId="317"/>
            <ac:cxnSpMk id="404" creationId="{00000000-0000-0000-0000-000000000000}"/>
          </ac:cxnSpMkLst>
        </pc:cxnChg>
        <pc:cxnChg chg="del">
          <ac:chgData name="Sadie Schuldt" userId="de99ec1655bc62ec" providerId="LiveId" clId="{B67BA80E-E522-49CD-B259-859C5CEF47E3}" dt="2022-03-21T00:40:44.669" v="157" actId="478"/>
          <ac:cxnSpMkLst>
            <pc:docMk/>
            <pc:sldMk cId="0" sldId="317"/>
            <ac:cxnSpMk id="405" creationId="{00000000-0000-0000-0000-000000000000}"/>
          </ac:cxnSpMkLst>
        </pc:cxnChg>
      </pc:sldChg>
      <pc:sldChg chg="add del ord">
        <pc:chgData name="Sadie Schuldt" userId="de99ec1655bc62ec" providerId="LiveId" clId="{B67BA80E-E522-49CD-B259-859C5CEF47E3}" dt="2022-04-05T01:42:42.882" v="2923" actId="47"/>
        <pc:sldMkLst>
          <pc:docMk/>
          <pc:sldMk cId="219568585" sldId="318"/>
        </pc:sldMkLst>
      </pc:sldChg>
      <pc:sldChg chg="addSp delSp modSp new del mod">
        <pc:chgData name="Sadie Schuldt" userId="de99ec1655bc62ec" providerId="LiveId" clId="{B67BA80E-E522-49CD-B259-859C5CEF47E3}" dt="2022-04-05T01:42:52.222" v="2926" actId="47"/>
        <pc:sldMkLst>
          <pc:docMk/>
          <pc:sldMk cId="428106238" sldId="319"/>
        </pc:sldMkLst>
        <pc:spChg chg="del">
          <ac:chgData name="Sadie Schuldt" userId="de99ec1655bc62ec" providerId="LiveId" clId="{B67BA80E-E522-49CD-B259-859C5CEF47E3}" dt="2022-03-21T01:24:01.124" v="508" actId="478"/>
          <ac:spMkLst>
            <pc:docMk/>
            <pc:sldMk cId="428106238" sldId="319"/>
            <ac:spMk id="3" creationId="{C82DBCB5-F4A7-4449-A785-6D3AE4F4320A}"/>
          </ac:spMkLst>
        </pc:spChg>
        <pc:graphicFrameChg chg="add mod">
          <ac:chgData name="Sadie Schuldt" userId="de99ec1655bc62ec" providerId="LiveId" clId="{B67BA80E-E522-49CD-B259-859C5CEF47E3}" dt="2022-03-21T01:24:03.727" v="509" actId="14100"/>
          <ac:graphicFrameMkLst>
            <pc:docMk/>
            <pc:sldMk cId="428106238" sldId="319"/>
            <ac:graphicFrameMk id="5" creationId="{ABBC4938-46AA-415B-9572-F4F7A0EABD2A}"/>
          </ac:graphicFrameMkLst>
        </pc:graphicFrameChg>
      </pc:sldChg>
      <pc:sldChg chg="addSp delSp modSp new del mod">
        <pc:chgData name="Sadie Schuldt" userId="de99ec1655bc62ec" providerId="LiveId" clId="{B67BA80E-E522-49CD-B259-859C5CEF47E3}" dt="2022-04-05T01:42:55.697" v="2927" actId="47"/>
        <pc:sldMkLst>
          <pc:docMk/>
          <pc:sldMk cId="3060409366" sldId="320"/>
        </pc:sldMkLst>
        <pc:spChg chg="del">
          <ac:chgData name="Sadie Schuldt" userId="de99ec1655bc62ec" providerId="LiveId" clId="{B67BA80E-E522-49CD-B259-859C5CEF47E3}" dt="2022-03-21T01:24:58.797" v="512" actId="478"/>
          <ac:spMkLst>
            <pc:docMk/>
            <pc:sldMk cId="3060409366" sldId="320"/>
            <ac:spMk id="3" creationId="{709B1A31-6A5F-40D8-BD47-F8DB49DDFCB1}"/>
          </ac:spMkLst>
        </pc:spChg>
        <pc:graphicFrameChg chg="add mod">
          <ac:chgData name="Sadie Schuldt" userId="de99ec1655bc62ec" providerId="LiveId" clId="{B67BA80E-E522-49CD-B259-859C5CEF47E3}" dt="2022-03-21T01:25:01.845" v="513" actId="14100"/>
          <ac:graphicFrameMkLst>
            <pc:docMk/>
            <pc:sldMk cId="3060409366" sldId="320"/>
            <ac:graphicFrameMk id="5" creationId="{62A8C35F-5051-49CE-94B2-EC2A9D9FE92F}"/>
          </ac:graphicFrameMkLst>
        </pc:graphicFrameChg>
      </pc:sldChg>
      <pc:sldChg chg="add del setBg">
        <pc:chgData name="Sadie Schuldt" userId="de99ec1655bc62ec" providerId="LiveId" clId="{B67BA80E-E522-49CD-B259-859C5CEF47E3}" dt="2022-04-02T19:41:17.893" v="1790" actId="47"/>
        <pc:sldMkLst>
          <pc:docMk/>
          <pc:sldMk cId="2494067778" sldId="321"/>
        </pc:sldMkLst>
      </pc:sldChg>
      <pc:sldChg chg="add del setBg">
        <pc:chgData name="Sadie Schuldt" userId="de99ec1655bc62ec" providerId="LiveId" clId="{B67BA80E-E522-49CD-B259-859C5CEF47E3}" dt="2022-04-02T19:42:50.402" v="1860" actId="47"/>
        <pc:sldMkLst>
          <pc:docMk/>
          <pc:sldMk cId="2008548166" sldId="322"/>
        </pc:sldMkLst>
      </pc:sldChg>
      <pc:sldChg chg="add del ord setBg">
        <pc:chgData name="Sadie Schuldt" userId="de99ec1655bc62ec" providerId="LiveId" clId="{B67BA80E-E522-49CD-B259-859C5CEF47E3}" dt="2022-04-02T19:49:29.109" v="1986" actId="47"/>
        <pc:sldMkLst>
          <pc:docMk/>
          <pc:sldMk cId="1199821006" sldId="323"/>
        </pc:sldMkLst>
      </pc:sldChg>
      <pc:sldChg chg="delSp modSp add mod setBg modNotesTx">
        <pc:chgData name="Sadie Schuldt" userId="de99ec1655bc62ec" providerId="LiveId" clId="{B67BA80E-E522-49CD-B259-859C5CEF47E3}" dt="2022-04-06T19:44:26.654" v="14778" actId="1076"/>
        <pc:sldMkLst>
          <pc:docMk/>
          <pc:sldMk cId="0" sldId="324"/>
        </pc:sldMkLst>
        <pc:spChg chg="mod">
          <ac:chgData name="Sadie Schuldt" userId="de99ec1655bc62ec" providerId="LiveId" clId="{B67BA80E-E522-49CD-B259-859C5CEF47E3}" dt="2022-04-06T19:44:26.654" v="14778" actId="1076"/>
          <ac:spMkLst>
            <pc:docMk/>
            <pc:sldMk cId="0" sldId="324"/>
            <ac:spMk id="174" creationId="{00000000-0000-0000-0000-000000000000}"/>
          </ac:spMkLst>
        </pc:spChg>
        <pc:spChg chg="del mod">
          <ac:chgData name="Sadie Schuldt" userId="de99ec1655bc62ec" providerId="LiveId" clId="{B67BA80E-E522-49CD-B259-859C5CEF47E3}" dt="2022-04-05T12:52:24.621" v="3178" actId="478"/>
          <ac:spMkLst>
            <pc:docMk/>
            <pc:sldMk cId="0" sldId="324"/>
            <ac:spMk id="175" creationId="{00000000-0000-0000-0000-000000000000}"/>
          </ac:spMkLst>
        </pc:spChg>
        <pc:spChg chg="mod">
          <ac:chgData name="Sadie Schuldt" userId="de99ec1655bc62ec" providerId="LiveId" clId="{B67BA80E-E522-49CD-B259-859C5CEF47E3}" dt="2022-04-02T19:50:13.006" v="2000" actId="207"/>
          <ac:spMkLst>
            <pc:docMk/>
            <pc:sldMk cId="0" sldId="324"/>
            <ac:spMk id="178" creationId="{00000000-0000-0000-0000-000000000000}"/>
          </ac:spMkLst>
        </pc:spChg>
        <pc:spChg chg="mod">
          <ac:chgData name="Sadie Schuldt" userId="de99ec1655bc62ec" providerId="LiveId" clId="{B67BA80E-E522-49CD-B259-859C5CEF47E3}" dt="2022-04-02T19:49:50.966" v="1993" actId="207"/>
          <ac:spMkLst>
            <pc:docMk/>
            <pc:sldMk cId="0" sldId="324"/>
            <ac:spMk id="179" creationId="{00000000-0000-0000-0000-000000000000}"/>
          </ac:spMkLst>
        </pc:spChg>
        <pc:spChg chg="mod">
          <ac:chgData name="Sadie Schuldt" userId="de99ec1655bc62ec" providerId="LiveId" clId="{B67BA80E-E522-49CD-B259-859C5CEF47E3}" dt="2022-04-02T19:50:17.527" v="2001" actId="207"/>
          <ac:spMkLst>
            <pc:docMk/>
            <pc:sldMk cId="0" sldId="324"/>
            <ac:spMk id="180" creationId="{00000000-0000-0000-0000-000000000000}"/>
          </ac:spMkLst>
        </pc:spChg>
        <pc:spChg chg="mod">
          <ac:chgData name="Sadie Schuldt" userId="de99ec1655bc62ec" providerId="LiveId" clId="{B67BA80E-E522-49CD-B259-859C5CEF47E3}" dt="2022-04-02T19:50:09.052" v="1999" actId="207"/>
          <ac:spMkLst>
            <pc:docMk/>
            <pc:sldMk cId="0" sldId="324"/>
            <ac:spMk id="181" creationId="{00000000-0000-0000-0000-000000000000}"/>
          </ac:spMkLst>
        </pc:spChg>
        <pc:spChg chg="mod">
          <ac:chgData name="Sadie Schuldt" userId="de99ec1655bc62ec" providerId="LiveId" clId="{B67BA80E-E522-49CD-B259-859C5CEF47E3}" dt="2022-04-02T19:49:59.977" v="1996" actId="207"/>
          <ac:spMkLst>
            <pc:docMk/>
            <pc:sldMk cId="0" sldId="324"/>
            <ac:spMk id="182" creationId="{00000000-0000-0000-0000-000000000000}"/>
          </ac:spMkLst>
        </pc:spChg>
        <pc:spChg chg="mod">
          <ac:chgData name="Sadie Schuldt" userId="de99ec1655bc62ec" providerId="LiveId" clId="{B67BA80E-E522-49CD-B259-859C5CEF47E3}" dt="2022-04-02T19:49:46.642" v="1990" actId="207"/>
          <ac:spMkLst>
            <pc:docMk/>
            <pc:sldMk cId="0" sldId="324"/>
            <ac:spMk id="183" creationId="{00000000-0000-0000-0000-000000000000}"/>
          </ac:spMkLst>
        </pc:spChg>
        <pc:spChg chg="mod">
          <ac:chgData name="Sadie Schuldt" userId="de99ec1655bc62ec" providerId="LiveId" clId="{B67BA80E-E522-49CD-B259-859C5CEF47E3}" dt="2022-04-02T19:49:54.274" v="1994" actId="207"/>
          <ac:spMkLst>
            <pc:docMk/>
            <pc:sldMk cId="0" sldId="324"/>
            <ac:spMk id="184" creationId="{00000000-0000-0000-0000-000000000000}"/>
          </ac:spMkLst>
        </pc:spChg>
        <pc:spChg chg="mod">
          <ac:chgData name="Sadie Schuldt" userId="de99ec1655bc62ec" providerId="LiveId" clId="{B67BA80E-E522-49CD-B259-859C5CEF47E3}" dt="2022-04-02T19:50:03.356" v="1997" actId="207"/>
          <ac:spMkLst>
            <pc:docMk/>
            <pc:sldMk cId="0" sldId="324"/>
            <ac:spMk id="187" creationId="{00000000-0000-0000-0000-000000000000}"/>
          </ac:spMkLst>
        </pc:spChg>
        <pc:spChg chg="mod">
          <ac:chgData name="Sadie Schuldt" userId="de99ec1655bc62ec" providerId="LiveId" clId="{B67BA80E-E522-49CD-B259-859C5CEF47E3}" dt="2022-04-02T19:50:06.496" v="1998" actId="207"/>
          <ac:spMkLst>
            <pc:docMk/>
            <pc:sldMk cId="0" sldId="324"/>
            <ac:spMk id="188" creationId="{00000000-0000-0000-0000-000000000000}"/>
          </ac:spMkLst>
        </pc:spChg>
        <pc:spChg chg="mod">
          <ac:chgData name="Sadie Schuldt" userId="de99ec1655bc62ec" providerId="LiveId" clId="{B67BA80E-E522-49CD-B259-859C5CEF47E3}" dt="2022-04-02T19:49:56.942" v="1995" actId="207"/>
          <ac:spMkLst>
            <pc:docMk/>
            <pc:sldMk cId="0" sldId="324"/>
            <ac:spMk id="189" creationId="{00000000-0000-0000-0000-000000000000}"/>
          </ac:spMkLst>
        </pc:spChg>
        <pc:grpChg chg="mod">
          <ac:chgData name="Sadie Schuldt" userId="de99ec1655bc62ec" providerId="LiveId" clId="{B67BA80E-E522-49CD-B259-859C5CEF47E3}" dt="2022-04-06T19:44:22.117" v="14777" actId="1076"/>
          <ac:grpSpMkLst>
            <pc:docMk/>
            <pc:sldMk cId="0" sldId="324"/>
            <ac:grpSpMk id="177" creationId="{00000000-0000-0000-0000-000000000000}"/>
          </ac:grpSpMkLst>
        </pc:grpChg>
      </pc:sldChg>
      <pc:sldChg chg="add del">
        <pc:chgData name="Sadie Schuldt" userId="de99ec1655bc62ec" providerId="LiveId" clId="{B67BA80E-E522-49CD-B259-859C5CEF47E3}" dt="2022-04-02T19:49:34.970" v="1988" actId="47"/>
        <pc:sldMkLst>
          <pc:docMk/>
          <pc:sldMk cId="0" sldId="325"/>
        </pc:sldMkLst>
      </pc:sldChg>
      <pc:sldChg chg="addSp delSp modSp add mod ord modAnim modNotesTx">
        <pc:chgData name="Sadie Schuldt" userId="de99ec1655bc62ec" providerId="LiveId" clId="{B67BA80E-E522-49CD-B259-859C5CEF47E3}" dt="2022-04-06T19:43:46.033" v="14776" actId="20577"/>
        <pc:sldMkLst>
          <pc:docMk/>
          <pc:sldMk cId="3286217673" sldId="326"/>
        </pc:sldMkLst>
        <pc:spChg chg="add del mod">
          <ac:chgData name="Sadie Schuldt" userId="de99ec1655bc62ec" providerId="LiveId" clId="{B67BA80E-E522-49CD-B259-859C5CEF47E3}" dt="2022-04-02T19:36:10.997" v="1729" actId="11529"/>
          <ac:spMkLst>
            <pc:docMk/>
            <pc:sldMk cId="3286217673" sldId="326"/>
            <ac:spMk id="2" creationId="{DD212AF8-C3EB-4C17-A1ED-47846BEF248E}"/>
          </ac:spMkLst>
        </pc:spChg>
        <pc:spChg chg="add del">
          <ac:chgData name="Sadie Schuldt" userId="de99ec1655bc62ec" providerId="LiveId" clId="{B67BA80E-E522-49CD-B259-859C5CEF47E3}" dt="2022-04-02T19:35:59.597" v="1720" actId="11529"/>
          <ac:spMkLst>
            <pc:docMk/>
            <pc:sldMk cId="3286217673" sldId="326"/>
            <ac:spMk id="3" creationId="{66D3DCBC-5F68-4BB1-9DCD-D65E7903C706}"/>
          </ac:spMkLst>
        </pc:spChg>
        <pc:spChg chg="add mod">
          <ac:chgData name="Sadie Schuldt" userId="de99ec1655bc62ec" providerId="LiveId" clId="{B67BA80E-E522-49CD-B259-859C5CEF47E3}" dt="2022-04-02T19:48:16.008" v="1983" actId="1076"/>
          <ac:spMkLst>
            <pc:docMk/>
            <pc:sldMk cId="3286217673" sldId="326"/>
            <ac:spMk id="7" creationId="{5265DE7F-7611-4F0E-858C-D8BB56282F25}"/>
          </ac:spMkLst>
        </pc:spChg>
        <pc:spChg chg="mod">
          <ac:chgData name="Sadie Schuldt" userId="de99ec1655bc62ec" providerId="LiveId" clId="{B67BA80E-E522-49CD-B259-859C5CEF47E3}" dt="2022-04-02T19:16:43.114" v="1673" actId="1076"/>
          <ac:spMkLst>
            <pc:docMk/>
            <pc:sldMk cId="3286217673" sldId="326"/>
            <ac:spMk id="225" creationId="{00000000-0000-0000-0000-000000000000}"/>
          </ac:spMkLst>
        </pc:spChg>
        <pc:graphicFrameChg chg="mod">
          <ac:chgData name="Sadie Schuldt" userId="de99ec1655bc62ec" providerId="LiveId" clId="{B67BA80E-E522-49CD-B259-859C5CEF47E3}" dt="2022-04-02T19:32:42.617" v="1682"/>
          <ac:graphicFrameMkLst>
            <pc:docMk/>
            <pc:sldMk cId="3286217673" sldId="326"/>
            <ac:graphicFrameMk id="6" creationId="{2F04E0C2-9DAA-482C-8477-C441A73164EF}"/>
          </ac:graphicFrameMkLst>
        </pc:graphicFrameChg>
        <pc:graphicFrameChg chg="add mod modGraphic">
          <ac:chgData name="Sadie Schuldt" userId="de99ec1655bc62ec" providerId="LiveId" clId="{B67BA80E-E522-49CD-B259-859C5CEF47E3}" dt="2022-04-02T19:48:21.571" v="1984" actId="1076"/>
          <ac:graphicFrameMkLst>
            <pc:docMk/>
            <pc:sldMk cId="3286217673" sldId="326"/>
            <ac:graphicFrameMk id="9" creationId="{5D4B9833-4086-40CD-B86C-D6339933CD2E}"/>
          </ac:graphicFrameMkLst>
        </pc:graphicFrameChg>
      </pc:sldChg>
      <pc:sldChg chg="addSp modSp new del mod">
        <pc:chgData name="Sadie Schuldt" userId="de99ec1655bc62ec" providerId="LiveId" clId="{B67BA80E-E522-49CD-B259-859C5CEF47E3}" dt="2022-04-05T01:42:47.805" v="2925" actId="47"/>
        <pc:sldMkLst>
          <pc:docMk/>
          <pc:sldMk cId="2949054894" sldId="327"/>
        </pc:sldMkLst>
        <pc:graphicFrameChg chg="add mod">
          <ac:chgData name="Sadie Schuldt" userId="de99ec1655bc62ec" providerId="LiveId" clId="{B67BA80E-E522-49CD-B259-859C5CEF47E3}" dt="2022-04-02T20:54:55.994" v="2680" actId="1076"/>
          <ac:graphicFrameMkLst>
            <pc:docMk/>
            <pc:sldMk cId="2949054894" sldId="327"/>
            <ac:graphicFrameMk id="3" creationId="{4F02EE48-13DA-484E-AC7A-DFC0E6487176}"/>
          </ac:graphicFrameMkLst>
        </pc:graphicFrameChg>
      </pc:sldChg>
      <pc:sldChg chg="addSp delSp modSp new mod ord modNotes modNotesTx">
        <pc:chgData name="Sadie Schuldt" userId="de99ec1655bc62ec" providerId="LiveId" clId="{B67BA80E-E522-49CD-B259-859C5CEF47E3}" dt="2022-04-06T19:01:48.070" v="13862" actId="20577"/>
        <pc:sldMkLst>
          <pc:docMk/>
          <pc:sldMk cId="3588214379" sldId="328"/>
        </pc:sldMkLst>
        <pc:spChg chg="del">
          <ac:chgData name="Sadie Schuldt" userId="de99ec1655bc62ec" providerId="LiveId" clId="{B67BA80E-E522-49CD-B259-859C5CEF47E3}" dt="2022-04-05T01:14:46.359" v="2683" actId="478"/>
          <ac:spMkLst>
            <pc:docMk/>
            <pc:sldMk cId="3588214379" sldId="328"/>
            <ac:spMk id="2" creationId="{0AB73388-18D9-4E1B-B757-0141688536CA}"/>
          </ac:spMkLst>
        </pc:spChg>
        <pc:spChg chg="add del mod">
          <ac:chgData name="Sadie Schuldt" userId="de99ec1655bc62ec" providerId="LiveId" clId="{B67BA80E-E522-49CD-B259-859C5CEF47E3}" dt="2022-04-05T01:30:15.980" v="2804"/>
          <ac:spMkLst>
            <pc:docMk/>
            <pc:sldMk cId="3588214379" sldId="328"/>
            <ac:spMk id="16" creationId="{9A16C7A2-3DF4-4EA3-BB56-7CBA8B5A2820}"/>
          </ac:spMkLst>
        </pc:spChg>
        <pc:spChg chg="add mod">
          <ac:chgData name="Sadie Schuldt" userId="de99ec1655bc62ec" providerId="LiveId" clId="{B67BA80E-E522-49CD-B259-859C5CEF47E3}" dt="2022-04-05T01:32:32.551" v="2826" actId="1076"/>
          <ac:spMkLst>
            <pc:docMk/>
            <pc:sldMk cId="3588214379" sldId="328"/>
            <ac:spMk id="17" creationId="{B86236AA-0C88-4680-A66B-1AE69ED5C3DC}"/>
          </ac:spMkLst>
        </pc:spChg>
        <pc:graphicFrameChg chg="add del mod">
          <ac:chgData name="Sadie Schuldt" userId="de99ec1655bc62ec" providerId="LiveId" clId="{B67BA80E-E522-49CD-B259-859C5CEF47E3}" dt="2022-04-05T01:17:59.011" v="2705" actId="478"/>
          <ac:graphicFrameMkLst>
            <pc:docMk/>
            <pc:sldMk cId="3588214379" sldId="328"/>
            <ac:graphicFrameMk id="4" creationId="{DFBDA2D4-3ACD-47EA-9336-10F922F950FA}"/>
          </ac:graphicFrameMkLst>
        </pc:graphicFrameChg>
        <pc:graphicFrameChg chg="add mod">
          <ac:chgData name="Sadie Schuldt" userId="de99ec1655bc62ec" providerId="LiveId" clId="{B67BA80E-E522-49CD-B259-859C5CEF47E3}" dt="2022-04-06T11:44:59.735" v="8249" actId="208"/>
          <ac:graphicFrameMkLst>
            <pc:docMk/>
            <pc:sldMk cId="3588214379" sldId="328"/>
            <ac:graphicFrameMk id="5" creationId="{2F6FDB47-21F9-41FF-8928-43AA6BB04DF3}"/>
          </ac:graphicFrameMkLst>
        </pc:graphicFrameChg>
        <pc:graphicFrameChg chg="add del mod">
          <ac:chgData name="Sadie Schuldt" userId="de99ec1655bc62ec" providerId="LiveId" clId="{B67BA80E-E522-49CD-B259-859C5CEF47E3}" dt="2022-04-05T01:24:01.107" v="2745" actId="478"/>
          <ac:graphicFrameMkLst>
            <pc:docMk/>
            <pc:sldMk cId="3588214379" sldId="328"/>
            <ac:graphicFrameMk id="6" creationId="{14E9982D-5DDF-42BE-B533-9E2F2B104119}"/>
          </ac:graphicFrameMkLst>
        </pc:graphicFrameChg>
        <pc:graphicFrameChg chg="add mod">
          <ac:chgData name="Sadie Schuldt" userId="de99ec1655bc62ec" providerId="LiveId" clId="{B67BA80E-E522-49CD-B259-859C5CEF47E3}" dt="2022-04-06T11:45:09.662" v="8250" actId="1076"/>
          <ac:graphicFrameMkLst>
            <pc:docMk/>
            <pc:sldMk cId="3588214379" sldId="328"/>
            <ac:graphicFrameMk id="7" creationId="{7767FEAA-E961-45FF-9464-7F1FBC1079C8}"/>
          </ac:graphicFrameMkLst>
        </pc:graphicFrameChg>
        <pc:picChg chg="add del mod">
          <ac:chgData name="Sadie Schuldt" userId="de99ec1655bc62ec" providerId="LiveId" clId="{B67BA80E-E522-49CD-B259-859C5CEF47E3}" dt="2022-04-05T01:20:21.554" v="2721" actId="478"/>
          <ac:picMkLst>
            <pc:docMk/>
            <pc:sldMk cId="3588214379" sldId="328"/>
            <ac:picMk id="9" creationId="{8DE1624A-068D-40A9-8967-B4A193B59B3B}"/>
          </ac:picMkLst>
        </pc:picChg>
        <pc:picChg chg="add del mod ord">
          <ac:chgData name="Sadie Schuldt" userId="de99ec1655bc62ec" providerId="LiveId" clId="{B67BA80E-E522-49CD-B259-859C5CEF47E3}" dt="2022-04-05T01:24:08.607" v="2748" actId="478"/>
          <ac:picMkLst>
            <pc:docMk/>
            <pc:sldMk cId="3588214379" sldId="328"/>
            <ac:picMk id="11" creationId="{FF7EE007-E4C6-44DA-9CB8-5821A6047DC3}"/>
          </ac:picMkLst>
        </pc:picChg>
        <pc:picChg chg="add del mod">
          <ac:chgData name="Sadie Schuldt" userId="de99ec1655bc62ec" providerId="LiveId" clId="{B67BA80E-E522-49CD-B259-859C5CEF47E3}" dt="2022-04-05T01:24:06.186" v="2747" actId="478"/>
          <ac:picMkLst>
            <pc:docMk/>
            <pc:sldMk cId="3588214379" sldId="328"/>
            <ac:picMk id="13" creationId="{F80AACCC-0D05-46BB-A156-59C46DD9D987}"/>
          </ac:picMkLst>
        </pc:picChg>
        <pc:picChg chg="add mod ord">
          <ac:chgData name="Sadie Schuldt" userId="de99ec1655bc62ec" providerId="LiveId" clId="{B67BA80E-E522-49CD-B259-859C5CEF47E3}" dt="2022-04-05T01:24:21.066" v="2751" actId="167"/>
          <ac:picMkLst>
            <pc:docMk/>
            <pc:sldMk cId="3588214379" sldId="328"/>
            <ac:picMk id="15" creationId="{3FE1EEF9-3CDD-420A-9BF2-AAD8BE18B4C7}"/>
          </ac:picMkLst>
        </pc:picChg>
      </pc:sldChg>
      <pc:sldChg chg="addSp delSp modSp add del mod">
        <pc:chgData name="Sadie Schuldt" userId="de99ec1655bc62ec" providerId="LiveId" clId="{B67BA80E-E522-49CD-B259-859C5CEF47E3}" dt="2022-04-05T01:25:16.555" v="2764" actId="47"/>
        <pc:sldMkLst>
          <pc:docMk/>
          <pc:sldMk cId="1048645500" sldId="329"/>
        </pc:sldMkLst>
        <pc:graphicFrameChg chg="del">
          <ac:chgData name="Sadie Schuldt" userId="de99ec1655bc62ec" providerId="LiveId" clId="{B67BA80E-E522-49CD-B259-859C5CEF47E3}" dt="2022-04-05T01:22:29.378" v="2735" actId="478"/>
          <ac:graphicFrameMkLst>
            <pc:docMk/>
            <pc:sldMk cId="1048645500" sldId="329"/>
            <ac:graphicFrameMk id="5" creationId="{2F6FDB47-21F9-41FF-8928-43AA6BB04DF3}"/>
          </ac:graphicFrameMkLst>
        </pc:graphicFrameChg>
        <pc:graphicFrameChg chg="del">
          <ac:chgData name="Sadie Schuldt" userId="de99ec1655bc62ec" providerId="LiveId" clId="{B67BA80E-E522-49CD-B259-859C5CEF47E3}" dt="2022-04-05T01:22:26.521" v="2734" actId="478"/>
          <ac:graphicFrameMkLst>
            <pc:docMk/>
            <pc:sldMk cId="1048645500" sldId="329"/>
            <ac:graphicFrameMk id="7" creationId="{7767FEAA-E961-45FF-9464-7F1FBC1079C8}"/>
          </ac:graphicFrameMkLst>
        </pc:graphicFrameChg>
        <pc:graphicFrameChg chg="add mod">
          <ac:chgData name="Sadie Schuldt" userId="de99ec1655bc62ec" providerId="LiveId" clId="{B67BA80E-E522-49CD-B259-859C5CEF47E3}" dt="2022-04-05T01:23:28.777" v="2742" actId="1076"/>
          <ac:graphicFrameMkLst>
            <pc:docMk/>
            <pc:sldMk cId="1048645500" sldId="329"/>
            <ac:graphicFrameMk id="8" creationId="{50F01F7B-4311-439B-AC32-1D57D20253F1}"/>
          </ac:graphicFrameMkLst>
        </pc:graphicFrameChg>
        <pc:graphicFrameChg chg="add del mod">
          <ac:chgData name="Sadie Schuldt" userId="de99ec1655bc62ec" providerId="LiveId" clId="{B67BA80E-E522-49CD-B259-859C5CEF47E3}" dt="2022-04-05T01:23:39.044" v="2744" actId="478"/>
          <ac:graphicFrameMkLst>
            <pc:docMk/>
            <pc:sldMk cId="1048645500" sldId="329"/>
            <ac:graphicFrameMk id="9" creationId="{FC811B95-FB40-41A7-9A96-7FB2324998FA}"/>
          </ac:graphicFrameMkLst>
        </pc:graphicFrameChg>
      </pc:sldChg>
      <pc:sldChg chg="addSp delSp modSp add mod modNotesTx">
        <pc:chgData name="Sadie Schuldt" userId="de99ec1655bc62ec" providerId="LiveId" clId="{B67BA80E-E522-49CD-B259-859C5CEF47E3}" dt="2022-04-06T19:04:25.115" v="14294" actId="20577"/>
        <pc:sldMkLst>
          <pc:docMk/>
          <pc:sldMk cId="278818892" sldId="330"/>
        </pc:sldMkLst>
        <pc:spChg chg="add mod">
          <ac:chgData name="Sadie Schuldt" userId="de99ec1655bc62ec" providerId="LiveId" clId="{B67BA80E-E522-49CD-B259-859C5CEF47E3}" dt="2022-04-05T01:37:38.108" v="2914" actId="1076"/>
          <ac:spMkLst>
            <pc:docMk/>
            <pc:sldMk cId="278818892" sldId="330"/>
            <ac:spMk id="12" creationId="{4B18DE18-F1EC-4788-9680-2E42588FA536}"/>
          </ac:spMkLst>
        </pc:spChg>
        <pc:graphicFrameChg chg="del">
          <ac:chgData name="Sadie Schuldt" userId="de99ec1655bc62ec" providerId="LiveId" clId="{B67BA80E-E522-49CD-B259-859C5CEF47E3}" dt="2022-04-05T01:22:38.860" v="2737" actId="478"/>
          <ac:graphicFrameMkLst>
            <pc:docMk/>
            <pc:sldMk cId="278818892" sldId="330"/>
            <ac:graphicFrameMk id="5" creationId="{2F6FDB47-21F9-41FF-8928-43AA6BB04DF3}"/>
          </ac:graphicFrameMkLst>
        </pc:graphicFrameChg>
        <pc:graphicFrameChg chg="del">
          <ac:chgData name="Sadie Schuldt" userId="de99ec1655bc62ec" providerId="LiveId" clId="{B67BA80E-E522-49CD-B259-859C5CEF47E3}" dt="2022-04-05T01:35:40.382" v="2862" actId="478"/>
          <ac:graphicFrameMkLst>
            <pc:docMk/>
            <pc:sldMk cId="278818892" sldId="330"/>
            <ac:graphicFrameMk id="6" creationId="{14E9982D-5DDF-42BE-B533-9E2F2B104119}"/>
          </ac:graphicFrameMkLst>
        </pc:graphicFrameChg>
        <pc:graphicFrameChg chg="del">
          <ac:chgData name="Sadie Schuldt" userId="de99ec1655bc62ec" providerId="LiveId" clId="{B67BA80E-E522-49CD-B259-859C5CEF47E3}" dt="2022-04-05T01:22:36.133" v="2736" actId="478"/>
          <ac:graphicFrameMkLst>
            <pc:docMk/>
            <pc:sldMk cId="278818892" sldId="330"/>
            <ac:graphicFrameMk id="7" creationId="{7767FEAA-E961-45FF-9464-7F1FBC1079C8}"/>
          </ac:graphicFrameMkLst>
        </pc:graphicFrameChg>
        <pc:graphicFrameChg chg="add mod">
          <ac:chgData name="Sadie Schuldt" userId="de99ec1655bc62ec" providerId="LiveId" clId="{B67BA80E-E522-49CD-B259-859C5CEF47E3}" dt="2022-04-06T11:46:31.773" v="8262" actId="1076"/>
          <ac:graphicFrameMkLst>
            <pc:docMk/>
            <pc:sldMk cId="278818892" sldId="330"/>
            <ac:graphicFrameMk id="8" creationId="{34691B4F-5A93-44EE-BAB3-9536E7FBD046}"/>
          </ac:graphicFrameMkLst>
        </pc:graphicFrameChg>
        <pc:graphicFrameChg chg="add mod">
          <ac:chgData name="Sadie Schuldt" userId="de99ec1655bc62ec" providerId="LiveId" clId="{B67BA80E-E522-49CD-B259-859C5CEF47E3}" dt="2022-04-06T11:46:37.629" v="8263" actId="1076"/>
          <ac:graphicFrameMkLst>
            <pc:docMk/>
            <pc:sldMk cId="278818892" sldId="330"/>
            <ac:graphicFrameMk id="9" creationId="{9CCE5222-8988-49E7-ADF8-C07F89C32B1E}"/>
          </ac:graphicFrameMkLst>
        </pc:graphicFrameChg>
        <pc:graphicFrameChg chg="add mod">
          <ac:chgData name="Sadie Schuldt" userId="de99ec1655bc62ec" providerId="LiveId" clId="{B67BA80E-E522-49CD-B259-859C5CEF47E3}" dt="2022-04-06T11:46:47.198" v="8264" actId="1076"/>
          <ac:graphicFrameMkLst>
            <pc:docMk/>
            <pc:sldMk cId="278818892" sldId="330"/>
            <ac:graphicFrameMk id="10" creationId="{E090E9EF-F86A-42A8-882B-BFFC3AE3E975}"/>
          </ac:graphicFrameMkLst>
        </pc:graphicFrameChg>
        <pc:picChg chg="del">
          <ac:chgData name="Sadie Schuldt" userId="de99ec1655bc62ec" providerId="LiveId" clId="{B67BA80E-E522-49CD-B259-859C5CEF47E3}" dt="2022-04-05T01:37:53.188" v="2915" actId="478"/>
          <ac:picMkLst>
            <pc:docMk/>
            <pc:sldMk cId="278818892" sldId="330"/>
            <ac:picMk id="11" creationId="{FF7EE007-E4C6-44DA-9CB8-5821A6047DC3}"/>
          </ac:picMkLst>
        </pc:picChg>
        <pc:picChg chg="del">
          <ac:chgData name="Sadie Schuldt" userId="de99ec1655bc62ec" providerId="LiveId" clId="{B67BA80E-E522-49CD-B259-859C5CEF47E3}" dt="2022-04-05T01:37:55.133" v="2916" actId="478"/>
          <ac:picMkLst>
            <pc:docMk/>
            <pc:sldMk cId="278818892" sldId="330"/>
            <ac:picMk id="13" creationId="{F80AACCC-0D05-46BB-A156-59C46DD9D987}"/>
          </ac:picMkLst>
        </pc:picChg>
        <pc:picChg chg="add mod">
          <ac:chgData name="Sadie Schuldt" userId="de99ec1655bc62ec" providerId="LiveId" clId="{B67BA80E-E522-49CD-B259-859C5CEF47E3}" dt="2022-04-06T11:46:25.849" v="8261" actId="1076"/>
          <ac:picMkLst>
            <pc:docMk/>
            <pc:sldMk cId="278818892" sldId="330"/>
            <ac:picMk id="14" creationId="{16661FFA-AD9C-4955-82E0-FD5B699E3FCC}"/>
          </ac:picMkLst>
        </pc:picChg>
      </pc:sldChg>
      <pc:sldChg chg="addSp delSp modSp add mod modNotesTx">
        <pc:chgData name="Sadie Schuldt" userId="de99ec1655bc62ec" providerId="LiveId" clId="{B67BA80E-E522-49CD-B259-859C5CEF47E3}" dt="2022-04-06T19:04:14.606" v="14285" actId="20577"/>
        <pc:sldMkLst>
          <pc:docMk/>
          <pc:sldMk cId="4198675894" sldId="331"/>
        </pc:sldMkLst>
        <pc:spChg chg="add mod">
          <ac:chgData name="Sadie Schuldt" userId="de99ec1655bc62ec" providerId="LiveId" clId="{B67BA80E-E522-49CD-B259-859C5CEF47E3}" dt="2022-04-05T01:33:55.483" v="2841" actId="1076"/>
          <ac:spMkLst>
            <pc:docMk/>
            <pc:sldMk cId="4198675894" sldId="331"/>
            <ac:spMk id="9" creationId="{BA8D9DF0-E15E-4E63-B979-E89523B1195D}"/>
          </ac:spMkLst>
        </pc:spChg>
        <pc:graphicFrameChg chg="del">
          <ac:chgData name="Sadie Schuldt" userId="de99ec1655bc62ec" providerId="LiveId" clId="{B67BA80E-E522-49CD-B259-859C5CEF47E3}" dt="2022-04-05T01:25:29.696" v="2766" actId="478"/>
          <ac:graphicFrameMkLst>
            <pc:docMk/>
            <pc:sldMk cId="4198675894" sldId="331"/>
            <ac:graphicFrameMk id="5" creationId="{2F6FDB47-21F9-41FF-8928-43AA6BB04DF3}"/>
          </ac:graphicFrameMkLst>
        </pc:graphicFrameChg>
        <pc:graphicFrameChg chg="add mod">
          <ac:chgData name="Sadie Schuldt" userId="de99ec1655bc62ec" providerId="LiveId" clId="{B67BA80E-E522-49CD-B259-859C5CEF47E3}" dt="2022-04-06T11:45:33.958" v="8253" actId="207"/>
          <ac:graphicFrameMkLst>
            <pc:docMk/>
            <pc:sldMk cId="4198675894" sldId="331"/>
            <ac:graphicFrameMk id="6" creationId="{0AD76D6F-05B5-48AC-8FB7-DD8C16610C29}"/>
          </ac:graphicFrameMkLst>
        </pc:graphicFrameChg>
        <pc:graphicFrameChg chg="del">
          <ac:chgData name="Sadie Schuldt" userId="de99ec1655bc62ec" providerId="LiveId" clId="{B67BA80E-E522-49CD-B259-859C5CEF47E3}" dt="2022-04-05T01:25:26.884" v="2765" actId="478"/>
          <ac:graphicFrameMkLst>
            <pc:docMk/>
            <pc:sldMk cId="4198675894" sldId="331"/>
            <ac:graphicFrameMk id="7" creationId="{7767FEAA-E961-45FF-9464-7F1FBC1079C8}"/>
          </ac:graphicFrameMkLst>
        </pc:graphicFrameChg>
        <pc:graphicFrameChg chg="add mod">
          <ac:chgData name="Sadie Schuldt" userId="de99ec1655bc62ec" providerId="LiveId" clId="{B67BA80E-E522-49CD-B259-859C5CEF47E3}" dt="2022-04-06T11:45:36.545" v="8254" actId="207"/>
          <ac:graphicFrameMkLst>
            <pc:docMk/>
            <pc:sldMk cId="4198675894" sldId="331"/>
            <ac:graphicFrameMk id="8" creationId="{340BB2B5-FF30-4754-B657-433B80F6545C}"/>
          </ac:graphicFrameMkLst>
        </pc:graphicFrameChg>
      </pc:sldChg>
      <pc:sldChg chg="addSp delSp modSp add mod ord modNotesTx">
        <pc:chgData name="Sadie Schuldt" userId="de99ec1655bc62ec" providerId="LiveId" clId="{B67BA80E-E522-49CD-B259-859C5CEF47E3}" dt="2022-04-06T19:00:35.786" v="13783" actId="20577"/>
        <pc:sldMkLst>
          <pc:docMk/>
          <pc:sldMk cId="2973434641" sldId="332"/>
        </pc:sldMkLst>
        <pc:spChg chg="add mod">
          <ac:chgData name="Sadie Schuldt" userId="de99ec1655bc62ec" providerId="LiveId" clId="{B67BA80E-E522-49CD-B259-859C5CEF47E3}" dt="2022-04-05T01:30:00.322" v="2802" actId="1076"/>
          <ac:spMkLst>
            <pc:docMk/>
            <pc:sldMk cId="2973434641" sldId="332"/>
            <ac:spMk id="9" creationId="{E6CA56D8-30FE-4231-8907-EFD9F717E066}"/>
          </ac:spMkLst>
        </pc:spChg>
        <pc:graphicFrameChg chg="del">
          <ac:chgData name="Sadie Schuldt" userId="de99ec1655bc62ec" providerId="LiveId" clId="{B67BA80E-E522-49CD-B259-859C5CEF47E3}" dt="2022-04-05T01:24:51.487" v="2757" actId="478"/>
          <ac:graphicFrameMkLst>
            <pc:docMk/>
            <pc:sldMk cId="2973434641" sldId="332"/>
            <ac:graphicFrameMk id="5" creationId="{2F6FDB47-21F9-41FF-8928-43AA6BB04DF3}"/>
          </ac:graphicFrameMkLst>
        </pc:graphicFrameChg>
        <pc:graphicFrameChg chg="add mod">
          <ac:chgData name="Sadie Schuldt" userId="de99ec1655bc62ec" providerId="LiveId" clId="{B67BA80E-E522-49CD-B259-859C5CEF47E3}" dt="2022-04-06T11:44:19.678" v="8243" actId="207"/>
          <ac:graphicFrameMkLst>
            <pc:docMk/>
            <pc:sldMk cId="2973434641" sldId="332"/>
            <ac:graphicFrameMk id="6" creationId="{BDDBEE78-DEF2-4965-BD65-2CF69B08F316}"/>
          </ac:graphicFrameMkLst>
        </pc:graphicFrameChg>
        <pc:graphicFrameChg chg="del">
          <ac:chgData name="Sadie Schuldt" userId="de99ec1655bc62ec" providerId="LiveId" clId="{B67BA80E-E522-49CD-B259-859C5CEF47E3}" dt="2022-04-05T01:24:46.523" v="2756" actId="478"/>
          <ac:graphicFrameMkLst>
            <pc:docMk/>
            <pc:sldMk cId="2973434641" sldId="332"/>
            <ac:graphicFrameMk id="7" creationId="{7767FEAA-E961-45FF-9464-7F1FBC1079C8}"/>
          </ac:graphicFrameMkLst>
        </pc:graphicFrameChg>
        <pc:graphicFrameChg chg="add mod">
          <ac:chgData name="Sadie Schuldt" userId="de99ec1655bc62ec" providerId="LiveId" clId="{B67BA80E-E522-49CD-B259-859C5CEF47E3}" dt="2022-04-06T11:44:25.643" v="8244" actId="207"/>
          <ac:graphicFrameMkLst>
            <pc:docMk/>
            <pc:sldMk cId="2973434641" sldId="332"/>
            <ac:graphicFrameMk id="8" creationId="{8609FF06-B1F7-4E20-A6AF-615BC8D53335}"/>
          </ac:graphicFrameMkLst>
        </pc:graphicFrameChg>
        <pc:picChg chg="mod">
          <ac:chgData name="Sadie Schuldt" userId="de99ec1655bc62ec" providerId="LiveId" clId="{B67BA80E-E522-49CD-B259-859C5CEF47E3}" dt="2022-04-06T11:42:18.899" v="8234" actId="1076"/>
          <ac:picMkLst>
            <pc:docMk/>
            <pc:sldMk cId="2973434641" sldId="332"/>
            <ac:picMk id="15" creationId="{3FE1EEF9-3CDD-420A-9BF2-AAD8BE18B4C7}"/>
          </ac:picMkLst>
        </pc:picChg>
      </pc:sldChg>
      <pc:sldChg chg="addSp delSp modSp new mod ord modClrScheme chgLayout modNotesTx">
        <pc:chgData name="Sadie Schuldt" userId="de99ec1655bc62ec" providerId="LiveId" clId="{B67BA80E-E522-49CD-B259-859C5CEF47E3}" dt="2022-04-06T01:27:15.714" v="4519" actId="20577"/>
        <pc:sldMkLst>
          <pc:docMk/>
          <pc:sldMk cId="3420234115" sldId="333"/>
        </pc:sldMkLst>
        <pc:spChg chg="mod ord">
          <ac:chgData name="Sadie Schuldt" userId="de99ec1655bc62ec" providerId="LiveId" clId="{B67BA80E-E522-49CD-B259-859C5CEF47E3}" dt="2022-04-06T00:48:02.369" v="3226" actId="700"/>
          <ac:spMkLst>
            <pc:docMk/>
            <pc:sldMk cId="3420234115" sldId="333"/>
            <ac:spMk id="2" creationId="{C1144B99-FF2B-41CB-AB84-320E9DC61164}"/>
          </ac:spMkLst>
        </pc:spChg>
        <pc:spChg chg="add mod">
          <ac:chgData name="Sadie Schuldt" userId="de99ec1655bc62ec" providerId="LiveId" clId="{B67BA80E-E522-49CD-B259-859C5CEF47E3}" dt="2022-04-06T00:53:02.224" v="3543" actId="20577"/>
          <ac:spMkLst>
            <pc:docMk/>
            <pc:sldMk cId="3420234115" sldId="333"/>
            <ac:spMk id="6" creationId="{E5B4497D-5C80-4B3A-828A-5CB1BCAE4679}"/>
          </ac:spMkLst>
        </pc:spChg>
        <pc:spChg chg="add mod">
          <ac:chgData name="Sadie Schuldt" userId="de99ec1655bc62ec" providerId="LiveId" clId="{B67BA80E-E522-49CD-B259-859C5CEF47E3}" dt="2022-04-06T00:52:50.019" v="3540" actId="1076"/>
          <ac:spMkLst>
            <pc:docMk/>
            <pc:sldMk cId="3420234115" sldId="333"/>
            <ac:spMk id="7" creationId="{9E3BCE27-25B1-4643-B8A6-BA092F110E08}"/>
          </ac:spMkLst>
        </pc:spChg>
        <pc:graphicFrameChg chg="add del mod">
          <ac:chgData name="Sadie Schuldt" userId="de99ec1655bc62ec" providerId="LiveId" clId="{B67BA80E-E522-49CD-B259-859C5CEF47E3}" dt="2022-04-05T12:08:43.156" v="2934" actId="478"/>
          <ac:graphicFrameMkLst>
            <pc:docMk/>
            <pc:sldMk cId="3420234115" sldId="333"/>
            <ac:graphicFrameMk id="3" creationId="{100AE3F2-F81E-4027-8ACF-58D3E898DFE0}"/>
          </ac:graphicFrameMkLst>
        </pc:graphicFrameChg>
        <pc:graphicFrameChg chg="add del mod">
          <ac:chgData name="Sadie Schuldt" userId="de99ec1655bc62ec" providerId="LiveId" clId="{B67BA80E-E522-49CD-B259-859C5CEF47E3}" dt="2022-04-05T12:08:41.095" v="2933" actId="478"/>
          <ac:graphicFrameMkLst>
            <pc:docMk/>
            <pc:sldMk cId="3420234115" sldId="333"/>
            <ac:graphicFrameMk id="4" creationId="{37D6ABFD-64BD-4C89-A45F-529DE4AB8EE7}"/>
          </ac:graphicFrameMkLst>
        </pc:graphicFrameChg>
        <pc:picChg chg="add mod">
          <ac:chgData name="Sadie Schuldt" userId="de99ec1655bc62ec" providerId="LiveId" clId="{B67BA80E-E522-49CD-B259-859C5CEF47E3}" dt="2022-04-06T00:51:42.783" v="3491" actId="1076"/>
          <ac:picMkLst>
            <pc:docMk/>
            <pc:sldMk cId="3420234115" sldId="333"/>
            <ac:picMk id="4" creationId="{86B9740C-DA4D-4266-A910-30E641F630AD}"/>
          </ac:picMkLst>
        </pc:picChg>
      </pc:sldChg>
      <pc:sldChg chg="addSp delSp modSp new mod ord modClrScheme chgLayout modNotesTx">
        <pc:chgData name="Sadie Schuldt" userId="de99ec1655bc62ec" providerId="LiveId" clId="{B67BA80E-E522-49CD-B259-859C5CEF47E3}" dt="2022-04-06T17:49:05.905" v="9978"/>
        <pc:sldMkLst>
          <pc:docMk/>
          <pc:sldMk cId="3514004038" sldId="334"/>
        </pc:sldMkLst>
        <pc:spChg chg="del">
          <ac:chgData name="Sadie Schuldt" userId="de99ec1655bc62ec" providerId="LiveId" clId="{B67BA80E-E522-49CD-B259-859C5CEF47E3}" dt="2022-04-06T00:36:01.378" v="3188" actId="700"/>
          <ac:spMkLst>
            <pc:docMk/>
            <pc:sldMk cId="3514004038" sldId="334"/>
            <ac:spMk id="2" creationId="{0ACFB932-FA8E-4C7C-94F1-162263809707}"/>
          </ac:spMkLst>
        </pc:spChg>
        <pc:spChg chg="mod ord">
          <ac:chgData name="Sadie Schuldt" userId="de99ec1655bc62ec" providerId="LiveId" clId="{B67BA80E-E522-49CD-B259-859C5CEF47E3}" dt="2022-04-06T00:36:01.378" v="3188" actId="700"/>
          <ac:spMkLst>
            <pc:docMk/>
            <pc:sldMk cId="3514004038" sldId="334"/>
            <ac:spMk id="3" creationId="{59689CCC-10F0-4948-A364-14F070F32178}"/>
          </ac:spMkLst>
        </pc:spChg>
        <pc:spChg chg="add mod">
          <ac:chgData name="Sadie Schuldt" userId="de99ec1655bc62ec" providerId="LiveId" clId="{B67BA80E-E522-49CD-B259-859C5CEF47E3}" dt="2022-04-06T00:44:32.193" v="3219" actId="1076"/>
          <ac:spMkLst>
            <pc:docMk/>
            <pc:sldMk cId="3514004038" sldId="334"/>
            <ac:spMk id="6" creationId="{BB6215E9-C714-40AF-8437-62808ECF0194}"/>
          </ac:spMkLst>
        </pc:spChg>
        <pc:graphicFrameChg chg="add del mod">
          <ac:chgData name="Sadie Schuldt" userId="de99ec1655bc62ec" providerId="LiveId" clId="{B67BA80E-E522-49CD-B259-859C5CEF47E3}" dt="2022-04-06T03:11:29.196" v="8154" actId="478"/>
          <ac:graphicFrameMkLst>
            <pc:docMk/>
            <pc:sldMk cId="3514004038" sldId="334"/>
            <ac:graphicFrameMk id="4" creationId="{D1058D98-05CD-486A-A2BC-0B4F88B87EB1}"/>
          </ac:graphicFrameMkLst>
        </pc:graphicFrameChg>
        <pc:graphicFrameChg chg="add mod">
          <ac:chgData name="Sadie Schuldt" userId="de99ec1655bc62ec" providerId="LiveId" clId="{B67BA80E-E522-49CD-B259-859C5CEF47E3}" dt="2022-04-06T11:33:01.801" v="8199" actId="1076"/>
          <ac:graphicFrameMkLst>
            <pc:docMk/>
            <pc:sldMk cId="3514004038" sldId="334"/>
            <ac:graphicFrameMk id="7" creationId="{D1058D98-05CD-486A-A2BC-0B4F88B87EB1}"/>
          </ac:graphicFrameMkLst>
        </pc:graphicFrameChg>
      </pc:sldChg>
      <pc:sldChg chg="addSp delSp modSp new mod ord setBg modClrScheme chgLayout modNotesTx">
        <pc:chgData name="Sadie Schuldt" userId="de99ec1655bc62ec" providerId="LiveId" clId="{B67BA80E-E522-49CD-B259-859C5CEF47E3}" dt="2022-04-06T01:44:33.621" v="4566" actId="20577"/>
        <pc:sldMkLst>
          <pc:docMk/>
          <pc:sldMk cId="2230009752" sldId="335"/>
        </pc:sldMkLst>
        <pc:spChg chg="mod ord">
          <ac:chgData name="Sadie Schuldt" userId="de99ec1655bc62ec" providerId="LiveId" clId="{B67BA80E-E522-49CD-B259-859C5CEF47E3}" dt="2022-04-06T01:05:47.100" v="4334" actId="700"/>
          <ac:spMkLst>
            <pc:docMk/>
            <pc:sldMk cId="2230009752" sldId="335"/>
            <ac:spMk id="2" creationId="{557D8261-33BA-47BC-B67E-049C3C7D220C}"/>
          </ac:spMkLst>
        </pc:spChg>
        <pc:spChg chg="add del mod ord">
          <ac:chgData name="Sadie Schuldt" userId="de99ec1655bc62ec" providerId="LiveId" clId="{B67BA80E-E522-49CD-B259-859C5CEF47E3}" dt="2022-04-06T01:05:47.100" v="4334" actId="700"/>
          <ac:spMkLst>
            <pc:docMk/>
            <pc:sldMk cId="2230009752" sldId="335"/>
            <ac:spMk id="3" creationId="{0D4A63BB-215C-49D0-A201-7CA7C331E393}"/>
          </ac:spMkLst>
        </pc:spChg>
        <pc:spChg chg="add del mod">
          <ac:chgData name="Sadie Schuldt" userId="de99ec1655bc62ec" providerId="LiveId" clId="{B67BA80E-E522-49CD-B259-859C5CEF47E3}" dt="2022-04-06T01:16:39.895" v="4394" actId="478"/>
          <ac:spMkLst>
            <pc:docMk/>
            <pc:sldMk cId="2230009752" sldId="335"/>
            <ac:spMk id="5" creationId="{304E2D39-B464-4B46-BD9D-335D82EEEB4A}"/>
          </ac:spMkLst>
        </pc:spChg>
        <pc:spChg chg="add del">
          <ac:chgData name="Sadie Schuldt" userId="de99ec1655bc62ec" providerId="LiveId" clId="{B67BA80E-E522-49CD-B259-859C5CEF47E3}" dt="2022-04-06T01:06:40.948" v="4337" actId="478"/>
          <ac:spMkLst>
            <pc:docMk/>
            <pc:sldMk cId="2230009752" sldId="335"/>
            <ac:spMk id="7" creationId="{A3EF3924-2BE4-4D97-8FCF-4C10528DC074}"/>
          </ac:spMkLst>
        </pc:spChg>
        <pc:spChg chg="add mod">
          <ac:chgData name="Sadie Schuldt" userId="de99ec1655bc62ec" providerId="LiveId" clId="{B67BA80E-E522-49CD-B259-859C5CEF47E3}" dt="2022-04-06T01:44:22.259" v="4541" actId="1076"/>
          <ac:spMkLst>
            <pc:docMk/>
            <pc:sldMk cId="2230009752" sldId="335"/>
            <ac:spMk id="8" creationId="{62D0CA5D-96BF-4690-9C8C-4629995446EF}"/>
          </ac:spMkLst>
        </pc:spChg>
      </pc:sldChg>
      <pc:sldChg chg="addSp modSp new mod setBg modNotesTx">
        <pc:chgData name="Sadie Schuldt" userId="de99ec1655bc62ec" providerId="LiveId" clId="{B67BA80E-E522-49CD-B259-859C5CEF47E3}" dt="2022-04-06T02:15:40.141" v="5688" actId="14100"/>
        <pc:sldMkLst>
          <pc:docMk/>
          <pc:sldMk cId="35666016" sldId="336"/>
        </pc:sldMkLst>
        <pc:spChg chg="add mod">
          <ac:chgData name="Sadie Schuldt" userId="de99ec1655bc62ec" providerId="LiveId" clId="{B67BA80E-E522-49CD-B259-859C5CEF47E3}" dt="2022-04-06T01:49:50.195" v="4588" actId="1076"/>
          <ac:spMkLst>
            <pc:docMk/>
            <pc:sldMk cId="35666016" sldId="336"/>
            <ac:spMk id="5" creationId="{008A6F36-C3AC-4CE9-B3F7-65920E7C311B}"/>
          </ac:spMkLst>
        </pc:spChg>
        <pc:spChg chg="add mod">
          <ac:chgData name="Sadie Schuldt" userId="de99ec1655bc62ec" providerId="LiveId" clId="{B67BA80E-E522-49CD-B259-859C5CEF47E3}" dt="2022-04-06T01:56:05.549" v="5146" actId="207"/>
          <ac:spMkLst>
            <pc:docMk/>
            <pc:sldMk cId="35666016" sldId="336"/>
            <ac:spMk id="7" creationId="{3597119C-4D43-4DAE-B557-ECD65F64449B}"/>
          </ac:spMkLst>
        </pc:spChg>
        <pc:spChg chg="add mod">
          <ac:chgData name="Sadie Schuldt" userId="de99ec1655bc62ec" providerId="LiveId" clId="{B67BA80E-E522-49CD-B259-859C5CEF47E3}" dt="2022-04-06T01:56:20.401" v="5148" actId="1076"/>
          <ac:spMkLst>
            <pc:docMk/>
            <pc:sldMk cId="35666016" sldId="336"/>
            <ac:spMk id="8" creationId="{9C77B7BC-5471-4B2A-9747-EA35EA84F98A}"/>
          </ac:spMkLst>
        </pc:spChg>
        <pc:picChg chg="add mod">
          <ac:chgData name="Sadie Schuldt" userId="de99ec1655bc62ec" providerId="LiveId" clId="{B67BA80E-E522-49CD-B259-859C5CEF47E3}" dt="2022-04-06T02:15:40.141" v="5688" actId="14100"/>
          <ac:picMkLst>
            <pc:docMk/>
            <pc:sldMk cId="35666016" sldId="336"/>
            <ac:picMk id="1026" creationId="{DE960A62-B7F1-42F8-B656-85E8038A80A3}"/>
          </ac:picMkLst>
        </pc:picChg>
      </pc:sldChg>
      <pc:sldChg chg="addSp delSp modSp new mod modNotesTx">
        <pc:chgData name="Sadie Schuldt" userId="de99ec1655bc62ec" providerId="LiveId" clId="{B67BA80E-E522-49CD-B259-859C5CEF47E3}" dt="2022-04-06T11:32:29.426" v="8198" actId="14861"/>
        <pc:sldMkLst>
          <pc:docMk/>
          <pc:sldMk cId="3810334618" sldId="337"/>
        </pc:sldMkLst>
        <pc:spChg chg="add mod">
          <ac:chgData name="Sadie Schuldt" userId="de99ec1655bc62ec" providerId="LiveId" clId="{B67BA80E-E522-49CD-B259-859C5CEF47E3}" dt="2022-04-06T02:06:32.246" v="5448" actId="1076"/>
          <ac:spMkLst>
            <pc:docMk/>
            <pc:sldMk cId="3810334618" sldId="337"/>
            <ac:spMk id="4" creationId="{B2E32E4F-A11C-4C48-B831-FF8A88573965}"/>
          </ac:spMkLst>
        </pc:spChg>
        <pc:spChg chg="add mod">
          <ac:chgData name="Sadie Schuldt" userId="de99ec1655bc62ec" providerId="LiveId" clId="{B67BA80E-E522-49CD-B259-859C5CEF47E3}" dt="2022-04-06T02:50:07.489" v="6497" actId="2710"/>
          <ac:spMkLst>
            <pc:docMk/>
            <pc:sldMk cId="3810334618" sldId="337"/>
            <ac:spMk id="5" creationId="{30292A1E-4E41-447F-A680-62A07F85B0FA}"/>
          </ac:spMkLst>
        </pc:spChg>
        <pc:picChg chg="add del mod">
          <ac:chgData name="Sadie Schuldt" userId="de99ec1655bc62ec" providerId="LiveId" clId="{B67BA80E-E522-49CD-B259-859C5CEF47E3}" dt="2022-04-06T02:10:58.825" v="5668" actId="478"/>
          <ac:picMkLst>
            <pc:docMk/>
            <pc:sldMk cId="3810334618" sldId="337"/>
            <ac:picMk id="6" creationId="{A4E9A034-EF9E-40E9-89F2-161BCBB07667}"/>
          </ac:picMkLst>
        </pc:picChg>
        <pc:picChg chg="add del mod">
          <ac:chgData name="Sadie Schuldt" userId="de99ec1655bc62ec" providerId="LiveId" clId="{B67BA80E-E522-49CD-B259-859C5CEF47E3}" dt="2022-04-06T02:11:39.021" v="5674" actId="478"/>
          <ac:picMkLst>
            <pc:docMk/>
            <pc:sldMk cId="3810334618" sldId="337"/>
            <ac:picMk id="2050" creationId="{1DFEB57D-5B34-412D-A419-99F1975C0BFE}"/>
          </ac:picMkLst>
        </pc:picChg>
        <pc:picChg chg="add mod">
          <ac:chgData name="Sadie Schuldt" userId="de99ec1655bc62ec" providerId="LiveId" clId="{B67BA80E-E522-49CD-B259-859C5CEF47E3}" dt="2022-04-06T11:32:29.426" v="8198" actId="14861"/>
          <ac:picMkLst>
            <pc:docMk/>
            <pc:sldMk cId="3810334618" sldId="337"/>
            <ac:picMk id="2052" creationId="{8EAEA3C0-B7EA-4875-B789-95F5770362EF}"/>
          </ac:picMkLst>
        </pc:picChg>
      </pc:sldChg>
      <pc:sldChg chg="addSp modSp new mod ord modNotesTx">
        <pc:chgData name="Sadie Schuldt" userId="de99ec1655bc62ec" providerId="LiveId" clId="{B67BA80E-E522-49CD-B259-859C5CEF47E3}" dt="2022-04-06T17:56:34.785" v="10234" actId="20577"/>
        <pc:sldMkLst>
          <pc:docMk/>
          <pc:sldMk cId="2401266377" sldId="338"/>
        </pc:sldMkLst>
        <pc:spChg chg="add mod">
          <ac:chgData name="Sadie Schuldt" userId="de99ec1655bc62ec" providerId="LiveId" clId="{B67BA80E-E522-49CD-B259-859C5CEF47E3}" dt="2022-04-06T17:24:35.731" v="9395" actId="1076"/>
          <ac:spMkLst>
            <pc:docMk/>
            <pc:sldMk cId="2401266377" sldId="338"/>
            <ac:spMk id="4" creationId="{388D9833-3C0E-4173-AAC6-4614729E6457}"/>
          </ac:spMkLst>
        </pc:spChg>
        <pc:spChg chg="add mod ord">
          <ac:chgData name="Sadie Schuldt" userId="de99ec1655bc62ec" providerId="LiveId" clId="{B67BA80E-E522-49CD-B259-859C5CEF47E3}" dt="2022-04-06T17:55:12.080" v="10024" actId="1076"/>
          <ac:spMkLst>
            <pc:docMk/>
            <pc:sldMk cId="2401266377" sldId="338"/>
            <ac:spMk id="5" creationId="{D5063B57-4FE2-4A83-A427-265303165B19}"/>
          </ac:spMkLst>
        </pc:spChg>
        <pc:spChg chg="add mod">
          <ac:chgData name="Sadie Schuldt" userId="de99ec1655bc62ec" providerId="LiveId" clId="{B67BA80E-E522-49CD-B259-859C5CEF47E3}" dt="2022-04-06T17:54:57.072" v="10021" actId="14100"/>
          <ac:spMkLst>
            <pc:docMk/>
            <pc:sldMk cId="2401266377" sldId="338"/>
            <ac:spMk id="6" creationId="{96BD02DC-8674-41D4-A299-438A3298F672}"/>
          </ac:spMkLst>
        </pc:spChg>
        <pc:picChg chg="add mod">
          <ac:chgData name="Sadie Schuldt" userId="de99ec1655bc62ec" providerId="LiveId" clId="{B67BA80E-E522-49CD-B259-859C5CEF47E3}" dt="2022-04-06T17:24:54.696" v="9398" actId="14100"/>
          <ac:picMkLst>
            <pc:docMk/>
            <pc:sldMk cId="2401266377" sldId="338"/>
            <ac:picMk id="3" creationId="{1534C36A-5575-4A64-8815-01DAF34CD402}"/>
          </ac:picMkLst>
        </pc:picChg>
      </pc:sldChg>
      <pc:sldChg chg="addSp delSp modSp new mod modNotesTx">
        <pc:chgData name="Sadie Schuldt" userId="de99ec1655bc62ec" providerId="LiveId" clId="{B67BA80E-E522-49CD-B259-859C5CEF47E3}" dt="2022-04-06T18:16:20.088" v="10980" actId="313"/>
        <pc:sldMkLst>
          <pc:docMk/>
          <pc:sldMk cId="1144643930" sldId="339"/>
        </pc:sldMkLst>
        <pc:spChg chg="add mod">
          <ac:chgData name="Sadie Schuldt" userId="de99ec1655bc62ec" providerId="LiveId" clId="{B67BA80E-E522-49CD-B259-859C5CEF47E3}" dt="2022-04-06T18:05:35.738" v="10530" actId="1076"/>
          <ac:spMkLst>
            <pc:docMk/>
            <pc:sldMk cId="1144643930" sldId="339"/>
            <ac:spMk id="3" creationId="{F1156AD9-54F5-4CB7-A8B4-050B8FE39A39}"/>
          </ac:spMkLst>
        </pc:spChg>
        <pc:spChg chg="add mod">
          <ac:chgData name="Sadie Schuldt" userId="de99ec1655bc62ec" providerId="LiveId" clId="{B67BA80E-E522-49CD-B259-859C5CEF47E3}" dt="2022-04-06T18:14:44.773" v="10592" actId="404"/>
          <ac:spMkLst>
            <pc:docMk/>
            <pc:sldMk cId="1144643930" sldId="339"/>
            <ac:spMk id="6" creationId="{9F3980DE-BBBB-42F9-AE14-44AC21FB9611}"/>
          </ac:spMkLst>
        </pc:spChg>
        <pc:graphicFrameChg chg="add mod modGraphic">
          <ac:chgData name="Sadie Schuldt" userId="de99ec1655bc62ec" providerId="LiveId" clId="{B67BA80E-E522-49CD-B259-859C5CEF47E3}" dt="2022-04-06T18:14:10.254" v="10588"/>
          <ac:graphicFrameMkLst>
            <pc:docMk/>
            <pc:sldMk cId="1144643930" sldId="339"/>
            <ac:graphicFrameMk id="4" creationId="{DD941BF5-A973-4A79-A79E-F57B667692C5}"/>
          </ac:graphicFrameMkLst>
        </pc:graphicFrameChg>
        <pc:picChg chg="add del mod">
          <ac:chgData name="Sadie Schuldt" userId="de99ec1655bc62ec" providerId="LiveId" clId="{B67BA80E-E522-49CD-B259-859C5CEF47E3}" dt="2022-04-06T18:11:23.821" v="10572" actId="478"/>
          <ac:picMkLst>
            <pc:docMk/>
            <pc:sldMk cId="1144643930" sldId="339"/>
            <ac:picMk id="8" creationId="{B0D62A25-6172-46F8-8042-66D55C4CDD2F}"/>
          </ac:picMkLst>
        </pc:picChg>
        <pc:picChg chg="add del mod">
          <ac:chgData name="Sadie Schuldt" userId="de99ec1655bc62ec" providerId="LiveId" clId="{B67BA80E-E522-49CD-B259-859C5CEF47E3}" dt="2022-04-06T18:11:22.149" v="10571" actId="478"/>
          <ac:picMkLst>
            <pc:docMk/>
            <pc:sldMk cId="1144643930" sldId="339"/>
            <ac:picMk id="10" creationId="{5E20213F-AFB6-4955-8780-6668EE2428C5}"/>
          </ac:picMkLst>
        </pc:picChg>
      </pc:sldChg>
      <pc:sldChg chg="modSp add del mod ord">
        <pc:chgData name="Sadie Schuldt" userId="de99ec1655bc62ec" providerId="LiveId" clId="{B67BA80E-E522-49CD-B259-859C5CEF47E3}" dt="2022-04-06T17:56:44.560" v="10235" actId="47"/>
        <pc:sldMkLst>
          <pc:docMk/>
          <pc:sldMk cId="291453015" sldId="340"/>
        </pc:sldMkLst>
        <pc:spChg chg="mod">
          <ac:chgData name="Sadie Schuldt" userId="de99ec1655bc62ec" providerId="LiveId" clId="{B67BA80E-E522-49CD-B259-859C5CEF47E3}" dt="2022-04-06T17:06:25.287" v="8759" actId="20577"/>
          <ac:spMkLst>
            <pc:docMk/>
            <pc:sldMk cId="291453015" sldId="340"/>
            <ac:spMk id="225" creationId="{00000000-0000-0000-0000-000000000000}"/>
          </ac:spMkLst>
        </pc:spChg>
        <pc:graphicFrameChg chg="mod">
          <ac:chgData name="Sadie Schuldt" userId="de99ec1655bc62ec" providerId="LiveId" clId="{B67BA80E-E522-49CD-B259-859C5CEF47E3}" dt="2022-04-06T17:09:20.075" v="8947"/>
          <ac:graphicFrameMkLst>
            <pc:docMk/>
            <pc:sldMk cId="291453015" sldId="340"/>
            <ac:graphicFrameMk id="6" creationId="{2F04E0C2-9DAA-482C-8477-C441A73164EF}"/>
          </ac:graphicFrameMkLst>
        </pc:graphicFrameChg>
      </pc:sldChg>
      <pc:sldChg chg="addSp delSp modSp add mod ord modNotesTx">
        <pc:chgData name="Sadie Schuldt" userId="de99ec1655bc62ec" providerId="LiveId" clId="{B67BA80E-E522-49CD-B259-859C5CEF47E3}" dt="2022-04-06T17:48:26.539" v="9966" actId="13822"/>
        <pc:sldMkLst>
          <pc:docMk/>
          <pc:sldMk cId="1444288039" sldId="341"/>
        </pc:sldMkLst>
        <pc:spChg chg="del mod">
          <ac:chgData name="Sadie Schuldt" userId="de99ec1655bc62ec" providerId="LiveId" clId="{B67BA80E-E522-49CD-B259-859C5CEF47E3}" dt="2022-04-06T17:16:49.234" v="8984" actId="478"/>
          <ac:spMkLst>
            <pc:docMk/>
            <pc:sldMk cId="1444288039" sldId="341"/>
            <ac:spMk id="5" creationId="{008A6F36-C3AC-4CE9-B3F7-65920E7C311B}"/>
          </ac:spMkLst>
        </pc:spChg>
        <pc:spChg chg="add del mod">
          <ac:chgData name="Sadie Schuldt" userId="de99ec1655bc62ec" providerId="LiveId" clId="{B67BA80E-E522-49CD-B259-859C5CEF47E3}" dt="2022-04-06T17:25:18.079" v="9401" actId="478"/>
          <ac:spMkLst>
            <pc:docMk/>
            <pc:sldMk cId="1444288039" sldId="341"/>
            <ac:spMk id="6" creationId="{FE496689-038F-45BA-87DF-BF0CA5F136F1}"/>
          </ac:spMkLst>
        </pc:spChg>
        <pc:spChg chg="mod">
          <ac:chgData name="Sadie Schuldt" userId="de99ec1655bc62ec" providerId="LiveId" clId="{B67BA80E-E522-49CD-B259-859C5CEF47E3}" dt="2022-04-06T17:16:43.992" v="8982" actId="20577"/>
          <ac:spMkLst>
            <pc:docMk/>
            <pc:sldMk cId="1444288039" sldId="341"/>
            <ac:spMk id="7" creationId="{3597119C-4D43-4DAE-B557-ECD65F64449B}"/>
          </ac:spMkLst>
        </pc:spChg>
        <pc:spChg chg="del mod">
          <ac:chgData name="Sadie Schuldt" userId="de99ec1655bc62ec" providerId="LiveId" clId="{B67BA80E-E522-49CD-B259-859C5CEF47E3}" dt="2022-04-06T17:25:16.151" v="9400" actId="478"/>
          <ac:spMkLst>
            <pc:docMk/>
            <pc:sldMk cId="1444288039" sldId="341"/>
            <ac:spMk id="8" creationId="{9C77B7BC-5471-4B2A-9747-EA35EA84F98A}"/>
          </ac:spMkLst>
        </pc:spChg>
        <pc:spChg chg="add mod">
          <ac:chgData name="Sadie Schuldt" userId="de99ec1655bc62ec" providerId="LiveId" clId="{B67BA80E-E522-49CD-B259-859C5CEF47E3}" dt="2022-04-06T17:17:10.493" v="8993" actId="1076"/>
          <ac:spMkLst>
            <pc:docMk/>
            <pc:sldMk cId="1444288039" sldId="341"/>
            <ac:spMk id="11" creationId="{6FC6FFDC-EE65-4470-B3D4-11AEF5F46FDB}"/>
          </ac:spMkLst>
        </pc:spChg>
        <pc:spChg chg="add del">
          <ac:chgData name="Sadie Schuldt" userId="de99ec1655bc62ec" providerId="LiveId" clId="{B67BA80E-E522-49CD-B259-859C5CEF47E3}" dt="2022-04-06T17:20:15.242" v="9115" actId="478"/>
          <ac:spMkLst>
            <pc:docMk/>
            <pc:sldMk cId="1444288039" sldId="341"/>
            <ac:spMk id="13" creationId="{41361175-2029-4E33-B6D6-18056B5B72DB}"/>
          </ac:spMkLst>
        </pc:spChg>
        <pc:spChg chg="add mod">
          <ac:chgData name="Sadie Schuldt" userId="de99ec1655bc62ec" providerId="LiveId" clId="{B67BA80E-E522-49CD-B259-859C5CEF47E3}" dt="2022-04-06T17:32:38.916" v="9662" actId="5793"/>
          <ac:spMkLst>
            <pc:docMk/>
            <pc:sldMk cId="1444288039" sldId="341"/>
            <ac:spMk id="14" creationId="{78B80D21-EFD6-4692-8FDD-C1D3B3D98F39}"/>
          </ac:spMkLst>
        </pc:spChg>
        <pc:spChg chg="add del mod">
          <ac:chgData name="Sadie Schuldt" userId="de99ec1655bc62ec" providerId="LiveId" clId="{B67BA80E-E522-49CD-B259-859C5CEF47E3}" dt="2022-04-06T17:28:28.025" v="9613" actId="478"/>
          <ac:spMkLst>
            <pc:docMk/>
            <pc:sldMk cId="1444288039" sldId="341"/>
            <ac:spMk id="15" creationId="{56D3ACCF-1FEA-4486-BF8B-1E7C485A655A}"/>
          </ac:spMkLst>
        </pc:spChg>
        <pc:picChg chg="add del mod">
          <ac:chgData name="Sadie Schuldt" userId="de99ec1655bc62ec" providerId="LiveId" clId="{B67BA80E-E522-49CD-B259-859C5CEF47E3}" dt="2022-04-06T17:25:18.079" v="9401" actId="478"/>
          <ac:picMkLst>
            <pc:docMk/>
            <pc:sldMk cId="1444288039" sldId="341"/>
            <ac:picMk id="4" creationId="{BA2AFF2C-7D83-43EB-88D6-4B6D9863C632}"/>
          </ac:picMkLst>
        </pc:picChg>
        <pc:picChg chg="add mod">
          <ac:chgData name="Sadie Schuldt" userId="de99ec1655bc62ec" providerId="LiveId" clId="{B67BA80E-E522-49CD-B259-859C5CEF47E3}" dt="2022-04-06T17:48:26.539" v="9966" actId="13822"/>
          <ac:picMkLst>
            <pc:docMk/>
            <pc:sldMk cId="1444288039" sldId="341"/>
            <ac:picMk id="12" creationId="{D3AC5646-3348-40B2-AA8F-94892ABF3A7B}"/>
          </ac:picMkLst>
        </pc:picChg>
        <pc:picChg chg="del">
          <ac:chgData name="Sadie Schuldt" userId="de99ec1655bc62ec" providerId="LiveId" clId="{B67BA80E-E522-49CD-B259-859C5CEF47E3}" dt="2022-04-06T17:15:05.737" v="8954" actId="478"/>
          <ac:picMkLst>
            <pc:docMk/>
            <pc:sldMk cId="1444288039" sldId="341"/>
            <ac:picMk id="1026" creationId="{DE960A62-B7F1-42F8-B656-85E8038A80A3}"/>
          </ac:picMkLst>
        </pc:picChg>
      </pc:sldChg>
      <pc:sldChg chg="new del">
        <pc:chgData name="Sadie Schuldt" userId="de99ec1655bc62ec" providerId="LiveId" clId="{B67BA80E-E522-49CD-B259-859C5CEF47E3}" dt="2022-04-06T18:16:31.426" v="10981" actId="47"/>
        <pc:sldMkLst>
          <pc:docMk/>
          <pc:sldMk cId="2807789646" sldId="342"/>
        </pc:sldMkLst>
      </pc:sldChg>
      <pc:sldChg chg="modSp new mod ord setBg modNotesTx">
        <pc:chgData name="Sadie Schuldt" userId="de99ec1655bc62ec" providerId="LiveId" clId="{B67BA80E-E522-49CD-B259-859C5CEF47E3}" dt="2022-04-06T18:48:08.868" v="13622" actId="20577"/>
        <pc:sldMkLst>
          <pc:docMk/>
          <pc:sldMk cId="3273231085" sldId="342"/>
        </pc:sldMkLst>
        <pc:spChg chg="mod">
          <ac:chgData name="Sadie Schuldt" userId="de99ec1655bc62ec" providerId="LiveId" clId="{B67BA80E-E522-49CD-B259-859C5CEF47E3}" dt="2022-04-06T18:47:27.152" v="13475" actId="207"/>
          <ac:spMkLst>
            <pc:docMk/>
            <pc:sldMk cId="3273231085" sldId="342"/>
            <ac:spMk id="2" creationId="{ACFB7336-5A4A-468B-8E04-D727FE9868E6}"/>
          </ac:spMkLst>
        </pc:spChg>
      </pc:sldChg>
      <pc:sldMasterChg chg="delSldLayout">
        <pc:chgData name="Sadie Schuldt" userId="de99ec1655bc62ec" providerId="LiveId" clId="{B67BA80E-E522-49CD-B259-859C5CEF47E3}" dt="2022-04-06T17:51:56.496" v="10000" actId="47"/>
        <pc:sldMasterMkLst>
          <pc:docMk/>
          <pc:sldMasterMk cId="0" sldId="2147483660"/>
        </pc:sldMasterMkLst>
        <pc:sldLayoutChg chg="del">
          <pc:chgData name="Sadie Schuldt" userId="de99ec1655bc62ec" providerId="LiveId" clId="{B67BA80E-E522-49CD-B259-859C5CEF47E3}" dt="2022-04-02T19:49:29.109" v="1986" actId="47"/>
          <pc:sldLayoutMkLst>
            <pc:docMk/>
            <pc:sldMasterMk cId="0" sldId="2147483660"/>
            <pc:sldLayoutMk cId="0" sldId="2147483649"/>
          </pc:sldLayoutMkLst>
        </pc:sldLayoutChg>
        <pc:sldLayoutChg chg="del">
          <pc:chgData name="Sadie Schuldt" userId="de99ec1655bc62ec" providerId="LiveId" clId="{B67BA80E-E522-49CD-B259-859C5CEF47E3}" dt="2022-04-05T01:42:55.697" v="2927" actId="47"/>
          <pc:sldLayoutMkLst>
            <pc:docMk/>
            <pc:sldMasterMk cId="0" sldId="2147483660"/>
            <pc:sldLayoutMk cId="0" sldId="2147483651"/>
          </pc:sldLayoutMkLst>
        </pc:sldLayoutChg>
        <pc:sldLayoutChg chg="del">
          <pc:chgData name="Sadie Schuldt" userId="de99ec1655bc62ec" providerId="LiveId" clId="{B67BA80E-E522-49CD-B259-859C5CEF47E3}" dt="2022-03-30T21:24:39.050" v="1575" actId="47"/>
          <pc:sldLayoutMkLst>
            <pc:docMk/>
            <pc:sldMasterMk cId="0" sldId="2147483660"/>
            <pc:sldLayoutMk cId="0" sldId="2147483653"/>
          </pc:sldLayoutMkLst>
        </pc:sldLayoutChg>
        <pc:sldLayoutChg chg="del">
          <pc:chgData name="Sadie Schuldt" userId="de99ec1655bc62ec" providerId="LiveId" clId="{B67BA80E-E522-49CD-B259-859C5CEF47E3}" dt="2022-03-30T21:24:46.059" v="1579" actId="47"/>
          <pc:sldLayoutMkLst>
            <pc:docMk/>
            <pc:sldMasterMk cId="0" sldId="2147483660"/>
            <pc:sldLayoutMk cId="0" sldId="2147483654"/>
          </pc:sldLayoutMkLst>
        </pc:sldLayoutChg>
        <pc:sldLayoutChg chg="del">
          <pc:chgData name="Sadie Schuldt" userId="de99ec1655bc62ec" providerId="LiveId" clId="{B67BA80E-E522-49CD-B259-859C5CEF47E3}" dt="2022-03-29T23:59:57.778" v="514" actId="47"/>
          <pc:sldLayoutMkLst>
            <pc:docMk/>
            <pc:sldMasterMk cId="0" sldId="2147483660"/>
            <pc:sldLayoutMk cId="0" sldId="2147483658"/>
          </pc:sldLayoutMkLst>
        </pc:sldLayoutChg>
        <pc:sldLayoutChg chg="del">
          <pc:chgData name="Sadie Schuldt" userId="de99ec1655bc62ec" providerId="LiveId" clId="{B67BA80E-E522-49CD-B259-859C5CEF47E3}" dt="2022-04-05T12:51:05.762" v="3121" actId="47"/>
          <pc:sldLayoutMkLst>
            <pc:docMk/>
            <pc:sldMasterMk cId="0" sldId="2147483660"/>
            <pc:sldLayoutMk cId="522411639" sldId="2147483662"/>
          </pc:sldLayoutMkLst>
        </pc:sldLayoutChg>
        <pc:sldLayoutChg chg="del">
          <pc:chgData name="Sadie Schuldt" userId="de99ec1655bc62ec" providerId="LiveId" clId="{B67BA80E-E522-49CD-B259-859C5CEF47E3}" dt="2022-04-02T19:49:30.693" v="1987" actId="47"/>
          <pc:sldLayoutMkLst>
            <pc:docMk/>
            <pc:sldMasterMk cId="0" sldId="2147483660"/>
            <pc:sldLayoutMk cId="544804479" sldId="2147483662"/>
          </pc:sldLayoutMkLst>
        </pc:sldLayoutChg>
        <pc:sldLayoutChg chg="del">
          <pc:chgData name="Sadie Schuldt" userId="de99ec1655bc62ec" providerId="LiveId" clId="{B67BA80E-E522-49CD-B259-859C5CEF47E3}" dt="2022-04-06T17:51:56.496" v="10000" actId="47"/>
          <pc:sldLayoutMkLst>
            <pc:docMk/>
            <pc:sldMasterMk cId="0" sldId="2147483660"/>
            <pc:sldLayoutMk cId="3976898352" sldId="2147483662"/>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de99ec1655bc62ec/Desktop/0971%20Food%20-%20Risk%20Factor%20Frequency%20Report%202021.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d.docs.live.net/de99ec1655bc62ec/Desktop/Capstone%20Project/All%20data%20related%20to%20final%20capstone%20project.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50000"/>
                  </a:schemeClr>
                </a:solidFill>
                <a:latin typeface="Montserrat" panose="00000500000000000000" pitchFamily="2" charset="0"/>
                <a:ea typeface="+mn-ea"/>
                <a:cs typeface="+mn-cs"/>
              </a:defRPr>
            </a:pPr>
            <a:r>
              <a:rPr lang="en-US" sz="1400" b="1">
                <a:solidFill>
                  <a:schemeClr val="tx1">
                    <a:lumMod val="50000"/>
                  </a:schemeClr>
                </a:solidFill>
                <a:latin typeface="Montserrat" panose="00000500000000000000" pitchFamily="2" charset="0"/>
              </a:rPr>
              <a:t>Top 5</a:t>
            </a:r>
            <a:r>
              <a:rPr lang="en-US" sz="1400" b="1" baseline="0">
                <a:solidFill>
                  <a:schemeClr val="tx1">
                    <a:lumMod val="50000"/>
                  </a:schemeClr>
                </a:solidFill>
                <a:latin typeface="Montserrat" panose="00000500000000000000" pitchFamily="2" charset="0"/>
              </a:rPr>
              <a:t> Pathogens Contributing to Domestically Acquired Foodborne Illness</a:t>
            </a:r>
            <a:endParaRPr lang="en-US" sz="1400" b="1">
              <a:solidFill>
                <a:schemeClr val="tx1">
                  <a:lumMod val="50000"/>
                </a:schemeClr>
              </a:solidFill>
              <a:latin typeface="Montserrat" panose="00000500000000000000" pitchFamily="2" charset="0"/>
            </a:endParaRPr>
          </a:p>
        </c:rich>
      </c:tx>
      <c:layout>
        <c:manualLayout>
          <c:xMode val="edge"/>
          <c:yMode val="edge"/>
          <c:x val="0.14528734133521221"/>
          <c:y val="0"/>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50000"/>
                </a:schemeClr>
              </a:solidFill>
              <a:latin typeface="Montserrat" panose="00000500000000000000" pitchFamily="2" charset="0"/>
              <a:ea typeface="+mn-ea"/>
              <a:cs typeface="+mn-cs"/>
            </a:defRPr>
          </a:pPr>
          <a:endParaRPr lang="en-US"/>
        </a:p>
      </c:txPr>
    </c:title>
    <c:autoTitleDeleted val="0"/>
    <c:plotArea>
      <c:layout>
        <c:manualLayout>
          <c:layoutTarget val="inner"/>
          <c:xMode val="edge"/>
          <c:yMode val="edge"/>
          <c:x val="0.36709157188684749"/>
          <c:y val="0.14962092604869437"/>
          <c:w val="0.58061213181685623"/>
          <c:h val="0.78483739018129473"/>
        </c:manualLayout>
      </c:layout>
      <c:barChart>
        <c:barDir val="bar"/>
        <c:grouping val="stacked"/>
        <c:varyColors val="0"/>
        <c:ser>
          <c:idx val="0"/>
          <c:order val="0"/>
          <c:tx>
            <c:strRef>
              <c:f>'[All data related to final capstone project.xlsx]Sheet4'!$B$4</c:f>
              <c:strCache>
                <c:ptCount val="1"/>
                <c:pt idx="0">
                  <c:v>Estimated number of illnesses</c:v>
                </c:pt>
              </c:strCache>
            </c:strRef>
          </c:tx>
          <c:spPr>
            <a:pattFill prst="pct70">
              <a:fgClr>
                <a:schemeClr val="accent4"/>
              </a:fgClr>
              <a:bgClr>
                <a:schemeClr val="accent6">
                  <a:lumMod val="60000"/>
                  <a:lumOff val="40000"/>
                </a:schemeClr>
              </a:bgClr>
            </a:pattFill>
            <a:ln>
              <a:noFill/>
            </a:ln>
            <a:effectLst/>
          </c:spPr>
          <c:invertIfNegative val="0"/>
          <c:cat>
            <c:strRef>
              <c:f>'[All data related to final capstone project.xlsx]Sheet4'!$A$5:$A$9</c:f>
              <c:strCache>
                <c:ptCount val="5"/>
                <c:pt idx="0">
                  <c:v>Norovirus</c:v>
                </c:pt>
                <c:pt idx="1">
                  <c:v>Salmonella, nontyphoidal</c:v>
                </c:pt>
                <c:pt idx="2">
                  <c:v>Clostridium perfringens</c:v>
                </c:pt>
                <c:pt idx="3">
                  <c:v>Camplyobacter spp</c:v>
                </c:pt>
                <c:pt idx="4">
                  <c:v>Staphylococcus aureus</c:v>
                </c:pt>
              </c:strCache>
            </c:strRef>
          </c:cat>
          <c:val>
            <c:numRef>
              <c:f>'[All data related to final capstone project.xlsx]Sheet4'!$B$5:$B$9</c:f>
              <c:numCache>
                <c:formatCode>#,##0</c:formatCode>
                <c:ptCount val="5"/>
                <c:pt idx="0">
                  <c:v>5456731</c:v>
                </c:pt>
                <c:pt idx="1">
                  <c:v>1027561</c:v>
                </c:pt>
                <c:pt idx="2">
                  <c:v>965958</c:v>
                </c:pt>
                <c:pt idx="3">
                  <c:v>845024</c:v>
                </c:pt>
                <c:pt idx="4">
                  <c:v>241148</c:v>
                </c:pt>
              </c:numCache>
            </c:numRef>
          </c:val>
          <c:extLst>
            <c:ext xmlns:c16="http://schemas.microsoft.com/office/drawing/2014/chart" uri="{C3380CC4-5D6E-409C-BE32-E72D297353CC}">
              <c16:uniqueId val="{00000000-BC70-45DB-AB17-8C9B266BD963}"/>
            </c:ext>
          </c:extLst>
        </c:ser>
        <c:dLbls>
          <c:showLegendKey val="0"/>
          <c:showVal val="0"/>
          <c:showCatName val="0"/>
          <c:showSerName val="0"/>
          <c:showPercent val="0"/>
          <c:showBubbleSize val="0"/>
        </c:dLbls>
        <c:gapWidth val="150"/>
        <c:overlap val="100"/>
        <c:axId val="1564450288"/>
        <c:axId val="1564453616"/>
      </c:barChart>
      <c:catAx>
        <c:axId val="156445028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50000"/>
                  </a:schemeClr>
                </a:solidFill>
                <a:latin typeface="Montserrat" panose="00000500000000000000" pitchFamily="2" charset="0"/>
                <a:ea typeface="+mn-ea"/>
                <a:cs typeface="+mn-cs"/>
              </a:defRPr>
            </a:pPr>
            <a:endParaRPr lang="en-US"/>
          </a:p>
        </c:txPr>
        <c:crossAx val="1564453616"/>
        <c:crosses val="autoZero"/>
        <c:auto val="1"/>
        <c:lblAlgn val="ctr"/>
        <c:lblOffset val="100"/>
        <c:noMultiLvlLbl val="0"/>
      </c:catAx>
      <c:valAx>
        <c:axId val="1564453616"/>
        <c:scaling>
          <c:orientation val="minMax"/>
        </c:scaling>
        <c:delete val="0"/>
        <c:axPos val="b"/>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schemeClr>
                </a:solidFill>
                <a:latin typeface="+mn-lt"/>
                <a:ea typeface="+mn-ea"/>
                <a:cs typeface="+mn-cs"/>
              </a:defRPr>
            </a:pPr>
            <a:endParaRPr lang="en-US"/>
          </a:p>
        </c:txPr>
        <c:crossAx val="15644502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en-US" dirty="0">
                <a:solidFill>
                  <a:schemeClr val="tx1">
                    <a:lumMod val="50000"/>
                  </a:schemeClr>
                </a:solidFill>
              </a:rPr>
              <a:t>OUT 2019</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pieChart>
        <c:varyColors val="1"/>
        <c:ser>
          <c:idx val="0"/>
          <c:order val="0"/>
          <c:tx>
            <c:strRef>
              <c:f>'[All data related to final capstone project.xlsx]Sheet3'!$E$1</c:f>
              <c:strCache>
                <c:ptCount val="1"/>
                <c:pt idx="0">
                  <c:v>OUT 2019</c:v>
                </c:pt>
              </c:strCache>
            </c:strRef>
          </c:tx>
          <c:spPr>
            <a:ln>
              <a:solidFill>
                <a:schemeClr val="tx1">
                  <a:lumMod val="50000"/>
                </a:schemeClr>
              </a:solidFill>
            </a:ln>
          </c:spPr>
          <c:explosion val="2"/>
          <c:dPt>
            <c:idx val="0"/>
            <c:bubble3D val="0"/>
            <c:spPr>
              <a:solidFill>
                <a:schemeClr val="accent1"/>
              </a:solidFill>
              <a:ln w="19050">
                <a:solidFill>
                  <a:schemeClr val="tx1">
                    <a:lumMod val="50000"/>
                  </a:schemeClr>
                </a:solidFill>
              </a:ln>
              <a:effectLst/>
            </c:spPr>
            <c:extLst>
              <c:ext xmlns:c16="http://schemas.microsoft.com/office/drawing/2014/chart" uri="{C3380CC4-5D6E-409C-BE32-E72D297353CC}">
                <c16:uniqueId val="{00000001-EB4A-4C9B-9C0E-640893170458}"/>
              </c:ext>
            </c:extLst>
          </c:dPt>
          <c:dPt>
            <c:idx val="1"/>
            <c:bubble3D val="0"/>
            <c:spPr>
              <a:solidFill>
                <a:schemeClr val="accent2"/>
              </a:solidFill>
              <a:ln w="19050">
                <a:solidFill>
                  <a:schemeClr val="tx1">
                    <a:lumMod val="50000"/>
                  </a:schemeClr>
                </a:solidFill>
              </a:ln>
              <a:effectLst/>
            </c:spPr>
            <c:extLst>
              <c:ext xmlns:c16="http://schemas.microsoft.com/office/drawing/2014/chart" uri="{C3380CC4-5D6E-409C-BE32-E72D297353CC}">
                <c16:uniqueId val="{00000003-EB4A-4C9B-9C0E-640893170458}"/>
              </c:ext>
            </c:extLst>
          </c:dPt>
          <c:dPt>
            <c:idx val="2"/>
            <c:bubble3D val="0"/>
            <c:spPr>
              <a:solidFill>
                <a:schemeClr val="accent3"/>
              </a:solidFill>
              <a:ln w="19050">
                <a:solidFill>
                  <a:schemeClr val="tx1">
                    <a:lumMod val="50000"/>
                  </a:schemeClr>
                </a:solidFill>
              </a:ln>
              <a:effectLst/>
            </c:spPr>
            <c:extLst>
              <c:ext xmlns:c16="http://schemas.microsoft.com/office/drawing/2014/chart" uri="{C3380CC4-5D6E-409C-BE32-E72D297353CC}">
                <c16:uniqueId val="{00000005-EB4A-4C9B-9C0E-640893170458}"/>
              </c:ext>
            </c:extLst>
          </c:dPt>
          <c:dPt>
            <c:idx val="3"/>
            <c:bubble3D val="0"/>
            <c:spPr>
              <a:solidFill>
                <a:schemeClr val="accent4"/>
              </a:solidFill>
              <a:ln w="19050">
                <a:solidFill>
                  <a:schemeClr val="tx1">
                    <a:lumMod val="50000"/>
                  </a:schemeClr>
                </a:solidFill>
              </a:ln>
              <a:effectLst/>
            </c:spPr>
            <c:extLst>
              <c:ext xmlns:c16="http://schemas.microsoft.com/office/drawing/2014/chart" uri="{C3380CC4-5D6E-409C-BE32-E72D297353CC}">
                <c16:uniqueId val="{00000007-EB4A-4C9B-9C0E-640893170458}"/>
              </c:ext>
            </c:extLst>
          </c:dPt>
          <c:dPt>
            <c:idx val="4"/>
            <c:bubble3D val="0"/>
            <c:spPr>
              <a:pattFill prst="pct70">
                <a:fgClr>
                  <a:schemeClr val="accent5"/>
                </a:fgClr>
                <a:bgClr>
                  <a:schemeClr val="bg1"/>
                </a:bgClr>
              </a:pattFill>
              <a:ln w="19050">
                <a:solidFill>
                  <a:schemeClr val="tx1">
                    <a:lumMod val="50000"/>
                  </a:schemeClr>
                </a:solidFill>
              </a:ln>
              <a:effectLst/>
            </c:spPr>
            <c:extLst>
              <c:ext xmlns:c16="http://schemas.microsoft.com/office/drawing/2014/chart" uri="{C3380CC4-5D6E-409C-BE32-E72D297353CC}">
                <c16:uniqueId val="{00000009-EB4A-4C9B-9C0E-640893170458}"/>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project.xlsx]Sheet3'!$E$2:$E$6</c:f>
              <c:numCache>
                <c:formatCode>General</c:formatCode>
                <c:ptCount val="5"/>
                <c:pt idx="0">
                  <c:v>29</c:v>
                </c:pt>
                <c:pt idx="1">
                  <c:v>1</c:v>
                </c:pt>
                <c:pt idx="2">
                  <c:v>1</c:v>
                </c:pt>
                <c:pt idx="3">
                  <c:v>86</c:v>
                </c:pt>
                <c:pt idx="4">
                  <c:v>17</c:v>
                </c:pt>
              </c:numCache>
            </c:numRef>
          </c:val>
          <c:extLst>
            <c:ext xmlns:c16="http://schemas.microsoft.com/office/drawing/2014/chart" uri="{C3380CC4-5D6E-409C-BE32-E72D297353CC}">
              <c16:uniqueId val="{0000000A-EB4A-4C9B-9C0E-64089317045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en-US" dirty="0">
                <a:solidFill>
                  <a:schemeClr val="tx1">
                    <a:lumMod val="50000"/>
                  </a:schemeClr>
                </a:solidFill>
              </a:rPr>
              <a:t>OUT 2021</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pieChart>
        <c:varyColors val="1"/>
        <c:ser>
          <c:idx val="0"/>
          <c:order val="0"/>
          <c:tx>
            <c:strRef>
              <c:f>'[All data related to final capstone project.xlsx]Sheet3'!$G$1</c:f>
              <c:strCache>
                <c:ptCount val="1"/>
                <c:pt idx="0">
                  <c:v>OUT 2021</c:v>
                </c:pt>
              </c:strCache>
            </c:strRef>
          </c:tx>
          <c:spPr>
            <a:ln>
              <a:solidFill>
                <a:schemeClr val="tx1">
                  <a:lumMod val="50000"/>
                </a:schemeClr>
              </a:solidFill>
            </a:ln>
          </c:spPr>
          <c:dPt>
            <c:idx val="0"/>
            <c:bubble3D val="0"/>
            <c:spPr>
              <a:solidFill>
                <a:schemeClr val="accent1"/>
              </a:solidFill>
              <a:ln w="19050">
                <a:solidFill>
                  <a:schemeClr val="tx1">
                    <a:lumMod val="50000"/>
                  </a:schemeClr>
                </a:solidFill>
              </a:ln>
              <a:effectLst/>
            </c:spPr>
            <c:extLst>
              <c:ext xmlns:c16="http://schemas.microsoft.com/office/drawing/2014/chart" uri="{C3380CC4-5D6E-409C-BE32-E72D297353CC}">
                <c16:uniqueId val="{00000001-094A-4125-8C4A-590A7AD910AA}"/>
              </c:ext>
            </c:extLst>
          </c:dPt>
          <c:dPt>
            <c:idx val="1"/>
            <c:bubble3D val="0"/>
            <c:spPr>
              <a:solidFill>
                <a:schemeClr val="accent2"/>
              </a:solidFill>
              <a:ln w="19050">
                <a:solidFill>
                  <a:schemeClr val="tx1">
                    <a:lumMod val="50000"/>
                  </a:schemeClr>
                </a:solidFill>
              </a:ln>
              <a:effectLst/>
            </c:spPr>
            <c:extLst>
              <c:ext xmlns:c16="http://schemas.microsoft.com/office/drawing/2014/chart" uri="{C3380CC4-5D6E-409C-BE32-E72D297353CC}">
                <c16:uniqueId val="{00000003-094A-4125-8C4A-590A7AD910AA}"/>
              </c:ext>
            </c:extLst>
          </c:dPt>
          <c:dPt>
            <c:idx val="2"/>
            <c:bubble3D val="0"/>
            <c:spPr>
              <a:solidFill>
                <a:schemeClr val="accent3"/>
              </a:solidFill>
              <a:ln w="19050">
                <a:solidFill>
                  <a:schemeClr val="tx1">
                    <a:lumMod val="50000"/>
                  </a:schemeClr>
                </a:solidFill>
              </a:ln>
              <a:effectLst/>
            </c:spPr>
            <c:extLst>
              <c:ext xmlns:c16="http://schemas.microsoft.com/office/drawing/2014/chart" uri="{C3380CC4-5D6E-409C-BE32-E72D297353CC}">
                <c16:uniqueId val="{00000005-094A-4125-8C4A-590A7AD910AA}"/>
              </c:ext>
            </c:extLst>
          </c:dPt>
          <c:dPt>
            <c:idx val="3"/>
            <c:bubble3D val="0"/>
            <c:spPr>
              <a:solidFill>
                <a:schemeClr val="accent4"/>
              </a:solidFill>
              <a:ln w="19050">
                <a:solidFill>
                  <a:schemeClr val="tx1">
                    <a:lumMod val="50000"/>
                  </a:schemeClr>
                </a:solidFill>
              </a:ln>
              <a:effectLst/>
            </c:spPr>
            <c:extLst>
              <c:ext xmlns:c16="http://schemas.microsoft.com/office/drawing/2014/chart" uri="{C3380CC4-5D6E-409C-BE32-E72D297353CC}">
                <c16:uniqueId val="{00000007-094A-4125-8C4A-590A7AD910AA}"/>
              </c:ext>
            </c:extLst>
          </c:dPt>
          <c:dPt>
            <c:idx val="4"/>
            <c:bubble3D val="0"/>
            <c:spPr>
              <a:pattFill prst="pct70">
                <a:fgClr>
                  <a:schemeClr val="accent5"/>
                </a:fgClr>
                <a:bgClr>
                  <a:schemeClr val="bg1"/>
                </a:bgClr>
              </a:pattFill>
              <a:ln w="19050">
                <a:solidFill>
                  <a:schemeClr val="tx1">
                    <a:lumMod val="50000"/>
                  </a:schemeClr>
                </a:solidFill>
              </a:ln>
              <a:effectLst/>
            </c:spPr>
            <c:extLst>
              <c:ext xmlns:c16="http://schemas.microsoft.com/office/drawing/2014/chart" uri="{C3380CC4-5D6E-409C-BE32-E72D297353CC}">
                <c16:uniqueId val="{00000009-094A-4125-8C4A-590A7AD910AA}"/>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project.xlsx]Sheet3'!$G$2:$G$6</c:f>
              <c:numCache>
                <c:formatCode>General</c:formatCode>
                <c:ptCount val="5"/>
                <c:pt idx="0">
                  <c:v>22</c:v>
                </c:pt>
                <c:pt idx="1">
                  <c:v>0</c:v>
                </c:pt>
                <c:pt idx="2">
                  <c:v>0</c:v>
                </c:pt>
                <c:pt idx="3">
                  <c:v>37</c:v>
                </c:pt>
                <c:pt idx="4">
                  <c:v>7</c:v>
                </c:pt>
              </c:numCache>
            </c:numRef>
          </c:val>
          <c:extLst>
            <c:ext xmlns:c16="http://schemas.microsoft.com/office/drawing/2014/chart" uri="{C3380CC4-5D6E-409C-BE32-E72D297353CC}">
              <c16:uniqueId val="{0000000A-094A-4125-8C4A-590A7AD910A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039840169232578"/>
          <c:y val="5.268843911289612E-2"/>
          <c:w val="0.62049112243322524"/>
          <c:h val="0.82088319699337198"/>
        </c:manualLayout>
      </c:layout>
      <c:pieChart>
        <c:varyColors val="1"/>
        <c:ser>
          <c:idx val="0"/>
          <c:order val="0"/>
          <c:spPr>
            <a:ln w="38100">
              <a:solidFill>
                <a:schemeClr val="tx1">
                  <a:lumMod val="50000"/>
                </a:schemeClr>
              </a:solidFill>
            </a:ln>
          </c:spPr>
          <c:dPt>
            <c:idx val="0"/>
            <c:bubble3D val="0"/>
            <c:spPr>
              <a:pattFill prst="pct75">
                <a:fgClr>
                  <a:schemeClr val="accent1"/>
                </a:fgClr>
                <a:bgClr>
                  <a:schemeClr val="bg1"/>
                </a:bgClr>
              </a:pattFill>
              <a:ln w="38100">
                <a:solidFill>
                  <a:schemeClr val="tx1">
                    <a:lumMod val="50000"/>
                  </a:schemeClr>
                </a:solidFill>
              </a:ln>
              <a:effectLst/>
            </c:spPr>
            <c:extLst>
              <c:ext xmlns:c16="http://schemas.microsoft.com/office/drawing/2014/chart" uri="{C3380CC4-5D6E-409C-BE32-E72D297353CC}">
                <c16:uniqueId val="{00000001-7B3A-4FDB-BD37-F2A33C122A45}"/>
              </c:ext>
            </c:extLst>
          </c:dPt>
          <c:dPt>
            <c:idx val="1"/>
            <c:bubble3D val="0"/>
            <c:spPr>
              <a:solidFill>
                <a:schemeClr val="accent3"/>
              </a:solidFill>
              <a:ln w="38100">
                <a:solidFill>
                  <a:schemeClr val="tx1">
                    <a:lumMod val="50000"/>
                  </a:schemeClr>
                </a:solidFill>
              </a:ln>
              <a:effectLst/>
            </c:spPr>
            <c:extLst>
              <c:ext xmlns:c16="http://schemas.microsoft.com/office/drawing/2014/chart" uri="{C3380CC4-5D6E-409C-BE32-E72D297353CC}">
                <c16:uniqueId val="{00000003-7B3A-4FDB-BD37-F2A33C122A45}"/>
              </c:ext>
            </c:extLst>
          </c:dPt>
          <c:dPt>
            <c:idx val="2"/>
            <c:bubble3D val="0"/>
            <c:spPr>
              <a:pattFill prst="narHorz">
                <a:fgClr>
                  <a:schemeClr val="accent4"/>
                </a:fgClr>
                <a:bgClr>
                  <a:schemeClr val="bg1"/>
                </a:bgClr>
              </a:pattFill>
              <a:ln w="38100">
                <a:solidFill>
                  <a:schemeClr val="tx1">
                    <a:lumMod val="50000"/>
                  </a:schemeClr>
                </a:solidFill>
              </a:ln>
              <a:effectLst/>
            </c:spPr>
            <c:extLst>
              <c:ext xmlns:c16="http://schemas.microsoft.com/office/drawing/2014/chart" uri="{C3380CC4-5D6E-409C-BE32-E72D297353CC}">
                <c16:uniqueId val="{00000005-7B3A-4FDB-BD37-F2A33C122A45}"/>
              </c:ext>
            </c:extLst>
          </c:dPt>
          <c:dPt>
            <c:idx val="3"/>
            <c:bubble3D val="0"/>
            <c:spPr>
              <a:solidFill>
                <a:schemeClr val="accent1">
                  <a:lumMod val="60000"/>
                </a:schemeClr>
              </a:solidFill>
              <a:ln w="38100">
                <a:solidFill>
                  <a:schemeClr val="tx1">
                    <a:lumMod val="50000"/>
                  </a:schemeClr>
                </a:solidFill>
              </a:ln>
              <a:effectLst/>
            </c:spPr>
            <c:extLst>
              <c:ext xmlns:c16="http://schemas.microsoft.com/office/drawing/2014/chart" uri="{C3380CC4-5D6E-409C-BE32-E72D297353CC}">
                <c16:uniqueId val="{00000007-7B3A-4FDB-BD37-F2A33C122A45}"/>
              </c:ext>
            </c:extLst>
          </c:dPt>
          <c:cat>
            <c:numRef>
              <c:f>'[0971 Food - Risk Factor Frequency Report 2021.xlsx]Sheet2'!$A$6:$A$9</c:f>
              <c:numCache>
                <c:formatCode>General</c:formatCode>
                <c:ptCount val="4"/>
                <c:pt idx="0">
                  <c:v>2018</c:v>
                </c:pt>
                <c:pt idx="1">
                  <c:v>2019</c:v>
                </c:pt>
                <c:pt idx="2">
                  <c:v>2021</c:v>
                </c:pt>
              </c:numCache>
            </c:numRef>
          </c:cat>
          <c:val>
            <c:numRef>
              <c:f>'[0971 Food - Risk Factor Frequency Report 2021.xlsx]Sheet2'!$B$6:$B$9</c:f>
              <c:numCache>
                <c:formatCode>General</c:formatCode>
                <c:ptCount val="4"/>
                <c:pt idx="0">
                  <c:v>534</c:v>
                </c:pt>
                <c:pt idx="1">
                  <c:v>448</c:v>
                </c:pt>
                <c:pt idx="2">
                  <c:v>113</c:v>
                </c:pt>
              </c:numCache>
            </c:numRef>
          </c:val>
          <c:extLst>
            <c:ext xmlns:c16="http://schemas.microsoft.com/office/drawing/2014/chart" uri="{C3380CC4-5D6E-409C-BE32-E72D297353CC}">
              <c16:uniqueId val="{00000008-7B3A-4FDB-BD37-F2A33C122A4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solidFill>
                  <a:schemeClr val="tx1">
                    <a:lumMod val="50000"/>
                  </a:schemeClr>
                </a:solidFill>
              </a:rPr>
              <a:t>IN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'[All data related to final capstone project.xlsx]Sheet3'!$B$1</c:f>
              <c:strCache>
                <c:ptCount val="1"/>
                <c:pt idx="0">
                  <c:v>IN 2018</c:v>
                </c:pt>
              </c:strCache>
            </c:strRef>
          </c:tx>
          <c:spPr>
            <a:ln>
              <a:solidFill>
                <a:schemeClr val="tx1">
                  <a:lumMod val="50000"/>
                </a:schemeClr>
              </a:solidFill>
            </a:ln>
          </c:spPr>
          <c:dPt>
            <c:idx val="0"/>
            <c:bubble3D val="0"/>
            <c:spPr>
              <a:solidFill>
                <a:schemeClr val="accent1"/>
              </a:solidFill>
              <a:ln w="19050">
                <a:solidFill>
                  <a:schemeClr val="tx1">
                    <a:lumMod val="50000"/>
                  </a:schemeClr>
                </a:solidFill>
              </a:ln>
              <a:effectLst/>
            </c:spPr>
            <c:extLst>
              <c:ext xmlns:c16="http://schemas.microsoft.com/office/drawing/2014/chart" uri="{C3380CC4-5D6E-409C-BE32-E72D297353CC}">
                <c16:uniqueId val="{00000001-EF21-4A7F-90A2-A1162601F834}"/>
              </c:ext>
            </c:extLst>
          </c:dPt>
          <c:dPt>
            <c:idx val="1"/>
            <c:bubble3D val="0"/>
            <c:spPr>
              <a:pattFill prst="trellis">
                <a:fgClr>
                  <a:schemeClr val="accent2"/>
                </a:fgClr>
                <a:bgClr>
                  <a:schemeClr val="bg1"/>
                </a:bgClr>
              </a:pattFill>
              <a:ln w="19050">
                <a:solidFill>
                  <a:schemeClr val="tx1">
                    <a:lumMod val="50000"/>
                  </a:schemeClr>
                </a:solidFill>
              </a:ln>
              <a:effectLst/>
            </c:spPr>
            <c:extLst>
              <c:ext xmlns:c16="http://schemas.microsoft.com/office/drawing/2014/chart" uri="{C3380CC4-5D6E-409C-BE32-E72D297353CC}">
                <c16:uniqueId val="{00000003-EF21-4A7F-90A2-A1162601F834}"/>
              </c:ext>
            </c:extLst>
          </c:dPt>
          <c:dPt>
            <c:idx val="2"/>
            <c:bubble3D val="0"/>
            <c:spPr>
              <a:solidFill>
                <a:schemeClr val="accent3"/>
              </a:solidFill>
              <a:ln w="19050">
                <a:solidFill>
                  <a:schemeClr val="tx1">
                    <a:lumMod val="50000"/>
                  </a:schemeClr>
                </a:solidFill>
              </a:ln>
              <a:effectLst/>
            </c:spPr>
            <c:extLst>
              <c:ext xmlns:c16="http://schemas.microsoft.com/office/drawing/2014/chart" uri="{C3380CC4-5D6E-409C-BE32-E72D297353CC}">
                <c16:uniqueId val="{00000005-EF21-4A7F-90A2-A1162601F834}"/>
              </c:ext>
            </c:extLst>
          </c:dPt>
          <c:dPt>
            <c:idx val="3"/>
            <c:bubble3D val="0"/>
            <c:spPr>
              <a:solidFill>
                <a:schemeClr val="accent4"/>
              </a:solidFill>
              <a:ln w="19050">
                <a:solidFill>
                  <a:schemeClr val="tx1">
                    <a:lumMod val="50000"/>
                  </a:schemeClr>
                </a:solidFill>
              </a:ln>
              <a:effectLst/>
            </c:spPr>
            <c:extLst>
              <c:ext xmlns:c16="http://schemas.microsoft.com/office/drawing/2014/chart" uri="{C3380CC4-5D6E-409C-BE32-E72D297353CC}">
                <c16:uniqueId val="{00000007-EF21-4A7F-90A2-A1162601F834}"/>
              </c:ext>
            </c:extLst>
          </c:dPt>
          <c:dPt>
            <c:idx val="4"/>
            <c:bubble3D val="0"/>
            <c:spPr>
              <a:pattFill prst="pct70">
                <a:fgClr>
                  <a:schemeClr val="accent5"/>
                </a:fgClr>
                <a:bgClr>
                  <a:schemeClr val="bg1"/>
                </a:bgClr>
              </a:pattFill>
              <a:ln w="19050">
                <a:solidFill>
                  <a:schemeClr val="tx1">
                    <a:lumMod val="50000"/>
                  </a:schemeClr>
                </a:solidFill>
              </a:ln>
              <a:effectLst/>
            </c:spPr>
            <c:extLst>
              <c:ext xmlns:c16="http://schemas.microsoft.com/office/drawing/2014/chart" uri="{C3380CC4-5D6E-409C-BE32-E72D297353CC}">
                <c16:uniqueId val="{00000009-EF21-4A7F-90A2-A1162601F834}"/>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project.xlsx]Sheet3'!$B$2:$B$6</c:f>
              <c:numCache>
                <c:formatCode>General</c:formatCode>
                <c:ptCount val="5"/>
                <c:pt idx="0">
                  <c:v>965</c:v>
                </c:pt>
                <c:pt idx="1">
                  <c:v>400</c:v>
                </c:pt>
                <c:pt idx="2">
                  <c:v>307</c:v>
                </c:pt>
                <c:pt idx="3">
                  <c:v>515</c:v>
                </c:pt>
                <c:pt idx="4">
                  <c:v>652</c:v>
                </c:pt>
              </c:numCache>
            </c:numRef>
          </c:val>
          <c:extLst>
            <c:ext xmlns:c16="http://schemas.microsoft.com/office/drawing/2014/chart" uri="{C3380CC4-5D6E-409C-BE32-E72D297353CC}">
              <c16:uniqueId val="{0000000A-EF21-4A7F-90A2-A1162601F83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en-US" dirty="0">
                <a:solidFill>
                  <a:schemeClr val="tx1">
                    <a:lumMod val="50000"/>
                  </a:schemeClr>
                </a:solidFill>
              </a:rPr>
              <a:t>OUT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pieChart>
        <c:varyColors val="1"/>
        <c:ser>
          <c:idx val="0"/>
          <c:order val="0"/>
          <c:tx>
            <c:strRef>
              <c:f>'[All data related to final capstone project.xlsx]Sheet3'!$C$1</c:f>
              <c:strCache>
                <c:ptCount val="1"/>
                <c:pt idx="0">
                  <c:v>OUT 2018</c:v>
                </c:pt>
              </c:strCache>
            </c:strRef>
          </c:tx>
          <c:spPr>
            <a:ln>
              <a:solidFill>
                <a:schemeClr val="tx1">
                  <a:lumMod val="50000"/>
                </a:schemeClr>
              </a:solidFill>
            </a:ln>
          </c:spPr>
          <c:dPt>
            <c:idx val="0"/>
            <c:bubble3D val="0"/>
            <c:spPr>
              <a:solidFill>
                <a:schemeClr val="accent1"/>
              </a:solidFill>
              <a:ln w="19050">
                <a:solidFill>
                  <a:schemeClr val="tx1">
                    <a:lumMod val="50000"/>
                  </a:schemeClr>
                </a:solidFill>
              </a:ln>
              <a:effectLst/>
            </c:spPr>
            <c:extLst>
              <c:ext xmlns:c16="http://schemas.microsoft.com/office/drawing/2014/chart" uri="{C3380CC4-5D6E-409C-BE32-E72D297353CC}">
                <c16:uniqueId val="{00000001-7F5A-4749-9A3F-C58A65A8CCCE}"/>
              </c:ext>
            </c:extLst>
          </c:dPt>
          <c:dPt>
            <c:idx val="1"/>
            <c:bubble3D val="0"/>
            <c:spPr>
              <a:solidFill>
                <a:schemeClr val="accent2"/>
              </a:solidFill>
              <a:ln w="19050">
                <a:solidFill>
                  <a:schemeClr val="tx1">
                    <a:lumMod val="50000"/>
                  </a:schemeClr>
                </a:solidFill>
              </a:ln>
              <a:effectLst/>
            </c:spPr>
            <c:extLst>
              <c:ext xmlns:c16="http://schemas.microsoft.com/office/drawing/2014/chart" uri="{C3380CC4-5D6E-409C-BE32-E72D297353CC}">
                <c16:uniqueId val="{00000003-7F5A-4749-9A3F-C58A65A8CCCE}"/>
              </c:ext>
            </c:extLst>
          </c:dPt>
          <c:dPt>
            <c:idx val="2"/>
            <c:bubble3D val="0"/>
            <c:spPr>
              <a:solidFill>
                <a:schemeClr val="accent3"/>
              </a:solidFill>
              <a:ln w="19050">
                <a:solidFill>
                  <a:schemeClr val="tx1">
                    <a:lumMod val="50000"/>
                  </a:schemeClr>
                </a:solidFill>
              </a:ln>
              <a:effectLst/>
            </c:spPr>
            <c:extLst>
              <c:ext xmlns:c16="http://schemas.microsoft.com/office/drawing/2014/chart" uri="{C3380CC4-5D6E-409C-BE32-E72D297353CC}">
                <c16:uniqueId val="{00000005-7F5A-4749-9A3F-C58A65A8CCCE}"/>
              </c:ext>
            </c:extLst>
          </c:dPt>
          <c:dPt>
            <c:idx val="3"/>
            <c:bubble3D val="0"/>
            <c:spPr>
              <a:solidFill>
                <a:schemeClr val="accent4"/>
              </a:solidFill>
              <a:ln w="19050">
                <a:solidFill>
                  <a:schemeClr val="tx1">
                    <a:lumMod val="50000"/>
                  </a:schemeClr>
                </a:solidFill>
              </a:ln>
              <a:effectLst/>
            </c:spPr>
            <c:extLst>
              <c:ext xmlns:c16="http://schemas.microsoft.com/office/drawing/2014/chart" uri="{C3380CC4-5D6E-409C-BE32-E72D297353CC}">
                <c16:uniqueId val="{00000007-7F5A-4749-9A3F-C58A65A8CCCE}"/>
              </c:ext>
            </c:extLst>
          </c:dPt>
          <c:dPt>
            <c:idx val="4"/>
            <c:bubble3D val="0"/>
            <c:spPr>
              <a:pattFill prst="pct70">
                <a:fgClr>
                  <a:schemeClr val="accent5"/>
                </a:fgClr>
                <a:bgClr>
                  <a:schemeClr val="bg1"/>
                </a:bgClr>
              </a:pattFill>
              <a:ln w="19050">
                <a:solidFill>
                  <a:schemeClr val="tx1">
                    <a:lumMod val="50000"/>
                  </a:schemeClr>
                </a:solidFill>
              </a:ln>
              <a:effectLst/>
            </c:spPr>
            <c:extLst>
              <c:ext xmlns:c16="http://schemas.microsoft.com/office/drawing/2014/chart" uri="{C3380CC4-5D6E-409C-BE32-E72D297353CC}">
                <c16:uniqueId val="{00000009-7F5A-4749-9A3F-C58A65A8CCCE}"/>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project.xlsx]Sheet3'!$C$2:$C$6</c:f>
              <c:numCache>
                <c:formatCode>General</c:formatCode>
                <c:ptCount val="5"/>
                <c:pt idx="0">
                  <c:v>41</c:v>
                </c:pt>
                <c:pt idx="1">
                  <c:v>1</c:v>
                </c:pt>
                <c:pt idx="2">
                  <c:v>5</c:v>
                </c:pt>
                <c:pt idx="3">
                  <c:v>97</c:v>
                </c:pt>
                <c:pt idx="4">
                  <c:v>42</c:v>
                </c:pt>
              </c:numCache>
            </c:numRef>
          </c:val>
          <c:extLst>
            <c:ext xmlns:c16="http://schemas.microsoft.com/office/drawing/2014/chart" uri="{C3380CC4-5D6E-409C-BE32-E72D297353CC}">
              <c16:uniqueId val="{0000000A-7F5A-4749-9A3F-C58A65A8CCC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en-US" dirty="0">
                <a:solidFill>
                  <a:schemeClr val="tx1">
                    <a:lumMod val="50000"/>
                  </a:schemeClr>
                </a:solidFill>
              </a:rPr>
              <a:t>OUT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pieChart>
        <c:varyColors val="1"/>
        <c:ser>
          <c:idx val="0"/>
          <c:order val="0"/>
          <c:tx>
            <c:strRef>
              <c:f>'[All data related to final capstone project.xlsx]Sheet3'!$E$1</c:f>
              <c:strCache>
                <c:ptCount val="1"/>
                <c:pt idx="0">
                  <c:v>OUT 2019</c:v>
                </c:pt>
              </c:strCache>
            </c:strRef>
          </c:tx>
          <c:spPr>
            <a:ln>
              <a:solidFill>
                <a:schemeClr val="tx1">
                  <a:lumMod val="50000"/>
                </a:schemeClr>
              </a:solidFill>
            </a:ln>
          </c:spPr>
          <c:explosion val="2"/>
          <c:dPt>
            <c:idx val="0"/>
            <c:bubble3D val="0"/>
            <c:spPr>
              <a:solidFill>
                <a:schemeClr val="accent1"/>
              </a:solidFill>
              <a:ln w="19050">
                <a:solidFill>
                  <a:schemeClr val="tx1">
                    <a:lumMod val="50000"/>
                  </a:schemeClr>
                </a:solidFill>
              </a:ln>
              <a:effectLst/>
            </c:spPr>
            <c:extLst>
              <c:ext xmlns:c16="http://schemas.microsoft.com/office/drawing/2014/chart" uri="{C3380CC4-5D6E-409C-BE32-E72D297353CC}">
                <c16:uniqueId val="{00000001-8172-44F4-A8F8-704E0757E9B7}"/>
              </c:ext>
            </c:extLst>
          </c:dPt>
          <c:dPt>
            <c:idx val="1"/>
            <c:bubble3D val="0"/>
            <c:spPr>
              <a:solidFill>
                <a:schemeClr val="accent2"/>
              </a:solidFill>
              <a:ln w="19050">
                <a:solidFill>
                  <a:schemeClr val="tx1">
                    <a:lumMod val="50000"/>
                  </a:schemeClr>
                </a:solidFill>
              </a:ln>
              <a:effectLst/>
            </c:spPr>
            <c:extLst>
              <c:ext xmlns:c16="http://schemas.microsoft.com/office/drawing/2014/chart" uri="{C3380CC4-5D6E-409C-BE32-E72D297353CC}">
                <c16:uniqueId val="{00000003-8172-44F4-A8F8-704E0757E9B7}"/>
              </c:ext>
            </c:extLst>
          </c:dPt>
          <c:dPt>
            <c:idx val="2"/>
            <c:bubble3D val="0"/>
            <c:spPr>
              <a:solidFill>
                <a:schemeClr val="accent3"/>
              </a:solidFill>
              <a:ln w="19050">
                <a:solidFill>
                  <a:schemeClr val="tx1">
                    <a:lumMod val="50000"/>
                  </a:schemeClr>
                </a:solidFill>
              </a:ln>
              <a:effectLst/>
            </c:spPr>
            <c:extLst>
              <c:ext xmlns:c16="http://schemas.microsoft.com/office/drawing/2014/chart" uri="{C3380CC4-5D6E-409C-BE32-E72D297353CC}">
                <c16:uniqueId val="{00000005-8172-44F4-A8F8-704E0757E9B7}"/>
              </c:ext>
            </c:extLst>
          </c:dPt>
          <c:dPt>
            <c:idx val="3"/>
            <c:bubble3D val="0"/>
            <c:explosion val="0"/>
            <c:spPr>
              <a:solidFill>
                <a:schemeClr val="accent4"/>
              </a:solidFill>
              <a:ln w="19050">
                <a:solidFill>
                  <a:schemeClr val="tx1">
                    <a:lumMod val="50000"/>
                  </a:schemeClr>
                </a:solidFill>
              </a:ln>
              <a:effectLst/>
            </c:spPr>
            <c:extLst>
              <c:ext xmlns:c16="http://schemas.microsoft.com/office/drawing/2014/chart" uri="{C3380CC4-5D6E-409C-BE32-E72D297353CC}">
                <c16:uniqueId val="{00000007-8172-44F4-A8F8-704E0757E9B7}"/>
              </c:ext>
            </c:extLst>
          </c:dPt>
          <c:dPt>
            <c:idx val="4"/>
            <c:bubble3D val="0"/>
            <c:spPr>
              <a:pattFill prst="pct70">
                <a:fgClr>
                  <a:schemeClr val="accent5"/>
                </a:fgClr>
                <a:bgClr>
                  <a:schemeClr val="bg1"/>
                </a:bgClr>
              </a:pattFill>
              <a:ln w="19050">
                <a:solidFill>
                  <a:schemeClr val="tx1">
                    <a:lumMod val="50000"/>
                  </a:schemeClr>
                </a:solidFill>
              </a:ln>
              <a:effectLst/>
            </c:spPr>
            <c:extLst>
              <c:ext xmlns:c16="http://schemas.microsoft.com/office/drawing/2014/chart" uri="{C3380CC4-5D6E-409C-BE32-E72D297353CC}">
                <c16:uniqueId val="{00000009-8172-44F4-A8F8-704E0757E9B7}"/>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project.xlsx]Sheet3'!$E$2:$E$6</c:f>
              <c:numCache>
                <c:formatCode>General</c:formatCode>
                <c:ptCount val="5"/>
                <c:pt idx="0">
                  <c:v>29</c:v>
                </c:pt>
                <c:pt idx="1">
                  <c:v>1</c:v>
                </c:pt>
                <c:pt idx="2">
                  <c:v>1</c:v>
                </c:pt>
                <c:pt idx="3">
                  <c:v>86</c:v>
                </c:pt>
                <c:pt idx="4">
                  <c:v>17</c:v>
                </c:pt>
              </c:numCache>
            </c:numRef>
          </c:val>
          <c:extLst>
            <c:ext xmlns:c16="http://schemas.microsoft.com/office/drawing/2014/chart" uri="{C3380CC4-5D6E-409C-BE32-E72D297353CC}">
              <c16:uniqueId val="{0000000A-8172-44F4-A8F8-704E0757E9B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en-US" dirty="0">
                <a:solidFill>
                  <a:schemeClr val="tx1">
                    <a:lumMod val="50000"/>
                  </a:schemeClr>
                </a:solidFill>
              </a:rPr>
              <a:t>IN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pieChart>
        <c:varyColors val="1"/>
        <c:ser>
          <c:idx val="0"/>
          <c:order val="0"/>
          <c:tx>
            <c:strRef>
              <c:f>'[All data related to final capstone project.xlsx]Sheet3'!$D$1</c:f>
              <c:strCache>
                <c:ptCount val="1"/>
                <c:pt idx="0">
                  <c:v>IN 2019</c:v>
                </c:pt>
              </c:strCache>
            </c:strRef>
          </c:tx>
          <c:spPr>
            <a:ln>
              <a:solidFill>
                <a:schemeClr val="tx1">
                  <a:lumMod val="50000"/>
                </a:schemeClr>
              </a:solidFill>
            </a:ln>
          </c:spPr>
          <c:dPt>
            <c:idx val="0"/>
            <c:bubble3D val="0"/>
            <c:spPr>
              <a:solidFill>
                <a:schemeClr val="accent1"/>
              </a:solidFill>
              <a:ln w="19050">
                <a:solidFill>
                  <a:schemeClr val="tx1">
                    <a:lumMod val="50000"/>
                  </a:schemeClr>
                </a:solidFill>
              </a:ln>
              <a:effectLst/>
            </c:spPr>
            <c:extLst>
              <c:ext xmlns:c16="http://schemas.microsoft.com/office/drawing/2014/chart" uri="{C3380CC4-5D6E-409C-BE32-E72D297353CC}">
                <c16:uniqueId val="{00000001-471F-4E07-BF8A-A13030A6D83C}"/>
              </c:ext>
            </c:extLst>
          </c:dPt>
          <c:dPt>
            <c:idx val="1"/>
            <c:bubble3D val="0"/>
            <c:spPr>
              <a:pattFill prst="trellis">
                <a:fgClr>
                  <a:schemeClr val="accent2"/>
                </a:fgClr>
                <a:bgClr>
                  <a:schemeClr val="bg1"/>
                </a:bgClr>
              </a:pattFill>
              <a:ln w="19050">
                <a:solidFill>
                  <a:schemeClr val="tx1">
                    <a:lumMod val="50000"/>
                  </a:schemeClr>
                </a:solidFill>
              </a:ln>
              <a:effectLst/>
            </c:spPr>
            <c:extLst>
              <c:ext xmlns:c16="http://schemas.microsoft.com/office/drawing/2014/chart" uri="{C3380CC4-5D6E-409C-BE32-E72D297353CC}">
                <c16:uniqueId val="{00000003-471F-4E07-BF8A-A13030A6D83C}"/>
              </c:ext>
            </c:extLst>
          </c:dPt>
          <c:dPt>
            <c:idx val="2"/>
            <c:bubble3D val="0"/>
            <c:spPr>
              <a:solidFill>
                <a:schemeClr val="accent3"/>
              </a:solidFill>
              <a:ln w="19050">
                <a:solidFill>
                  <a:schemeClr val="tx1">
                    <a:lumMod val="50000"/>
                  </a:schemeClr>
                </a:solidFill>
              </a:ln>
              <a:effectLst/>
            </c:spPr>
            <c:extLst>
              <c:ext xmlns:c16="http://schemas.microsoft.com/office/drawing/2014/chart" uri="{C3380CC4-5D6E-409C-BE32-E72D297353CC}">
                <c16:uniqueId val="{00000005-471F-4E07-BF8A-A13030A6D83C}"/>
              </c:ext>
            </c:extLst>
          </c:dPt>
          <c:dPt>
            <c:idx val="3"/>
            <c:bubble3D val="0"/>
            <c:spPr>
              <a:solidFill>
                <a:schemeClr val="accent4"/>
              </a:solidFill>
              <a:ln w="19050">
                <a:solidFill>
                  <a:schemeClr val="tx1">
                    <a:lumMod val="50000"/>
                  </a:schemeClr>
                </a:solidFill>
              </a:ln>
              <a:effectLst/>
            </c:spPr>
            <c:extLst>
              <c:ext xmlns:c16="http://schemas.microsoft.com/office/drawing/2014/chart" uri="{C3380CC4-5D6E-409C-BE32-E72D297353CC}">
                <c16:uniqueId val="{00000007-471F-4E07-BF8A-A13030A6D83C}"/>
              </c:ext>
            </c:extLst>
          </c:dPt>
          <c:dPt>
            <c:idx val="4"/>
            <c:bubble3D val="0"/>
            <c:spPr>
              <a:pattFill prst="pct70">
                <a:fgClr>
                  <a:schemeClr val="accent5"/>
                </a:fgClr>
                <a:bgClr>
                  <a:schemeClr val="bg1"/>
                </a:bgClr>
              </a:pattFill>
              <a:ln w="19050">
                <a:solidFill>
                  <a:schemeClr val="tx1">
                    <a:lumMod val="50000"/>
                  </a:schemeClr>
                </a:solidFill>
              </a:ln>
              <a:effectLst/>
            </c:spPr>
            <c:extLst>
              <c:ext xmlns:c16="http://schemas.microsoft.com/office/drawing/2014/chart" uri="{C3380CC4-5D6E-409C-BE32-E72D297353CC}">
                <c16:uniqueId val="{00000009-471F-4E07-BF8A-A13030A6D83C}"/>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project.xlsx]Sheet3'!$D$2:$D$6</c:f>
              <c:numCache>
                <c:formatCode>General</c:formatCode>
                <c:ptCount val="5"/>
                <c:pt idx="0">
                  <c:v>364</c:v>
                </c:pt>
                <c:pt idx="1">
                  <c:v>134</c:v>
                </c:pt>
                <c:pt idx="2">
                  <c:v>156</c:v>
                </c:pt>
                <c:pt idx="3">
                  <c:v>191</c:v>
                </c:pt>
                <c:pt idx="4">
                  <c:v>252</c:v>
                </c:pt>
              </c:numCache>
            </c:numRef>
          </c:val>
          <c:extLst>
            <c:ext xmlns:c16="http://schemas.microsoft.com/office/drawing/2014/chart" uri="{C3380CC4-5D6E-409C-BE32-E72D297353CC}">
              <c16:uniqueId val="{0000000A-471F-4E07-BF8A-A13030A6D83C}"/>
            </c:ext>
          </c:extLst>
        </c:ser>
        <c:ser>
          <c:idx val="1"/>
          <c:order val="1"/>
          <c:tx>
            <c:strRef>
              <c:f>'[All data related to final capstone project.xlsx]Sheet3'!$E$1</c:f>
              <c:strCache>
                <c:ptCount val="1"/>
                <c:pt idx="0">
                  <c:v>OUT 2019</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C-471F-4E07-BF8A-A13030A6D83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E-471F-4E07-BF8A-A13030A6D83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0-471F-4E07-BF8A-A13030A6D83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2-471F-4E07-BF8A-A13030A6D83C}"/>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4-471F-4E07-BF8A-A13030A6D83C}"/>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project.xlsx]Sheet3'!$E$2:$E$6</c:f>
              <c:numCache>
                <c:formatCode>General</c:formatCode>
                <c:ptCount val="5"/>
                <c:pt idx="0">
                  <c:v>29</c:v>
                </c:pt>
                <c:pt idx="1">
                  <c:v>1</c:v>
                </c:pt>
                <c:pt idx="2">
                  <c:v>1</c:v>
                </c:pt>
                <c:pt idx="3">
                  <c:v>86</c:v>
                </c:pt>
                <c:pt idx="4">
                  <c:v>17</c:v>
                </c:pt>
              </c:numCache>
            </c:numRef>
          </c:val>
          <c:extLst>
            <c:ext xmlns:c16="http://schemas.microsoft.com/office/drawing/2014/chart" uri="{C3380CC4-5D6E-409C-BE32-E72D297353CC}">
              <c16:uniqueId val="{00000015-471F-4E07-BF8A-A13030A6D83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en-US" dirty="0">
                <a:solidFill>
                  <a:schemeClr val="tx1">
                    <a:lumMod val="50000"/>
                  </a:schemeClr>
                </a:solidFill>
              </a:rPr>
              <a:t>IN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pieChart>
        <c:varyColors val="1"/>
        <c:ser>
          <c:idx val="0"/>
          <c:order val="0"/>
          <c:tx>
            <c:strRef>
              <c:f>'[All data related to final capstone project.xlsx]Sheet3'!$F$1</c:f>
              <c:strCache>
                <c:ptCount val="1"/>
                <c:pt idx="0">
                  <c:v>IN 2021</c:v>
                </c:pt>
              </c:strCache>
            </c:strRef>
          </c:tx>
          <c:spPr>
            <a:ln>
              <a:solidFill>
                <a:schemeClr val="tx1">
                  <a:lumMod val="50000"/>
                </a:schemeClr>
              </a:solidFill>
            </a:ln>
          </c:spPr>
          <c:dPt>
            <c:idx val="0"/>
            <c:bubble3D val="0"/>
            <c:spPr>
              <a:solidFill>
                <a:schemeClr val="accent1"/>
              </a:solidFill>
              <a:ln w="19050">
                <a:solidFill>
                  <a:schemeClr val="tx1">
                    <a:lumMod val="50000"/>
                  </a:schemeClr>
                </a:solidFill>
              </a:ln>
              <a:effectLst/>
            </c:spPr>
            <c:extLst>
              <c:ext xmlns:c16="http://schemas.microsoft.com/office/drawing/2014/chart" uri="{C3380CC4-5D6E-409C-BE32-E72D297353CC}">
                <c16:uniqueId val="{00000001-5832-4FC5-ADBD-F03460C35AB6}"/>
              </c:ext>
            </c:extLst>
          </c:dPt>
          <c:dPt>
            <c:idx val="1"/>
            <c:bubble3D val="0"/>
            <c:spPr>
              <a:pattFill prst="trellis">
                <a:fgClr>
                  <a:schemeClr val="accent2"/>
                </a:fgClr>
                <a:bgClr>
                  <a:schemeClr val="bg1"/>
                </a:bgClr>
              </a:pattFill>
              <a:ln w="19050">
                <a:solidFill>
                  <a:schemeClr val="tx1">
                    <a:lumMod val="50000"/>
                  </a:schemeClr>
                </a:solidFill>
              </a:ln>
              <a:effectLst/>
            </c:spPr>
            <c:extLst>
              <c:ext xmlns:c16="http://schemas.microsoft.com/office/drawing/2014/chart" uri="{C3380CC4-5D6E-409C-BE32-E72D297353CC}">
                <c16:uniqueId val="{00000003-5832-4FC5-ADBD-F03460C35AB6}"/>
              </c:ext>
            </c:extLst>
          </c:dPt>
          <c:dPt>
            <c:idx val="2"/>
            <c:bubble3D val="0"/>
            <c:spPr>
              <a:solidFill>
                <a:schemeClr val="accent3"/>
              </a:solidFill>
              <a:ln w="19050">
                <a:solidFill>
                  <a:schemeClr val="tx1">
                    <a:lumMod val="50000"/>
                  </a:schemeClr>
                </a:solidFill>
              </a:ln>
              <a:effectLst/>
            </c:spPr>
            <c:extLst>
              <c:ext xmlns:c16="http://schemas.microsoft.com/office/drawing/2014/chart" uri="{C3380CC4-5D6E-409C-BE32-E72D297353CC}">
                <c16:uniqueId val="{00000005-5832-4FC5-ADBD-F03460C35AB6}"/>
              </c:ext>
            </c:extLst>
          </c:dPt>
          <c:dPt>
            <c:idx val="3"/>
            <c:bubble3D val="0"/>
            <c:spPr>
              <a:solidFill>
                <a:schemeClr val="accent4"/>
              </a:solidFill>
              <a:ln w="19050">
                <a:solidFill>
                  <a:schemeClr val="tx1">
                    <a:lumMod val="50000"/>
                  </a:schemeClr>
                </a:solidFill>
              </a:ln>
              <a:effectLst/>
            </c:spPr>
            <c:extLst>
              <c:ext xmlns:c16="http://schemas.microsoft.com/office/drawing/2014/chart" uri="{C3380CC4-5D6E-409C-BE32-E72D297353CC}">
                <c16:uniqueId val="{00000007-5832-4FC5-ADBD-F03460C35AB6}"/>
              </c:ext>
            </c:extLst>
          </c:dPt>
          <c:dPt>
            <c:idx val="4"/>
            <c:bubble3D val="0"/>
            <c:spPr>
              <a:pattFill prst="pct70">
                <a:fgClr>
                  <a:schemeClr val="accent5"/>
                </a:fgClr>
                <a:bgClr>
                  <a:schemeClr val="bg1"/>
                </a:bgClr>
              </a:pattFill>
              <a:ln w="19050">
                <a:solidFill>
                  <a:schemeClr val="tx1">
                    <a:lumMod val="50000"/>
                  </a:schemeClr>
                </a:solidFill>
              </a:ln>
              <a:effectLst/>
            </c:spPr>
            <c:extLst>
              <c:ext xmlns:c16="http://schemas.microsoft.com/office/drawing/2014/chart" uri="{C3380CC4-5D6E-409C-BE32-E72D297353CC}">
                <c16:uniqueId val="{00000009-5832-4FC5-ADBD-F03460C35AB6}"/>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project.xlsx]Sheet3'!$F$2:$F$6</c:f>
              <c:numCache>
                <c:formatCode>General</c:formatCode>
                <c:ptCount val="5"/>
                <c:pt idx="0">
                  <c:v>46</c:v>
                </c:pt>
                <c:pt idx="1">
                  <c:v>19</c:v>
                </c:pt>
                <c:pt idx="2">
                  <c:v>17</c:v>
                </c:pt>
                <c:pt idx="3">
                  <c:v>21</c:v>
                </c:pt>
                <c:pt idx="4">
                  <c:v>34</c:v>
                </c:pt>
              </c:numCache>
            </c:numRef>
          </c:val>
          <c:extLst>
            <c:ext xmlns:c16="http://schemas.microsoft.com/office/drawing/2014/chart" uri="{C3380CC4-5D6E-409C-BE32-E72D297353CC}">
              <c16:uniqueId val="{0000000A-5832-4FC5-ADBD-F03460C35AB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en-US" dirty="0">
                <a:solidFill>
                  <a:schemeClr val="tx1">
                    <a:lumMod val="50000"/>
                  </a:schemeClr>
                </a:solidFill>
              </a:rPr>
              <a:t>OUT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pieChart>
        <c:varyColors val="1"/>
        <c:ser>
          <c:idx val="0"/>
          <c:order val="0"/>
          <c:tx>
            <c:strRef>
              <c:f>'[All data related to final capstone project.xlsx]Sheet3'!$G$1</c:f>
              <c:strCache>
                <c:ptCount val="1"/>
                <c:pt idx="0">
                  <c:v>OUT 2021</c:v>
                </c:pt>
              </c:strCache>
            </c:strRef>
          </c:tx>
          <c:spPr>
            <a:ln>
              <a:solidFill>
                <a:schemeClr val="tx1">
                  <a:lumMod val="50000"/>
                </a:schemeClr>
              </a:solidFill>
            </a:ln>
          </c:spPr>
          <c:dPt>
            <c:idx val="0"/>
            <c:bubble3D val="0"/>
            <c:spPr>
              <a:solidFill>
                <a:schemeClr val="accent1"/>
              </a:solidFill>
              <a:ln w="19050">
                <a:solidFill>
                  <a:schemeClr val="tx1">
                    <a:lumMod val="50000"/>
                  </a:schemeClr>
                </a:solidFill>
              </a:ln>
              <a:effectLst/>
            </c:spPr>
            <c:extLst>
              <c:ext xmlns:c16="http://schemas.microsoft.com/office/drawing/2014/chart" uri="{C3380CC4-5D6E-409C-BE32-E72D297353CC}">
                <c16:uniqueId val="{00000001-D5C4-45DF-865A-AEA515B281DF}"/>
              </c:ext>
            </c:extLst>
          </c:dPt>
          <c:dPt>
            <c:idx val="1"/>
            <c:bubble3D val="0"/>
            <c:spPr>
              <a:solidFill>
                <a:schemeClr val="accent2"/>
              </a:solidFill>
              <a:ln w="19050">
                <a:solidFill>
                  <a:schemeClr val="tx1">
                    <a:lumMod val="50000"/>
                  </a:schemeClr>
                </a:solidFill>
              </a:ln>
              <a:effectLst/>
            </c:spPr>
            <c:extLst>
              <c:ext xmlns:c16="http://schemas.microsoft.com/office/drawing/2014/chart" uri="{C3380CC4-5D6E-409C-BE32-E72D297353CC}">
                <c16:uniqueId val="{00000003-D5C4-45DF-865A-AEA515B281DF}"/>
              </c:ext>
            </c:extLst>
          </c:dPt>
          <c:dPt>
            <c:idx val="2"/>
            <c:bubble3D val="0"/>
            <c:spPr>
              <a:solidFill>
                <a:schemeClr val="accent3"/>
              </a:solidFill>
              <a:ln w="19050">
                <a:solidFill>
                  <a:schemeClr val="tx1">
                    <a:lumMod val="50000"/>
                  </a:schemeClr>
                </a:solidFill>
              </a:ln>
              <a:effectLst/>
            </c:spPr>
            <c:extLst>
              <c:ext xmlns:c16="http://schemas.microsoft.com/office/drawing/2014/chart" uri="{C3380CC4-5D6E-409C-BE32-E72D297353CC}">
                <c16:uniqueId val="{00000005-D5C4-45DF-865A-AEA515B281DF}"/>
              </c:ext>
            </c:extLst>
          </c:dPt>
          <c:dPt>
            <c:idx val="3"/>
            <c:bubble3D val="0"/>
            <c:spPr>
              <a:solidFill>
                <a:schemeClr val="accent4"/>
              </a:solidFill>
              <a:ln w="19050">
                <a:solidFill>
                  <a:schemeClr val="tx1">
                    <a:lumMod val="50000"/>
                  </a:schemeClr>
                </a:solidFill>
              </a:ln>
              <a:effectLst/>
            </c:spPr>
            <c:extLst>
              <c:ext xmlns:c16="http://schemas.microsoft.com/office/drawing/2014/chart" uri="{C3380CC4-5D6E-409C-BE32-E72D297353CC}">
                <c16:uniqueId val="{00000007-D5C4-45DF-865A-AEA515B281DF}"/>
              </c:ext>
            </c:extLst>
          </c:dPt>
          <c:dPt>
            <c:idx val="4"/>
            <c:bubble3D val="0"/>
            <c:spPr>
              <a:pattFill prst="pct70">
                <a:fgClr>
                  <a:schemeClr val="accent5"/>
                </a:fgClr>
                <a:bgClr>
                  <a:schemeClr val="bg1"/>
                </a:bgClr>
              </a:pattFill>
              <a:ln w="19050">
                <a:solidFill>
                  <a:schemeClr val="tx1">
                    <a:lumMod val="50000"/>
                  </a:schemeClr>
                </a:solidFill>
              </a:ln>
              <a:effectLst/>
            </c:spPr>
            <c:extLst>
              <c:ext xmlns:c16="http://schemas.microsoft.com/office/drawing/2014/chart" uri="{C3380CC4-5D6E-409C-BE32-E72D297353CC}">
                <c16:uniqueId val="{00000009-D5C4-45DF-865A-AEA515B281DF}"/>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project.xlsx]Sheet3'!$G$2:$G$6</c:f>
              <c:numCache>
                <c:formatCode>General</c:formatCode>
                <c:ptCount val="5"/>
                <c:pt idx="0">
                  <c:v>22</c:v>
                </c:pt>
                <c:pt idx="1">
                  <c:v>0</c:v>
                </c:pt>
                <c:pt idx="2">
                  <c:v>0</c:v>
                </c:pt>
                <c:pt idx="3">
                  <c:v>37</c:v>
                </c:pt>
                <c:pt idx="4">
                  <c:v>7</c:v>
                </c:pt>
              </c:numCache>
            </c:numRef>
          </c:val>
          <c:extLst>
            <c:ext xmlns:c16="http://schemas.microsoft.com/office/drawing/2014/chart" uri="{C3380CC4-5D6E-409C-BE32-E72D297353CC}">
              <c16:uniqueId val="{0000000A-D5C4-45DF-865A-AEA515B281D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r>
              <a:rPr lang="en-US" dirty="0">
                <a:solidFill>
                  <a:schemeClr val="tx1">
                    <a:lumMod val="50000"/>
                  </a:schemeClr>
                </a:solidFill>
              </a:rPr>
              <a:t>OUT 2018</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50000"/>
                </a:schemeClr>
              </a:solidFill>
              <a:latin typeface="+mn-lt"/>
              <a:ea typeface="+mn-ea"/>
              <a:cs typeface="+mn-cs"/>
            </a:defRPr>
          </a:pPr>
          <a:endParaRPr lang="en-US"/>
        </a:p>
      </c:txPr>
    </c:title>
    <c:autoTitleDeleted val="0"/>
    <c:plotArea>
      <c:layout/>
      <c:pieChart>
        <c:varyColors val="1"/>
        <c:ser>
          <c:idx val="0"/>
          <c:order val="0"/>
          <c:tx>
            <c:strRef>
              <c:f>'[All data related to final capstone project.xlsx]Sheet3'!$C$1</c:f>
              <c:strCache>
                <c:ptCount val="1"/>
                <c:pt idx="0">
                  <c:v>OUT 2018</c:v>
                </c:pt>
              </c:strCache>
            </c:strRef>
          </c:tx>
          <c:spPr>
            <a:ln>
              <a:solidFill>
                <a:schemeClr val="tx1">
                  <a:lumMod val="50000"/>
                </a:schemeClr>
              </a:solidFill>
            </a:ln>
          </c:spPr>
          <c:dPt>
            <c:idx val="0"/>
            <c:bubble3D val="0"/>
            <c:spPr>
              <a:solidFill>
                <a:schemeClr val="accent1"/>
              </a:solidFill>
              <a:ln w="19050">
                <a:solidFill>
                  <a:schemeClr val="tx1">
                    <a:lumMod val="50000"/>
                  </a:schemeClr>
                </a:solidFill>
              </a:ln>
              <a:effectLst/>
            </c:spPr>
            <c:extLst>
              <c:ext xmlns:c16="http://schemas.microsoft.com/office/drawing/2014/chart" uri="{C3380CC4-5D6E-409C-BE32-E72D297353CC}">
                <c16:uniqueId val="{00000001-02C7-477B-A754-90FDB591BE1C}"/>
              </c:ext>
            </c:extLst>
          </c:dPt>
          <c:dPt>
            <c:idx val="1"/>
            <c:bubble3D val="0"/>
            <c:spPr>
              <a:solidFill>
                <a:schemeClr val="accent2"/>
              </a:solidFill>
              <a:ln w="19050">
                <a:solidFill>
                  <a:schemeClr val="tx1">
                    <a:lumMod val="50000"/>
                  </a:schemeClr>
                </a:solidFill>
              </a:ln>
              <a:effectLst/>
            </c:spPr>
            <c:extLst>
              <c:ext xmlns:c16="http://schemas.microsoft.com/office/drawing/2014/chart" uri="{C3380CC4-5D6E-409C-BE32-E72D297353CC}">
                <c16:uniqueId val="{00000003-02C7-477B-A754-90FDB591BE1C}"/>
              </c:ext>
            </c:extLst>
          </c:dPt>
          <c:dPt>
            <c:idx val="2"/>
            <c:bubble3D val="0"/>
            <c:spPr>
              <a:solidFill>
                <a:schemeClr val="accent3"/>
              </a:solidFill>
              <a:ln w="19050">
                <a:solidFill>
                  <a:schemeClr val="tx1">
                    <a:lumMod val="50000"/>
                  </a:schemeClr>
                </a:solidFill>
              </a:ln>
              <a:effectLst/>
            </c:spPr>
            <c:extLst>
              <c:ext xmlns:c16="http://schemas.microsoft.com/office/drawing/2014/chart" uri="{C3380CC4-5D6E-409C-BE32-E72D297353CC}">
                <c16:uniqueId val="{00000005-02C7-477B-A754-90FDB591BE1C}"/>
              </c:ext>
            </c:extLst>
          </c:dPt>
          <c:dPt>
            <c:idx val="3"/>
            <c:bubble3D val="0"/>
            <c:spPr>
              <a:solidFill>
                <a:schemeClr val="accent4"/>
              </a:solidFill>
              <a:ln w="19050">
                <a:solidFill>
                  <a:schemeClr val="tx1">
                    <a:lumMod val="50000"/>
                  </a:schemeClr>
                </a:solidFill>
              </a:ln>
              <a:effectLst/>
            </c:spPr>
            <c:extLst>
              <c:ext xmlns:c16="http://schemas.microsoft.com/office/drawing/2014/chart" uri="{C3380CC4-5D6E-409C-BE32-E72D297353CC}">
                <c16:uniqueId val="{00000007-02C7-477B-A754-90FDB591BE1C}"/>
              </c:ext>
            </c:extLst>
          </c:dPt>
          <c:dPt>
            <c:idx val="4"/>
            <c:bubble3D val="0"/>
            <c:spPr>
              <a:pattFill prst="pct70">
                <a:fgClr>
                  <a:schemeClr val="accent5"/>
                </a:fgClr>
                <a:bgClr>
                  <a:schemeClr val="bg1"/>
                </a:bgClr>
              </a:pattFill>
              <a:ln w="19050">
                <a:solidFill>
                  <a:schemeClr val="tx1">
                    <a:lumMod val="50000"/>
                  </a:schemeClr>
                </a:solidFill>
              </a:ln>
              <a:effectLst/>
            </c:spPr>
            <c:extLst>
              <c:ext xmlns:c16="http://schemas.microsoft.com/office/drawing/2014/chart" uri="{C3380CC4-5D6E-409C-BE32-E72D297353CC}">
                <c16:uniqueId val="{00000009-02C7-477B-A754-90FDB591BE1C}"/>
              </c:ext>
            </c:extLst>
          </c:dPt>
          <c:cat>
            <c:strRef>
              <c:f>'[All data related to final capstone project.xlsx]Sheet3'!$A$2:$A$6</c:f>
              <c:strCache>
                <c:ptCount val="5"/>
                <c:pt idx="0">
                  <c:v>Poor Personal Hygeine </c:v>
                </c:pt>
                <c:pt idx="1">
                  <c:v>Food from unsafe sources</c:v>
                </c:pt>
                <c:pt idx="2">
                  <c:v>Improper Cooking Temperatures</c:v>
                </c:pt>
                <c:pt idx="3">
                  <c:v>Improper Holding Temperatures</c:v>
                </c:pt>
                <c:pt idx="4">
                  <c:v>Contaminated Equipment/Cross Contamination</c:v>
                </c:pt>
              </c:strCache>
            </c:strRef>
          </c:cat>
          <c:val>
            <c:numRef>
              <c:f>'[All data related to final capstone project.xlsx]Sheet3'!$C$2:$C$6</c:f>
              <c:numCache>
                <c:formatCode>General</c:formatCode>
                <c:ptCount val="5"/>
                <c:pt idx="0">
                  <c:v>41</c:v>
                </c:pt>
                <c:pt idx="1">
                  <c:v>1</c:v>
                </c:pt>
                <c:pt idx="2">
                  <c:v>5</c:v>
                </c:pt>
                <c:pt idx="3">
                  <c:v>97</c:v>
                </c:pt>
                <c:pt idx="4">
                  <c:v>42</c:v>
                </c:pt>
              </c:numCache>
            </c:numRef>
          </c:val>
          <c:extLst>
            <c:ext xmlns:c16="http://schemas.microsoft.com/office/drawing/2014/chart" uri="{C3380CC4-5D6E-409C-BE32-E72D297353CC}">
              <c16:uniqueId val="{0000000A-02C7-477B-A754-90FDB591BE1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3C8752-39AE-4F00-8CFA-2314D45F1210}" type="doc">
      <dgm:prSet loTypeId="urn:microsoft.com/office/officeart/2008/layout/PictureStrips" loCatId="list" qsTypeId="urn:microsoft.com/office/officeart/2005/8/quickstyle/simple1" qsCatId="simple" csTypeId="urn:microsoft.com/office/officeart/2005/8/colors/accent4_1" csCatId="accent4" phldr="1"/>
      <dgm:spPr/>
    </dgm:pt>
    <dgm:pt modelId="{696CD68C-0819-4001-A9E6-756D1B34E46B}">
      <dgm:prSet phldrT="[Text]"/>
      <dgm:spPr/>
      <dgm:t>
        <a:bodyPr/>
        <a:lstStyle/>
        <a:p>
          <a:r>
            <a:rPr lang="en-US" dirty="0"/>
            <a:t>Wash your hands</a:t>
          </a:r>
        </a:p>
      </dgm:t>
    </dgm:pt>
    <dgm:pt modelId="{826620F5-2E34-441D-8A83-103247002B9F}" type="parTrans" cxnId="{52622902-0044-4B54-851C-0356D7C1FB01}">
      <dgm:prSet/>
      <dgm:spPr/>
      <dgm:t>
        <a:bodyPr/>
        <a:lstStyle/>
        <a:p>
          <a:endParaRPr lang="en-US"/>
        </a:p>
      </dgm:t>
    </dgm:pt>
    <dgm:pt modelId="{23402C5D-E2C7-42B6-8B79-1DF34862D62E}" type="sibTrans" cxnId="{52622902-0044-4B54-851C-0356D7C1FB01}">
      <dgm:prSet/>
      <dgm:spPr/>
      <dgm:t>
        <a:bodyPr/>
        <a:lstStyle/>
        <a:p>
          <a:endParaRPr lang="en-US"/>
        </a:p>
      </dgm:t>
    </dgm:pt>
    <dgm:pt modelId="{209679DC-66FC-433B-8FA7-B2CEA02E6452}">
      <dgm:prSet phldrT="[Text]"/>
      <dgm:spPr/>
      <dgm:t>
        <a:bodyPr/>
        <a:lstStyle/>
        <a:p>
          <a:r>
            <a:rPr lang="en-US" dirty="0"/>
            <a:t>Avoid touching food with bare hands</a:t>
          </a:r>
        </a:p>
      </dgm:t>
    </dgm:pt>
    <dgm:pt modelId="{218D9FF4-E453-4ABC-826B-A666C1B5CF32}" type="parTrans" cxnId="{A6C7CEE7-9876-4EBD-9523-EB578CFC5E07}">
      <dgm:prSet/>
      <dgm:spPr/>
      <dgm:t>
        <a:bodyPr/>
        <a:lstStyle/>
        <a:p>
          <a:endParaRPr lang="en-US"/>
        </a:p>
      </dgm:t>
    </dgm:pt>
    <dgm:pt modelId="{D8466096-6ABE-42EA-85E7-749E1D3DED84}" type="sibTrans" cxnId="{A6C7CEE7-9876-4EBD-9523-EB578CFC5E07}">
      <dgm:prSet/>
      <dgm:spPr/>
      <dgm:t>
        <a:bodyPr/>
        <a:lstStyle/>
        <a:p>
          <a:endParaRPr lang="en-US"/>
        </a:p>
      </dgm:t>
    </dgm:pt>
    <dgm:pt modelId="{BA8F2075-D68E-41D0-A678-815010D857C3}">
      <dgm:prSet phldrT="[Text]"/>
      <dgm:spPr/>
      <dgm:t>
        <a:bodyPr/>
        <a:lstStyle/>
        <a:p>
          <a:r>
            <a:rPr lang="en-US" dirty="0"/>
            <a:t>Clean &amp; sanitize surfaces and utensils</a:t>
          </a:r>
        </a:p>
      </dgm:t>
    </dgm:pt>
    <dgm:pt modelId="{28ABEFAC-0FB2-46DE-80DE-4D73F934A6DA}" type="parTrans" cxnId="{4B45F604-2A3C-411E-ADF2-9DD03272310F}">
      <dgm:prSet/>
      <dgm:spPr/>
      <dgm:t>
        <a:bodyPr/>
        <a:lstStyle/>
        <a:p>
          <a:endParaRPr lang="en-US"/>
        </a:p>
      </dgm:t>
    </dgm:pt>
    <dgm:pt modelId="{98286682-FE16-48CE-B81F-101ACACFF37E}" type="sibTrans" cxnId="{4B45F604-2A3C-411E-ADF2-9DD03272310F}">
      <dgm:prSet/>
      <dgm:spPr/>
      <dgm:t>
        <a:bodyPr/>
        <a:lstStyle/>
        <a:p>
          <a:endParaRPr lang="en-US"/>
        </a:p>
      </dgm:t>
    </dgm:pt>
    <dgm:pt modelId="{A843A21A-CCDB-45B7-9891-65F6BA2DCDD8}">
      <dgm:prSet/>
      <dgm:spPr/>
      <dgm:t>
        <a:bodyPr/>
        <a:lstStyle/>
        <a:p>
          <a:r>
            <a:rPr lang="en-US" dirty="0"/>
            <a:t>Stay home when sick</a:t>
          </a:r>
        </a:p>
      </dgm:t>
    </dgm:pt>
    <dgm:pt modelId="{7FA2FFC7-4346-44C7-81C6-AA42B06587B4}" type="parTrans" cxnId="{FF031543-84F4-477E-A93D-CE8C2BEFCC7D}">
      <dgm:prSet/>
      <dgm:spPr/>
      <dgm:t>
        <a:bodyPr/>
        <a:lstStyle/>
        <a:p>
          <a:endParaRPr lang="en-US"/>
        </a:p>
      </dgm:t>
    </dgm:pt>
    <dgm:pt modelId="{6F1DF18C-9FE8-4A03-B223-AFE2293938C4}" type="sibTrans" cxnId="{FF031543-84F4-477E-A93D-CE8C2BEFCC7D}">
      <dgm:prSet/>
      <dgm:spPr/>
      <dgm:t>
        <a:bodyPr/>
        <a:lstStyle/>
        <a:p>
          <a:endParaRPr lang="en-US"/>
        </a:p>
      </dgm:t>
    </dgm:pt>
    <dgm:pt modelId="{78B34396-1FCA-49E5-8ABC-A4E0EC74B710}">
      <dgm:prSet/>
      <dgm:spPr/>
      <dgm:t>
        <a:bodyPr/>
        <a:lstStyle/>
        <a:p>
          <a:r>
            <a:rPr lang="en-US" dirty="0"/>
            <a:t>Cook shellfish thoroughly</a:t>
          </a:r>
        </a:p>
      </dgm:t>
    </dgm:pt>
    <dgm:pt modelId="{7E896732-461B-428D-8453-B6C16036A0E6}" type="parTrans" cxnId="{BFE167AD-61CF-4C00-AC80-32D8600A02E7}">
      <dgm:prSet/>
      <dgm:spPr/>
      <dgm:t>
        <a:bodyPr/>
        <a:lstStyle/>
        <a:p>
          <a:endParaRPr lang="en-US"/>
        </a:p>
      </dgm:t>
    </dgm:pt>
    <dgm:pt modelId="{47687DF7-EB33-4B07-B11C-8DE9D3427436}" type="sibTrans" cxnId="{BFE167AD-61CF-4C00-AC80-32D8600A02E7}">
      <dgm:prSet/>
      <dgm:spPr/>
      <dgm:t>
        <a:bodyPr/>
        <a:lstStyle/>
        <a:p>
          <a:endParaRPr lang="en-US"/>
        </a:p>
      </dgm:t>
    </dgm:pt>
    <dgm:pt modelId="{F9C2112E-B15F-4247-9D81-A4F50AD248C7}">
      <dgm:prSet/>
      <dgm:spPr/>
      <dgm:t>
        <a:bodyPr/>
        <a:lstStyle/>
        <a:p>
          <a:r>
            <a:rPr lang="en-US" dirty="0"/>
            <a:t>Rinse fruits and vegetables </a:t>
          </a:r>
        </a:p>
      </dgm:t>
    </dgm:pt>
    <dgm:pt modelId="{56434F44-A409-4346-A403-39EB7A2594B1}" type="parTrans" cxnId="{4B2CA1FD-C8D1-4DB5-990B-E2A418FF184D}">
      <dgm:prSet/>
      <dgm:spPr/>
      <dgm:t>
        <a:bodyPr/>
        <a:lstStyle/>
        <a:p>
          <a:endParaRPr lang="en-US"/>
        </a:p>
      </dgm:t>
    </dgm:pt>
    <dgm:pt modelId="{80773F2B-2A5C-413C-AE39-8DC5A76DAFCC}" type="sibTrans" cxnId="{4B2CA1FD-C8D1-4DB5-990B-E2A418FF184D}">
      <dgm:prSet/>
      <dgm:spPr/>
      <dgm:t>
        <a:bodyPr/>
        <a:lstStyle/>
        <a:p>
          <a:endParaRPr lang="en-US"/>
        </a:p>
      </dgm:t>
    </dgm:pt>
    <dgm:pt modelId="{56298783-597E-4701-BAC4-B4BE4E802DAA}" type="pres">
      <dgm:prSet presAssocID="{E93C8752-39AE-4F00-8CFA-2314D45F1210}" presName="Name0" presStyleCnt="0">
        <dgm:presLayoutVars>
          <dgm:dir/>
          <dgm:resizeHandles val="exact"/>
        </dgm:presLayoutVars>
      </dgm:prSet>
      <dgm:spPr/>
    </dgm:pt>
    <dgm:pt modelId="{F66F353E-5CCC-44E6-9F46-D957B1FFCA1E}" type="pres">
      <dgm:prSet presAssocID="{696CD68C-0819-4001-A9E6-756D1B34E46B}" presName="composite" presStyleCnt="0"/>
      <dgm:spPr/>
    </dgm:pt>
    <dgm:pt modelId="{2F207A81-2949-4034-8B4C-B60ED1CC61C2}" type="pres">
      <dgm:prSet presAssocID="{696CD68C-0819-4001-A9E6-756D1B34E46B}" presName="rect1" presStyleLbl="trAlignAcc1" presStyleIdx="0" presStyleCnt="6">
        <dgm:presLayoutVars>
          <dgm:bulletEnabled val="1"/>
        </dgm:presLayoutVars>
      </dgm:prSet>
      <dgm:spPr/>
    </dgm:pt>
    <dgm:pt modelId="{D19223B0-8A89-455E-B376-0803A0A0B838}" type="pres">
      <dgm:prSet presAssocID="{696CD68C-0819-4001-A9E6-756D1B34E46B}" presName="rect2" presStyleLbl="fgImgPlace1" presStyleIdx="0" presStyleCnt="6"/>
      <dgm:spPr>
        <a:blipFill rotWithShape="1">
          <a:blip xmlns:r="http://schemas.openxmlformats.org/officeDocument/2006/relationships" r:embed="rId1"/>
          <a:srcRect/>
          <a:stretch>
            <a:fillRect l="-36000" r="-36000"/>
          </a:stretch>
        </a:blipFill>
      </dgm:spPr>
    </dgm:pt>
    <dgm:pt modelId="{C7B9B69D-539C-452A-8FA3-FBE7DC1EB441}" type="pres">
      <dgm:prSet presAssocID="{23402C5D-E2C7-42B6-8B79-1DF34862D62E}" presName="sibTrans" presStyleCnt="0"/>
      <dgm:spPr/>
    </dgm:pt>
    <dgm:pt modelId="{BC73027C-B20C-45A6-A0BA-0CB9FF3449AB}" type="pres">
      <dgm:prSet presAssocID="{209679DC-66FC-433B-8FA7-B2CEA02E6452}" presName="composite" presStyleCnt="0"/>
      <dgm:spPr/>
    </dgm:pt>
    <dgm:pt modelId="{3336296A-86DD-4DCC-82BA-89E4BA8D7A23}" type="pres">
      <dgm:prSet presAssocID="{209679DC-66FC-433B-8FA7-B2CEA02E6452}" presName="rect1" presStyleLbl="trAlignAcc1" presStyleIdx="1" presStyleCnt="6">
        <dgm:presLayoutVars>
          <dgm:bulletEnabled val="1"/>
        </dgm:presLayoutVars>
      </dgm:prSet>
      <dgm:spPr/>
    </dgm:pt>
    <dgm:pt modelId="{4F2E1DFE-72A6-4AD1-978C-ABF331626159}" type="pres">
      <dgm:prSet presAssocID="{209679DC-66FC-433B-8FA7-B2CEA02E6452}" presName="rect2" presStyleLbl="fgImgPlace1" presStyleIdx="1" presStyleCnt="6"/>
      <dgm:spPr>
        <a:blipFill rotWithShape="1">
          <a:blip xmlns:r="http://schemas.openxmlformats.org/officeDocument/2006/relationships" r:embed="rId2"/>
          <a:srcRect/>
          <a:stretch>
            <a:fillRect l="-29000" r="-29000"/>
          </a:stretch>
        </a:blipFill>
      </dgm:spPr>
    </dgm:pt>
    <dgm:pt modelId="{1CB9EFDF-1DA1-4412-B05C-4BFD55B3B520}" type="pres">
      <dgm:prSet presAssocID="{D8466096-6ABE-42EA-85E7-749E1D3DED84}" presName="sibTrans" presStyleCnt="0"/>
      <dgm:spPr/>
    </dgm:pt>
    <dgm:pt modelId="{829222FE-36DB-469A-871A-53425E9ED36A}" type="pres">
      <dgm:prSet presAssocID="{A843A21A-CCDB-45B7-9891-65F6BA2DCDD8}" presName="composite" presStyleCnt="0"/>
      <dgm:spPr/>
    </dgm:pt>
    <dgm:pt modelId="{A46F674B-729B-42BA-8E9E-2B89CC48100D}" type="pres">
      <dgm:prSet presAssocID="{A843A21A-CCDB-45B7-9891-65F6BA2DCDD8}" presName="rect1" presStyleLbl="trAlignAcc1" presStyleIdx="2" presStyleCnt="6">
        <dgm:presLayoutVars>
          <dgm:bulletEnabled val="1"/>
        </dgm:presLayoutVars>
      </dgm:prSet>
      <dgm:spPr/>
    </dgm:pt>
    <dgm:pt modelId="{A19F2C81-D265-4E4B-AE7F-9A4A32630B7D}" type="pres">
      <dgm:prSet presAssocID="{A843A21A-CCDB-45B7-9891-65F6BA2DCDD8}" presName="rect2" presStyleLbl="fgImgPlace1" presStyleIdx="2" presStyleCnt="6"/>
      <dgm:spPr>
        <a:blipFill rotWithShape="1">
          <a:blip xmlns:r="http://schemas.openxmlformats.org/officeDocument/2006/relationships" r:embed="rId3"/>
          <a:srcRect/>
          <a:stretch>
            <a:fillRect l="-28000" r="-28000"/>
          </a:stretch>
        </a:blipFill>
      </dgm:spPr>
    </dgm:pt>
    <dgm:pt modelId="{2E0CC120-CCB8-4655-9BF7-7C41478CC3EA}" type="pres">
      <dgm:prSet presAssocID="{6F1DF18C-9FE8-4A03-B223-AFE2293938C4}" presName="sibTrans" presStyleCnt="0"/>
      <dgm:spPr/>
    </dgm:pt>
    <dgm:pt modelId="{E39C956E-949F-4D23-AD87-CC9FEA38E0A5}" type="pres">
      <dgm:prSet presAssocID="{BA8F2075-D68E-41D0-A678-815010D857C3}" presName="composite" presStyleCnt="0"/>
      <dgm:spPr/>
    </dgm:pt>
    <dgm:pt modelId="{CC03CD33-6235-407F-A5E1-DE3900F0CC9B}" type="pres">
      <dgm:prSet presAssocID="{BA8F2075-D68E-41D0-A678-815010D857C3}" presName="rect1" presStyleLbl="trAlignAcc1" presStyleIdx="3" presStyleCnt="6">
        <dgm:presLayoutVars>
          <dgm:bulletEnabled val="1"/>
        </dgm:presLayoutVars>
      </dgm:prSet>
      <dgm:spPr/>
    </dgm:pt>
    <dgm:pt modelId="{3C654C33-F9BD-4C2C-A7C4-6D7C0ABF39D4}" type="pres">
      <dgm:prSet presAssocID="{BA8F2075-D68E-41D0-A678-815010D857C3}" presName="rect2" presStyleLbl="fgImgPlace1" presStyleIdx="3" presStyleCnt="6"/>
      <dgm:spPr>
        <a:blipFill rotWithShape="1">
          <a:blip xmlns:r="http://schemas.openxmlformats.org/officeDocument/2006/relationships" r:embed="rId4"/>
          <a:srcRect/>
          <a:stretch>
            <a:fillRect l="-32000" r="-32000"/>
          </a:stretch>
        </a:blipFill>
      </dgm:spPr>
    </dgm:pt>
    <dgm:pt modelId="{92396E12-1BA2-4A2B-8972-4BA7BCF8DED3}" type="pres">
      <dgm:prSet presAssocID="{98286682-FE16-48CE-B81F-101ACACFF37E}" presName="sibTrans" presStyleCnt="0"/>
      <dgm:spPr/>
    </dgm:pt>
    <dgm:pt modelId="{4B6B3617-F501-40A7-8778-8FAA60BD4388}" type="pres">
      <dgm:prSet presAssocID="{78B34396-1FCA-49E5-8ABC-A4E0EC74B710}" presName="composite" presStyleCnt="0"/>
      <dgm:spPr/>
    </dgm:pt>
    <dgm:pt modelId="{BE641390-AF54-4376-8622-B8C56F9764C1}" type="pres">
      <dgm:prSet presAssocID="{78B34396-1FCA-49E5-8ABC-A4E0EC74B710}" presName="rect1" presStyleLbl="trAlignAcc1" presStyleIdx="4" presStyleCnt="6">
        <dgm:presLayoutVars>
          <dgm:bulletEnabled val="1"/>
        </dgm:presLayoutVars>
      </dgm:prSet>
      <dgm:spPr/>
    </dgm:pt>
    <dgm:pt modelId="{56465DB8-B4B3-4F2E-8F90-6A4F76DD4E55}" type="pres">
      <dgm:prSet presAssocID="{78B34396-1FCA-49E5-8ABC-A4E0EC74B710}" presName="rect2" presStyleLbl="fgImgPlace1" presStyleIdx="4" presStyleCnt="6"/>
      <dgm:spPr>
        <a:blipFill rotWithShape="1">
          <a:blip xmlns:r="http://schemas.openxmlformats.org/officeDocument/2006/relationships" r:embed="rId5"/>
          <a:srcRect/>
          <a:stretch>
            <a:fillRect l="-37000" r="-37000"/>
          </a:stretch>
        </a:blipFill>
      </dgm:spPr>
    </dgm:pt>
    <dgm:pt modelId="{3E89D7A8-8983-4E72-8861-E1A2499CAAC6}" type="pres">
      <dgm:prSet presAssocID="{47687DF7-EB33-4B07-B11C-8DE9D3427436}" presName="sibTrans" presStyleCnt="0"/>
      <dgm:spPr/>
    </dgm:pt>
    <dgm:pt modelId="{6BCE37D9-3E69-4BB7-8336-FE307206CA16}" type="pres">
      <dgm:prSet presAssocID="{F9C2112E-B15F-4247-9D81-A4F50AD248C7}" presName="composite" presStyleCnt="0"/>
      <dgm:spPr/>
    </dgm:pt>
    <dgm:pt modelId="{86162AA8-036E-413D-B2BE-3EAE2CC362C6}" type="pres">
      <dgm:prSet presAssocID="{F9C2112E-B15F-4247-9D81-A4F50AD248C7}" presName="rect1" presStyleLbl="trAlignAcc1" presStyleIdx="5" presStyleCnt="6">
        <dgm:presLayoutVars>
          <dgm:bulletEnabled val="1"/>
        </dgm:presLayoutVars>
      </dgm:prSet>
      <dgm:spPr/>
    </dgm:pt>
    <dgm:pt modelId="{B1E2CE48-651D-4441-A3B3-CF7B2F97B5E3}" type="pres">
      <dgm:prSet presAssocID="{F9C2112E-B15F-4247-9D81-A4F50AD248C7}" presName="rect2" presStyleLbl="fgImgPlace1" presStyleIdx="5" presStyleCnt="6"/>
      <dgm:spPr>
        <a:blipFill rotWithShape="1">
          <a:blip xmlns:r="http://schemas.openxmlformats.org/officeDocument/2006/relationships" r:embed="rId6"/>
          <a:srcRect/>
          <a:stretch>
            <a:fillRect l="-26000" r="-26000"/>
          </a:stretch>
        </a:blipFill>
      </dgm:spPr>
    </dgm:pt>
  </dgm:ptLst>
  <dgm:cxnLst>
    <dgm:cxn modelId="{52622902-0044-4B54-851C-0356D7C1FB01}" srcId="{E93C8752-39AE-4F00-8CFA-2314D45F1210}" destId="{696CD68C-0819-4001-A9E6-756D1B34E46B}" srcOrd="0" destOrd="0" parTransId="{826620F5-2E34-441D-8A83-103247002B9F}" sibTransId="{23402C5D-E2C7-42B6-8B79-1DF34862D62E}"/>
    <dgm:cxn modelId="{4B45F604-2A3C-411E-ADF2-9DD03272310F}" srcId="{E93C8752-39AE-4F00-8CFA-2314D45F1210}" destId="{BA8F2075-D68E-41D0-A678-815010D857C3}" srcOrd="3" destOrd="0" parTransId="{28ABEFAC-0FB2-46DE-80DE-4D73F934A6DA}" sibTransId="{98286682-FE16-48CE-B81F-101ACACFF37E}"/>
    <dgm:cxn modelId="{96C67A29-2BEF-418A-B551-DEAB80BB3BDC}" type="presOf" srcId="{A843A21A-CCDB-45B7-9891-65F6BA2DCDD8}" destId="{A46F674B-729B-42BA-8E9E-2B89CC48100D}" srcOrd="0" destOrd="0" presId="urn:microsoft.com/office/officeart/2008/layout/PictureStrips"/>
    <dgm:cxn modelId="{751B103F-1588-42C6-A90D-03248612F740}" type="presOf" srcId="{696CD68C-0819-4001-A9E6-756D1B34E46B}" destId="{2F207A81-2949-4034-8B4C-B60ED1CC61C2}" srcOrd="0" destOrd="0" presId="urn:microsoft.com/office/officeart/2008/layout/PictureStrips"/>
    <dgm:cxn modelId="{FF031543-84F4-477E-A93D-CE8C2BEFCC7D}" srcId="{E93C8752-39AE-4F00-8CFA-2314D45F1210}" destId="{A843A21A-CCDB-45B7-9891-65F6BA2DCDD8}" srcOrd="2" destOrd="0" parTransId="{7FA2FFC7-4346-44C7-81C6-AA42B06587B4}" sibTransId="{6F1DF18C-9FE8-4A03-B223-AFE2293938C4}"/>
    <dgm:cxn modelId="{C5AC4C83-B1AD-43C8-BEE7-EDCC9816A9F3}" type="presOf" srcId="{E93C8752-39AE-4F00-8CFA-2314D45F1210}" destId="{56298783-597E-4701-BAC4-B4BE4E802DAA}" srcOrd="0" destOrd="0" presId="urn:microsoft.com/office/officeart/2008/layout/PictureStrips"/>
    <dgm:cxn modelId="{BFE167AD-61CF-4C00-AC80-32D8600A02E7}" srcId="{E93C8752-39AE-4F00-8CFA-2314D45F1210}" destId="{78B34396-1FCA-49E5-8ABC-A4E0EC74B710}" srcOrd="4" destOrd="0" parTransId="{7E896732-461B-428D-8453-B6C16036A0E6}" sibTransId="{47687DF7-EB33-4B07-B11C-8DE9D3427436}"/>
    <dgm:cxn modelId="{0E5E5EB5-4268-4FB7-952D-DB7B1B33A8A5}" type="presOf" srcId="{209679DC-66FC-433B-8FA7-B2CEA02E6452}" destId="{3336296A-86DD-4DCC-82BA-89E4BA8D7A23}" srcOrd="0" destOrd="0" presId="urn:microsoft.com/office/officeart/2008/layout/PictureStrips"/>
    <dgm:cxn modelId="{6DB51BD5-B0B4-47FE-9C79-81D14CE75B22}" type="presOf" srcId="{78B34396-1FCA-49E5-8ABC-A4E0EC74B710}" destId="{BE641390-AF54-4376-8622-B8C56F9764C1}" srcOrd="0" destOrd="0" presId="urn:microsoft.com/office/officeart/2008/layout/PictureStrips"/>
    <dgm:cxn modelId="{992DC5E0-054A-487E-88CE-7E840BC49F6F}" type="presOf" srcId="{BA8F2075-D68E-41D0-A678-815010D857C3}" destId="{CC03CD33-6235-407F-A5E1-DE3900F0CC9B}" srcOrd="0" destOrd="0" presId="urn:microsoft.com/office/officeart/2008/layout/PictureStrips"/>
    <dgm:cxn modelId="{A6C7CEE7-9876-4EBD-9523-EB578CFC5E07}" srcId="{E93C8752-39AE-4F00-8CFA-2314D45F1210}" destId="{209679DC-66FC-433B-8FA7-B2CEA02E6452}" srcOrd="1" destOrd="0" parTransId="{218D9FF4-E453-4ABC-826B-A666C1B5CF32}" sibTransId="{D8466096-6ABE-42EA-85E7-749E1D3DED84}"/>
    <dgm:cxn modelId="{0BD2B5EE-73E7-40EF-B2C4-D91D8BACB46A}" type="presOf" srcId="{F9C2112E-B15F-4247-9D81-A4F50AD248C7}" destId="{86162AA8-036E-413D-B2BE-3EAE2CC362C6}" srcOrd="0" destOrd="0" presId="urn:microsoft.com/office/officeart/2008/layout/PictureStrips"/>
    <dgm:cxn modelId="{4B2CA1FD-C8D1-4DB5-990B-E2A418FF184D}" srcId="{E93C8752-39AE-4F00-8CFA-2314D45F1210}" destId="{F9C2112E-B15F-4247-9D81-A4F50AD248C7}" srcOrd="5" destOrd="0" parTransId="{56434F44-A409-4346-A403-39EB7A2594B1}" sibTransId="{80773F2B-2A5C-413C-AE39-8DC5A76DAFCC}"/>
    <dgm:cxn modelId="{46F82E59-956C-4DCF-A9AE-77012BA9E5F8}" type="presParOf" srcId="{56298783-597E-4701-BAC4-B4BE4E802DAA}" destId="{F66F353E-5CCC-44E6-9F46-D957B1FFCA1E}" srcOrd="0" destOrd="0" presId="urn:microsoft.com/office/officeart/2008/layout/PictureStrips"/>
    <dgm:cxn modelId="{900A7C26-42D3-47D1-A3C7-47141D51503A}" type="presParOf" srcId="{F66F353E-5CCC-44E6-9F46-D957B1FFCA1E}" destId="{2F207A81-2949-4034-8B4C-B60ED1CC61C2}" srcOrd="0" destOrd="0" presId="urn:microsoft.com/office/officeart/2008/layout/PictureStrips"/>
    <dgm:cxn modelId="{A09F9760-8614-4ECE-A6AA-9E6155E4F6AA}" type="presParOf" srcId="{F66F353E-5CCC-44E6-9F46-D957B1FFCA1E}" destId="{D19223B0-8A89-455E-B376-0803A0A0B838}" srcOrd="1" destOrd="0" presId="urn:microsoft.com/office/officeart/2008/layout/PictureStrips"/>
    <dgm:cxn modelId="{A5C06161-CD9E-4A88-913E-C24F8DDBC54C}" type="presParOf" srcId="{56298783-597E-4701-BAC4-B4BE4E802DAA}" destId="{C7B9B69D-539C-452A-8FA3-FBE7DC1EB441}" srcOrd="1" destOrd="0" presId="urn:microsoft.com/office/officeart/2008/layout/PictureStrips"/>
    <dgm:cxn modelId="{E1ED5E1A-40E7-45D0-AC87-B0C3F251A384}" type="presParOf" srcId="{56298783-597E-4701-BAC4-B4BE4E802DAA}" destId="{BC73027C-B20C-45A6-A0BA-0CB9FF3449AB}" srcOrd="2" destOrd="0" presId="urn:microsoft.com/office/officeart/2008/layout/PictureStrips"/>
    <dgm:cxn modelId="{F506C891-DA1C-4113-A263-92464B5D5CAF}" type="presParOf" srcId="{BC73027C-B20C-45A6-A0BA-0CB9FF3449AB}" destId="{3336296A-86DD-4DCC-82BA-89E4BA8D7A23}" srcOrd="0" destOrd="0" presId="urn:microsoft.com/office/officeart/2008/layout/PictureStrips"/>
    <dgm:cxn modelId="{98D18204-A681-4568-8F29-B32917A8459A}" type="presParOf" srcId="{BC73027C-B20C-45A6-A0BA-0CB9FF3449AB}" destId="{4F2E1DFE-72A6-4AD1-978C-ABF331626159}" srcOrd="1" destOrd="0" presId="urn:microsoft.com/office/officeart/2008/layout/PictureStrips"/>
    <dgm:cxn modelId="{CB09F30D-8DAC-4399-9C30-D9ADD2DFEE40}" type="presParOf" srcId="{56298783-597E-4701-BAC4-B4BE4E802DAA}" destId="{1CB9EFDF-1DA1-4412-B05C-4BFD55B3B520}" srcOrd="3" destOrd="0" presId="urn:microsoft.com/office/officeart/2008/layout/PictureStrips"/>
    <dgm:cxn modelId="{68AA0FBF-9213-4933-81FB-3AE479C66B6B}" type="presParOf" srcId="{56298783-597E-4701-BAC4-B4BE4E802DAA}" destId="{829222FE-36DB-469A-871A-53425E9ED36A}" srcOrd="4" destOrd="0" presId="urn:microsoft.com/office/officeart/2008/layout/PictureStrips"/>
    <dgm:cxn modelId="{F8AB124D-0D4C-482B-A697-52198D181DC1}" type="presParOf" srcId="{829222FE-36DB-469A-871A-53425E9ED36A}" destId="{A46F674B-729B-42BA-8E9E-2B89CC48100D}" srcOrd="0" destOrd="0" presId="urn:microsoft.com/office/officeart/2008/layout/PictureStrips"/>
    <dgm:cxn modelId="{A2FDE9FF-700F-4B51-8BF1-BA3B1630D337}" type="presParOf" srcId="{829222FE-36DB-469A-871A-53425E9ED36A}" destId="{A19F2C81-D265-4E4B-AE7F-9A4A32630B7D}" srcOrd="1" destOrd="0" presId="urn:microsoft.com/office/officeart/2008/layout/PictureStrips"/>
    <dgm:cxn modelId="{85858B3E-9908-41B3-8620-6F199DB05E7C}" type="presParOf" srcId="{56298783-597E-4701-BAC4-B4BE4E802DAA}" destId="{2E0CC120-CCB8-4655-9BF7-7C41478CC3EA}" srcOrd="5" destOrd="0" presId="urn:microsoft.com/office/officeart/2008/layout/PictureStrips"/>
    <dgm:cxn modelId="{1614A95C-CBBD-41E1-972F-C72665CBEBDA}" type="presParOf" srcId="{56298783-597E-4701-BAC4-B4BE4E802DAA}" destId="{E39C956E-949F-4D23-AD87-CC9FEA38E0A5}" srcOrd="6" destOrd="0" presId="urn:microsoft.com/office/officeart/2008/layout/PictureStrips"/>
    <dgm:cxn modelId="{795040AA-4F78-43C3-8BAC-F00EEC770483}" type="presParOf" srcId="{E39C956E-949F-4D23-AD87-CC9FEA38E0A5}" destId="{CC03CD33-6235-407F-A5E1-DE3900F0CC9B}" srcOrd="0" destOrd="0" presId="urn:microsoft.com/office/officeart/2008/layout/PictureStrips"/>
    <dgm:cxn modelId="{CE070751-266E-48EA-B254-B8ABBA88AB9B}" type="presParOf" srcId="{E39C956E-949F-4D23-AD87-CC9FEA38E0A5}" destId="{3C654C33-F9BD-4C2C-A7C4-6D7C0ABF39D4}" srcOrd="1" destOrd="0" presId="urn:microsoft.com/office/officeart/2008/layout/PictureStrips"/>
    <dgm:cxn modelId="{617475AD-FE9B-45BE-AD77-2490EA3336F8}" type="presParOf" srcId="{56298783-597E-4701-BAC4-B4BE4E802DAA}" destId="{92396E12-1BA2-4A2B-8972-4BA7BCF8DED3}" srcOrd="7" destOrd="0" presId="urn:microsoft.com/office/officeart/2008/layout/PictureStrips"/>
    <dgm:cxn modelId="{A252D7AD-9115-4AAA-B9C5-CF6DD776C893}" type="presParOf" srcId="{56298783-597E-4701-BAC4-B4BE4E802DAA}" destId="{4B6B3617-F501-40A7-8778-8FAA60BD4388}" srcOrd="8" destOrd="0" presId="urn:microsoft.com/office/officeart/2008/layout/PictureStrips"/>
    <dgm:cxn modelId="{962767B3-3231-4339-AA77-9FFB5675C8EE}" type="presParOf" srcId="{4B6B3617-F501-40A7-8778-8FAA60BD4388}" destId="{BE641390-AF54-4376-8622-B8C56F9764C1}" srcOrd="0" destOrd="0" presId="urn:microsoft.com/office/officeart/2008/layout/PictureStrips"/>
    <dgm:cxn modelId="{1E45EDAF-4086-46D7-BC87-A0105ABAFD76}" type="presParOf" srcId="{4B6B3617-F501-40A7-8778-8FAA60BD4388}" destId="{56465DB8-B4B3-4F2E-8F90-6A4F76DD4E55}" srcOrd="1" destOrd="0" presId="urn:microsoft.com/office/officeart/2008/layout/PictureStrips"/>
    <dgm:cxn modelId="{4635022E-33F1-4167-A64C-2E424DD06865}" type="presParOf" srcId="{56298783-597E-4701-BAC4-B4BE4E802DAA}" destId="{3E89D7A8-8983-4E72-8861-E1A2499CAAC6}" srcOrd="9" destOrd="0" presId="urn:microsoft.com/office/officeart/2008/layout/PictureStrips"/>
    <dgm:cxn modelId="{66003ADA-BCFB-41F7-9E70-F6C790D12745}" type="presParOf" srcId="{56298783-597E-4701-BAC4-B4BE4E802DAA}" destId="{6BCE37D9-3E69-4BB7-8336-FE307206CA16}" srcOrd="10" destOrd="0" presId="urn:microsoft.com/office/officeart/2008/layout/PictureStrips"/>
    <dgm:cxn modelId="{5D27A4DB-7DE7-4C51-A6D3-8F79D97B0899}" type="presParOf" srcId="{6BCE37D9-3E69-4BB7-8336-FE307206CA16}" destId="{86162AA8-036E-413D-B2BE-3EAE2CC362C6}" srcOrd="0" destOrd="0" presId="urn:microsoft.com/office/officeart/2008/layout/PictureStrips"/>
    <dgm:cxn modelId="{FDCB76FA-1E56-4897-915E-CBC50EA9BAE5}" type="presParOf" srcId="{6BCE37D9-3E69-4BB7-8336-FE307206CA16}" destId="{B1E2CE48-651D-4441-A3B3-CF7B2F97B5E3}"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843C67-0851-49E9-AECA-017586507E96}"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16F56394-9B94-442F-B11C-2775A8010387}">
      <dgm:prSet phldrT="[Text]" custT="1"/>
      <dgm:spPr>
        <a:solidFill>
          <a:schemeClr val="accent3">
            <a:lumMod val="75000"/>
          </a:schemeClr>
        </a:solidFill>
        <a:ln>
          <a:solidFill>
            <a:schemeClr val="bg1"/>
          </a:solidFill>
        </a:ln>
      </dgm:spPr>
      <dgm:t>
        <a:bodyPr/>
        <a:lstStyle/>
        <a:p>
          <a:r>
            <a:rPr lang="en-US" sz="2400" b="1" dirty="0">
              <a:latin typeface="Montserrat" panose="00000500000000000000" pitchFamily="2" charset="0"/>
            </a:rPr>
            <a:t>Foodborne Illness</a:t>
          </a:r>
        </a:p>
      </dgm:t>
    </dgm:pt>
    <dgm:pt modelId="{29C93032-DE8E-4366-A844-73CC3DA24122}" type="parTrans" cxnId="{8DD12D23-73BA-4D94-B883-14231C4152B0}">
      <dgm:prSet/>
      <dgm:spPr/>
      <dgm:t>
        <a:bodyPr/>
        <a:lstStyle/>
        <a:p>
          <a:endParaRPr lang="en-US"/>
        </a:p>
      </dgm:t>
    </dgm:pt>
    <dgm:pt modelId="{BBE226C5-B2F8-4910-B4E0-D43C3D06669A}" type="sibTrans" cxnId="{8DD12D23-73BA-4D94-B883-14231C4152B0}">
      <dgm:prSet/>
      <dgm:spPr/>
      <dgm:t>
        <a:bodyPr/>
        <a:lstStyle/>
        <a:p>
          <a:endParaRPr lang="en-US"/>
        </a:p>
      </dgm:t>
    </dgm:pt>
    <dgm:pt modelId="{CED7A7B9-B55D-4CCA-8EFA-FF2A0EAC7386}">
      <dgm:prSet phldrT="[Text]"/>
      <dgm:spPr>
        <a:solidFill>
          <a:schemeClr val="accent5">
            <a:lumMod val="40000"/>
            <a:lumOff val="60000"/>
          </a:schemeClr>
        </a:solidFill>
      </dgm:spPr>
      <dgm:t>
        <a:bodyPr/>
        <a:lstStyle/>
        <a:p>
          <a:r>
            <a:rPr lang="en-US" dirty="0">
              <a:solidFill>
                <a:schemeClr val="tx1">
                  <a:lumMod val="50000"/>
                </a:schemeClr>
              </a:solidFill>
              <a:latin typeface="Montserrat" panose="00000500000000000000" pitchFamily="2" charset="0"/>
            </a:rPr>
            <a:t>Poor Personal Hygiene </a:t>
          </a:r>
        </a:p>
      </dgm:t>
    </dgm:pt>
    <dgm:pt modelId="{6824382C-2D56-4C74-A79A-75EBFDA7CDA4}" type="parTrans" cxnId="{74E5C367-92FB-4CA7-8941-42984B0228FF}">
      <dgm:prSet/>
      <dgm:spPr/>
      <dgm:t>
        <a:bodyPr/>
        <a:lstStyle/>
        <a:p>
          <a:endParaRPr lang="en-US"/>
        </a:p>
      </dgm:t>
    </dgm:pt>
    <dgm:pt modelId="{35D89EB4-88FF-445D-AEEB-241DC5510FBF}" type="sibTrans" cxnId="{74E5C367-92FB-4CA7-8941-42984B0228FF}">
      <dgm:prSet/>
      <dgm:spPr/>
      <dgm:t>
        <a:bodyPr/>
        <a:lstStyle/>
        <a:p>
          <a:endParaRPr lang="en-US"/>
        </a:p>
      </dgm:t>
    </dgm:pt>
    <dgm:pt modelId="{032DD3B0-6DDB-47A4-B446-0A1C2838CFFF}">
      <dgm:prSet phldrT="[Text]"/>
      <dgm:spPr>
        <a:solidFill>
          <a:schemeClr val="accent5">
            <a:lumMod val="40000"/>
            <a:lumOff val="60000"/>
          </a:schemeClr>
        </a:solidFill>
      </dgm:spPr>
      <dgm:t>
        <a:bodyPr/>
        <a:lstStyle/>
        <a:p>
          <a:r>
            <a:rPr lang="en-US" dirty="0">
              <a:solidFill>
                <a:schemeClr val="tx1">
                  <a:lumMod val="50000"/>
                </a:schemeClr>
              </a:solidFill>
              <a:latin typeface="Montserrat" panose="00000500000000000000" pitchFamily="2" charset="0"/>
            </a:rPr>
            <a:t>Food from Unsafe Sources</a:t>
          </a:r>
        </a:p>
      </dgm:t>
    </dgm:pt>
    <dgm:pt modelId="{E030A363-9336-4122-8EB4-A43B65C98C26}" type="parTrans" cxnId="{332D2926-5E7D-4B9F-BBE1-DA67A3D7EFC7}">
      <dgm:prSet/>
      <dgm:spPr/>
      <dgm:t>
        <a:bodyPr/>
        <a:lstStyle/>
        <a:p>
          <a:endParaRPr lang="en-US"/>
        </a:p>
      </dgm:t>
    </dgm:pt>
    <dgm:pt modelId="{5FC2DB17-78EB-422A-844B-98025686ED14}" type="sibTrans" cxnId="{332D2926-5E7D-4B9F-BBE1-DA67A3D7EFC7}">
      <dgm:prSet/>
      <dgm:spPr/>
      <dgm:t>
        <a:bodyPr/>
        <a:lstStyle/>
        <a:p>
          <a:endParaRPr lang="en-US"/>
        </a:p>
      </dgm:t>
    </dgm:pt>
    <dgm:pt modelId="{107932A9-0B1E-46B4-8D9E-2F0C3ABD9C6A}">
      <dgm:prSet phldrT="[Text]"/>
      <dgm:spPr>
        <a:solidFill>
          <a:schemeClr val="accent5">
            <a:lumMod val="40000"/>
            <a:lumOff val="60000"/>
          </a:schemeClr>
        </a:solidFill>
      </dgm:spPr>
      <dgm:t>
        <a:bodyPr/>
        <a:lstStyle/>
        <a:p>
          <a:r>
            <a:rPr lang="en-US" dirty="0">
              <a:solidFill>
                <a:schemeClr val="tx1">
                  <a:lumMod val="50000"/>
                </a:schemeClr>
              </a:solidFill>
              <a:latin typeface="Montserrat" panose="00000500000000000000" pitchFamily="2" charset="0"/>
            </a:rPr>
            <a:t>Contaminated Equipment/Cross Contamination</a:t>
          </a:r>
        </a:p>
      </dgm:t>
    </dgm:pt>
    <dgm:pt modelId="{8B88916D-EEC0-4692-9668-F451FB9472D0}" type="parTrans" cxnId="{C482402B-A29E-4B1A-A4C0-D174A0CD9F84}">
      <dgm:prSet/>
      <dgm:spPr/>
      <dgm:t>
        <a:bodyPr/>
        <a:lstStyle/>
        <a:p>
          <a:endParaRPr lang="en-US"/>
        </a:p>
      </dgm:t>
    </dgm:pt>
    <dgm:pt modelId="{F193A006-D323-454A-9AD5-A916E5B1B96A}" type="sibTrans" cxnId="{C482402B-A29E-4B1A-A4C0-D174A0CD9F84}">
      <dgm:prSet/>
      <dgm:spPr/>
      <dgm:t>
        <a:bodyPr/>
        <a:lstStyle/>
        <a:p>
          <a:endParaRPr lang="en-US"/>
        </a:p>
      </dgm:t>
    </dgm:pt>
    <dgm:pt modelId="{3FD1EE76-A895-4260-899F-FF4CB6AA0966}">
      <dgm:prSet phldrT="[Text]"/>
      <dgm:spPr>
        <a:solidFill>
          <a:schemeClr val="accent5">
            <a:lumMod val="40000"/>
            <a:lumOff val="60000"/>
          </a:schemeClr>
        </a:solidFill>
      </dgm:spPr>
      <dgm:t>
        <a:bodyPr/>
        <a:lstStyle/>
        <a:p>
          <a:r>
            <a:rPr lang="en-US" dirty="0">
              <a:solidFill>
                <a:schemeClr val="tx1">
                  <a:lumMod val="50000"/>
                </a:schemeClr>
              </a:solidFill>
              <a:latin typeface="Montserrat" panose="00000500000000000000" pitchFamily="2" charset="0"/>
            </a:rPr>
            <a:t>Improper Cooking Temperatures </a:t>
          </a:r>
        </a:p>
      </dgm:t>
    </dgm:pt>
    <dgm:pt modelId="{3A02976D-0264-4BD0-82D0-2304E9D5115A}" type="parTrans" cxnId="{A5665D35-1085-44C9-B2BB-5C9F52D0320C}">
      <dgm:prSet/>
      <dgm:spPr/>
      <dgm:t>
        <a:bodyPr/>
        <a:lstStyle/>
        <a:p>
          <a:endParaRPr lang="en-US"/>
        </a:p>
      </dgm:t>
    </dgm:pt>
    <dgm:pt modelId="{33CD5A66-479F-403A-AC59-AB826F613A19}" type="sibTrans" cxnId="{A5665D35-1085-44C9-B2BB-5C9F52D0320C}">
      <dgm:prSet/>
      <dgm:spPr/>
      <dgm:t>
        <a:bodyPr/>
        <a:lstStyle/>
        <a:p>
          <a:endParaRPr lang="en-US"/>
        </a:p>
      </dgm:t>
    </dgm:pt>
    <dgm:pt modelId="{FA665336-824C-4D7B-B5E2-0937818592C0}">
      <dgm:prSet phldrT="[Text]"/>
      <dgm:spPr>
        <a:solidFill>
          <a:schemeClr val="accent5">
            <a:lumMod val="40000"/>
            <a:lumOff val="60000"/>
          </a:schemeClr>
        </a:solidFill>
      </dgm:spPr>
      <dgm:t>
        <a:bodyPr/>
        <a:lstStyle/>
        <a:p>
          <a:r>
            <a:rPr lang="en-US" dirty="0">
              <a:solidFill>
                <a:schemeClr val="tx1">
                  <a:lumMod val="50000"/>
                </a:schemeClr>
              </a:solidFill>
              <a:latin typeface="Montserrat" panose="00000500000000000000" pitchFamily="2" charset="0"/>
            </a:rPr>
            <a:t>Improper  Holding Temperatures </a:t>
          </a:r>
        </a:p>
      </dgm:t>
    </dgm:pt>
    <dgm:pt modelId="{5DEE7D83-1C5D-46A1-800C-13C7173F22AD}" type="parTrans" cxnId="{8D924A8C-FCE9-4A7F-862E-BDC06254007E}">
      <dgm:prSet/>
      <dgm:spPr/>
      <dgm:t>
        <a:bodyPr/>
        <a:lstStyle/>
        <a:p>
          <a:endParaRPr lang="en-US"/>
        </a:p>
      </dgm:t>
    </dgm:pt>
    <dgm:pt modelId="{BF7A4F96-1F74-40AA-9804-9071D1360F4B}" type="sibTrans" cxnId="{8D924A8C-FCE9-4A7F-862E-BDC06254007E}">
      <dgm:prSet/>
      <dgm:spPr/>
      <dgm:t>
        <a:bodyPr/>
        <a:lstStyle/>
        <a:p>
          <a:endParaRPr lang="en-US"/>
        </a:p>
      </dgm:t>
    </dgm:pt>
    <dgm:pt modelId="{859ED148-3B01-4946-A849-415A1A6144C6}" type="pres">
      <dgm:prSet presAssocID="{F8843C67-0851-49E9-AECA-017586507E96}" presName="Name0" presStyleCnt="0">
        <dgm:presLayoutVars>
          <dgm:chMax val="1"/>
          <dgm:chPref val="1"/>
          <dgm:dir/>
          <dgm:animOne val="branch"/>
          <dgm:animLvl val="lvl"/>
        </dgm:presLayoutVars>
      </dgm:prSet>
      <dgm:spPr/>
    </dgm:pt>
    <dgm:pt modelId="{045454EE-544C-4C45-AC4A-34499CC74038}" type="pres">
      <dgm:prSet presAssocID="{16F56394-9B94-442F-B11C-2775A8010387}" presName="singleCycle" presStyleCnt="0"/>
      <dgm:spPr/>
    </dgm:pt>
    <dgm:pt modelId="{10F83934-2F3E-43F1-AB86-DDBFEFA000C8}" type="pres">
      <dgm:prSet presAssocID="{16F56394-9B94-442F-B11C-2775A8010387}" presName="singleCenter" presStyleLbl="node1" presStyleIdx="0" presStyleCnt="6" custScaleX="208637" custLinFactNeighborX="2676" custLinFactNeighborY="-3353">
        <dgm:presLayoutVars>
          <dgm:chMax val="7"/>
          <dgm:chPref val="7"/>
        </dgm:presLayoutVars>
      </dgm:prSet>
      <dgm:spPr/>
    </dgm:pt>
    <dgm:pt modelId="{D3D95177-8D01-470A-ACA7-538EF75D65BD}" type="pres">
      <dgm:prSet presAssocID="{6824382C-2D56-4C74-A79A-75EBFDA7CDA4}" presName="Name56" presStyleLbl="parChTrans1D2" presStyleIdx="0" presStyleCnt="5"/>
      <dgm:spPr/>
    </dgm:pt>
    <dgm:pt modelId="{28401837-ED89-4CA7-8679-118758FC874B}" type="pres">
      <dgm:prSet presAssocID="{CED7A7B9-B55D-4CCA-8EFA-FF2A0EAC7386}" presName="text0" presStyleLbl="node1" presStyleIdx="1" presStyleCnt="6" custScaleX="256135" custScaleY="112751" custRadScaleRad="96817" custRadScaleInc="7358">
        <dgm:presLayoutVars>
          <dgm:bulletEnabled val="1"/>
        </dgm:presLayoutVars>
      </dgm:prSet>
      <dgm:spPr/>
    </dgm:pt>
    <dgm:pt modelId="{E0B30428-359B-4058-ACA2-7ED6B46D282B}" type="pres">
      <dgm:prSet presAssocID="{E030A363-9336-4122-8EB4-A43B65C98C26}" presName="Name56" presStyleLbl="parChTrans1D2" presStyleIdx="1" presStyleCnt="5"/>
      <dgm:spPr/>
    </dgm:pt>
    <dgm:pt modelId="{115A4DAE-479E-4357-9DDF-06F034767FD2}" type="pres">
      <dgm:prSet presAssocID="{032DD3B0-6DDB-47A4-B446-0A1C2838CFFF}" presName="text0" presStyleLbl="node1" presStyleIdx="2" presStyleCnt="6" custScaleX="256135" custScaleY="112751" custRadScaleRad="157138" custRadScaleInc="-6822">
        <dgm:presLayoutVars>
          <dgm:bulletEnabled val="1"/>
        </dgm:presLayoutVars>
      </dgm:prSet>
      <dgm:spPr/>
    </dgm:pt>
    <dgm:pt modelId="{735D8FEE-EC8B-4AD5-ABCB-D96FC6AC9584}" type="pres">
      <dgm:prSet presAssocID="{3A02976D-0264-4BD0-82D0-2304E9D5115A}" presName="Name56" presStyleLbl="parChTrans1D2" presStyleIdx="2" presStyleCnt="5"/>
      <dgm:spPr/>
    </dgm:pt>
    <dgm:pt modelId="{8977D5EF-70D5-450E-AA04-64A89E067CA2}" type="pres">
      <dgm:prSet presAssocID="{3FD1EE76-A895-4260-899F-FF4CB6AA0966}" presName="text0" presStyleLbl="node1" presStyleIdx="3" presStyleCnt="6" custScaleX="256135" custScaleY="112751" custRadScaleRad="137664" custRadScaleInc="-67717">
        <dgm:presLayoutVars>
          <dgm:bulletEnabled val="1"/>
        </dgm:presLayoutVars>
      </dgm:prSet>
      <dgm:spPr/>
    </dgm:pt>
    <dgm:pt modelId="{CFC738DE-5FD3-4377-9E89-F7829EC09AAA}" type="pres">
      <dgm:prSet presAssocID="{5DEE7D83-1C5D-46A1-800C-13C7173F22AD}" presName="Name56" presStyleLbl="parChTrans1D2" presStyleIdx="3" presStyleCnt="5"/>
      <dgm:spPr/>
    </dgm:pt>
    <dgm:pt modelId="{5DECF45B-8015-49E9-873E-8B9EB5B1712F}" type="pres">
      <dgm:prSet presAssocID="{FA665336-824C-4D7B-B5E2-0937818592C0}" presName="text0" presStyleLbl="node1" presStyleIdx="4" presStyleCnt="6" custScaleX="256135" custScaleY="112751" custRadScaleRad="143438" custRadScaleInc="71323">
        <dgm:presLayoutVars>
          <dgm:bulletEnabled val="1"/>
        </dgm:presLayoutVars>
      </dgm:prSet>
      <dgm:spPr/>
    </dgm:pt>
    <dgm:pt modelId="{22C8D9DB-8B4B-4EE8-8BA9-2420DC1DDB85}" type="pres">
      <dgm:prSet presAssocID="{8B88916D-EEC0-4692-9668-F451FB9472D0}" presName="Name56" presStyleLbl="parChTrans1D2" presStyleIdx="4" presStyleCnt="5"/>
      <dgm:spPr/>
    </dgm:pt>
    <dgm:pt modelId="{761E10B1-BDF2-49BC-92C7-F67EB28526E1}" type="pres">
      <dgm:prSet presAssocID="{107932A9-0B1E-46B4-8D9E-2F0C3ABD9C6A}" presName="text0" presStyleLbl="node1" presStyleIdx="5" presStyleCnt="6" custScaleX="256135" custScaleY="112751" custRadScaleRad="147977" custRadScaleInc="10514">
        <dgm:presLayoutVars>
          <dgm:bulletEnabled val="1"/>
        </dgm:presLayoutVars>
      </dgm:prSet>
      <dgm:spPr/>
    </dgm:pt>
  </dgm:ptLst>
  <dgm:cxnLst>
    <dgm:cxn modelId="{3D46C40C-445E-4822-84B4-D6FAD3A57D2D}" type="presOf" srcId="{5DEE7D83-1C5D-46A1-800C-13C7173F22AD}" destId="{CFC738DE-5FD3-4377-9E89-F7829EC09AAA}" srcOrd="0" destOrd="0" presId="urn:microsoft.com/office/officeart/2008/layout/RadialCluster"/>
    <dgm:cxn modelId="{29A2470D-FDE8-40BC-8438-94F288BF8056}" type="presOf" srcId="{8B88916D-EEC0-4692-9668-F451FB9472D0}" destId="{22C8D9DB-8B4B-4EE8-8BA9-2420DC1DDB85}" srcOrd="0" destOrd="0" presId="urn:microsoft.com/office/officeart/2008/layout/RadialCluster"/>
    <dgm:cxn modelId="{8DD12D23-73BA-4D94-B883-14231C4152B0}" srcId="{F8843C67-0851-49E9-AECA-017586507E96}" destId="{16F56394-9B94-442F-B11C-2775A8010387}" srcOrd="0" destOrd="0" parTransId="{29C93032-DE8E-4366-A844-73CC3DA24122}" sibTransId="{BBE226C5-B2F8-4910-B4E0-D43C3D06669A}"/>
    <dgm:cxn modelId="{332D2926-5E7D-4B9F-BBE1-DA67A3D7EFC7}" srcId="{16F56394-9B94-442F-B11C-2775A8010387}" destId="{032DD3B0-6DDB-47A4-B446-0A1C2838CFFF}" srcOrd="1" destOrd="0" parTransId="{E030A363-9336-4122-8EB4-A43B65C98C26}" sibTransId="{5FC2DB17-78EB-422A-844B-98025686ED14}"/>
    <dgm:cxn modelId="{B68D2B29-CE79-4F3A-9C15-6DCF0892D082}" type="presOf" srcId="{6824382C-2D56-4C74-A79A-75EBFDA7CDA4}" destId="{D3D95177-8D01-470A-ACA7-538EF75D65BD}" srcOrd="0" destOrd="0" presId="urn:microsoft.com/office/officeart/2008/layout/RadialCluster"/>
    <dgm:cxn modelId="{C482402B-A29E-4B1A-A4C0-D174A0CD9F84}" srcId="{16F56394-9B94-442F-B11C-2775A8010387}" destId="{107932A9-0B1E-46B4-8D9E-2F0C3ABD9C6A}" srcOrd="4" destOrd="0" parTransId="{8B88916D-EEC0-4692-9668-F451FB9472D0}" sibTransId="{F193A006-D323-454A-9AD5-A916E5B1B96A}"/>
    <dgm:cxn modelId="{A5665D35-1085-44C9-B2BB-5C9F52D0320C}" srcId="{16F56394-9B94-442F-B11C-2775A8010387}" destId="{3FD1EE76-A895-4260-899F-FF4CB6AA0966}" srcOrd="2" destOrd="0" parTransId="{3A02976D-0264-4BD0-82D0-2304E9D5115A}" sibTransId="{33CD5A66-479F-403A-AC59-AB826F613A19}"/>
    <dgm:cxn modelId="{72C11341-BC21-41FB-8994-A926AF491770}" type="presOf" srcId="{3FD1EE76-A895-4260-899F-FF4CB6AA0966}" destId="{8977D5EF-70D5-450E-AA04-64A89E067CA2}" srcOrd="0" destOrd="0" presId="urn:microsoft.com/office/officeart/2008/layout/RadialCluster"/>
    <dgm:cxn modelId="{8903B147-71C9-40BA-B6AC-8ABAC8106D25}" type="presOf" srcId="{F8843C67-0851-49E9-AECA-017586507E96}" destId="{859ED148-3B01-4946-A849-415A1A6144C6}" srcOrd="0" destOrd="0" presId="urn:microsoft.com/office/officeart/2008/layout/RadialCluster"/>
    <dgm:cxn modelId="{74E5C367-92FB-4CA7-8941-42984B0228FF}" srcId="{16F56394-9B94-442F-B11C-2775A8010387}" destId="{CED7A7B9-B55D-4CCA-8EFA-FF2A0EAC7386}" srcOrd="0" destOrd="0" parTransId="{6824382C-2D56-4C74-A79A-75EBFDA7CDA4}" sibTransId="{35D89EB4-88FF-445D-AEEB-241DC5510FBF}"/>
    <dgm:cxn modelId="{419A1F50-FA99-497D-8DD6-F4BBEDD85B17}" type="presOf" srcId="{3A02976D-0264-4BD0-82D0-2304E9D5115A}" destId="{735D8FEE-EC8B-4AD5-ABCB-D96FC6AC9584}" srcOrd="0" destOrd="0" presId="urn:microsoft.com/office/officeart/2008/layout/RadialCluster"/>
    <dgm:cxn modelId="{1DCF0085-C476-48EF-BFE6-10B59710B702}" type="presOf" srcId="{032DD3B0-6DDB-47A4-B446-0A1C2838CFFF}" destId="{115A4DAE-479E-4357-9DDF-06F034767FD2}" srcOrd="0" destOrd="0" presId="urn:microsoft.com/office/officeart/2008/layout/RadialCluster"/>
    <dgm:cxn modelId="{7941C185-8E72-4655-B600-00C6590E2451}" type="presOf" srcId="{16F56394-9B94-442F-B11C-2775A8010387}" destId="{10F83934-2F3E-43F1-AB86-DDBFEFA000C8}" srcOrd="0" destOrd="0" presId="urn:microsoft.com/office/officeart/2008/layout/RadialCluster"/>
    <dgm:cxn modelId="{8D924A8C-FCE9-4A7F-862E-BDC06254007E}" srcId="{16F56394-9B94-442F-B11C-2775A8010387}" destId="{FA665336-824C-4D7B-B5E2-0937818592C0}" srcOrd="3" destOrd="0" parTransId="{5DEE7D83-1C5D-46A1-800C-13C7173F22AD}" sibTransId="{BF7A4F96-1F74-40AA-9804-9071D1360F4B}"/>
    <dgm:cxn modelId="{1AB0979E-A751-48DC-A097-A438FBB455B4}" type="presOf" srcId="{CED7A7B9-B55D-4CCA-8EFA-FF2A0EAC7386}" destId="{28401837-ED89-4CA7-8679-118758FC874B}" srcOrd="0" destOrd="0" presId="urn:microsoft.com/office/officeart/2008/layout/RadialCluster"/>
    <dgm:cxn modelId="{7A3CA0D3-F0B7-40C4-86BC-78E8AE99AE97}" type="presOf" srcId="{E030A363-9336-4122-8EB4-A43B65C98C26}" destId="{E0B30428-359B-4058-ACA2-7ED6B46D282B}" srcOrd="0" destOrd="0" presId="urn:microsoft.com/office/officeart/2008/layout/RadialCluster"/>
    <dgm:cxn modelId="{382927DC-AE40-46BA-9C19-C5A6CFEAE813}" type="presOf" srcId="{107932A9-0B1E-46B4-8D9E-2F0C3ABD9C6A}" destId="{761E10B1-BDF2-49BC-92C7-F67EB28526E1}" srcOrd="0" destOrd="0" presId="urn:microsoft.com/office/officeart/2008/layout/RadialCluster"/>
    <dgm:cxn modelId="{91CFB2FB-48F6-49BE-A620-AFAD976BB5A2}" type="presOf" srcId="{FA665336-824C-4D7B-B5E2-0937818592C0}" destId="{5DECF45B-8015-49E9-873E-8B9EB5B1712F}" srcOrd="0" destOrd="0" presId="urn:microsoft.com/office/officeart/2008/layout/RadialCluster"/>
    <dgm:cxn modelId="{29DF46ED-03CD-4EB8-997C-97ABBF9FFEDC}" type="presParOf" srcId="{859ED148-3B01-4946-A849-415A1A6144C6}" destId="{045454EE-544C-4C45-AC4A-34499CC74038}" srcOrd="0" destOrd="0" presId="urn:microsoft.com/office/officeart/2008/layout/RadialCluster"/>
    <dgm:cxn modelId="{462F7B01-1F9E-44F6-BF1C-CFDBA748143D}" type="presParOf" srcId="{045454EE-544C-4C45-AC4A-34499CC74038}" destId="{10F83934-2F3E-43F1-AB86-DDBFEFA000C8}" srcOrd="0" destOrd="0" presId="urn:microsoft.com/office/officeart/2008/layout/RadialCluster"/>
    <dgm:cxn modelId="{364171B5-4CCD-4EEA-8F59-D1AC44D996BA}" type="presParOf" srcId="{045454EE-544C-4C45-AC4A-34499CC74038}" destId="{D3D95177-8D01-470A-ACA7-538EF75D65BD}" srcOrd="1" destOrd="0" presId="urn:microsoft.com/office/officeart/2008/layout/RadialCluster"/>
    <dgm:cxn modelId="{DD9D0ADD-92B6-40E4-BA0E-4D3FDB766EE2}" type="presParOf" srcId="{045454EE-544C-4C45-AC4A-34499CC74038}" destId="{28401837-ED89-4CA7-8679-118758FC874B}" srcOrd="2" destOrd="0" presId="urn:microsoft.com/office/officeart/2008/layout/RadialCluster"/>
    <dgm:cxn modelId="{1411B7FA-F5C5-4DD3-A8E8-462274EE3545}" type="presParOf" srcId="{045454EE-544C-4C45-AC4A-34499CC74038}" destId="{E0B30428-359B-4058-ACA2-7ED6B46D282B}" srcOrd="3" destOrd="0" presId="urn:microsoft.com/office/officeart/2008/layout/RadialCluster"/>
    <dgm:cxn modelId="{629E5CBB-3330-4673-864A-474802A28D77}" type="presParOf" srcId="{045454EE-544C-4C45-AC4A-34499CC74038}" destId="{115A4DAE-479E-4357-9DDF-06F034767FD2}" srcOrd="4" destOrd="0" presId="urn:microsoft.com/office/officeart/2008/layout/RadialCluster"/>
    <dgm:cxn modelId="{DF7B5808-7A32-4350-B4D5-ACA737C3AB79}" type="presParOf" srcId="{045454EE-544C-4C45-AC4A-34499CC74038}" destId="{735D8FEE-EC8B-4AD5-ABCB-D96FC6AC9584}" srcOrd="5" destOrd="0" presId="urn:microsoft.com/office/officeart/2008/layout/RadialCluster"/>
    <dgm:cxn modelId="{5664D293-F95C-455D-9993-4F7B9FF89A38}" type="presParOf" srcId="{045454EE-544C-4C45-AC4A-34499CC74038}" destId="{8977D5EF-70D5-450E-AA04-64A89E067CA2}" srcOrd="6" destOrd="0" presId="urn:microsoft.com/office/officeart/2008/layout/RadialCluster"/>
    <dgm:cxn modelId="{E7407637-D2F2-4978-8231-9FC401018F6F}" type="presParOf" srcId="{045454EE-544C-4C45-AC4A-34499CC74038}" destId="{CFC738DE-5FD3-4377-9E89-F7829EC09AAA}" srcOrd="7" destOrd="0" presId="urn:microsoft.com/office/officeart/2008/layout/RadialCluster"/>
    <dgm:cxn modelId="{BA97A51C-4CA3-4551-932C-60E939E186B0}" type="presParOf" srcId="{045454EE-544C-4C45-AC4A-34499CC74038}" destId="{5DECF45B-8015-49E9-873E-8B9EB5B1712F}" srcOrd="8" destOrd="0" presId="urn:microsoft.com/office/officeart/2008/layout/RadialCluster"/>
    <dgm:cxn modelId="{78ADAD91-F11F-4025-83AB-A0781751959D}" type="presParOf" srcId="{045454EE-544C-4C45-AC4A-34499CC74038}" destId="{22C8D9DB-8B4B-4EE8-8BA9-2420DC1DDB85}" srcOrd="9" destOrd="0" presId="urn:microsoft.com/office/officeart/2008/layout/RadialCluster"/>
    <dgm:cxn modelId="{38ACE552-7683-4013-88B6-3255B0DC2902}" type="presParOf" srcId="{045454EE-544C-4C45-AC4A-34499CC74038}" destId="{761E10B1-BDF2-49BC-92C7-F67EB28526E1}"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843C67-0851-49E9-AECA-017586507E96}"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16F56394-9B94-442F-B11C-2775A8010387}">
      <dgm:prSet phldrT="[Text]" custT="1"/>
      <dgm:spPr/>
      <dgm:t>
        <a:bodyPr/>
        <a:lstStyle/>
        <a:p>
          <a:r>
            <a:rPr lang="en-US" sz="2400" b="1" dirty="0">
              <a:latin typeface="Montserrat" panose="00000500000000000000" pitchFamily="2" charset="0"/>
            </a:rPr>
            <a:t>Foodborne Illness</a:t>
          </a:r>
        </a:p>
      </dgm:t>
    </dgm:pt>
    <dgm:pt modelId="{29C93032-DE8E-4366-A844-73CC3DA24122}" type="parTrans" cxnId="{8DD12D23-73BA-4D94-B883-14231C4152B0}">
      <dgm:prSet/>
      <dgm:spPr/>
      <dgm:t>
        <a:bodyPr/>
        <a:lstStyle/>
        <a:p>
          <a:endParaRPr lang="en-US"/>
        </a:p>
      </dgm:t>
    </dgm:pt>
    <dgm:pt modelId="{BBE226C5-B2F8-4910-B4E0-D43C3D06669A}" type="sibTrans" cxnId="{8DD12D23-73BA-4D94-B883-14231C4152B0}">
      <dgm:prSet/>
      <dgm:spPr/>
      <dgm:t>
        <a:bodyPr/>
        <a:lstStyle/>
        <a:p>
          <a:endParaRPr lang="en-US"/>
        </a:p>
      </dgm:t>
    </dgm:pt>
    <dgm:pt modelId="{CED7A7B9-B55D-4CCA-8EFA-FF2A0EAC7386}">
      <dgm:prSet phldrT="[Text]"/>
      <dgm:spPr/>
      <dgm:t>
        <a:bodyPr/>
        <a:lstStyle/>
        <a:p>
          <a:r>
            <a:rPr lang="en-US" dirty="0">
              <a:solidFill>
                <a:schemeClr val="tx1">
                  <a:lumMod val="50000"/>
                </a:schemeClr>
              </a:solidFill>
              <a:latin typeface="Montserrat" panose="00000500000000000000" pitchFamily="2" charset="0"/>
            </a:rPr>
            <a:t>Poor Personal Hygiene </a:t>
          </a:r>
        </a:p>
      </dgm:t>
    </dgm:pt>
    <dgm:pt modelId="{6824382C-2D56-4C74-A79A-75EBFDA7CDA4}" type="parTrans" cxnId="{74E5C367-92FB-4CA7-8941-42984B0228FF}">
      <dgm:prSet/>
      <dgm:spPr/>
      <dgm:t>
        <a:bodyPr/>
        <a:lstStyle/>
        <a:p>
          <a:endParaRPr lang="en-US"/>
        </a:p>
      </dgm:t>
    </dgm:pt>
    <dgm:pt modelId="{35D89EB4-88FF-445D-AEEB-241DC5510FBF}" type="sibTrans" cxnId="{74E5C367-92FB-4CA7-8941-42984B0228FF}">
      <dgm:prSet/>
      <dgm:spPr/>
      <dgm:t>
        <a:bodyPr/>
        <a:lstStyle/>
        <a:p>
          <a:endParaRPr lang="en-US"/>
        </a:p>
      </dgm:t>
    </dgm:pt>
    <dgm:pt modelId="{032DD3B0-6DDB-47A4-B446-0A1C2838CFFF}">
      <dgm:prSet phldrT="[Text]"/>
      <dgm:spPr/>
      <dgm:t>
        <a:bodyPr/>
        <a:lstStyle/>
        <a:p>
          <a:r>
            <a:rPr lang="en-US" dirty="0">
              <a:solidFill>
                <a:schemeClr val="tx1">
                  <a:lumMod val="50000"/>
                </a:schemeClr>
              </a:solidFill>
              <a:latin typeface="Montserrat" panose="00000500000000000000" pitchFamily="2" charset="0"/>
            </a:rPr>
            <a:t>Food from Unsafe Sources</a:t>
          </a:r>
        </a:p>
      </dgm:t>
    </dgm:pt>
    <dgm:pt modelId="{E030A363-9336-4122-8EB4-A43B65C98C26}" type="parTrans" cxnId="{332D2926-5E7D-4B9F-BBE1-DA67A3D7EFC7}">
      <dgm:prSet/>
      <dgm:spPr/>
      <dgm:t>
        <a:bodyPr/>
        <a:lstStyle/>
        <a:p>
          <a:endParaRPr lang="en-US"/>
        </a:p>
      </dgm:t>
    </dgm:pt>
    <dgm:pt modelId="{5FC2DB17-78EB-422A-844B-98025686ED14}" type="sibTrans" cxnId="{332D2926-5E7D-4B9F-BBE1-DA67A3D7EFC7}">
      <dgm:prSet/>
      <dgm:spPr/>
      <dgm:t>
        <a:bodyPr/>
        <a:lstStyle/>
        <a:p>
          <a:endParaRPr lang="en-US"/>
        </a:p>
      </dgm:t>
    </dgm:pt>
    <dgm:pt modelId="{107932A9-0B1E-46B4-8D9E-2F0C3ABD9C6A}">
      <dgm:prSet phldrT="[Text]"/>
      <dgm:spPr/>
      <dgm:t>
        <a:bodyPr/>
        <a:lstStyle/>
        <a:p>
          <a:r>
            <a:rPr lang="en-US" dirty="0">
              <a:solidFill>
                <a:schemeClr val="tx1">
                  <a:lumMod val="50000"/>
                </a:schemeClr>
              </a:solidFill>
              <a:latin typeface="Montserrat" panose="00000500000000000000" pitchFamily="2" charset="0"/>
            </a:rPr>
            <a:t>Contaminated Equipment/Cross Contamination</a:t>
          </a:r>
        </a:p>
      </dgm:t>
    </dgm:pt>
    <dgm:pt modelId="{8B88916D-EEC0-4692-9668-F451FB9472D0}" type="parTrans" cxnId="{C482402B-A29E-4B1A-A4C0-D174A0CD9F84}">
      <dgm:prSet/>
      <dgm:spPr/>
      <dgm:t>
        <a:bodyPr/>
        <a:lstStyle/>
        <a:p>
          <a:endParaRPr lang="en-US"/>
        </a:p>
      </dgm:t>
    </dgm:pt>
    <dgm:pt modelId="{F193A006-D323-454A-9AD5-A916E5B1B96A}" type="sibTrans" cxnId="{C482402B-A29E-4B1A-A4C0-D174A0CD9F84}">
      <dgm:prSet/>
      <dgm:spPr/>
      <dgm:t>
        <a:bodyPr/>
        <a:lstStyle/>
        <a:p>
          <a:endParaRPr lang="en-US"/>
        </a:p>
      </dgm:t>
    </dgm:pt>
    <dgm:pt modelId="{3FD1EE76-A895-4260-899F-FF4CB6AA0966}">
      <dgm:prSet phldrT="[Text]"/>
      <dgm:spPr/>
      <dgm:t>
        <a:bodyPr/>
        <a:lstStyle/>
        <a:p>
          <a:r>
            <a:rPr lang="en-US" dirty="0">
              <a:solidFill>
                <a:schemeClr val="tx1">
                  <a:lumMod val="50000"/>
                </a:schemeClr>
              </a:solidFill>
              <a:latin typeface="Montserrat" panose="00000500000000000000" pitchFamily="2" charset="0"/>
            </a:rPr>
            <a:t>Improper Cooking Temperatures </a:t>
          </a:r>
        </a:p>
      </dgm:t>
    </dgm:pt>
    <dgm:pt modelId="{3A02976D-0264-4BD0-82D0-2304E9D5115A}" type="parTrans" cxnId="{A5665D35-1085-44C9-B2BB-5C9F52D0320C}">
      <dgm:prSet/>
      <dgm:spPr/>
      <dgm:t>
        <a:bodyPr/>
        <a:lstStyle/>
        <a:p>
          <a:endParaRPr lang="en-US"/>
        </a:p>
      </dgm:t>
    </dgm:pt>
    <dgm:pt modelId="{33CD5A66-479F-403A-AC59-AB826F613A19}" type="sibTrans" cxnId="{A5665D35-1085-44C9-B2BB-5C9F52D0320C}">
      <dgm:prSet/>
      <dgm:spPr/>
      <dgm:t>
        <a:bodyPr/>
        <a:lstStyle/>
        <a:p>
          <a:endParaRPr lang="en-US"/>
        </a:p>
      </dgm:t>
    </dgm:pt>
    <dgm:pt modelId="{FA665336-824C-4D7B-B5E2-0937818592C0}">
      <dgm:prSet phldrT="[Text]"/>
      <dgm:spPr/>
      <dgm:t>
        <a:bodyPr/>
        <a:lstStyle/>
        <a:p>
          <a:r>
            <a:rPr lang="en-US" dirty="0">
              <a:solidFill>
                <a:schemeClr val="tx1">
                  <a:lumMod val="50000"/>
                </a:schemeClr>
              </a:solidFill>
              <a:latin typeface="Montserrat" panose="00000500000000000000" pitchFamily="2" charset="0"/>
            </a:rPr>
            <a:t>Improper  Holding Temperatures </a:t>
          </a:r>
        </a:p>
      </dgm:t>
    </dgm:pt>
    <dgm:pt modelId="{5DEE7D83-1C5D-46A1-800C-13C7173F22AD}" type="parTrans" cxnId="{8D924A8C-FCE9-4A7F-862E-BDC06254007E}">
      <dgm:prSet/>
      <dgm:spPr/>
      <dgm:t>
        <a:bodyPr/>
        <a:lstStyle/>
        <a:p>
          <a:endParaRPr lang="en-US"/>
        </a:p>
      </dgm:t>
    </dgm:pt>
    <dgm:pt modelId="{BF7A4F96-1F74-40AA-9804-9071D1360F4B}" type="sibTrans" cxnId="{8D924A8C-FCE9-4A7F-862E-BDC06254007E}">
      <dgm:prSet/>
      <dgm:spPr/>
      <dgm:t>
        <a:bodyPr/>
        <a:lstStyle/>
        <a:p>
          <a:endParaRPr lang="en-US"/>
        </a:p>
      </dgm:t>
    </dgm:pt>
    <dgm:pt modelId="{859ED148-3B01-4946-A849-415A1A6144C6}" type="pres">
      <dgm:prSet presAssocID="{F8843C67-0851-49E9-AECA-017586507E96}" presName="Name0" presStyleCnt="0">
        <dgm:presLayoutVars>
          <dgm:chMax val="1"/>
          <dgm:chPref val="1"/>
          <dgm:dir/>
          <dgm:animOne val="branch"/>
          <dgm:animLvl val="lvl"/>
        </dgm:presLayoutVars>
      </dgm:prSet>
      <dgm:spPr/>
    </dgm:pt>
    <dgm:pt modelId="{045454EE-544C-4C45-AC4A-34499CC74038}" type="pres">
      <dgm:prSet presAssocID="{16F56394-9B94-442F-B11C-2775A8010387}" presName="singleCycle" presStyleCnt="0"/>
      <dgm:spPr/>
    </dgm:pt>
    <dgm:pt modelId="{10F83934-2F3E-43F1-AB86-DDBFEFA000C8}" type="pres">
      <dgm:prSet presAssocID="{16F56394-9B94-442F-B11C-2775A8010387}" presName="singleCenter" presStyleLbl="node1" presStyleIdx="0" presStyleCnt="6" custScaleX="208637" custLinFactNeighborX="2676" custLinFactNeighborY="-3353">
        <dgm:presLayoutVars>
          <dgm:chMax val="7"/>
          <dgm:chPref val="7"/>
        </dgm:presLayoutVars>
      </dgm:prSet>
      <dgm:spPr/>
    </dgm:pt>
    <dgm:pt modelId="{D3D95177-8D01-470A-ACA7-538EF75D65BD}" type="pres">
      <dgm:prSet presAssocID="{6824382C-2D56-4C74-A79A-75EBFDA7CDA4}" presName="Name56" presStyleLbl="parChTrans1D2" presStyleIdx="0" presStyleCnt="5"/>
      <dgm:spPr/>
    </dgm:pt>
    <dgm:pt modelId="{28401837-ED89-4CA7-8679-118758FC874B}" type="pres">
      <dgm:prSet presAssocID="{CED7A7B9-B55D-4CCA-8EFA-FF2A0EAC7386}" presName="text0" presStyleLbl="node1" presStyleIdx="1" presStyleCnt="6" custScaleX="256135" custScaleY="112751" custRadScaleRad="96817" custRadScaleInc="7358">
        <dgm:presLayoutVars>
          <dgm:bulletEnabled val="1"/>
        </dgm:presLayoutVars>
      </dgm:prSet>
      <dgm:spPr/>
    </dgm:pt>
    <dgm:pt modelId="{E0B30428-359B-4058-ACA2-7ED6B46D282B}" type="pres">
      <dgm:prSet presAssocID="{E030A363-9336-4122-8EB4-A43B65C98C26}" presName="Name56" presStyleLbl="parChTrans1D2" presStyleIdx="1" presStyleCnt="5"/>
      <dgm:spPr/>
    </dgm:pt>
    <dgm:pt modelId="{115A4DAE-479E-4357-9DDF-06F034767FD2}" type="pres">
      <dgm:prSet presAssocID="{032DD3B0-6DDB-47A4-B446-0A1C2838CFFF}" presName="text0" presStyleLbl="node1" presStyleIdx="2" presStyleCnt="6" custScaleX="256135" custScaleY="112751" custRadScaleRad="157138" custRadScaleInc="-6822">
        <dgm:presLayoutVars>
          <dgm:bulletEnabled val="1"/>
        </dgm:presLayoutVars>
      </dgm:prSet>
      <dgm:spPr/>
    </dgm:pt>
    <dgm:pt modelId="{735D8FEE-EC8B-4AD5-ABCB-D96FC6AC9584}" type="pres">
      <dgm:prSet presAssocID="{3A02976D-0264-4BD0-82D0-2304E9D5115A}" presName="Name56" presStyleLbl="parChTrans1D2" presStyleIdx="2" presStyleCnt="5"/>
      <dgm:spPr/>
    </dgm:pt>
    <dgm:pt modelId="{8977D5EF-70D5-450E-AA04-64A89E067CA2}" type="pres">
      <dgm:prSet presAssocID="{3FD1EE76-A895-4260-899F-FF4CB6AA0966}" presName="text0" presStyleLbl="node1" presStyleIdx="3" presStyleCnt="6" custScaleX="256135" custScaleY="112751" custRadScaleRad="137664" custRadScaleInc="-67717">
        <dgm:presLayoutVars>
          <dgm:bulletEnabled val="1"/>
        </dgm:presLayoutVars>
      </dgm:prSet>
      <dgm:spPr/>
    </dgm:pt>
    <dgm:pt modelId="{CFC738DE-5FD3-4377-9E89-F7829EC09AAA}" type="pres">
      <dgm:prSet presAssocID="{5DEE7D83-1C5D-46A1-800C-13C7173F22AD}" presName="Name56" presStyleLbl="parChTrans1D2" presStyleIdx="3" presStyleCnt="5"/>
      <dgm:spPr/>
    </dgm:pt>
    <dgm:pt modelId="{5DECF45B-8015-49E9-873E-8B9EB5B1712F}" type="pres">
      <dgm:prSet presAssocID="{FA665336-824C-4D7B-B5E2-0937818592C0}" presName="text0" presStyleLbl="node1" presStyleIdx="4" presStyleCnt="6" custScaleX="256135" custScaleY="112751" custRadScaleRad="143438" custRadScaleInc="71323">
        <dgm:presLayoutVars>
          <dgm:bulletEnabled val="1"/>
        </dgm:presLayoutVars>
      </dgm:prSet>
      <dgm:spPr/>
    </dgm:pt>
    <dgm:pt modelId="{22C8D9DB-8B4B-4EE8-8BA9-2420DC1DDB85}" type="pres">
      <dgm:prSet presAssocID="{8B88916D-EEC0-4692-9668-F451FB9472D0}" presName="Name56" presStyleLbl="parChTrans1D2" presStyleIdx="4" presStyleCnt="5"/>
      <dgm:spPr/>
    </dgm:pt>
    <dgm:pt modelId="{761E10B1-BDF2-49BC-92C7-F67EB28526E1}" type="pres">
      <dgm:prSet presAssocID="{107932A9-0B1E-46B4-8D9E-2F0C3ABD9C6A}" presName="text0" presStyleLbl="node1" presStyleIdx="5" presStyleCnt="6" custScaleX="256135" custScaleY="112751" custRadScaleRad="147977" custRadScaleInc="10514">
        <dgm:presLayoutVars>
          <dgm:bulletEnabled val="1"/>
        </dgm:presLayoutVars>
      </dgm:prSet>
      <dgm:spPr/>
    </dgm:pt>
  </dgm:ptLst>
  <dgm:cxnLst>
    <dgm:cxn modelId="{3D46C40C-445E-4822-84B4-D6FAD3A57D2D}" type="presOf" srcId="{5DEE7D83-1C5D-46A1-800C-13C7173F22AD}" destId="{CFC738DE-5FD3-4377-9E89-F7829EC09AAA}" srcOrd="0" destOrd="0" presId="urn:microsoft.com/office/officeart/2008/layout/RadialCluster"/>
    <dgm:cxn modelId="{29A2470D-FDE8-40BC-8438-94F288BF8056}" type="presOf" srcId="{8B88916D-EEC0-4692-9668-F451FB9472D0}" destId="{22C8D9DB-8B4B-4EE8-8BA9-2420DC1DDB85}" srcOrd="0" destOrd="0" presId="urn:microsoft.com/office/officeart/2008/layout/RadialCluster"/>
    <dgm:cxn modelId="{8DD12D23-73BA-4D94-B883-14231C4152B0}" srcId="{F8843C67-0851-49E9-AECA-017586507E96}" destId="{16F56394-9B94-442F-B11C-2775A8010387}" srcOrd="0" destOrd="0" parTransId="{29C93032-DE8E-4366-A844-73CC3DA24122}" sibTransId="{BBE226C5-B2F8-4910-B4E0-D43C3D06669A}"/>
    <dgm:cxn modelId="{332D2926-5E7D-4B9F-BBE1-DA67A3D7EFC7}" srcId="{16F56394-9B94-442F-B11C-2775A8010387}" destId="{032DD3B0-6DDB-47A4-B446-0A1C2838CFFF}" srcOrd="1" destOrd="0" parTransId="{E030A363-9336-4122-8EB4-A43B65C98C26}" sibTransId="{5FC2DB17-78EB-422A-844B-98025686ED14}"/>
    <dgm:cxn modelId="{B68D2B29-CE79-4F3A-9C15-6DCF0892D082}" type="presOf" srcId="{6824382C-2D56-4C74-A79A-75EBFDA7CDA4}" destId="{D3D95177-8D01-470A-ACA7-538EF75D65BD}" srcOrd="0" destOrd="0" presId="urn:microsoft.com/office/officeart/2008/layout/RadialCluster"/>
    <dgm:cxn modelId="{C482402B-A29E-4B1A-A4C0-D174A0CD9F84}" srcId="{16F56394-9B94-442F-B11C-2775A8010387}" destId="{107932A9-0B1E-46B4-8D9E-2F0C3ABD9C6A}" srcOrd="4" destOrd="0" parTransId="{8B88916D-EEC0-4692-9668-F451FB9472D0}" sibTransId="{F193A006-D323-454A-9AD5-A916E5B1B96A}"/>
    <dgm:cxn modelId="{A5665D35-1085-44C9-B2BB-5C9F52D0320C}" srcId="{16F56394-9B94-442F-B11C-2775A8010387}" destId="{3FD1EE76-A895-4260-899F-FF4CB6AA0966}" srcOrd="2" destOrd="0" parTransId="{3A02976D-0264-4BD0-82D0-2304E9D5115A}" sibTransId="{33CD5A66-479F-403A-AC59-AB826F613A19}"/>
    <dgm:cxn modelId="{72C11341-BC21-41FB-8994-A926AF491770}" type="presOf" srcId="{3FD1EE76-A895-4260-899F-FF4CB6AA0966}" destId="{8977D5EF-70D5-450E-AA04-64A89E067CA2}" srcOrd="0" destOrd="0" presId="urn:microsoft.com/office/officeart/2008/layout/RadialCluster"/>
    <dgm:cxn modelId="{8903B147-71C9-40BA-B6AC-8ABAC8106D25}" type="presOf" srcId="{F8843C67-0851-49E9-AECA-017586507E96}" destId="{859ED148-3B01-4946-A849-415A1A6144C6}" srcOrd="0" destOrd="0" presId="urn:microsoft.com/office/officeart/2008/layout/RadialCluster"/>
    <dgm:cxn modelId="{74E5C367-92FB-4CA7-8941-42984B0228FF}" srcId="{16F56394-9B94-442F-B11C-2775A8010387}" destId="{CED7A7B9-B55D-4CCA-8EFA-FF2A0EAC7386}" srcOrd="0" destOrd="0" parTransId="{6824382C-2D56-4C74-A79A-75EBFDA7CDA4}" sibTransId="{35D89EB4-88FF-445D-AEEB-241DC5510FBF}"/>
    <dgm:cxn modelId="{419A1F50-FA99-497D-8DD6-F4BBEDD85B17}" type="presOf" srcId="{3A02976D-0264-4BD0-82D0-2304E9D5115A}" destId="{735D8FEE-EC8B-4AD5-ABCB-D96FC6AC9584}" srcOrd="0" destOrd="0" presId="urn:microsoft.com/office/officeart/2008/layout/RadialCluster"/>
    <dgm:cxn modelId="{1DCF0085-C476-48EF-BFE6-10B59710B702}" type="presOf" srcId="{032DD3B0-6DDB-47A4-B446-0A1C2838CFFF}" destId="{115A4DAE-479E-4357-9DDF-06F034767FD2}" srcOrd="0" destOrd="0" presId="urn:microsoft.com/office/officeart/2008/layout/RadialCluster"/>
    <dgm:cxn modelId="{7941C185-8E72-4655-B600-00C6590E2451}" type="presOf" srcId="{16F56394-9B94-442F-B11C-2775A8010387}" destId="{10F83934-2F3E-43F1-AB86-DDBFEFA000C8}" srcOrd="0" destOrd="0" presId="urn:microsoft.com/office/officeart/2008/layout/RadialCluster"/>
    <dgm:cxn modelId="{8D924A8C-FCE9-4A7F-862E-BDC06254007E}" srcId="{16F56394-9B94-442F-B11C-2775A8010387}" destId="{FA665336-824C-4D7B-B5E2-0937818592C0}" srcOrd="3" destOrd="0" parTransId="{5DEE7D83-1C5D-46A1-800C-13C7173F22AD}" sibTransId="{BF7A4F96-1F74-40AA-9804-9071D1360F4B}"/>
    <dgm:cxn modelId="{1AB0979E-A751-48DC-A097-A438FBB455B4}" type="presOf" srcId="{CED7A7B9-B55D-4CCA-8EFA-FF2A0EAC7386}" destId="{28401837-ED89-4CA7-8679-118758FC874B}" srcOrd="0" destOrd="0" presId="urn:microsoft.com/office/officeart/2008/layout/RadialCluster"/>
    <dgm:cxn modelId="{7A3CA0D3-F0B7-40C4-86BC-78E8AE99AE97}" type="presOf" srcId="{E030A363-9336-4122-8EB4-A43B65C98C26}" destId="{E0B30428-359B-4058-ACA2-7ED6B46D282B}" srcOrd="0" destOrd="0" presId="urn:microsoft.com/office/officeart/2008/layout/RadialCluster"/>
    <dgm:cxn modelId="{382927DC-AE40-46BA-9C19-C5A6CFEAE813}" type="presOf" srcId="{107932A9-0B1E-46B4-8D9E-2F0C3ABD9C6A}" destId="{761E10B1-BDF2-49BC-92C7-F67EB28526E1}" srcOrd="0" destOrd="0" presId="urn:microsoft.com/office/officeart/2008/layout/RadialCluster"/>
    <dgm:cxn modelId="{91CFB2FB-48F6-49BE-A620-AFAD976BB5A2}" type="presOf" srcId="{FA665336-824C-4D7B-B5E2-0937818592C0}" destId="{5DECF45B-8015-49E9-873E-8B9EB5B1712F}" srcOrd="0" destOrd="0" presId="urn:microsoft.com/office/officeart/2008/layout/RadialCluster"/>
    <dgm:cxn modelId="{29DF46ED-03CD-4EB8-997C-97ABBF9FFEDC}" type="presParOf" srcId="{859ED148-3B01-4946-A849-415A1A6144C6}" destId="{045454EE-544C-4C45-AC4A-34499CC74038}" srcOrd="0" destOrd="0" presId="urn:microsoft.com/office/officeart/2008/layout/RadialCluster"/>
    <dgm:cxn modelId="{462F7B01-1F9E-44F6-BF1C-CFDBA748143D}" type="presParOf" srcId="{045454EE-544C-4C45-AC4A-34499CC74038}" destId="{10F83934-2F3E-43F1-AB86-DDBFEFA000C8}" srcOrd="0" destOrd="0" presId="urn:microsoft.com/office/officeart/2008/layout/RadialCluster"/>
    <dgm:cxn modelId="{364171B5-4CCD-4EEA-8F59-D1AC44D996BA}" type="presParOf" srcId="{045454EE-544C-4C45-AC4A-34499CC74038}" destId="{D3D95177-8D01-470A-ACA7-538EF75D65BD}" srcOrd="1" destOrd="0" presId="urn:microsoft.com/office/officeart/2008/layout/RadialCluster"/>
    <dgm:cxn modelId="{DD9D0ADD-92B6-40E4-BA0E-4D3FDB766EE2}" type="presParOf" srcId="{045454EE-544C-4C45-AC4A-34499CC74038}" destId="{28401837-ED89-4CA7-8679-118758FC874B}" srcOrd="2" destOrd="0" presId="urn:microsoft.com/office/officeart/2008/layout/RadialCluster"/>
    <dgm:cxn modelId="{1411B7FA-F5C5-4DD3-A8E8-462274EE3545}" type="presParOf" srcId="{045454EE-544C-4C45-AC4A-34499CC74038}" destId="{E0B30428-359B-4058-ACA2-7ED6B46D282B}" srcOrd="3" destOrd="0" presId="urn:microsoft.com/office/officeart/2008/layout/RadialCluster"/>
    <dgm:cxn modelId="{629E5CBB-3330-4673-864A-474802A28D77}" type="presParOf" srcId="{045454EE-544C-4C45-AC4A-34499CC74038}" destId="{115A4DAE-479E-4357-9DDF-06F034767FD2}" srcOrd="4" destOrd="0" presId="urn:microsoft.com/office/officeart/2008/layout/RadialCluster"/>
    <dgm:cxn modelId="{DF7B5808-7A32-4350-B4D5-ACA737C3AB79}" type="presParOf" srcId="{045454EE-544C-4C45-AC4A-34499CC74038}" destId="{735D8FEE-EC8B-4AD5-ABCB-D96FC6AC9584}" srcOrd="5" destOrd="0" presId="urn:microsoft.com/office/officeart/2008/layout/RadialCluster"/>
    <dgm:cxn modelId="{5664D293-F95C-455D-9993-4F7B9FF89A38}" type="presParOf" srcId="{045454EE-544C-4C45-AC4A-34499CC74038}" destId="{8977D5EF-70D5-450E-AA04-64A89E067CA2}" srcOrd="6" destOrd="0" presId="urn:microsoft.com/office/officeart/2008/layout/RadialCluster"/>
    <dgm:cxn modelId="{E7407637-D2F2-4978-8231-9FC401018F6F}" type="presParOf" srcId="{045454EE-544C-4C45-AC4A-34499CC74038}" destId="{CFC738DE-5FD3-4377-9E89-F7829EC09AAA}" srcOrd="7" destOrd="0" presId="urn:microsoft.com/office/officeart/2008/layout/RadialCluster"/>
    <dgm:cxn modelId="{BA97A51C-4CA3-4551-932C-60E939E186B0}" type="presParOf" srcId="{045454EE-544C-4C45-AC4A-34499CC74038}" destId="{5DECF45B-8015-49E9-873E-8B9EB5B1712F}" srcOrd="8" destOrd="0" presId="urn:microsoft.com/office/officeart/2008/layout/RadialCluster"/>
    <dgm:cxn modelId="{78ADAD91-F11F-4025-83AB-A0781751959D}" type="presParOf" srcId="{045454EE-544C-4C45-AC4A-34499CC74038}" destId="{22C8D9DB-8B4B-4EE8-8BA9-2420DC1DDB85}" srcOrd="9" destOrd="0" presId="urn:microsoft.com/office/officeart/2008/layout/RadialCluster"/>
    <dgm:cxn modelId="{38ACE552-7683-4013-88B6-3255B0DC2902}" type="presParOf" srcId="{045454EE-544C-4C45-AC4A-34499CC74038}" destId="{761E10B1-BDF2-49BC-92C7-F67EB28526E1}" srcOrd="10"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8843C67-0851-49E9-AECA-017586507E96}"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US"/>
        </a:p>
      </dgm:t>
    </dgm:pt>
    <dgm:pt modelId="{16F56394-9B94-442F-B11C-2775A8010387}">
      <dgm:prSet phldrT="[Text]" custT="1"/>
      <dgm:spPr>
        <a:solidFill>
          <a:schemeClr val="tx1"/>
        </a:solidFill>
      </dgm:spPr>
      <dgm:t>
        <a:bodyPr/>
        <a:lstStyle/>
        <a:p>
          <a:r>
            <a:rPr lang="en-US" sz="2400" b="1" dirty="0">
              <a:latin typeface="Montserrat" panose="00000500000000000000" pitchFamily="2" charset="0"/>
            </a:rPr>
            <a:t>Safe food</a:t>
          </a:r>
        </a:p>
      </dgm:t>
    </dgm:pt>
    <dgm:pt modelId="{29C93032-DE8E-4366-A844-73CC3DA24122}" type="parTrans" cxnId="{8DD12D23-73BA-4D94-B883-14231C4152B0}">
      <dgm:prSet/>
      <dgm:spPr/>
      <dgm:t>
        <a:bodyPr/>
        <a:lstStyle/>
        <a:p>
          <a:endParaRPr lang="en-US"/>
        </a:p>
      </dgm:t>
    </dgm:pt>
    <dgm:pt modelId="{BBE226C5-B2F8-4910-B4E0-D43C3D06669A}" type="sibTrans" cxnId="{8DD12D23-73BA-4D94-B883-14231C4152B0}">
      <dgm:prSet/>
      <dgm:spPr/>
      <dgm:t>
        <a:bodyPr/>
        <a:lstStyle/>
        <a:p>
          <a:endParaRPr lang="en-US"/>
        </a:p>
      </dgm:t>
    </dgm:pt>
    <dgm:pt modelId="{CED7A7B9-B55D-4CCA-8EFA-FF2A0EAC7386}">
      <dgm:prSet phldrT="[Text]"/>
      <dgm:spPr>
        <a:solidFill>
          <a:schemeClr val="tx1"/>
        </a:solidFill>
      </dgm:spPr>
      <dgm:t>
        <a:bodyPr/>
        <a:lstStyle/>
        <a:p>
          <a:r>
            <a:rPr lang="en-US" dirty="0">
              <a:solidFill>
                <a:schemeClr val="bg1"/>
              </a:solidFill>
              <a:latin typeface="Montserrat" panose="00000500000000000000" pitchFamily="2" charset="0"/>
            </a:rPr>
            <a:t>Demonstration of knowledge</a:t>
          </a:r>
        </a:p>
      </dgm:t>
    </dgm:pt>
    <dgm:pt modelId="{6824382C-2D56-4C74-A79A-75EBFDA7CDA4}" type="parTrans" cxnId="{74E5C367-92FB-4CA7-8941-42984B0228FF}">
      <dgm:prSet/>
      <dgm:spPr/>
      <dgm:t>
        <a:bodyPr/>
        <a:lstStyle/>
        <a:p>
          <a:endParaRPr lang="en-US"/>
        </a:p>
      </dgm:t>
    </dgm:pt>
    <dgm:pt modelId="{35D89EB4-88FF-445D-AEEB-241DC5510FBF}" type="sibTrans" cxnId="{74E5C367-92FB-4CA7-8941-42984B0228FF}">
      <dgm:prSet/>
      <dgm:spPr/>
      <dgm:t>
        <a:bodyPr/>
        <a:lstStyle/>
        <a:p>
          <a:endParaRPr lang="en-US"/>
        </a:p>
      </dgm:t>
    </dgm:pt>
    <dgm:pt modelId="{032DD3B0-6DDB-47A4-B446-0A1C2838CFFF}">
      <dgm:prSet phldrT="[Text]"/>
      <dgm:spPr>
        <a:solidFill>
          <a:schemeClr val="tx1"/>
        </a:solidFill>
      </dgm:spPr>
      <dgm:t>
        <a:bodyPr/>
        <a:lstStyle/>
        <a:p>
          <a:r>
            <a:rPr lang="en-US" dirty="0">
              <a:solidFill>
                <a:schemeClr val="bg1"/>
              </a:solidFill>
              <a:latin typeface="Montserrat" panose="00000500000000000000" pitchFamily="2" charset="0"/>
            </a:rPr>
            <a:t>Employee health controls</a:t>
          </a:r>
        </a:p>
      </dgm:t>
    </dgm:pt>
    <dgm:pt modelId="{E030A363-9336-4122-8EB4-A43B65C98C26}" type="parTrans" cxnId="{332D2926-5E7D-4B9F-BBE1-DA67A3D7EFC7}">
      <dgm:prSet/>
      <dgm:spPr/>
      <dgm:t>
        <a:bodyPr/>
        <a:lstStyle/>
        <a:p>
          <a:endParaRPr lang="en-US"/>
        </a:p>
      </dgm:t>
    </dgm:pt>
    <dgm:pt modelId="{5FC2DB17-78EB-422A-844B-98025686ED14}" type="sibTrans" cxnId="{332D2926-5E7D-4B9F-BBE1-DA67A3D7EFC7}">
      <dgm:prSet/>
      <dgm:spPr/>
      <dgm:t>
        <a:bodyPr/>
        <a:lstStyle/>
        <a:p>
          <a:endParaRPr lang="en-US"/>
        </a:p>
      </dgm:t>
    </dgm:pt>
    <dgm:pt modelId="{107932A9-0B1E-46B4-8D9E-2F0C3ABD9C6A}">
      <dgm:prSet phldrT="[Text]"/>
      <dgm:spPr>
        <a:solidFill>
          <a:schemeClr val="tx1"/>
        </a:solidFill>
      </dgm:spPr>
      <dgm:t>
        <a:bodyPr/>
        <a:lstStyle/>
        <a:p>
          <a:r>
            <a:rPr lang="en-US" dirty="0">
              <a:solidFill>
                <a:schemeClr val="bg1"/>
              </a:solidFill>
              <a:latin typeface="Montserrat" panose="00000500000000000000" pitchFamily="2" charset="0"/>
            </a:rPr>
            <a:t>Time and temperature parameters for pathogens</a:t>
          </a:r>
        </a:p>
      </dgm:t>
    </dgm:pt>
    <dgm:pt modelId="{8B88916D-EEC0-4692-9668-F451FB9472D0}" type="parTrans" cxnId="{C482402B-A29E-4B1A-A4C0-D174A0CD9F84}">
      <dgm:prSet/>
      <dgm:spPr/>
      <dgm:t>
        <a:bodyPr/>
        <a:lstStyle/>
        <a:p>
          <a:endParaRPr lang="en-US"/>
        </a:p>
      </dgm:t>
    </dgm:pt>
    <dgm:pt modelId="{F193A006-D323-454A-9AD5-A916E5B1B96A}" type="sibTrans" cxnId="{C482402B-A29E-4B1A-A4C0-D174A0CD9F84}">
      <dgm:prSet/>
      <dgm:spPr/>
      <dgm:t>
        <a:bodyPr/>
        <a:lstStyle/>
        <a:p>
          <a:endParaRPr lang="en-US"/>
        </a:p>
      </dgm:t>
    </dgm:pt>
    <dgm:pt modelId="{3FD1EE76-A895-4260-899F-FF4CB6AA0966}">
      <dgm:prSet phldrT="[Text]"/>
      <dgm:spPr>
        <a:solidFill>
          <a:schemeClr val="tx1"/>
        </a:solidFill>
      </dgm:spPr>
      <dgm:t>
        <a:bodyPr/>
        <a:lstStyle/>
        <a:p>
          <a:r>
            <a:rPr lang="en-US" dirty="0">
              <a:solidFill>
                <a:schemeClr val="bg1"/>
              </a:solidFill>
              <a:latin typeface="Montserrat" panose="00000500000000000000" pitchFamily="2" charset="0"/>
            </a:rPr>
            <a:t>Controlling hands as a vehicle of contamination</a:t>
          </a:r>
        </a:p>
      </dgm:t>
    </dgm:pt>
    <dgm:pt modelId="{3A02976D-0264-4BD0-82D0-2304E9D5115A}" type="parTrans" cxnId="{A5665D35-1085-44C9-B2BB-5C9F52D0320C}">
      <dgm:prSet/>
      <dgm:spPr/>
      <dgm:t>
        <a:bodyPr/>
        <a:lstStyle/>
        <a:p>
          <a:endParaRPr lang="en-US"/>
        </a:p>
      </dgm:t>
    </dgm:pt>
    <dgm:pt modelId="{33CD5A66-479F-403A-AC59-AB826F613A19}" type="sibTrans" cxnId="{A5665D35-1085-44C9-B2BB-5C9F52D0320C}">
      <dgm:prSet/>
      <dgm:spPr/>
      <dgm:t>
        <a:bodyPr/>
        <a:lstStyle/>
        <a:p>
          <a:endParaRPr lang="en-US"/>
        </a:p>
      </dgm:t>
    </dgm:pt>
    <dgm:pt modelId="{FA665336-824C-4D7B-B5E2-0937818592C0}">
      <dgm:prSet phldrT="[Text]"/>
      <dgm:spPr>
        <a:solidFill>
          <a:schemeClr val="tx1"/>
        </a:solidFill>
      </dgm:spPr>
      <dgm:t>
        <a:bodyPr/>
        <a:lstStyle/>
        <a:p>
          <a:r>
            <a:rPr lang="en-US" dirty="0">
              <a:solidFill>
                <a:schemeClr val="bg1"/>
              </a:solidFill>
              <a:latin typeface="Montserrat" panose="00000500000000000000" pitchFamily="2" charset="0"/>
            </a:rPr>
            <a:t>Consumer advisory</a:t>
          </a:r>
        </a:p>
      </dgm:t>
    </dgm:pt>
    <dgm:pt modelId="{5DEE7D83-1C5D-46A1-800C-13C7173F22AD}" type="parTrans" cxnId="{8D924A8C-FCE9-4A7F-862E-BDC06254007E}">
      <dgm:prSet/>
      <dgm:spPr/>
      <dgm:t>
        <a:bodyPr/>
        <a:lstStyle/>
        <a:p>
          <a:endParaRPr lang="en-US"/>
        </a:p>
      </dgm:t>
    </dgm:pt>
    <dgm:pt modelId="{BF7A4F96-1F74-40AA-9804-9071D1360F4B}" type="sibTrans" cxnId="{8D924A8C-FCE9-4A7F-862E-BDC06254007E}">
      <dgm:prSet/>
      <dgm:spPr/>
      <dgm:t>
        <a:bodyPr/>
        <a:lstStyle/>
        <a:p>
          <a:endParaRPr lang="en-US"/>
        </a:p>
      </dgm:t>
    </dgm:pt>
    <dgm:pt modelId="{859ED148-3B01-4946-A849-415A1A6144C6}" type="pres">
      <dgm:prSet presAssocID="{F8843C67-0851-49E9-AECA-017586507E96}" presName="Name0" presStyleCnt="0">
        <dgm:presLayoutVars>
          <dgm:chMax val="1"/>
          <dgm:chPref val="1"/>
          <dgm:dir/>
          <dgm:animOne val="branch"/>
          <dgm:animLvl val="lvl"/>
        </dgm:presLayoutVars>
      </dgm:prSet>
      <dgm:spPr/>
    </dgm:pt>
    <dgm:pt modelId="{045454EE-544C-4C45-AC4A-34499CC74038}" type="pres">
      <dgm:prSet presAssocID="{16F56394-9B94-442F-B11C-2775A8010387}" presName="singleCycle" presStyleCnt="0"/>
      <dgm:spPr/>
    </dgm:pt>
    <dgm:pt modelId="{10F83934-2F3E-43F1-AB86-DDBFEFA000C8}" type="pres">
      <dgm:prSet presAssocID="{16F56394-9B94-442F-B11C-2775A8010387}" presName="singleCenter" presStyleLbl="node1" presStyleIdx="0" presStyleCnt="6" custScaleX="208637" custLinFactNeighborX="2676" custLinFactNeighborY="-3353">
        <dgm:presLayoutVars>
          <dgm:chMax val="7"/>
          <dgm:chPref val="7"/>
        </dgm:presLayoutVars>
      </dgm:prSet>
      <dgm:spPr/>
    </dgm:pt>
    <dgm:pt modelId="{D3D95177-8D01-470A-ACA7-538EF75D65BD}" type="pres">
      <dgm:prSet presAssocID="{6824382C-2D56-4C74-A79A-75EBFDA7CDA4}" presName="Name56" presStyleLbl="parChTrans1D2" presStyleIdx="0" presStyleCnt="5"/>
      <dgm:spPr/>
    </dgm:pt>
    <dgm:pt modelId="{28401837-ED89-4CA7-8679-118758FC874B}" type="pres">
      <dgm:prSet presAssocID="{CED7A7B9-B55D-4CCA-8EFA-FF2A0EAC7386}" presName="text0" presStyleLbl="node1" presStyleIdx="1" presStyleCnt="6" custScaleX="256135" custScaleY="112751" custRadScaleRad="96817" custRadScaleInc="7358">
        <dgm:presLayoutVars>
          <dgm:bulletEnabled val="1"/>
        </dgm:presLayoutVars>
      </dgm:prSet>
      <dgm:spPr/>
    </dgm:pt>
    <dgm:pt modelId="{E0B30428-359B-4058-ACA2-7ED6B46D282B}" type="pres">
      <dgm:prSet presAssocID="{E030A363-9336-4122-8EB4-A43B65C98C26}" presName="Name56" presStyleLbl="parChTrans1D2" presStyleIdx="1" presStyleCnt="5"/>
      <dgm:spPr/>
    </dgm:pt>
    <dgm:pt modelId="{115A4DAE-479E-4357-9DDF-06F034767FD2}" type="pres">
      <dgm:prSet presAssocID="{032DD3B0-6DDB-47A4-B446-0A1C2838CFFF}" presName="text0" presStyleLbl="node1" presStyleIdx="2" presStyleCnt="6" custScaleX="256135" custScaleY="112751" custRadScaleRad="157138" custRadScaleInc="-6822">
        <dgm:presLayoutVars>
          <dgm:bulletEnabled val="1"/>
        </dgm:presLayoutVars>
      </dgm:prSet>
      <dgm:spPr/>
    </dgm:pt>
    <dgm:pt modelId="{735D8FEE-EC8B-4AD5-ABCB-D96FC6AC9584}" type="pres">
      <dgm:prSet presAssocID="{3A02976D-0264-4BD0-82D0-2304E9D5115A}" presName="Name56" presStyleLbl="parChTrans1D2" presStyleIdx="2" presStyleCnt="5"/>
      <dgm:spPr/>
    </dgm:pt>
    <dgm:pt modelId="{8977D5EF-70D5-450E-AA04-64A89E067CA2}" type="pres">
      <dgm:prSet presAssocID="{3FD1EE76-A895-4260-899F-FF4CB6AA0966}" presName="text0" presStyleLbl="node1" presStyleIdx="3" presStyleCnt="6" custScaleX="256135" custScaleY="112751" custRadScaleRad="137664" custRadScaleInc="-67717">
        <dgm:presLayoutVars>
          <dgm:bulletEnabled val="1"/>
        </dgm:presLayoutVars>
      </dgm:prSet>
      <dgm:spPr/>
    </dgm:pt>
    <dgm:pt modelId="{CFC738DE-5FD3-4377-9E89-F7829EC09AAA}" type="pres">
      <dgm:prSet presAssocID="{5DEE7D83-1C5D-46A1-800C-13C7173F22AD}" presName="Name56" presStyleLbl="parChTrans1D2" presStyleIdx="3" presStyleCnt="5"/>
      <dgm:spPr/>
    </dgm:pt>
    <dgm:pt modelId="{5DECF45B-8015-49E9-873E-8B9EB5B1712F}" type="pres">
      <dgm:prSet presAssocID="{FA665336-824C-4D7B-B5E2-0937818592C0}" presName="text0" presStyleLbl="node1" presStyleIdx="4" presStyleCnt="6" custScaleX="256135" custScaleY="112751" custRadScaleRad="143438" custRadScaleInc="71323">
        <dgm:presLayoutVars>
          <dgm:bulletEnabled val="1"/>
        </dgm:presLayoutVars>
      </dgm:prSet>
      <dgm:spPr/>
    </dgm:pt>
    <dgm:pt modelId="{22C8D9DB-8B4B-4EE8-8BA9-2420DC1DDB85}" type="pres">
      <dgm:prSet presAssocID="{8B88916D-EEC0-4692-9668-F451FB9472D0}" presName="Name56" presStyleLbl="parChTrans1D2" presStyleIdx="4" presStyleCnt="5"/>
      <dgm:spPr/>
    </dgm:pt>
    <dgm:pt modelId="{761E10B1-BDF2-49BC-92C7-F67EB28526E1}" type="pres">
      <dgm:prSet presAssocID="{107932A9-0B1E-46B4-8D9E-2F0C3ABD9C6A}" presName="text0" presStyleLbl="node1" presStyleIdx="5" presStyleCnt="6" custScaleX="256135" custScaleY="112751" custRadScaleRad="149758" custRadScaleInc="12297">
        <dgm:presLayoutVars>
          <dgm:bulletEnabled val="1"/>
        </dgm:presLayoutVars>
      </dgm:prSet>
      <dgm:spPr/>
    </dgm:pt>
  </dgm:ptLst>
  <dgm:cxnLst>
    <dgm:cxn modelId="{3D46C40C-445E-4822-84B4-D6FAD3A57D2D}" type="presOf" srcId="{5DEE7D83-1C5D-46A1-800C-13C7173F22AD}" destId="{CFC738DE-5FD3-4377-9E89-F7829EC09AAA}" srcOrd="0" destOrd="0" presId="urn:microsoft.com/office/officeart/2008/layout/RadialCluster"/>
    <dgm:cxn modelId="{29A2470D-FDE8-40BC-8438-94F288BF8056}" type="presOf" srcId="{8B88916D-EEC0-4692-9668-F451FB9472D0}" destId="{22C8D9DB-8B4B-4EE8-8BA9-2420DC1DDB85}" srcOrd="0" destOrd="0" presId="urn:microsoft.com/office/officeart/2008/layout/RadialCluster"/>
    <dgm:cxn modelId="{8DD12D23-73BA-4D94-B883-14231C4152B0}" srcId="{F8843C67-0851-49E9-AECA-017586507E96}" destId="{16F56394-9B94-442F-B11C-2775A8010387}" srcOrd="0" destOrd="0" parTransId="{29C93032-DE8E-4366-A844-73CC3DA24122}" sibTransId="{BBE226C5-B2F8-4910-B4E0-D43C3D06669A}"/>
    <dgm:cxn modelId="{332D2926-5E7D-4B9F-BBE1-DA67A3D7EFC7}" srcId="{16F56394-9B94-442F-B11C-2775A8010387}" destId="{032DD3B0-6DDB-47A4-B446-0A1C2838CFFF}" srcOrd="1" destOrd="0" parTransId="{E030A363-9336-4122-8EB4-A43B65C98C26}" sibTransId="{5FC2DB17-78EB-422A-844B-98025686ED14}"/>
    <dgm:cxn modelId="{B68D2B29-CE79-4F3A-9C15-6DCF0892D082}" type="presOf" srcId="{6824382C-2D56-4C74-A79A-75EBFDA7CDA4}" destId="{D3D95177-8D01-470A-ACA7-538EF75D65BD}" srcOrd="0" destOrd="0" presId="urn:microsoft.com/office/officeart/2008/layout/RadialCluster"/>
    <dgm:cxn modelId="{C482402B-A29E-4B1A-A4C0-D174A0CD9F84}" srcId="{16F56394-9B94-442F-B11C-2775A8010387}" destId="{107932A9-0B1E-46B4-8D9E-2F0C3ABD9C6A}" srcOrd="4" destOrd="0" parTransId="{8B88916D-EEC0-4692-9668-F451FB9472D0}" sibTransId="{F193A006-D323-454A-9AD5-A916E5B1B96A}"/>
    <dgm:cxn modelId="{A5665D35-1085-44C9-B2BB-5C9F52D0320C}" srcId="{16F56394-9B94-442F-B11C-2775A8010387}" destId="{3FD1EE76-A895-4260-899F-FF4CB6AA0966}" srcOrd="2" destOrd="0" parTransId="{3A02976D-0264-4BD0-82D0-2304E9D5115A}" sibTransId="{33CD5A66-479F-403A-AC59-AB826F613A19}"/>
    <dgm:cxn modelId="{72C11341-BC21-41FB-8994-A926AF491770}" type="presOf" srcId="{3FD1EE76-A895-4260-899F-FF4CB6AA0966}" destId="{8977D5EF-70D5-450E-AA04-64A89E067CA2}" srcOrd="0" destOrd="0" presId="urn:microsoft.com/office/officeart/2008/layout/RadialCluster"/>
    <dgm:cxn modelId="{8903B147-71C9-40BA-B6AC-8ABAC8106D25}" type="presOf" srcId="{F8843C67-0851-49E9-AECA-017586507E96}" destId="{859ED148-3B01-4946-A849-415A1A6144C6}" srcOrd="0" destOrd="0" presId="urn:microsoft.com/office/officeart/2008/layout/RadialCluster"/>
    <dgm:cxn modelId="{74E5C367-92FB-4CA7-8941-42984B0228FF}" srcId="{16F56394-9B94-442F-B11C-2775A8010387}" destId="{CED7A7B9-B55D-4CCA-8EFA-FF2A0EAC7386}" srcOrd="0" destOrd="0" parTransId="{6824382C-2D56-4C74-A79A-75EBFDA7CDA4}" sibTransId="{35D89EB4-88FF-445D-AEEB-241DC5510FBF}"/>
    <dgm:cxn modelId="{419A1F50-FA99-497D-8DD6-F4BBEDD85B17}" type="presOf" srcId="{3A02976D-0264-4BD0-82D0-2304E9D5115A}" destId="{735D8FEE-EC8B-4AD5-ABCB-D96FC6AC9584}" srcOrd="0" destOrd="0" presId="urn:microsoft.com/office/officeart/2008/layout/RadialCluster"/>
    <dgm:cxn modelId="{1DCF0085-C476-48EF-BFE6-10B59710B702}" type="presOf" srcId="{032DD3B0-6DDB-47A4-B446-0A1C2838CFFF}" destId="{115A4DAE-479E-4357-9DDF-06F034767FD2}" srcOrd="0" destOrd="0" presId="urn:microsoft.com/office/officeart/2008/layout/RadialCluster"/>
    <dgm:cxn modelId="{7941C185-8E72-4655-B600-00C6590E2451}" type="presOf" srcId="{16F56394-9B94-442F-B11C-2775A8010387}" destId="{10F83934-2F3E-43F1-AB86-DDBFEFA000C8}" srcOrd="0" destOrd="0" presId="urn:microsoft.com/office/officeart/2008/layout/RadialCluster"/>
    <dgm:cxn modelId="{8D924A8C-FCE9-4A7F-862E-BDC06254007E}" srcId="{16F56394-9B94-442F-B11C-2775A8010387}" destId="{FA665336-824C-4D7B-B5E2-0937818592C0}" srcOrd="3" destOrd="0" parTransId="{5DEE7D83-1C5D-46A1-800C-13C7173F22AD}" sibTransId="{BF7A4F96-1F74-40AA-9804-9071D1360F4B}"/>
    <dgm:cxn modelId="{1AB0979E-A751-48DC-A097-A438FBB455B4}" type="presOf" srcId="{CED7A7B9-B55D-4CCA-8EFA-FF2A0EAC7386}" destId="{28401837-ED89-4CA7-8679-118758FC874B}" srcOrd="0" destOrd="0" presId="urn:microsoft.com/office/officeart/2008/layout/RadialCluster"/>
    <dgm:cxn modelId="{7A3CA0D3-F0B7-40C4-86BC-78E8AE99AE97}" type="presOf" srcId="{E030A363-9336-4122-8EB4-A43B65C98C26}" destId="{E0B30428-359B-4058-ACA2-7ED6B46D282B}" srcOrd="0" destOrd="0" presId="urn:microsoft.com/office/officeart/2008/layout/RadialCluster"/>
    <dgm:cxn modelId="{382927DC-AE40-46BA-9C19-C5A6CFEAE813}" type="presOf" srcId="{107932A9-0B1E-46B4-8D9E-2F0C3ABD9C6A}" destId="{761E10B1-BDF2-49BC-92C7-F67EB28526E1}" srcOrd="0" destOrd="0" presId="urn:microsoft.com/office/officeart/2008/layout/RadialCluster"/>
    <dgm:cxn modelId="{91CFB2FB-48F6-49BE-A620-AFAD976BB5A2}" type="presOf" srcId="{FA665336-824C-4D7B-B5E2-0937818592C0}" destId="{5DECF45B-8015-49E9-873E-8B9EB5B1712F}" srcOrd="0" destOrd="0" presId="urn:microsoft.com/office/officeart/2008/layout/RadialCluster"/>
    <dgm:cxn modelId="{29DF46ED-03CD-4EB8-997C-97ABBF9FFEDC}" type="presParOf" srcId="{859ED148-3B01-4946-A849-415A1A6144C6}" destId="{045454EE-544C-4C45-AC4A-34499CC74038}" srcOrd="0" destOrd="0" presId="urn:microsoft.com/office/officeart/2008/layout/RadialCluster"/>
    <dgm:cxn modelId="{462F7B01-1F9E-44F6-BF1C-CFDBA748143D}" type="presParOf" srcId="{045454EE-544C-4C45-AC4A-34499CC74038}" destId="{10F83934-2F3E-43F1-AB86-DDBFEFA000C8}" srcOrd="0" destOrd="0" presId="urn:microsoft.com/office/officeart/2008/layout/RadialCluster"/>
    <dgm:cxn modelId="{364171B5-4CCD-4EEA-8F59-D1AC44D996BA}" type="presParOf" srcId="{045454EE-544C-4C45-AC4A-34499CC74038}" destId="{D3D95177-8D01-470A-ACA7-538EF75D65BD}" srcOrd="1" destOrd="0" presId="urn:microsoft.com/office/officeart/2008/layout/RadialCluster"/>
    <dgm:cxn modelId="{DD9D0ADD-92B6-40E4-BA0E-4D3FDB766EE2}" type="presParOf" srcId="{045454EE-544C-4C45-AC4A-34499CC74038}" destId="{28401837-ED89-4CA7-8679-118758FC874B}" srcOrd="2" destOrd="0" presId="urn:microsoft.com/office/officeart/2008/layout/RadialCluster"/>
    <dgm:cxn modelId="{1411B7FA-F5C5-4DD3-A8E8-462274EE3545}" type="presParOf" srcId="{045454EE-544C-4C45-AC4A-34499CC74038}" destId="{E0B30428-359B-4058-ACA2-7ED6B46D282B}" srcOrd="3" destOrd="0" presId="urn:microsoft.com/office/officeart/2008/layout/RadialCluster"/>
    <dgm:cxn modelId="{629E5CBB-3330-4673-864A-474802A28D77}" type="presParOf" srcId="{045454EE-544C-4C45-AC4A-34499CC74038}" destId="{115A4DAE-479E-4357-9DDF-06F034767FD2}" srcOrd="4" destOrd="0" presId="urn:microsoft.com/office/officeart/2008/layout/RadialCluster"/>
    <dgm:cxn modelId="{DF7B5808-7A32-4350-B4D5-ACA737C3AB79}" type="presParOf" srcId="{045454EE-544C-4C45-AC4A-34499CC74038}" destId="{735D8FEE-EC8B-4AD5-ABCB-D96FC6AC9584}" srcOrd="5" destOrd="0" presId="urn:microsoft.com/office/officeart/2008/layout/RadialCluster"/>
    <dgm:cxn modelId="{5664D293-F95C-455D-9993-4F7B9FF89A38}" type="presParOf" srcId="{045454EE-544C-4C45-AC4A-34499CC74038}" destId="{8977D5EF-70D5-450E-AA04-64A89E067CA2}" srcOrd="6" destOrd="0" presId="urn:microsoft.com/office/officeart/2008/layout/RadialCluster"/>
    <dgm:cxn modelId="{E7407637-D2F2-4978-8231-9FC401018F6F}" type="presParOf" srcId="{045454EE-544C-4C45-AC4A-34499CC74038}" destId="{CFC738DE-5FD3-4377-9E89-F7829EC09AAA}" srcOrd="7" destOrd="0" presId="urn:microsoft.com/office/officeart/2008/layout/RadialCluster"/>
    <dgm:cxn modelId="{BA97A51C-4CA3-4551-932C-60E939E186B0}" type="presParOf" srcId="{045454EE-544C-4C45-AC4A-34499CC74038}" destId="{5DECF45B-8015-49E9-873E-8B9EB5B1712F}" srcOrd="8" destOrd="0" presId="urn:microsoft.com/office/officeart/2008/layout/RadialCluster"/>
    <dgm:cxn modelId="{78ADAD91-F11F-4025-83AB-A0781751959D}" type="presParOf" srcId="{045454EE-544C-4C45-AC4A-34499CC74038}" destId="{22C8D9DB-8B4B-4EE8-8BA9-2420DC1DDB85}" srcOrd="9" destOrd="0" presId="urn:microsoft.com/office/officeart/2008/layout/RadialCluster"/>
    <dgm:cxn modelId="{38ACE552-7683-4013-88B6-3255B0DC2902}" type="presParOf" srcId="{045454EE-544C-4C45-AC4A-34499CC74038}" destId="{761E10B1-BDF2-49BC-92C7-F67EB28526E1}" srcOrd="10" destOrd="0" presId="urn:microsoft.com/office/officeart/2008/layout/RadialCluster"/>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207A81-2949-4034-8B4C-B60ED1CC61C2}">
      <dsp:nvSpPr>
        <dsp:cNvPr id="0" name=""/>
        <dsp:cNvSpPr/>
      </dsp:nvSpPr>
      <dsp:spPr>
        <a:xfrm>
          <a:off x="120848" y="540920"/>
          <a:ext cx="2828925" cy="884039"/>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98789"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Wash your hands</a:t>
          </a:r>
        </a:p>
      </dsp:txBody>
      <dsp:txXfrm>
        <a:off x="120848" y="540920"/>
        <a:ext cx="2828925" cy="884039"/>
      </dsp:txXfrm>
    </dsp:sp>
    <dsp:sp modelId="{D19223B0-8A89-455E-B376-0803A0A0B838}">
      <dsp:nvSpPr>
        <dsp:cNvPr id="0" name=""/>
        <dsp:cNvSpPr/>
      </dsp:nvSpPr>
      <dsp:spPr>
        <a:xfrm>
          <a:off x="2976" y="413226"/>
          <a:ext cx="618827" cy="928241"/>
        </a:xfrm>
        <a:prstGeom prst="rect">
          <a:avLst/>
        </a:prstGeom>
        <a:blipFill rotWithShape="1">
          <a:blip xmlns:r="http://schemas.openxmlformats.org/officeDocument/2006/relationships" r:embed="rId1"/>
          <a:srcRect/>
          <a:stretch>
            <a:fillRect l="-36000" r="-36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36296A-86DD-4DCC-82BA-89E4BA8D7A23}">
      <dsp:nvSpPr>
        <dsp:cNvPr id="0" name=""/>
        <dsp:cNvSpPr/>
      </dsp:nvSpPr>
      <dsp:spPr>
        <a:xfrm>
          <a:off x="3264098" y="540920"/>
          <a:ext cx="2828925" cy="884039"/>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98789"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Avoid touching food with bare hands</a:t>
          </a:r>
        </a:p>
      </dsp:txBody>
      <dsp:txXfrm>
        <a:off x="3264098" y="540920"/>
        <a:ext cx="2828925" cy="884039"/>
      </dsp:txXfrm>
    </dsp:sp>
    <dsp:sp modelId="{4F2E1DFE-72A6-4AD1-978C-ABF331626159}">
      <dsp:nvSpPr>
        <dsp:cNvPr id="0" name=""/>
        <dsp:cNvSpPr/>
      </dsp:nvSpPr>
      <dsp:spPr>
        <a:xfrm>
          <a:off x="3146226" y="413226"/>
          <a:ext cx="618827" cy="928241"/>
        </a:xfrm>
        <a:prstGeom prst="rect">
          <a:avLst/>
        </a:prstGeom>
        <a:blipFill rotWithShape="1">
          <a:blip xmlns:r="http://schemas.openxmlformats.org/officeDocument/2006/relationships" r:embed="rId2"/>
          <a:srcRect/>
          <a:stretch>
            <a:fillRect l="-29000" r="-29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46F674B-729B-42BA-8E9E-2B89CC48100D}">
      <dsp:nvSpPr>
        <dsp:cNvPr id="0" name=""/>
        <dsp:cNvSpPr/>
      </dsp:nvSpPr>
      <dsp:spPr>
        <a:xfrm>
          <a:off x="120848" y="1653827"/>
          <a:ext cx="2828925" cy="884039"/>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98789"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Stay home when sick</a:t>
          </a:r>
        </a:p>
      </dsp:txBody>
      <dsp:txXfrm>
        <a:off x="120848" y="1653827"/>
        <a:ext cx="2828925" cy="884039"/>
      </dsp:txXfrm>
    </dsp:sp>
    <dsp:sp modelId="{A19F2C81-D265-4E4B-AE7F-9A4A32630B7D}">
      <dsp:nvSpPr>
        <dsp:cNvPr id="0" name=""/>
        <dsp:cNvSpPr/>
      </dsp:nvSpPr>
      <dsp:spPr>
        <a:xfrm>
          <a:off x="2976" y="1526133"/>
          <a:ext cx="618827" cy="928241"/>
        </a:xfrm>
        <a:prstGeom prst="rect">
          <a:avLst/>
        </a:prstGeom>
        <a:blipFill rotWithShape="1">
          <a:blip xmlns:r="http://schemas.openxmlformats.org/officeDocument/2006/relationships" r:embed="rId3"/>
          <a:srcRect/>
          <a:stretch>
            <a:fillRect l="-28000" r="-28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03CD33-6235-407F-A5E1-DE3900F0CC9B}">
      <dsp:nvSpPr>
        <dsp:cNvPr id="0" name=""/>
        <dsp:cNvSpPr/>
      </dsp:nvSpPr>
      <dsp:spPr>
        <a:xfrm>
          <a:off x="3264098" y="1653827"/>
          <a:ext cx="2828925" cy="884039"/>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98789"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Clean &amp; sanitize surfaces and utensils</a:t>
          </a:r>
        </a:p>
      </dsp:txBody>
      <dsp:txXfrm>
        <a:off x="3264098" y="1653827"/>
        <a:ext cx="2828925" cy="884039"/>
      </dsp:txXfrm>
    </dsp:sp>
    <dsp:sp modelId="{3C654C33-F9BD-4C2C-A7C4-6D7C0ABF39D4}">
      <dsp:nvSpPr>
        <dsp:cNvPr id="0" name=""/>
        <dsp:cNvSpPr/>
      </dsp:nvSpPr>
      <dsp:spPr>
        <a:xfrm>
          <a:off x="3146226" y="1526133"/>
          <a:ext cx="618827" cy="928241"/>
        </a:xfrm>
        <a:prstGeom prst="rect">
          <a:avLst/>
        </a:prstGeom>
        <a:blipFill rotWithShape="1">
          <a:blip xmlns:r="http://schemas.openxmlformats.org/officeDocument/2006/relationships" r:embed="rId4"/>
          <a:srcRect/>
          <a:stretch>
            <a:fillRect l="-32000" r="-32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641390-AF54-4376-8622-B8C56F9764C1}">
      <dsp:nvSpPr>
        <dsp:cNvPr id="0" name=""/>
        <dsp:cNvSpPr/>
      </dsp:nvSpPr>
      <dsp:spPr>
        <a:xfrm>
          <a:off x="120848" y="2766734"/>
          <a:ext cx="2828925" cy="884039"/>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98789"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Cook shellfish thoroughly</a:t>
          </a:r>
        </a:p>
      </dsp:txBody>
      <dsp:txXfrm>
        <a:off x="120848" y="2766734"/>
        <a:ext cx="2828925" cy="884039"/>
      </dsp:txXfrm>
    </dsp:sp>
    <dsp:sp modelId="{56465DB8-B4B3-4F2E-8F90-6A4F76DD4E55}">
      <dsp:nvSpPr>
        <dsp:cNvPr id="0" name=""/>
        <dsp:cNvSpPr/>
      </dsp:nvSpPr>
      <dsp:spPr>
        <a:xfrm>
          <a:off x="2976" y="2639040"/>
          <a:ext cx="618827" cy="928241"/>
        </a:xfrm>
        <a:prstGeom prst="rect">
          <a:avLst/>
        </a:prstGeom>
        <a:blipFill rotWithShape="1">
          <a:blip xmlns:r="http://schemas.openxmlformats.org/officeDocument/2006/relationships" r:embed="rId5"/>
          <a:srcRect/>
          <a:stretch>
            <a:fillRect l="-37000" r="-37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162AA8-036E-413D-B2BE-3EAE2CC362C6}">
      <dsp:nvSpPr>
        <dsp:cNvPr id="0" name=""/>
        <dsp:cNvSpPr/>
      </dsp:nvSpPr>
      <dsp:spPr>
        <a:xfrm>
          <a:off x="3264098" y="2766734"/>
          <a:ext cx="2828925" cy="884039"/>
        </a:xfrm>
        <a:prstGeom prst="rect">
          <a:avLst/>
        </a:prstGeom>
        <a:solidFill>
          <a:schemeClr val="accent4">
            <a:alpha val="40000"/>
            <a:tint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98789"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Rinse fruits and vegetables </a:t>
          </a:r>
        </a:p>
      </dsp:txBody>
      <dsp:txXfrm>
        <a:off x="3264098" y="2766734"/>
        <a:ext cx="2828925" cy="884039"/>
      </dsp:txXfrm>
    </dsp:sp>
    <dsp:sp modelId="{B1E2CE48-651D-4441-A3B3-CF7B2F97B5E3}">
      <dsp:nvSpPr>
        <dsp:cNvPr id="0" name=""/>
        <dsp:cNvSpPr/>
      </dsp:nvSpPr>
      <dsp:spPr>
        <a:xfrm>
          <a:off x="3146226" y="2639040"/>
          <a:ext cx="618827" cy="928241"/>
        </a:xfrm>
        <a:prstGeom prst="rect">
          <a:avLst/>
        </a:prstGeom>
        <a:blipFill rotWithShape="1">
          <a:blip xmlns:r="http://schemas.openxmlformats.org/officeDocument/2006/relationships" r:embed="rId6"/>
          <a:srcRect/>
          <a:stretch>
            <a:fillRect l="-26000" r="-26000"/>
          </a:stretch>
        </a:blip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F83934-2F3E-43F1-AB86-DDBFEFA000C8}">
      <dsp:nvSpPr>
        <dsp:cNvPr id="0" name=""/>
        <dsp:cNvSpPr/>
      </dsp:nvSpPr>
      <dsp:spPr>
        <a:xfrm>
          <a:off x="2569791" y="1520590"/>
          <a:ext cx="2629597" cy="1260369"/>
        </a:xfrm>
        <a:prstGeom prst="roundRect">
          <a:avLst/>
        </a:prstGeom>
        <a:solidFill>
          <a:schemeClr val="accent3">
            <a:lumMod val="7500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Montserrat" panose="00000500000000000000" pitchFamily="2" charset="0"/>
            </a:rPr>
            <a:t>Foodborne Illness</a:t>
          </a:r>
        </a:p>
      </dsp:txBody>
      <dsp:txXfrm>
        <a:off x="2631317" y="1582116"/>
        <a:ext cx="2506545" cy="1137317"/>
      </dsp:txXfrm>
    </dsp:sp>
    <dsp:sp modelId="{D3D95177-8D01-470A-ACA7-538EF75D65BD}">
      <dsp:nvSpPr>
        <dsp:cNvPr id="0" name=""/>
        <dsp:cNvSpPr/>
      </dsp:nvSpPr>
      <dsp:spPr>
        <a:xfrm rot="16166483">
          <a:off x="3635257" y="1279761"/>
          <a:ext cx="481680" cy="0"/>
        </a:xfrm>
        <a:custGeom>
          <a:avLst/>
          <a:gdLst/>
          <a:ahLst/>
          <a:cxnLst/>
          <a:rect l="0" t="0" r="0" b="0"/>
          <a:pathLst>
            <a:path>
              <a:moveTo>
                <a:pt x="0" y="0"/>
              </a:moveTo>
              <a:lnTo>
                <a:pt x="48168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401837-ED89-4CA7-8679-118758FC874B}">
      <dsp:nvSpPr>
        <dsp:cNvPr id="0" name=""/>
        <dsp:cNvSpPr/>
      </dsp:nvSpPr>
      <dsp:spPr>
        <a:xfrm>
          <a:off x="2787644" y="86809"/>
          <a:ext cx="2162926" cy="952123"/>
        </a:xfrm>
        <a:prstGeom prst="roundRect">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50000"/>
                </a:schemeClr>
              </a:solidFill>
              <a:latin typeface="Montserrat" panose="00000500000000000000" pitchFamily="2" charset="0"/>
            </a:rPr>
            <a:t>Poor Personal Hygiene </a:t>
          </a:r>
        </a:p>
      </dsp:txBody>
      <dsp:txXfrm>
        <a:off x="2834123" y="133288"/>
        <a:ext cx="2069968" cy="859165"/>
      </dsp:txXfrm>
    </dsp:sp>
    <dsp:sp modelId="{E0B30428-359B-4058-ACA2-7ED6B46D282B}">
      <dsp:nvSpPr>
        <dsp:cNvPr id="0" name=""/>
        <dsp:cNvSpPr/>
      </dsp:nvSpPr>
      <dsp:spPr>
        <a:xfrm rot="20473895">
          <a:off x="5196392" y="1685857"/>
          <a:ext cx="112711" cy="0"/>
        </a:xfrm>
        <a:custGeom>
          <a:avLst/>
          <a:gdLst/>
          <a:ahLst/>
          <a:cxnLst/>
          <a:rect l="0" t="0" r="0" b="0"/>
          <a:pathLst>
            <a:path>
              <a:moveTo>
                <a:pt x="0" y="0"/>
              </a:moveTo>
              <a:lnTo>
                <a:pt x="1127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5A4DAE-479E-4357-9DDF-06F034767FD2}">
      <dsp:nvSpPr>
        <dsp:cNvPr id="0" name=""/>
        <dsp:cNvSpPr/>
      </dsp:nvSpPr>
      <dsp:spPr>
        <a:xfrm>
          <a:off x="5306108" y="824168"/>
          <a:ext cx="2162926" cy="952123"/>
        </a:xfrm>
        <a:prstGeom prst="roundRect">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lumMod val="50000"/>
                </a:schemeClr>
              </a:solidFill>
              <a:latin typeface="Montserrat" panose="00000500000000000000" pitchFamily="2" charset="0"/>
            </a:rPr>
            <a:t>Food from Unsafe Sources</a:t>
          </a:r>
        </a:p>
      </dsp:txBody>
      <dsp:txXfrm>
        <a:off x="5352587" y="870647"/>
        <a:ext cx="2069968" cy="859165"/>
      </dsp:txXfrm>
    </dsp:sp>
    <dsp:sp modelId="{735D8FEE-EC8B-4AD5-ABCB-D96FC6AC9584}">
      <dsp:nvSpPr>
        <dsp:cNvPr id="0" name=""/>
        <dsp:cNvSpPr/>
      </dsp:nvSpPr>
      <dsp:spPr>
        <a:xfrm rot="1990751">
          <a:off x="4816727" y="2887200"/>
          <a:ext cx="388262" cy="0"/>
        </a:xfrm>
        <a:custGeom>
          <a:avLst/>
          <a:gdLst/>
          <a:ahLst/>
          <a:cxnLst/>
          <a:rect l="0" t="0" r="0" b="0"/>
          <a:pathLst>
            <a:path>
              <a:moveTo>
                <a:pt x="0" y="0"/>
              </a:moveTo>
              <a:lnTo>
                <a:pt x="38826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77D5EF-70D5-450E-AA04-64A89E067CA2}">
      <dsp:nvSpPr>
        <dsp:cNvPr id="0" name=""/>
        <dsp:cNvSpPr/>
      </dsp:nvSpPr>
      <dsp:spPr>
        <a:xfrm>
          <a:off x="4819951" y="2993440"/>
          <a:ext cx="2162926" cy="952123"/>
        </a:xfrm>
        <a:prstGeom prst="roundRect">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lumMod val="50000"/>
                </a:schemeClr>
              </a:solidFill>
              <a:latin typeface="Montserrat" panose="00000500000000000000" pitchFamily="2" charset="0"/>
            </a:rPr>
            <a:t>Improper Cooking Temperatures </a:t>
          </a:r>
        </a:p>
      </dsp:txBody>
      <dsp:txXfrm>
        <a:off x="4866430" y="3039919"/>
        <a:ext cx="2069968" cy="859165"/>
      </dsp:txXfrm>
    </dsp:sp>
    <dsp:sp modelId="{CFC738DE-5FD3-4377-9E89-F7829EC09AAA}">
      <dsp:nvSpPr>
        <dsp:cNvPr id="0" name=""/>
        <dsp:cNvSpPr/>
      </dsp:nvSpPr>
      <dsp:spPr>
        <a:xfrm rot="9024173">
          <a:off x="2372629" y="2887295"/>
          <a:ext cx="430597" cy="0"/>
        </a:xfrm>
        <a:custGeom>
          <a:avLst/>
          <a:gdLst/>
          <a:ahLst/>
          <a:cxnLst/>
          <a:rect l="0" t="0" r="0" b="0"/>
          <a:pathLst>
            <a:path>
              <a:moveTo>
                <a:pt x="0" y="0"/>
              </a:moveTo>
              <a:lnTo>
                <a:pt x="43059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ECF45B-8015-49E9-873E-8B9EB5B1712F}">
      <dsp:nvSpPr>
        <dsp:cNvPr id="0" name=""/>
        <dsp:cNvSpPr/>
      </dsp:nvSpPr>
      <dsp:spPr>
        <a:xfrm>
          <a:off x="481140" y="2993631"/>
          <a:ext cx="2162926" cy="952123"/>
        </a:xfrm>
        <a:prstGeom prst="roundRect">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lumMod val="50000"/>
                </a:schemeClr>
              </a:solidFill>
              <a:latin typeface="Montserrat" panose="00000500000000000000" pitchFamily="2" charset="0"/>
            </a:rPr>
            <a:t>Improper  Holding Temperatures </a:t>
          </a:r>
        </a:p>
      </dsp:txBody>
      <dsp:txXfrm>
        <a:off x="527619" y="3040110"/>
        <a:ext cx="2069968" cy="859165"/>
      </dsp:txXfrm>
    </dsp:sp>
    <dsp:sp modelId="{22C8D9DB-8B4B-4EE8-8BA9-2420DC1DDB85}">
      <dsp:nvSpPr>
        <dsp:cNvPr id="0" name=""/>
        <dsp:cNvSpPr/>
      </dsp:nvSpPr>
      <dsp:spPr>
        <a:xfrm rot="11919626">
          <a:off x="2444087" y="1686099"/>
          <a:ext cx="129097" cy="0"/>
        </a:xfrm>
        <a:custGeom>
          <a:avLst/>
          <a:gdLst/>
          <a:ahLst/>
          <a:cxnLst/>
          <a:rect l="0" t="0" r="0" b="0"/>
          <a:pathLst>
            <a:path>
              <a:moveTo>
                <a:pt x="0" y="0"/>
              </a:moveTo>
              <a:lnTo>
                <a:pt x="12909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1E10B1-BDF2-49BC-92C7-F67EB28526E1}">
      <dsp:nvSpPr>
        <dsp:cNvPr id="0" name=""/>
        <dsp:cNvSpPr/>
      </dsp:nvSpPr>
      <dsp:spPr>
        <a:xfrm>
          <a:off x="284554" y="824161"/>
          <a:ext cx="2162926" cy="952123"/>
        </a:xfrm>
        <a:prstGeom prst="roundRect">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lumMod val="50000"/>
                </a:schemeClr>
              </a:solidFill>
              <a:latin typeface="Montserrat" panose="00000500000000000000" pitchFamily="2" charset="0"/>
            </a:rPr>
            <a:t>Contaminated Equipment/Cross Contamination</a:t>
          </a:r>
        </a:p>
      </dsp:txBody>
      <dsp:txXfrm>
        <a:off x="331033" y="870640"/>
        <a:ext cx="2069968" cy="8591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F83934-2F3E-43F1-AB86-DDBFEFA000C8}">
      <dsp:nvSpPr>
        <dsp:cNvPr id="0" name=""/>
        <dsp:cNvSpPr/>
      </dsp:nvSpPr>
      <dsp:spPr>
        <a:xfrm>
          <a:off x="2569791" y="1520590"/>
          <a:ext cx="2629597" cy="12603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Montserrat" panose="00000500000000000000" pitchFamily="2" charset="0"/>
            </a:rPr>
            <a:t>Foodborne Illness</a:t>
          </a:r>
        </a:p>
      </dsp:txBody>
      <dsp:txXfrm>
        <a:off x="2631317" y="1582116"/>
        <a:ext cx="2506545" cy="1137317"/>
      </dsp:txXfrm>
    </dsp:sp>
    <dsp:sp modelId="{D3D95177-8D01-470A-ACA7-538EF75D65BD}">
      <dsp:nvSpPr>
        <dsp:cNvPr id="0" name=""/>
        <dsp:cNvSpPr/>
      </dsp:nvSpPr>
      <dsp:spPr>
        <a:xfrm rot="16166483">
          <a:off x="3635257" y="1279761"/>
          <a:ext cx="481680" cy="0"/>
        </a:xfrm>
        <a:custGeom>
          <a:avLst/>
          <a:gdLst/>
          <a:ahLst/>
          <a:cxnLst/>
          <a:rect l="0" t="0" r="0" b="0"/>
          <a:pathLst>
            <a:path>
              <a:moveTo>
                <a:pt x="0" y="0"/>
              </a:moveTo>
              <a:lnTo>
                <a:pt x="48168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401837-ED89-4CA7-8679-118758FC874B}">
      <dsp:nvSpPr>
        <dsp:cNvPr id="0" name=""/>
        <dsp:cNvSpPr/>
      </dsp:nvSpPr>
      <dsp:spPr>
        <a:xfrm>
          <a:off x="2787644" y="86809"/>
          <a:ext cx="2162926" cy="9521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50000"/>
                </a:schemeClr>
              </a:solidFill>
              <a:latin typeface="Montserrat" panose="00000500000000000000" pitchFamily="2" charset="0"/>
            </a:rPr>
            <a:t>Poor Personal Hygiene </a:t>
          </a:r>
        </a:p>
      </dsp:txBody>
      <dsp:txXfrm>
        <a:off x="2834123" y="133288"/>
        <a:ext cx="2069968" cy="859165"/>
      </dsp:txXfrm>
    </dsp:sp>
    <dsp:sp modelId="{E0B30428-359B-4058-ACA2-7ED6B46D282B}">
      <dsp:nvSpPr>
        <dsp:cNvPr id="0" name=""/>
        <dsp:cNvSpPr/>
      </dsp:nvSpPr>
      <dsp:spPr>
        <a:xfrm rot="20473895">
          <a:off x="5196392" y="1685857"/>
          <a:ext cx="112711" cy="0"/>
        </a:xfrm>
        <a:custGeom>
          <a:avLst/>
          <a:gdLst/>
          <a:ahLst/>
          <a:cxnLst/>
          <a:rect l="0" t="0" r="0" b="0"/>
          <a:pathLst>
            <a:path>
              <a:moveTo>
                <a:pt x="0" y="0"/>
              </a:moveTo>
              <a:lnTo>
                <a:pt x="1127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5A4DAE-479E-4357-9DDF-06F034767FD2}">
      <dsp:nvSpPr>
        <dsp:cNvPr id="0" name=""/>
        <dsp:cNvSpPr/>
      </dsp:nvSpPr>
      <dsp:spPr>
        <a:xfrm>
          <a:off x="5306108" y="824168"/>
          <a:ext cx="2162926" cy="9521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lumMod val="50000"/>
                </a:schemeClr>
              </a:solidFill>
              <a:latin typeface="Montserrat" panose="00000500000000000000" pitchFamily="2" charset="0"/>
            </a:rPr>
            <a:t>Food from Unsafe Sources</a:t>
          </a:r>
        </a:p>
      </dsp:txBody>
      <dsp:txXfrm>
        <a:off x="5352587" y="870647"/>
        <a:ext cx="2069968" cy="859165"/>
      </dsp:txXfrm>
    </dsp:sp>
    <dsp:sp modelId="{735D8FEE-EC8B-4AD5-ABCB-D96FC6AC9584}">
      <dsp:nvSpPr>
        <dsp:cNvPr id="0" name=""/>
        <dsp:cNvSpPr/>
      </dsp:nvSpPr>
      <dsp:spPr>
        <a:xfrm rot="1990751">
          <a:off x="4816727" y="2887200"/>
          <a:ext cx="388262" cy="0"/>
        </a:xfrm>
        <a:custGeom>
          <a:avLst/>
          <a:gdLst/>
          <a:ahLst/>
          <a:cxnLst/>
          <a:rect l="0" t="0" r="0" b="0"/>
          <a:pathLst>
            <a:path>
              <a:moveTo>
                <a:pt x="0" y="0"/>
              </a:moveTo>
              <a:lnTo>
                <a:pt x="38826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77D5EF-70D5-450E-AA04-64A89E067CA2}">
      <dsp:nvSpPr>
        <dsp:cNvPr id="0" name=""/>
        <dsp:cNvSpPr/>
      </dsp:nvSpPr>
      <dsp:spPr>
        <a:xfrm>
          <a:off x="4819951" y="2993440"/>
          <a:ext cx="2162926" cy="9521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lumMod val="50000"/>
                </a:schemeClr>
              </a:solidFill>
              <a:latin typeface="Montserrat" panose="00000500000000000000" pitchFamily="2" charset="0"/>
            </a:rPr>
            <a:t>Improper Cooking Temperatures </a:t>
          </a:r>
        </a:p>
      </dsp:txBody>
      <dsp:txXfrm>
        <a:off x="4866430" y="3039919"/>
        <a:ext cx="2069968" cy="859165"/>
      </dsp:txXfrm>
    </dsp:sp>
    <dsp:sp modelId="{CFC738DE-5FD3-4377-9E89-F7829EC09AAA}">
      <dsp:nvSpPr>
        <dsp:cNvPr id="0" name=""/>
        <dsp:cNvSpPr/>
      </dsp:nvSpPr>
      <dsp:spPr>
        <a:xfrm rot="9024173">
          <a:off x="2372629" y="2887295"/>
          <a:ext cx="430597" cy="0"/>
        </a:xfrm>
        <a:custGeom>
          <a:avLst/>
          <a:gdLst/>
          <a:ahLst/>
          <a:cxnLst/>
          <a:rect l="0" t="0" r="0" b="0"/>
          <a:pathLst>
            <a:path>
              <a:moveTo>
                <a:pt x="0" y="0"/>
              </a:moveTo>
              <a:lnTo>
                <a:pt x="43059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ECF45B-8015-49E9-873E-8B9EB5B1712F}">
      <dsp:nvSpPr>
        <dsp:cNvPr id="0" name=""/>
        <dsp:cNvSpPr/>
      </dsp:nvSpPr>
      <dsp:spPr>
        <a:xfrm>
          <a:off x="481140" y="2993631"/>
          <a:ext cx="2162926" cy="9521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lumMod val="50000"/>
                </a:schemeClr>
              </a:solidFill>
              <a:latin typeface="Montserrat" panose="00000500000000000000" pitchFamily="2" charset="0"/>
            </a:rPr>
            <a:t>Improper  Holding Temperatures </a:t>
          </a:r>
        </a:p>
      </dsp:txBody>
      <dsp:txXfrm>
        <a:off x="527619" y="3040110"/>
        <a:ext cx="2069968" cy="859165"/>
      </dsp:txXfrm>
    </dsp:sp>
    <dsp:sp modelId="{22C8D9DB-8B4B-4EE8-8BA9-2420DC1DDB85}">
      <dsp:nvSpPr>
        <dsp:cNvPr id="0" name=""/>
        <dsp:cNvSpPr/>
      </dsp:nvSpPr>
      <dsp:spPr>
        <a:xfrm rot="11919626">
          <a:off x="2444087" y="1686099"/>
          <a:ext cx="129097" cy="0"/>
        </a:xfrm>
        <a:custGeom>
          <a:avLst/>
          <a:gdLst/>
          <a:ahLst/>
          <a:cxnLst/>
          <a:rect l="0" t="0" r="0" b="0"/>
          <a:pathLst>
            <a:path>
              <a:moveTo>
                <a:pt x="0" y="0"/>
              </a:moveTo>
              <a:lnTo>
                <a:pt x="12909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1E10B1-BDF2-49BC-92C7-F67EB28526E1}">
      <dsp:nvSpPr>
        <dsp:cNvPr id="0" name=""/>
        <dsp:cNvSpPr/>
      </dsp:nvSpPr>
      <dsp:spPr>
        <a:xfrm>
          <a:off x="284554" y="824161"/>
          <a:ext cx="2162926" cy="9521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lumMod val="50000"/>
                </a:schemeClr>
              </a:solidFill>
              <a:latin typeface="Montserrat" panose="00000500000000000000" pitchFamily="2" charset="0"/>
            </a:rPr>
            <a:t>Contaminated Equipment/Cross Contamination</a:t>
          </a:r>
        </a:p>
      </dsp:txBody>
      <dsp:txXfrm>
        <a:off x="331033" y="870640"/>
        <a:ext cx="2069968" cy="8591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F83934-2F3E-43F1-AB86-DDBFEFA000C8}">
      <dsp:nvSpPr>
        <dsp:cNvPr id="0" name=""/>
        <dsp:cNvSpPr/>
      </dsp:nvSpPr>
      <dsp:spPr>
        <a:xfrm>
          <a:off x="2569791" y="1520590"/>
          <a:ext cx="2629597" cy="1260369"/>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Montserrat" panose="00000500000000000000" pitchFamily="2" charset="0"/>
            </a:rPr>
            <a:t>Safe food</a:t>
          </a:r>
        </a:p>
      </dsp:txBody>
      <dsp:txXfrm>
        <a:off x="2631317" y="1582116"/>
        <a:ext cx="2506545" cy="1137317"/>
      </dsp:txXfrm>
    </dsp:sp>
    <dsp:sp modelId="{D3D95177-8D01-470A-ACA7-538EF75D65BD}">
      <dsp:nvSpPr>
        <dsp:cNvPr id="0" name=""/>
        <dsp:cNvSpPr/>
      </dsp:nvSpPr>
      <dsp:spPr>
        <a:xfrm rot="16166483">
          <a:off x="3635257" y="1279761"/>
          <a:ext cx="481680" cy="0"/>
        </a:xfrm>
        <a:custGeom>
          <a:avLst/>
          <a:gdLst/>
          <a:ahLst/>
          <a:cxnLst/>
          <a:rect l="0" t="0" r="0" b="0"/>
          <a:pathLst>
            <a:path>
              <a:moveTo>
                <a:pt x="0" y="0"/>
              </a:moveTo>
              <a:lnTo>
                <a:pt x="481680"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401837-ED89-4CA7-8679-118758FC874B}">
      <dsp:nvSpPr>
        <dsp:cNvPr id="0" name=""/>
        <dsp:cNvSpPr/>
      </dsp:nvSpPr>
      <dsp:spPr>
        <a:xfrm>
          <a:off x="2787644" y="86809"/>
          <a:ext cx="2162926" cy="952123"/>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Montserrat" panose="00000500000000000000" pitchFamily="2" charset="0"/>
            </a:rPr>
            <a:t>Demonstration of knowledge</a:t>
          </a:r>
        </a:p>
      </dsp:txBody>
      <dsp:txXfrm>
        <a:off x="2834123" y="133288"/>
        <a:ext cx="2069968" cy="859165"/>
      </dsp:txXfrm>
    </dsp:sp>
    <dsp:sp modelId="{E0B30428-359B-4058-ACA2-7ED6B46D282B}">
      <dsp:nvSpPr>
        <dsp:cNvPr id="0" name=""/>
        <dsp:cNvSpPr/>
      </dsp:nvSpPr>
      <dsp:spPr>
        <a:xfrm rot="20473895">
          <a:off x="5196392" y="1685857"/>
          <a:ext cx="112711" cy="0"/>
        </a:xfrm>
        <a:custGeom>
          <a:avLst/>
          <a:gdLst/>
          <a:ahLst/>
          <a:cxnLst/>
          <a:rect l="0" t="0" r="0" b="0"/>
          <a:pathLst>
            <a:path>
              <a:moveTo>
                <a:pt x="0" y="0"/>
              </a:moveTo>
              <a:lnTo>
                <a:pt x="112711"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5A4DAE-479E-4357-9DDF-06F034767FD2}">
      <dsp:nvSpPr>
        <dsp:cNvPr id="0" name=""/>
        <dsp:cNvSpPr/>
      </dsp:nvSpPr>
      <dsp:spPr>
        <a:xfrm>
          <a:off x="5306108" y="824168"/>
          <a:ext cx="2162926" cy="952123"/>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Montserrat" panose="00000500000000000000" pitchFamily="2" charset="0"/>
            </a:rPr>
            <a:t>Employee health controls</a:t>
          </a:r>
        </a:p>
      </dsp:txBody>
      <dsp:txXfrm>
        <a:off x="5352587" y="870647"/>
        <a:ext cx="2069968" cy="859165"/>
      </dsp:txXfrm>
    </dsp:sp>
    <dsp:sp modelId="{735D8FEE-EC8B-4AD5-ABCB-D96FC6AC9584}">
      <dsp:nvSpPr>
        <dsp:cNvPr id="0" name=""/>
        <dsp:cNvSpPr/>
      </dsp:nvSpPr>
      <dsp:spPr>
        <a:xfrm rot="1990751">
          <a:off x="4816727" y="2887200"/>
          <a:ext cx="388262" cy="0"/>
        </a:xfrm>
        <a:custGeom>
          <a:avLst/>
          <a:gdLst/>
          <a:ahLst/>
          <a:cxnLst/>
          <a:rect l="0" t="0" r="0" b="0"/>
          <a:pathLst>
            <a:path>
              <a:moveTo>
                <a:pt x="0" y="0"/>
              </a:moveTo>
              <a:lnTo>
                <a:pt x="38826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77D5EF-70D5-450E-AA04-64A89E067CA2}">
      <dsp:nvSpPr>
        <dsp:cNvPr id="0" name=""/>
        <dsp:cNvSpPr/>
      </dsp:nvSpPr>
      <dsp:spPr>
        <a:xfrm>
          <a:off x="4819951" y="2993440"/>
          <a:ext cx="2162926" cy="952123"/>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bg1"/>
              </a:solidFill>
              <a:latin typeface="Montserrat" panose="00000500000000000000" pitchFamily="2" charset="0"/>
            </a:rPr>
            <a:t>Controlling hands as a vehicle of contamination</a:t>
          </a:r>
        </a:p>
      </dsp:txBody>
      <dsp:txXfrm>
        <a:off x="4866430" y="3039919"/>
        <a:ext cx="2069968" cy="859165"/>
      </dsp:txXfrm>
    </dsp:sp>
    <dsp:sp modelId="{CFC738DE-5FD3-4377-9E89-F7829EC09AAA}">
      <dsp:nvSpPr>
        <dsp:cNvPr id="0" name=""/>
        <dsp:cNvSpPr/>
      </dsp:nvSpPr>
      <dsp:spPr>
        <a:xfrm rot="9024173">
          <a:off x="2372629" y="2887295"/>
          <a:ext cx="430597" cy="0"/>
        </a:xfrm>
        <a:custGeom>
          <a:avLst/>
          <a:gdLst/>
          <a:ahLst/>
          <a:cxnLst/>
          <a:rect l="0" t="0" r="0" b="0"/>
          <a:pathLst>
            <a:path>
              <a:moveTo>
                <a:pt x="0" y="0"/>
              </a:moveTo>
              <a:lnTo>
                <a:pt x="43059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ECF45B-8015-49E9-873E-8B9EB5B1712F}">
      <dsp:nvSpPr>
        <dsp:cNvPr id="0" name=""/>
        <dsp:cNvSpPr/>
      </dsp:nvSpPr>
      <dsp:spPr>
        <a:xfrm>
          <a:off x="481140" y="2993631"/>
          <a:ext cx="2162926" cy="952123"/>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bg1"/>
              </a:solidFill>
              <a:latin typeface="Montserrat" panose="00000500000000000000" pitchFamily="2" charset="0"/>
            </a:rPr>
            <a:t>Consumer advisory</a:t>
          </a:r>
        </a:p>
      </dsp:txBody>
      <dsp:txXfrm>
        <a:off x="527619" y="3040110"/>
        <a:ext cx="2069968" cy="859165"/>
      </dsp:txXfrm>
    </dsp:sp>
    <dsp:sp modelId="{22C8D9DB-8B4B-4EE8-8BA9-2420DC1DDB85}">
      <dsp:nvSpPr>
        <dsp:cNvPr id="0" name=""/>
        <dsp:cNvSpPr/>
      </dsp:nvSpPr>
      <dsp:spPr>
        <a:xfrm rot="11959601">
          <a:off x="2425252" y="1665040"/>
          <a:ext cx="148729" cy="0"/>
        </a:xfrm>
        <a:custGeom>
          <a:avLst/>
          <a:gdLst/>
          <a:ahLst/>
          <a:cxnLst/>
          <a:rect l="0" t="0" r="0" b="0"/>
          <a:pathLst>
            <a:path>
              <a:moveTo>
                <a:pt x="0" y="0"/>
              </a:moveTo>
              <a:lnTo>
                <a:pt x="148729"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1E10B1-BDF2-49BC-92C7-F67EB28526E1}">
      <dsp:nvSpPr>
        <dsp:cNvPr id="0" name=""/>
        <dsp:cNvSpPr/>
      </dsp:nvSpPr>
      <dsp:spPr>
        <a:xfrm>
          <a:off x="266516" y="785078"/>
          <a:ext cx="2162926" cy="952123"/>
        </a:xfrm>
        <a:prstGeom prst="roundRect">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bg1"/>
              </a:solidFill>
              <a:latin typeface="Montserrat" panose="00000500000000000000" pitchFamily="2" charset="0"/>
            </a:rPr>
            <a:t>Time and temperature parameters for pathogens</a:t>
          </a:r>
        </a:p>
      </dsp:txBody>
      <dsp:txXfrm>
        <a:off x="312995" y="831557"/>
        <a:ext cx="2069968" cy="859165"/>
      </dsp:txXfrm>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0.51199</cdr:x>
      <cdr:y>0.35317</cdr:y>
    </cdr:from>
    <cdr:to>
      <cdr:x>0.77318</cdr:x>
      <cdr:y>0.5</cdr:y>
    </cdr:to>
    <cdr:sp macro="" textlink="">
      <cdr:nvSpPr>
        <cdr:cNvPr id="2" name="TextBox 1">
          <a:extLst xmlns:a="http://schemas.openxmlformats.org/drawingml/2006/main">
            <a:ext uri="{FF2B5EF4-FFF2-40B4-BE49-F238E27FC236}">
              <a16:creationId xmlns:a16="http://schemas.microsoft.com/office/drawing/2014/main" id="{3D7E11AE-0F31-4BE9-AA83-66F36710D822}"/>
            </a:ext>
          </a:extLst>
        </cdr:cNvPr>
        <cdr:cNvSpPr txBox="1"/>
      </cdr:nvSpPr>
      <cdr:spPr>
        <a:xfrm xmlns:a="http://schemas.openxmlformats.org/drawingml/2006/main">
          <a:off x="3375674" y="1720207"/>
          <a:ext cx="1722105" cy="71518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4800" b="1" dirty="0">
              <a:solidFill>
                <a:schemeClr val="tx1">
                  <a:lumMod val="50000"/>
                </a:schemeClr>
              </a:solidFill>
              <a:latin typeface="Montserrat" panose="00000500000000000000" pitchFamily="2" charset="0"/>
            </a:rPr>
            <a:t>2018</a:t>
          </a:r>
          <a:endParaRPr lang="en-US" sz="1100" b="1" dirty="0">
            <a:solidFill>
              <a:schemeClr val="tx1">
                <a:lumMod val="50000"/>
              </a:schemeClr>
            </a:solidFill>
            <a:latin typeface="Montserrat" panose="00000500000000000000" pitchFamily="2" charset="0"/>
          </a:endParaRPr>
        </a:p>
      </cdr:txBody>
    </cdr:sp>
  </cdr:relSizeAnchor>
  <cdr:relSizeAnchor xmlns:cdr="http://schemas.openxmlformats.org/drawingml/2006/chartDrawing">
    <cdr:from>
      <cdr:x>0.19154</cdr:x>
      <cdr:y>0.41946</cdr:y>
    </cdr:from>
    <cdr:to>
      <cdr:x>0.44527</cdr:x>
      <cdr:y>0.57718</cdr:y>
    </cdr:to>
    <cdr:sp macro="" textlink="">
      <cdr:nvSpPr>
        <cdr:cNvPr id="3" name="TextBox 2">
          <a:extLst xmlns:a="http://schemas.openxmlformats.org/drawingml/2006/main">
            <a:ext uri="{FF2B5EF4-FFF2-40B4-BE49-F238E27FC236}">
              <a16:creationId xmlns:a16="http://schemas.microsoft.com/office/drawing/2014/main" id="{91088576-3E32-4BF6-BD12-184E97F91169}"/>
            </a:ext>
          </a:extLst>
        </cdr:cNvPr>
        <cdr:cNvSpPr txBox="1"/>
      </cdr:nvSpPr>
      <cdr:spPr>
        <a:xfrm xmlns:a="http://schemas.openxmlformats.org/drawingml/2006/main">
          <a:off x="1466850" y="2381250"/>
          <a:ext cx="1943100" cy="8953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4800" b="1" dirty="0">
              <a:solidFill>
                <a:schemeClr val="tx1">
                  <a:lumMod val="50000"/>
                </a:schemeClr>
              </a:solidFill>
              <a:latin typeface="Montserrat" panose="00000500000000000000" pitchFamily="2" charset="0"/>
            </a:rPr>
            <a:t>2019</a:t>
          </a:r>
        </a:p>
      </cdr:txBody>
    </cdr:sp>
  </cdr:relSizeAnchor>
  <cdr:relSizeAnchor xmlns:cdr="http://schemas.openxmlformats.org/drawingml/2006/chartDrawing">
    <cdr:from>
      <cdr:x>0.31592</cdr:x>
      <cdr:y>0.08054</cdr:y>
    </cdr:from>
    <cdr:to>
      <cdr:x>0.54726</cdr:x>
      <cdr:y>0.34228</cdr:y>
    </cdr:to>
    <cdr:sp macro="" textlink="">
      <cdr:nvSpPr>
        <cdr:cNvPr id="4" name="TextBox 3">
          <a:extLst xmlns:a="http://schemas.openxmlformats.org/drawingml/2006/main">
            <a:ext uri="{FF2B5EF4-FFF2-40B4-BE49-F238E27FC236}">
              <a16:creationId xmlns:a16="http://schemas.microsoft.com/office/drawing/2014/main" id="{CD2F1E5B-797E-433A-A470-B2CB0FC3368F}"/>
            </a:ext>
          </a:extLst>
        </cdr:cNvPr>
        <cdr:cNvSpPr txBox="1"/>
      </cdr:nvSpPr>
      <cdr:spPr>
        <a:xfrm xmlns:a="http://schemas.openxmlformats.org/drawingml/2006/main">
          <a:off x="2419350" y="457200"/>
          <a:ext cx="1771650" cy="14859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3600" b="1" dirty="0">
              <a:solidFill>
                <a:schemeClr val="tx1">
                  <a:lumMod val="50000"/>
                </a:schemeClr>
              </a:solidFill>
            </a:rPr>
            <a:t>2021</a:t>
          </a:r>
        </a:p>
      </cdr:txBody>
    </cdr:sp>
  </cdr:relSizeAnchor>
  <cdr:relSizeAnchor xmlns:cdr="http://schemas.openxmlformats.org/drawingml/2006/chartDrawing">
    <cdr:from>
      <cdr:x>0.5558</cdr:x>
      <cdr:y>0.56085</cdr:y>
    </cdr:from>
    <cdr:to>
      <cdr:x>0.73445</cdr:x>
      <cdr:y>0.65313</cdr:y>
    </cdr:to>
    <cdr:sp macro="" textlink="">
      <cdr:nvSpPr>
        <cdr:cNvPr id="6" name="TextBox 1">
          <a:extLst xmlns:a="http://schemas.openxmlformats.org/drawingml/2006/main">
            <a:ext uri="{FF2B5EF4-FFF2-40B4-BE49-F238E27FC236}">
              <a16:creationId xmlns:a16="http://schemas.microsoft.com/office/drawing/2014/main" id="{B880B0CB-093F-45E9-8D77-46BF94526384}"/>
            </a:ext>
          </a:extLst>
        </cdr:cNvPr>
        <cdr:cNvSpPr txBox="1"/>
      </cdr:nvSpPr>
      <cdr:spPr>
        <a:xfrm xmlns:a="http://schemas.openxmlformats.org/drawingml/2006/main">
          <a:off x="3664557" y="2731803"/>
          <a:ext cx="1177871" cy="4494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1100" dirty="0"/>
        </a:p>
      </cdr:txBody>
    </cdr:sp>
  </cdr:relSizeAnchor>
  <cdr:relSizeAnchor xmlns:cdr="http://schemas.openxmlformats.org/drawingml/2006/chartDrawing">
    <cdr:from>
      <cdr:x>0.5635</cdr:x>
      <cdr:y>0.57128</cdr:y>
    </cdr:from>
    <cdr:to>
      <cdr:x>0.74215</cdr:x>
      <cdr:y>0.66356</cdr:y>
    </cdr:to>
    <cdr:sp macro="" textlink="">
      <cdr:nvSpPr>
        <cdr:cNvPr id="8" name="TextBox 1">
          <a:extLst xmlns:a="http://schemas.openxmlformats.org/drawingml/2006/main">
            <a:ext uri="{FF2B5EF4-FFF2-40B4-BE49-F238E27FC236}">
              <a16:creationId xmlns:a16="http://schemas.microsoft.com/office/drawing/2014/main" id="{96C3A8AA-0FE5-4573-91AD-0423697C9FEC}"/>
            </a:ext>
          </a:extLst>
        </cdr:cNvPr>
        <cdr:cNvSpPr txBox="1"/>
      </cdr:nvSpPr>
      <cdr:spPr>
        <a:xfrm xmlns:a="http://schemas.openxmlformats.org/drawingml/2006/main">
          <a:off x="3715357" y="2782603"/>
          <a:ext cx="1177871" cy="4494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1100" dirty="0"/>
        </a:p>
      </cdr:txBody>
    </cdr:sp>
  </cdr:relSizeAnchor>
  <cdr:relSizeAnchor xmlns:cdr="http://schemas.openxmlformats.org/drawingml/2006/chartDrawing">
    <cdr:from>
      <cdr:x>0.47052</cdr:x>
      <cdr:y>0.7829</cdr:y>
    </cdr:from>
    <cdr:to>
      <cdr:x>0.64917</cdr:x>
      <cdr:y>0.87517</cdr:y>
    </cdr:to>
    <cdr:sp macro="" textlink="">
      <cdr:nvSpPr>
        <cdr:cNvPr id="9" name="TextBox 1">
          <a:extLst xmlns:a="http://schemas.openxmlformats.org/drawingml/2006/main">
            <a:ext uri="{FF2B5EF4-FFF2-40B4-BE49-F238E27FC236}">
              <a16:creationId xmlns:a16="http://schemas.microsoft.com/office/drawing/2014/main" id="{96C3A8AA-0FE5-4573-91AD-0423697C9FEC}"/>
            </a:ext>
          </a:extLst>
        </cdr:cNvPr>
        <cdr:cNvSpPr txBox="1"/>
      </cdr:nvSpPr>
      <cdr:spPr>
        <a:xfrm xmlns:a="http://schemas.openxmlformats.org/drawingml/2006/main">
          <a:off x="3102314" y="3813313"/>
          <a:ext cx="1177871" cy="4494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importance of Food safety Part 7: Food safety data </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We can prevent norovirus infections when we wash our hands, stay home when sick, cook shellfish thoroughly, do not touch ready to eat foods with bare hands, clean &amp; sanitize surface and utensils, and rinse our fruits and vegetables. </a:t>
            </a:r>
          </a:p>
        </p:txBody>
      </p:sp>
    </p:spTree>
    <p:extLst>
      <p:ext uri="{BB962C8B-B14F-4D97-AF65-F5344CB8AC3E}">
        <p14:creationId xmlns:p14="http://schemas.microsoft.com/office/powerpoint/2010/main" val="4024610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The Center for Disease Control, (CDC), Identified 5 contributing factors that contribute to foodborne illness: </a:t>
            </a:r>
            <a:r>
              <a:rPr lang="en-US" sz="1100" dirty="0">
                <a:solidFill>
                  <a:schemeClr val="bg2">
                    <a:lumMod val="50000"/>
                  </a:schemeClr>
                </a:solidFill>
              </a:rPr>
              <a:t>Poor Personal Hygiene, Improper Holding Temperatures, Improper Cooking Temperatures, Food from Unsafe Sources, Contaminated Equipment/Cross-Contamination. Sound familiar? </a:t>
            </a:r>
          </a:p>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The remaining slides will consist of a closer look at the temporary event inspection data as observed in the City of Milwaukee. </a:t>
            </a:r>
          </a:p>
        </p:txBody>
      </p:sp>
    </p:spTree>
    <p:extLst>
      <p:ext uri="{BB962C8B-B14F-4D97-AF65-F5344CB8AC3E}">
        <p14:creationId xmlns:p14="http://schemas.microsoft.com/office/powerpoint/2010/main" val="560472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35ed75ccf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35ed75ccf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number of temporary events conducted in the City of Milwaukee Wisconsin can be seen in this graph. In 2018, there was 534 temporary event inspections conducted. In 2019, 448 inspections. And in 2021, 113. I have omitted 2020 as safer at home orders were in place. </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Using the 5 contributing factors, we can categorize observations from the temporary event inspection reports. On the left pie graph, we see the in’s for temporary events in Milwaukee in 2018, this means there were no violations of these 5 factors at the time of inspection. On the right, we can see the out’s or non-compliance. All though all 5 factors are seen in this graph: Holding temperatures, cross contamination and poor personal hygiene are the dominating violations.</a:t>
            </a:r>
          </a:p>
        </p:txBody>
      </p:sp>
    </p:spTree>
    <p:extLst>
      <p:ext uri="{BB962C8B-B14F-4D97-AF65-F5344CB8AC3E}">
        <p14:creationId xmlns:p14="http://schemas.microsoft.com/office/powerpoint/2010/main" val="1004707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2019 temp event data, was similar to 2018. Again,  the left pie chart is no violations, the right is out of compliance. Holding temperatures, cross contamination and poor personal hygiene remain the dominating violations observed.</a:t>
            </a:r>
          </a:p>
          <a:p>
            <a:endParaRPr lang="en-US" dirty="0"/>
          </a:p>
        </p:txBody>
      </p:sp>
    </p:spTree>
    <p:extLst>
      <p:ext uri="{BB962C8B-B14F-4D97-AF65-F5344CB8AC3E}">
        <p14:creationId xmlns:p14="http://schemas.microsoft.com/office/powerpoint/2010/main" val="24222016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In 2021, the inspection data shifted, this could be due to limited inspections (remember we had 534 inspections in 2018 and only 113 in 2021). When we look at the non compliance factors on the right pie chart, we can see there are only 3 contributing factors: Holding temperatures, cross contamination and poor personal hygiene are the dominating. Food from unsafe sources and improper cooking temperatures had been removed. </a:t>
            </a:r>
          </a:p>
          <a:p>
            <a:pPr marL="139700" indent="0">
              <a:buNone/>
            </a:pPr>
            <a:endParaRPr lang="en-US" dirty="0"/>
          </a:p>
        </p:txBody>
      </p:sp>
    </p:spTree>
    <p:extLst>
      <p:ext uri="{BB962C8B-B14F-4D97-AF65-F5344CB8AC3E}">
        <p14:creationId xmlns:p14="http://schemas.microsoft.com/office/powerpoint/2010/main" val="3705043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Improper Holding temperatures remain the largest contributing violations we see at temporary events. Poor personal hygiene, which include handwashing,  the orange color was relatively the same in 2018 and 2019, but when we compare personal hygiene violations in 2021, in the midst of a pandemic, strangely enough we see MORE violations. </a:t>
            </a:r>
          </a:p>
        </p:txBody>
      </p:sp>
    </p:spTree>
    <p:extLst>
      <p:ext uri="{BB962C8B-B14F-4D97-AF65-F5344CB8AC3E}">
        <p14:creationId xmlns:p14="http://schemas.microsoft.com/office/powerpoint/2010/main" val="5636747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solidFill>
                  <a:schemeClr val="bg2">
                    <a:lumMod val="50000"/>
                  </a:schemeClr>
                </a:solidFill>
              </a:rPr>
              <a:t>So what can we do? Remembering the 5 contributing factors is an important step. But the CDC also developed 5 key intervention strategies which are: Demonstration of knowledge, employee health controls, controlling hands as a vehicle of contamination, consumer advisory, and time and temperature parameters for pathogens. Using these interventions, the risk of providing contaminated food is significantly reduced.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2790875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Using contributing factors and interventions, we reduce the number of foodborne illnesses each year. Remember, we ALL play a role in providing safe food. I encourage you to share these videos with staff prior to your event.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Over the course of this mini series, we have explored: how to obtain a temporary event license, booth construction, important information regarding employee health &amp; hygiene, proper cleaning &amp; sanitation methods, general food safety, and cooking temperatures. But why is it important to have all of all of this properly in place for each of your events? </a:t>
            </a:r>
          </a:p>
        </p:txBody>
      </p:sp>
    </p:spTree>
    <p:extLst>
      <p:ext uri="{BB962C8B-B14F-4D97-AF65-F5344CB8AC3E}">
        <p14:creationId xmlns:p14="http://schemas.microsoft.com/office/powerpoint/2010/main" val="33342894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8" name="Google Shape;388;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 would like to thank you for watching this mini series. If you have any questions regarding any of the content, I can be reached at my university email or at my Milwaukee Health department email, both located on the screen. </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And finally, Additional information, including printable guidance documents in English and Spanish can be found on the City of Milwaukee Health Department website, or by scanning the QR code located on the screen. </a:t>
            </a:r>
          </a:p>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Foodborne Illness! </a:t>
            </a:r>
          </a:p>
        </p:txBody>
      </p:sp>
    </p:spTree>
    <p:extLst>
      <p:ext uri="{BB962C8B-B14F-4D97-AF65-F5344CB8AC3E}">
        <p14:creationId xmlns:p14="http://schemas.microsoft.com/office/powerpoint/2010/main" val="1722662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The CDC estimates that each year roughly 48 million people, that’s roughly 1 in 6 Americans get sick from foodborne illness. Of those 48 million Americans, 128 thousand are hospitalized, and sadly, 3,000 Americans die each year. The cause? Foodborne diseases. </a:t>
            </a:r>
          </a:p>
        </p:txBody>
      </p:sp>
    </p:spTree>
    <p:extLst>
      <p:ext uri="{BB962C8B-B14F-4D97-AF65-F5344CB8AC3E}">
        <p14:creationId xmlns:p14="http://schemas.microsoft.com/office/powerpoint/2010/main" val="276547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ed75ccf_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ed75ccf_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cause of foodborne diseases is usually due to a pathogen. A pathogen is a bacterium, virus, or other microorganisms that can cause disease. According to the CDC, researchers have identified over 250 foodborne pathogens. </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Foodborne illness, which is commonly called food poisoning, happens when a person consumes food or beverages that have been contaminated by bacteria, bacterial toxins, viruses, parasites or chemicals. </a:t>
            </a:r>
          </a:p>
        </p:txBody>
      </p:sp>
    </p:spTree>
    <p:extLst>
      <p:ext uri="{BB962C8B-B14F-4D97-AF65-F5344CB8AC3E}">
        <p14:creationId xmlns:p14="http://schemas.microsoft.com/office/powerpoint/2010/main" val="1933269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The top 5 pathogens contributing to foodborne illness in the US each year, can be seen here. In this graph. On the Y axis, we see the top 5 pathogens: Staphylococcus aureus, Campylobacter, Closterium perfringens, Salmonella, and Norovirus. On the X axis, we see the number of cases occurring from each organism. Norovirus stands out significantly! </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The US Department of Agriculture estimates that foodborne illness cost the United States more than $15.6 billion each year! </a:t>
            </a:r>
          </a:p>
          <a:p>
            <a:pPr marL="139700" indent="0">
              <a:buNone/>
            </a:pPr>
            <a:endParaRPr lang="en-US" dirty="0"/>
          </a:p>
        </p:txBody>
      </p:sp>
    </p:spTree>
    <p:extLst>
      <p:ext uri="{BB962C8B-B14F-4D97-AF65-F5344CB8AC3E}">
        <p14:creationId xmlns:p14="http://schemas.microsoft.com/office/powerpoint/2010/main" val="2884523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What is norovirus? Norovirus is a very contagious virus that causes vomiting and diarrhea. Norovirus is commonly referred as the stomach flu or stomach bug, Norovirus It highly transmissible.  18 virial particles is enough to make you sick. Looking to the image on the screen, that means that there is enough virial particles on a pin head to infect over a thousand people!  </a:t>
            </a:r>
          </a:p>
        </p:txBody>
      </p:sp>
    </p:spTree>
    <p:extLst>
      <p:ext uri="{BB962C8B-B14F-4D97-AF65-F5344CB8AC3E}">
        <p14:creationId xmlns:p14="http://schemas.microsoft.com/office/powerpoint/2010/main" val="33017371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Infected food workers, those experiencing vomiting and diarrhea are the cause of 70% of reported norovirus outbreaks from contaminated food. </a:t>
            </a:r>
          </a:p>
        </p:txBody>
      </p:sp>
    </p:spTree>
    <p:extLst>
      <p:ext uri="{BB962C8B-B14F-4D97-AF65-F5344CB8AC3E}">
        <p14:creationId xmlns:p14="http://schemas.microsoft.com/office/powerpoint/2010/main" val="3873120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lt1"/>
            </a:gs>
            <a:gs pos="19000">
              <a:schemeClr val="lt2"/>
            </a:gs>
            <a:gs pos="100000">
              <a:schemeClr val="lt2"/>
            </a:gs>
          </a:gsLst>
          <a:lin ang="10800025" scaled="0"/>
        </a:gra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5391536" y="0"/>
            <a:ext cx="2486310" cy="5143500"/>
            <a:chOff x="1511923" y="0"/>
            <a:chExt cx="2486310" cy="5143500"/>
          </a:xfrm>
        </p:grpSpPr>
        <p:sp>
          <p:nvSpPr>
            <p:cNvPr id="11" name="Google Shape;11;p2"/>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 name="Google Shape;13;p2"/>
          <p:cNvGrpSpPr/>
          <p:nvPr/>
        </p:nvGrpSpPr>
        <p:grpSpPr>
          <a:xfrm>
            <a:off x="4940486" y="0"/>
            <a:ext cx="2326044" cy="5143500"/>
            <a:chOff x="1060873" y="0"/>
            <a:chExt cx="2326044" cy="5143500"/>
          </a:xfrm>
        </p:grpSpPr>
        <p:sp>
          <p:nvSpPr>
            <p:cNvPr id="14" name="Google Shape;14;p2"/>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16;p2"/>
          <p:cNvGrpSpPr/>
          <p:nvPr/>
        </p:nvGrpSpPr>
        <p:grpSpPr>
          <a:xfrm>
            <a:off x="3878963" y="-650"/>
            <a:ext cx="2838667" cy="5145500"/>
            <a:chOff x="-650" y="-650"/>
            <a:chExt cx="2838667" cy="5145500"/>
          </a:xfrm>
        </p:grpSpPr>
        <p:sp>
          <p:nvSpPr>
            <p:cNvPr id="17" name="Google Shape;17;p2"/>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9" name="Google Shape;19;p2"/>
          <p:cNvGrpSpPr/>
          <p:nvPr/>
        </p:nvGrpSpPr>
        <p:grpSpPr>
          <a:xfrm>
            <a:off x="-6575" y="-6575"/>
            <a:ext cx="6246130" cy="5153775"/>
            <a:chOff x="-3886187" y="-6575"/>
            <a:chExt cx="6246130" cy="5153775"/>
          </a:xfrm>
        </p:grpSpPr>
        <p:sp>
          <p:nvSpPr>
            <p:cNvPr id="20" name="Google Shape;20;p2"/>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3886187" y="-6575"/>
              <a:ext cx="5936050" cy="5153775"/>
            </a:xfrm>
            <a:custGeom>
              <a:avLst/>
              <a:gdLst/>
              <a:ahLst/>
              <a:cxnLst/>
              <a:rect l="l" t="t" r="r" b="b"/>
              <a:pathLst>
                <a:path w="237442" h="206151" extrusionOk="0">
                  <a:moveTo>
                    <a:pt x="0" y="206151"/>
                  </a:moveTo>
                  <a:lnTo>
                    <a:pt x="0" y="0"/>
                  </a:lnTo>
                  <a:lnTo>
                    <a:pt x="237442" y="0"/>
                  </a:lnTo>
                  <a:lnTo>
                    <a:pt x="198081"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22" name="Google Shape;22;p2"/>
          <p:cNvSpPr txBox="1">
            <a:spLocks noGrp="1"/>
          </p:cNvSpPr>
          <p:nvPr>
            <p:ph type="ctrTitle"/>
          </p:nvPr>
        </p:nvSpPr>
        <p:spPr>
          <a:xfrm>
            <a:off x="685800" y="660050"/>
            <a:ext cx="4494300" cy="2265300"/>
          </a:xfrm>
          <a:prstGeom prst="rect">
            <a:avLst/>
          </a:prstGeom>
          <a:effectLst>
            <a:outerShdw blurRad="85725" dist="28575" dir="5400000" algn="bl" rotWithShape="0">
              <a:schemeClr val="accent6">
                <a:alpha val="25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7"/>
        <p:cNvGrpSpPr/>
        <p:nvPr/>
      </p:nvGrpSpPr>
      <p:grpSpPr>
        <a:xfrm>
          <a:off x="0" y="0"/>
          <a:ext cx="0" cy="0"/>
          <a:chOff x="0" y="0"/>
          <a:chExt cx="0" cy="0"/>
        </a:xfrm>
      </p:grpSpPr>
      <p:grpSp>
        <p:nvGrpSpPr>
          <p:cNvPr id="118" name="Google Shape;118;p9"/>
          <p:cNvGrpSpPr/>
          <p:nvPr/>
        </p:nvGrpSpPr>
        <p:grpSpPr>
          <a:xfrm>
            <a:off x="598623" y="0"/>
            <a:ext cx="2486310" cy="5143500"/>
            <a:chOff x="1511923" y="0"/>
            <a:chExt cx="2486310" cy="5143500"/>
          </a:xfrm>
        </p:grpSpPr>
        <p:sp>
          <p:nvSpPr>
            <p:cNvPr id="119" name="Google Shape;119;p9"/>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9"/>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 name="Google Shape;121;p9"/>
          <p:cNvGrpSpPr/>
          <p:nvPr/>
        </p:nvGrpSpPr>
        <p:grpSpPr>
          <a:xfrm>
            <a:off x="376173" y="0"/>
            <a:ext cx="2326044" cy="5143500"/>
            <a:chOff x="1060873" y="0"/>
            <a:chExt cx="2326044" cy="5143500"/>
          </a:xfrm>
        </p:grpSpPr>
        <p:sp>
          <p:nvSpPr>
            <p:cNvPr id="122" name="Google Shape;122;p9"/>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9"/>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 name="Google Shape;124;p9"/>
          <p:cNvGrpSpPr/>
          <p:nvPr/>
        </p:nvGrpSpPr>
        <p:grpSpPr>
          <a:xfrm>
            <a:off x="0" y="0"/>
            <a:ext cx="2305717" cy="5144925"/>
            <a:chOff x="456100" y="0"/>
            <a:chExt cx="2305717" cy="5144925"/>
          </a:xfrm>
        </p:grpSpPr>
        <p:sp>
          <p:nvSpPr>
            <p:cNvPr id="125" name="Google Shape;125;p9"/>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9"/>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27" name="Google Shape;127;p9"/>
          <p:cNvGrpSpPr/>
          <p:nvPr/>
        </p:nvGrpSpPr>
        <p:grpSpPr>
          <a:xfrm>
            <a:off x="0" y="0"/>
            <a:ext cx="2132442" cy="5145275"/>
            <a:chOff x="227500" y="0"/>
            <a:chExt cx="2132442" cy="5145275"/>
          </a:xfrm>
        </p:grpSpPr>
        <p:sp>
          <p:nvSpPr>
            <p:cNvPr id="128" name="Google Shape;128;p9"/>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9"/>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30" name="Google Shape;130;p9"/>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1" name="Google Shape;131;p9"/>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7"/>
        <p:cNvGrpSpPr/>
        <p:nvPr/>
      </p:nvGrpSpPr>
      <p:grpSpPr>
        <a:xfrm>
          <a:off x="0" y="0"/>
          <a:ext cx="0" cy="0"/>
          <a:chOff x="0" y="0"/>
          <a:chExt cx="0" cy="0"/>
        </a:xfrm>
      </p:grpSpPr>
      <p:grpSp>
        <p:nvGrpSpPr>
          <p:cNvPr id="148" name="Google Shape;148;p11"/>
          <p:cNvGrpSpPr/>
          <p:nvPr/>
        </p:nvGrpSpPr>
        <p:grpSpPr>
          <a:xfrm>
            <a:off x="598623" y="0"/>
            <a:ext cx="2486310" cy="5143500"/>
            <a:chOff x="1511923" y="0"/>
            <a:chExt cx="2486310" cy="5143500"/>
          </a:xfrm>
        </p:grpSpPr>
        <p:sp>
          <p:nvSpPr>
            <p:cNvPr id="149" name="Google Shape;149;p11"/>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1" name="Google Shape;151;p11"/>
          <p:cNvGrpSpPr/>
          <p:nvPr/>
        </p:nvGrpSpPr>
        <p:grpSpPr>
          <a:xfrm>
            <a:off x="376173" y="0"/>
            <a:ext cx="2326044" cy="5143500"/>
            <a:chOff x="1060873" y="0"/>
            <a:chExt cx="2326044" cy="5143500"/>
          </a:xfrm>
        </p:grpSpPr>
        <p:sp>
          <p:nvSpPr>
            <p:cNvPr id="152" name="Google Shape;152;p11"/>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1"/>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 name="Google Shape;154;p11"/>
          <p:cNvGrpSpPr/>
          <p:nvPr/>
        </p:nvGrpSpPr>
        <p:grpSpPr>
          <a:xfrm>
            <a:off x="0" y="0"/>
            <a:ext cx="2305717" cy="5144925"/>
            <a:chOff x="456100" y="0"/>
            <a:chExt cx="2305717" cy="5144925"/>
          </a:xfrm>
        </p:grpSpPr>
        <p:sp>
          <p:nvSpPr>
            <p:cNvPr id="155" name="Google Shape;155;p11"/>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1"/>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57" name="Google Shape;157;p11"/>
          <p:cNvGrpSpPr/>
          <p:nvPr/>
        </p:nvGrpSpPr>
        <p:grpSpPr>
          <a:xfrm>
            <a:off x="0" y="0"/>
            <a:ext cx="2132442" cy="5145275"/>
            <a:chOff x="227500" y="0"/>
            <a:chExt cx="2132442" cy="5145275"/>
          </a:xfrm>
        </p:grpSpPr>
        <p:sp>
          <p:nvSpPr>
            <p:cNvPr id="158" name="Google Shape;158;p11"/>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1"/>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60" name="Google Shape;160;p11"/>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dark">
  <p:cSld name="BLANK_1">
    <p:bg>
      <p:bgPr>
        <a:gradFill>
          <a:gsLst>
            <a:gs pos="0">
              <a:srgbClr val="5A667B"/>
            </a:gs>
            <a:gs pos="100000">
              <a:srgbClr val="26282D"/>
            </a:gs>
          </a:gsLst>
          <a:lin ang="10801400" scaled="0"/>
        </a:gradFill>
        <a:effectLst/>
      </p:bgPr>
    </p:bg>
    <p:spTree>
      <p:nvGrpSpPr>
        <p:cNvPr id="1" name="Shape 175"/>
        <p:cNvGrpSpPr/>
        <p:nvPr/>
      </p:nvGrpSpPr>
      <p:grpSpPr>
        <a:xfrm>
          <a:off x="0" y="0"/>
          <a:ext cx="0" cy="0"/>
          <a:chOff x="0" y="0"/>
          <a:chExt cx="0" cy="0"/>
        </a:xfrm>
      </p:grpSpPr>
      <p:grpSp>
        <p:nvGrpSpPr>
          <p:cNvPr id="176" name="Google Shape;176;p13"/>
          <p:cNvGrpSpPr/>
          <p:nvPr/>
        </p:nvGrpSpPr>
        <p:grpSpPr>
          <a:xfrm>
            <a:off x="598623" y="-887"/>
            <a:ext cx="2410110" cy="5143500"/>
            <a:chOff x="1511923" y="0"/>
            <a:chExt cx="2410110" cy="5143500"/>
          </a:xfrm>
        </p:grpSpPr>
        <p:sp>
          <p:nvSpPr>
            <p:cNvPr id="177" name="Google Shape;177;p1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p:nvPr/>
          </p:nvSpPr>
          <p:spPr>
            <a:xfrm flipH="1">
              <a:off x="1511923" y="0"/>
              <a:ext cx="2103600" cy="5143500"/>
            </a:xfrm>
            <a:prstGeom prst="parallelogram">
              <a:avLst>
                <a:gd name="adj" fmla="val 46349"/>
              </a:avLst>
            </a:prstGeom>
            <a:gradFill>
              <a:gsLst>
                <a:gs pos="0">
                  <a:srgbClr val="5A667B"/>
                </a:gs>
                <a:gs pos="33000">
                  <a:srgbClr val="404754"/>
                </a:gs>
                <a:gs pos="100000">
                  <a:srgbClr val="26282D"/>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 name="Google Shape;179;p13"/>
          <p:cNvGrpSpPr/>
          <p:nvPr/>
        </p:nvGrpSpPr>
        <p:grpSpPr>
          <a:xfrm>
            <a:off x="376173" y="-887"/>
            <a:ext cx="2326044" cy="5143500"/>
            <a:chOff x="1060873" y="0"/>
            <a:chExt cx="2326044" cy="5143500"/>
          </a:xfrm>
        </p:grpSpPr>
        <p:sp>
          <p:nvSpPr>
            <p:cNvPr id="180" name="Google Shape;180;p1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6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2" name="Google Shape;182;p13"/>
          <p:cNvGrpSpPr/>
          <p:nvPr/>
        </p:nvGrpSpPr>
        <p:grpSpPr>
          <a:xfrm>
            <a:off x="0" y="-887"/>
            <a:ext cx="2381917" cy="5144925"/>
            <a:chOff x="456100" y="0"/>
            <a:chExt cx="2381917" cy="5144925"/>
          </a:xfrm>
        </p:grpSpPr>
        <p:sp>
          <p:nvSpPr>
            <p:cNvPr id="183" name="Google Shape;183;p13"/>
            <p:cNvSpPr/>
            <p:nvPr/>
          </p:nvSpPr>
          <p:spPr>
            <a:xfrm flipH="1">
              <a:off x="7344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3"/>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1000"/>
                </a:schemeClr>
              </a:outerShdw>
            </a:effectLst>
          </p:spPr>
        </p:sp>
      </p:grpSp>
      <p:grpSp>
        <p:nvGrpSpPr>
          <p:cNvPr id="185" name="Google Shape;185;p13"/>
          <p:cNvGrpSpPr/>
          <p:nvPr/>
        </p:nvGrpSpPr>
        <p:grpSpPr>
          <a:xfrm>
            <a:off x="0" y="-887"/>
            <a:ext cx="2132442" cy="5145275"/>
            <a:chOff x="227500" y="0"/>
            <a:chExt cx="2132442" cy="5145275"/>
          </a:xfrm>
        </p:grpSpPr>
        <p:sp>
          <p:nvSpPr>
            <p:cNvPr id="186" name="Google Shape;186;p1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3"/>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88" name="Google Shape;188;p13"/>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32"/>
        <p:cNvGrpSpPr/>
        <p:nvPr/>
      </p:nvGrpSpPr>
      <p:grpSpPr>
        <a:xfrm>
          <a:off x="0" y="0"/>
          <a:ext cx="0" cy="0"/>
          <a:chOff x="0" y="0"/>
          <a:chExt cx="0" cy="0"/>
        </a:xfrm>
      </p:grpSpPr>
      <p:grpSp>
        <p:nvGrpSpPr>
          <p:cNvPr id="133" name="Google Shape;133;p10"/>
          <p:cNvGrpSpPr/>
          <p:nvPr/>
        </p:nvGrpSpPr>
        <p:grpSpPr>
          <a:xfrm>
            <a:off x="598623" y="0"/>
            <a:ext cx="2486310" cy="5143500"/>
            <a:chOff x="1511923" y="0"/>
            <a:chExt cx="2486310" cy="5143500"/>
          </a:xfrm>
        </p:grpSpPr>
        <p:sp>
          <p:nvSpPr>
            <p:cNvPr id="134" name="Google Shape;134;p10"/>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0"/>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 name="Google Shape;136;p10"/>
          <p:cNvGrpSpPr/>
          <p:nvPr/>
        </p:nvGrpSpPr>
        <p:grpSpPr>
          <a:xfrm>
            <a:off x="376173" y="0"/>
            <a:ext cx="2326044" cy="5143500"/>
            <a:chOff x="1060873" y="0"/>
            <a:chExt cx="2326044" cy="5143500"/>
          </a:xfrm>
        </p:grpSpPr>
        <p:sp>
          <p:nvSpPr>
            <p:cNvPr id="137" name="Google Shape;137;p10"/>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0"/>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 name="Google Shape;139;p10"/>
          <p:cNvGrpSpPr/>
          <p:nvPr/>
        </p:nvGrpSpPr>
        <p:grpSpPr>
          <a:xfrm>
            <a:off x="0" y="0"/>
            <a:ext cx="2305717" cy="5144925"/>
            <a:chOff x="456100" y="0"/>
            <a:chExt cx="2305717" cy="5144925"/>
          </a:xfrm>
        </p:grpSpPr>
        <p:sp>
          <p:nvSpPr>
            <p:cNvPr id="140" name="Google Shape;140;p10"/>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0"/>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42" name="Google Shape;142;p10"/>
          <p:cNvGrpSpPr/>
          <p:nvPr/>
        </p:nvGrpSpPr>
        <p:grpSpPr>
          <a:xfrm>
            <a:off x="0" y="0"/>
            <a:ext cx="2132442" cy="5145275"/>
            <a:chOff x="227500" y="0"/>
            <a:chExt cx="2132442" cy="5145275"/>
          </a:xfrm>
        </p:grpSpPr>
        <p:sp>
          <p:nvSpPr>
            <p:cNvPr id="143" name="Google Shape;143;p10"/>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0"/>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45" name="Google Shape;145;p10"/>
          <p:cNvSpPr txBox="1">
            <a:spLocks noGrp="1"/>
          </p:cNvSpPr>
          <p:nvPr>
            <p:ph type="body" idx="1"/>
          </p:nvPr>
        </p:nvSpPr>
        <p:spPr>
          <a:xfrm>
            <a:off x="2976900" y="4406300"/>
            <a:ext cx="5709900" cy="519600"/>
          </a:xfrm>
          <a:prstGeom prst="rect">
            <a:avLst/>
          </a:prstGeom>
        </p:spPr>
        <p:txBody>
          <a:bodyPr spcFirstLastPara="1" wrap="square" lIns="0" tIns="0" rIns="0" bIns="0" anchor="t" anchorCtr="0">
            <a:noAutofit/>
          </a:bodyPr>
          <a:lstStyle>
            <a:lvl1pPr marL="457200" lvl="0" indent="-228600" rtl="0">
              <a:spcBef>
                <a:spcPts val="360"/>
              </a:spcBef>
              <a:spcAft>
                <a:spcPts val="600"/>
              </a:spcAft>
              <a:buSzPts val="1800"/>
              <a:buNone/>
              <a:defRPr sz="1800"/>
            </a:lvl1pPr>
          </a:lstStyle>
          <a:p>
            <a:endParaRPr/>
          </a:p>
        </p:txBody>
      </p:sp>
      <p:sp>
        <p:nvSpPr>
          <p:cNvPr id="146" name="Google Shape;146;p10"/>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7412972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1"/>
            </a:gs>
            <a:gs pos="76000">
              <a:schemeClr val="lt2"/>
            </a:gs>
            <a:gs pos="100000">
              <a:schemeClr val="lt2"/>
            </a:gs>
          </a:gsLst>
          <a:lin ang="10800025"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76900" y="836000"/>
            <a:ext cx="54642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1pPr>
            <a:lvl2pPr lvl="1"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2pPr>
            <a:lvl3pPr lvl="2"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3pPr>
            <a:lvl4pPr lvl="3"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4pPr>
            <a:lvl5pPr lvl="4"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5pPr>
            <a:lvl6pPr lvl="5"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6pPr>
            <a:lvl7pPr lvl="6"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7pPr>
            <a:lvl8pPr lvl="7"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8pPr>
            <a:lvl9pPr lvl="8"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9pPr>
          </a:lstStyle>
          <a:p>
            <a:endParaRPr/>
          </a:p>
        </p:txBody>
      </p:sp>
      <p:sp>
        <p:nvSpPr>
          <p:cNvPr id="7" name="Google Shape;7;p1"/>
          <p:cNvSpPr txBox="1">
            <a:spLocks noGrp="1"/>
          </p:cNvSpPr>
          <p:nvPr>
            <p:ph type="body" idx="1"/>
          </p:nvPr>
        </p:nvSpPr>
        <p:spPr>
          <a:xfrm>
            <a:off x="2976900" y="1506350"/>
            <a:ext cx="5464200" cy="28587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1pPr>
            <a:lvl2pPr marL="914400" lvl="1" indent="-381000" rtl="0">
              <a:spcBef>
                <a:spcPts val="60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2pPr>
            <a:lvl3pPr marL="1371600" lvl="2"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3pPr>
            <a:lvl4pPr marL="1828800" lvl="3"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4pPr>
            <a:lvl5pPr marL="2286000" lvl="4"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5pPr>
            <a:lvl6pPr marL="2743200" lvl="5"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6pPr>
            <a:lvl7pPr marL="3200400" lvl="6"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7pPr>
            <a:lvl8pPr marL="3657600" lvl="7"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8pPr>
            <a:lvl9pPr marL="4114800" lvl="8" indent="-381000" rtl="0">
              <a:spcBef>
                <a:spcPts val="600"/>
              </a:spcBef>
              <a:spcAft>
                <a:spcPts val="600"/>
              </a:spcAft>
              <a:buClr>
                <a:schemeClr val="lt2"/>
              </a:buClr>
              <a:buSzPts val="2400"/>
              <a:buFont typeface="IBM Plex Sans"/>
              <a:buChar char="■"/>
              <a:defRPr sz="2400">
                <a:solidFill>
                  <a:schemeClr val="dk1"/>
                </a:solidFill>
                <a:latin typeface="IBM Plex Sans"/>
                <a:ea typeface="IBM Plex Sans"/>
                <a:cs typeface="IBM Plex Sans"/>
                <a:sym typeface="IBM Plex Sans"/>
              </a:defRPr>
            </a:lvl9pPr>
          </a:lstStyle>
          <a:p>
            <a:endParaRPr/>
          </a:p>
        </p:txBody>
      </p:sp>
      <p:sp>
        <p:nvSpPr>
          <p:cNvPr id="8" name="Google Shape;8;p1"/>
          <p:cNvSpPr txBox="1">
            <a:spLocks noGrp="1"/>
          </p:cNvSpPr>
          <p:nvPr>
            <p:ph type="sldNum" idx="12"/>
          </p:nvPr>
        </p:nvSpPr>
        <p:spPr>
          <a:xfrm>
            <a:off x="228600" y="4718604"/>
            <a:ext cx="369900" cy="251100"/>
          </a:xfrm>
          <a:prstGeom prst="rect">
            <a:avLst/>
          </a:prstGeom>
          <a:noFill/>
          <a:ln>
            <a:noFill/>
          </a:ln>
        </p:spPr>
        <p:txBody>
          <a:bodyPr spcFirstLastPara="1" wrap="square" lIns="0" tIns="0" rIns="0" bIns="0" anchor="ctr" anchorCtr="0">
            <a:noAutofit/>
          </a:bodyPr>
          <a:lstStyle>
            <a:lvl1pPr lvl="0" rtl="0">
              <a:buNone/>
              <a:defRPr b="1">
                <a:solidFill>
                  <a:schemeClr val="lt1"/>
                </a:solidFill>
                <a:latin typeface="IBM Plex Serif"/>
                <a:ea typeface="IBM Plex Serif"/>
                <a:cs typeface="IBM Plex Serif"/>
                <a:sym typeface="IBM Plex Serif"/>
              </a:defRPr>
            </a:lvl1pPr>
            <a:lvl2pPr lvl="1" rtl="0">
              <a:buNone/>
              <a:defRPr b="1">
                <a:solidFill>
                  <a:schemeClr val="lt1"/>
                </a:solidFill>
                <a:latin typeface="IBM Plex Serif"/>
                <a:ea typeface="IBM Plex Serif"/>
                <a:cs typeface="IBM Plex Serif"/>
                <a:sym typeface="IBM Plex Serif"/>
              </a:defRPr>
            </a:lvl2pPr>
            <a:lvl3pPr lvl="2" rtl="0">
              <a:buNone/>
              <a:defRPr b="1">
                <a:solidFill>
                  <a:schemeClr val="lt1"/>
                </a:solidFill>
                <a:latin typeface="IBM Plex Serif"/>
                <a:ea typeface="IBM Plex Serif"/>
                <a:cs typeface="IBM Plex Serif"/>
                <a:sym typeface="IBM Plex Serif"/>
              </a:defRPr>
            </a:lvl3pPr>
            <a:lvl4pPr lvl="3" rtl="0">
              <a:buNone/>
              <a:defRPr b="1">
                <a:solidFill>
                  <a:schemeClr val="lt1"/>
                </a:solidFill>
                <a:latin typeface="IBM Plex Serif"/>
                <a:ea typeface="IBM Plex Serif"/>
                <a:cs typeface="IBM Plex Serif"/>
                <a:sym typeface="IBM Plex Serif"/>
              </a:defRPr>
            </a:lvl4pPr>
            <a:lvl5pPr lvl="4" rtl="0">
              <a:buNone/>
              <a:defRPr b="1">
                <a:solidFill>
                  <a:schemeClr val="lt1"/>
                </a:solidFill>
                <a:latin typeface="IBM Plex Serif"/>
                <a:ea typeface="IBM Plex Serif"/>
                <a:cs typeface="IBM Plex Serif"/>
                <a:sym typeface="IBM Plex Serif"/>
              </a:defRPr>
            </a:lvl5pPr>
            <a:lvl6pPr lvl="5" rtl="0">
              <a:buNone/>
              <a:defRPr b="1">
                <a:solidFill>
                  <a:schemeClr val="lt1"/>
                </a:solidFill>
                <a:latin typeface="IBM Plex Serif"/>
                <a:ea typeface="IBM Plex Serif"/>
                <a:cs typeface="IBM Plex Serif"/>
                <a:sym typeface="IBM Plex Serif"/>
              </a:defRPr>
            </a:lvl6pPr>
            <a:lvl7pPr lvl="6" rtl="0">
              <a:buNone/>
              <a:defRPr b="1">
                <a:solidFill>
                  <a:schemeClr val="lt1"/>
                </a:solidFill>
                <a:latin typeface="IBM Plex Serif"/>
                <a:ea typeface="IBM Plex Serif"/>
                <a:cs typeface="IBM Plex Serif"/>
                <a:sym typeface="IBM Plex Serif"/>
              </a:defRPr>
            </a:lvl7pPr>
            <a:lvl8pPr lvl="7" rtl="0">
              <a:buNone/>
              <a:defRPr b="1">
                <a:solidFill>
                  <a:schemeClr val="lt1"/>
                </a:solidFill>
                <a:latin typeface="IBM Plex Serif"/>
                <a:ea typeface="IBM Plex Serif"/>
                <a:cs typeface="IBM Plex Serif"/>
                <a:sym typeface="IBM Plex Serif"/>
              </a:defRPr>
            </a:lvl8pPr>
            <a:lvl9pPr lvl="8" rtl="0">
              <a:buNone/>
              <a:defRPr b="1">
                <a:solidFill>
                  <a:schemeClr val="lt1"/>
                </a:solidFill>
                <a:latin typeface="IBM Plex Serif"/>
                <a:ea typeface="IBM Plex Serif"/>
                <a:cs typeface="IBM Plex Serif"/>
                <a:sym typeface="IBM Plex Serif"/>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5" r:id="rId2"/>
    <p:sldLayoutId id="2147483657" r:id="rId3"/>
    <p:sldLayoutId id="2147483659" r:id="rId4"/>
    <p:sldLayoutId id="2147483661"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policyoptions.irpp.org/fr/magazines/janvier-2017/canadas-food-guide-update-needs-to-address-sustainability/" TargetMode="Externa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hyperlink" Target="https://mississippitoday.org/2019/06/07/inaugural-mississippi-food-and-wine-festival-a-new-destination-on-the-culinary-map/" TargetMode="Externa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chart" Target="../charts/chart11.xml"/><Relationship Id="rId4" Type="http://schemas.openxmlformats.org/officeDocument/2006/relationships/chart" Target="../charts/chart10.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sv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hyperlink" Target="https://creativecommons.org/licenses/by/3.0/" TargetMode="External"/><Relationship Id="rId4" Type="http://schemas.openxmlformats.org/officeDocument/2006/relationships/hyperlink" Target="https://elifesciences.org/digests/46681/how-do-noroviruses-multipl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837473B0-CC2E-450A-ABE3-18F120FF3D39}">
                <a1611:picAttrSrcUrl xmlns:a1611="http://schemas.microsoft.com/office/drawing/2016/11/main" r:id="rId4"/>
              </a:ext>
            </a:extLst>
          </a:blip>
          <a:srcRect/>
          <a:stretch>
            <a:fillRect l="-30000" r="-30000"/>
          </a:stretch>
        </a:blipFill>
        <a:effectLst/>
      </p:bgPr>
    </p:bg>
    <p:spTree>
      <p:nvGrpSpPr>
        <p:cNvPr id="1" name="Shape 192"/>
        <p:cNvGrpSpPr/>
        <p:nvPr/>
      </p:nvGrpSpPr>
      <p:grpSpPr>
        <a:xfrm>
          <a:off x="0" y="0"/>
          <a:ext cx="0" cy="0"/>
          <a:chOff x="0" y="0"/>
          <a:chExt cx="0" cy="0"/>
        </a:xfrm>
      </p:grpSpPr>
      <p:sp>
        <p:nvSpPr>
          <p:cNvPr id="193" name="Google Shape;193;p14"/>
          <p:cNvSpPr txBox="1">
            <a:spLocks noGrp="1"/>
          </p:cNvSpPr>
          <p:nvPr>
            <p:ph type="ctrTitle"/>
          </p:nvPr>
        </p:nvSpPr>
        <p:spPr>
          <a:prstGeom prst="rect">
            <a:avLst/>
          </a:prstGeom>
          <a:noFill/>
        </p:spPr>
        <p:txBody>
          <a:bodyPr spcFirstLastPara="1" wrap="square" lIns="0" tIns="0" rIns="0" bIns="0" anchor="t" anchorCtr="0">
            <a:noAutofit/>
          </a:bodyPr>
          <a:lstStyle/>
          <a:p>
            <a:pPr marL="0" lvl="0" indent="0" algn="l" rtl="0">
              <a:spcBef>
                <a:spcPts val="0"/>
              </a:spcBef>
              <a:spcAft>
                <a:spcPts val="0"/>
              </a:spcAft>
              <a:buNone/>
            </a:pPr>
            <a:r>
              <a:rPr lang="en" sz="4000" dirty="0">
                <a:latin typeface="Montserrat" panose="00000500000000000000" pitchFamily="2" charset="0"/>
              </a:rPr>
              <a:t>Importance of Food Safety</a:t>
            </a:r>
            <a:br>
              <a:rPr lang="en" sz="4400" dirty="0">
                <a:latin typeface="Montserrat" panose="00000500000000000000" pitchFamily="2" charset="0"/>
              </a:rPr>
            </a:br>
            <a:br>
              <a:rPr lang="en" sz="4400" dirty="0">
                <a:latin typeface="Montserrat" panose="00000500000000000000" pitchFamily="2" charset="0"/>
              </a:rPr>
            </a:br>
            <a:r>
              <a:rPr lang="en" sz="3600" dirty="0">
                <a:latin typeface="Montserrat" panose="00000500000000000000" pitchFamily="2" charset="0"/>
              </a:rPr>
              <a:t>Part 7: </a:t>
            </a:r>
            <a:br>
              <a:rPr lang="en" sz="3200" dirty="0">
                <a:latin typeface="Montserrat" panose="00000500000000000000" pitchFamily="2" charset="0"/>
              </a:rPr>
            </a:br>
            <a:r>
              <a:rPr lang="en" sz="4000" dirty="0">
                <a:latin typeface="Montserrat" panose="00000500000000000000" pitchFamily="2" charset="0"/>
              </a:rPr>
              <a:t>Food Safety Data</a:t>
            </a:r>
            <a:endParaRPr dirty="0">
              <a:latin typeface="Montserrat" panose="00000500000000000000" pitchFamily="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E697344-41A7-4FC2-A164-E33AB8E81F7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10</a:t>
            </a:fld>
            <a:endParaRPr lang="en"/>
          </a:p>
        </p:txBody>
      </p:sp>
      <p:sp>
        <p:nvSpPr>
          <p:cNvPr id="3" name="TextBox 2">
            <a:extLst>
              <a:ext uri="{FF2B5EF4-FFF2-40B4-BE49-F238E27FC236}">
                <a16:creationId xmlns:a16="http://schemas.microsoft.com/office/drawing/2014/main" id="{F1156AD9-54F5-4CB7-A8B4-050B8FE39A39}"/>
              </a:ext>
            </a:extLst>
          </p:cNvPr>
          <p:cNvSpPr txBox="1"/>
          <p:nvPr/>
        </p:nvSpPr>
        <p:spPr>
          <a:xfrm>
            <a:off x="2036618" y="105703"/>
            <a:ext cx="7107382" cy="665823"/>
          </a:xfrm>
          <a:prstGeom prst="rect">
            <a:avLst/>
          </a:prstGeom>
          <a:noFill/>
        </p:spPr>
        <p:txBody>
          <a:bodyPr wrap="square">
            <a:spAutoFit/>
          </a:bodyPr>
          <a:lstStyle/>
          <a:p>
            <a:pPr algn="ctr">
              <a:lnSpc>
                <a:spcPct val="150000"/>
              </a:lnSpc>
            </a:pPr>
            <a:r>
              <a:rPr lang="en-US" sz="2800" b="1" dirty="0">
                <a:solidFill>
                  <a:schemeClr val="accent4">
                    <a:lumMod val="50000"/>
                  </a:schemeClr>
                </a:solidFill>
                <a:latin typeface="Montserrat" panose="00000500000000000000" pitchFamily="2" charset="0"/>
              </a:rPr>
              <a:t>How can we prevent Norovirus?</a:t>
            </a:r>
            <a:endParaRPr lang="en-US" sz="2000" b="1" dirty="0">
              <a:solidFill>
                <a:schemeClr val="accent4">
                  <a:lumMod val="50000"/>
                </a:schemeClr>
              </a:solidFill>
              <a:latin typeface="Montserrat" panose="00000500000000000000" pitchFamily="2" charset="0"/>
            </a:endParaRPr>
          </a:p>
        </p:txBody>
      </p:sp>
      <p:graphicFrame>
        <p:nvGraphicFramePr>
          <p:cNvPr id="4" name="Diagram 3">
            <a:extLst>
              <a:ext uri="{FF2B5EF4-FFF2-40B4-BE49-F238E27FC236}">
                <a16:creationId xmlns:a16="http://schemas.microsoft.com/office/drawing/2014/main" id="{DD941BF5-A973-4A79-A79E-F57B667692C5}"/>
              </a:ext>
            </a:extLst>
          </p:cNvPr>
          <p:cNvGraphicFramePr/>
          <p:nvPr>
            <p:extLst>
              <p:ext uri="{D42A27DB-BD31-4B8C-83A1-F6EECF244321}">
                <p14:modId xmlns:p14="http://schemas.microsoft.com/office/powerpoint/2010/main" val="1040170340"/>
              </p:ext>
            </p:extLst>
          </p:nvPr>
        </p:nvGraphicFramePr>
        <p:xfrm>
          <a:off x="2595966" y="81110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9F3980DE-BBBB-42F9-AE14-44AC21FB9611}"/>
              </a:ext>
            </a:extLst>
          </p:cNvPr>
          <p:cNvSpPr txBox="1"/>
          <p:nvPr/>
        </p:nvSpPr>
        <p:spPr>
          <a:xfrm>
            <a:off x="228600" y="4914686"/>
            <a:ext cx="4734732" cy="200055"/>
          </a:xfrm>
          <a:prstGeom prst="rect">
            <a:avLst/>
          </a:prstGeom>
          <a:noFill/>
        </p:spPr>
        <p:txBody>
          <a:bodyPr wrap="square">
            <a:spAutoFit/>
          </a:bodyPr>
          <a:lstStyle/>
          <a:p>
            <a:r>
              <a:rPr lang="en-US" sz="700" dirty="0"/>
              <a:t>https://www.cdc.gov/vitalsigns/norovirus/infographic.html#infographic</a:t>
            </a:r>
          </a:p>
        </p:txBody>
      </p:sp>
    </p:spTree>
    <p:extLst>
      <p:ext uri="{BB962C8B-B14F-4D97-AF65-F5344CB8AC3E}">
        <p14:creationId xmlns:p14="http://schemas.microsoft.com/office/powerpoint/2010/main" val="1144643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2"/>
          <p:cNvSpPr txBox="1">
            <a:spLocks noGrp="1"/>
          </p:cNvSpPr>
          <p:nvPr>
            <p:ph type="title"/>
          </p:nvPr>
        </p:nvSpPr>
        <p:spPr>
          <a:xfrm>
            <a:off x="2851577" y="-61255"/>
            <a:ext cx="6840600" cy="895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Top 5 Contributing Factors</a:t>
            </a:r>
            <a:endParaRPr dirty="0">
              <a:solidFill>
                <a:schemeClr val="tx1">
                  <a:lumMod val="50000"/>
                </a:schemeClr>
              </a:solidFill>
              <a:latin typeface="Montserrat" panose="00000500000000000000" pitchFamily="2" charset="0"/>
            </a:endParaRPr>
          </a:p>
        </p:txBody>
      </p:sp>
      <p:sp>
        <p:nvSpPr>
          <p:cNvPr id="226" name="Google Shape;226;p22"/>
          <p:cNvSpPr txBox="1">
            <a:spLocks noGrp="1"/>
          </p:cNvSpPr>
          <p:nvPr>
            <p:ph type="sldNum" idx="12"/>
          </p:nvPr>
        </p:nvSpPr>
        <p:spPr>
          <a:xfrm>
            <a:off x="8543950" y="4612325"/>
            <a:ext cx="485400" cy="5310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11</a:t>
            </a:fld>
            <a:endParaRPr/>
          </a:p>
        </p:txBody>
      </p:sp>
      <p:sp>
        <p:nvSpPr>
          <p:cNvPr id="32" name="TextBox 31">
            <a:extLst>
              <a:ext uri="{FF2B5EF4-FFF2-40B4-BE49-F238E27FC236}">
                <a16:creationId xmlns:a16="http://schemas.microsoft.com/office/drawing/2014/main" id="{845D078C-8000-485E-8DD0-6325A6473C7E}"/>
              </a:ext>
            </a:extLst>
          </p:cNvPr>
          <p:cNvSpPr txBox="1"/>
          <p:nvPr/>
        </p:nvSpPr>
        <p:spPr>
          <a:xfrm>
            <a:off x="5618136" y="4928056"/>
            <a:ext cx="5036948" cy="215444"/>
          </a:xfrm>
          <a:prstGeom prst="rect">
            <a:avLst/>
          </a:prstGeom>
          <a:noFill/>
        </p:spPr>
        <p:txBody>
          <a:bodyPr wrap="square">
            <a:spAutoFit/>
          </a:bodyPr>
          <a:lstStyle/>
          <a:p>
            <a:pPr>
              <a:spcBef>
                <a:spcPts val="600"/>
              </a:spcBef>
              <a:buClr>
                <a:schemeClr val="accent6"/>
              </a:buClr>
            </a:pPr>
            <a:r>
              <a:rPr lang="en-US" sz="800" dirty="0">
                <a:solidFill>
                  <a:schemeClr val="bg2">
                    <a:lumMod val="50000"/>
                  </a:schemeClr>
                </a:solidFill>
              </a:rPr>
              <a:t>https://www.cdc.gov/nceh/ehs/nears/factors-contribute-to-outbreaks.htm</a:t>
            </a:r>
          </a:p>
        </p:txBody>
      </p:sp>
      <p:graphicFrame>
        <p:nvGraphicFramePr>
          <p:cNvPr id="6" name="Diagram 5">
            <a:extLst>
              <a:ext uri="{FF2B5EF4-FFF2-40B4-BE49-F238E27FC236}">
                <a16:creationId xmlns:a16="http://schemas.microsoft.com/office/drawing/2014/main" id="{2F04E0C2-9DAA-482C-8477-C441A73164EF}"/>
              </a:ext>
            </a:extLst>
          </p:cNvPr>
          <p:cNvGraphicFramePr/>
          <p:nvPr>
            <p:extLst>
              <p:ext uri="{D42A27DB-BD31-4B8C-83A1-F6EECF244321}">
                <p14:modId xmlns:p14="http://schemas.microsoft.com/office/powerpoint/2010/main" val="860015444"/>
              </p:ext>
            </p:extLst>
          </p:nvPr>
        </p:nvGraphicFramePr>
        <p:xfrm>
          <a:off x="1563658" y="834545"/>
          <a:ext cx="7580342" cy="420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837473B0-CC2E-450A-ABE3-18F120FF3D39}">
                <a1611:picAttrSrcUrl xmlns:a1611="http://schemas.microsoft.com/office/drawing/2016/11/main" r:id="rId4"/>
              </a:ext>
            </a:extLst>
          </a:blip>
          <a:srcRect/>
          <a:stretch>
            <a:fillRect l="9000"/>
          </a:stretch>
        </a:blip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CFB7336-5A4A-468B-8E04-D727FE9868E6}"/>
              </a:ext>
            </a:extLst>
          </p:cNvPr>
          <p:cNvSpPr>
            <a:spLocks noGrp="1"/>
          </p:cNvSpPr>
          <p:nvPr>
            <p:ph type="body" idx="1"/>
          </p:nvPr>
        </p:nvSpPr>
        <p:spPr>
          <a:xfrm>
            <a:off x="2728928" y="154983"/>
            <a:ext cx="6105106" cy="555378"/>
          </a:xfrm>
          <a:solidFill>
            <a:schemeClr val="tx2">
              <a:lumMod val="75000"/>
            </a:schemeClr>
          </a:solidFill>
        </p:spPr>
        <p:txBody>
          <a:bodyPr/>
          <a:lstStyle/>
          <a:p>
            <a:pPr algn="ctr"/>
            <a:r>
              <a:rPr lang="en-US" sz="3200" b="1" dirty="0">
                <a:solidFill>
                  <a:schemeClr val="bg1"/>
                </a:solidFill>
                <a:latin typeface="Montserrat" panose="00000500000000000000" pitchFamily="2" charset="0"/>
              </a:rPr>
              <a:t>A Closer Look at the Data</a:t>
            </a:r>
          </a:p>
        </p:txBody>
      </p:sp>
      <p:sp>
        <p:nvSpPr>
          <p:cNvPr id="3" name="Slide Number Placeholder 2">
            <a:extLst>
              <a:ext uri="{FF2B5EF4-FFF2-40B4-BE49-F238E27FC236}">
                <a16:creationId xmlns:a16="http://schemas.microsoft.com/office/drawing/2014/main" id="{E0121F43-B14A-4A3E-9070-D6AE1443D0A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3273231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400" name="Google Shape;400;p32"/>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13</a:t>
            </a:fld>
            <a:endParaRPr/>
          </a:p>
        </p:txBody>
      </p:sp>
      <p:graphicFrame>
        <p:nvGraphicFramePr>
          <p:cNvPr id="28" name="Chart 27">
            <a:extLst>
              <a:ext uri="{FF2B5EF4-FFF2-40B4-BE49-F238E27FC236}">
                <a16:creationId xmlns:a16="http://schemas.microsoft.com/office/drawing/2014/main" id="{31EF19F2-C7E4-496B-BA1B-BF6BCE06BECF}"/>
              </a:ext>
            </a:extLst>
          </p:cNvPr>
          <p:cNvGraphicFramePr>
            <a:graphicFrameLocks/>
          </p:cNvGraphicFramePr>
          <p:nvPr>
            <p:extLst>
              <p:ext uri="{D42A27DB-BD31-4B8C-83A1-F6EECF244321}">
                <p14:modId xmlns:p14="http://schemas.microsoft.com/office/powerpoint/2010/main" val="1978588722"/>
              </p:ext>
            </p:extLst>
          </p:nvPr>
        </p:nvGraphicFramePr>
        <p:xfrm>
          <a:off x="2322094" y="806116"/>
          <a:ext cx="6593305" cy="4870784"/>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65F751B9-62E8-4643-A852-F63B1768C791}"/>
              </a:ext>
            </a:extLst>
          </p:cNvPr>
          <p:cNvSpPr txBox="1"/>
          <p:nvPr/>
        </p:nvSpPr>
        <p:spPr>
          <a:xfrm>
            <a:off x="1704815" y="152400"/>
            <a:ext cx="7439186" cy="646331"/>
          </a:xfrm>
          <a:prstGeom prst="rect">
            <a:avLst/>
          </a:prstGeom>
          <a:noFill/>
        </p:spPr>
        <p:txBody>
          <a:bodyPr wrap="square" rtlCol="0">
            <a:spAutoFit/>
          </a:bodyPr>
          <a:lstStyle/>
          <a:p>
            <a:pPr algn="ctr"/>
            <a:r>
              <a:rPr lang="en-US" sz="1800" dirty="0">
                <a:solidFill>
                  <a:schemeClr val="tx1">
                    <a:lumMod val="50000"/>
                  </a:schemeClr>
                </a:solidFill>
              </a:rPr>
              <a:t>Temporary Inspections Conducted</a:t>
            </a:r>
          </a:p>
          <a:p>
            <a:pPr algn="ctr"/>
            <a:r>
              <a:rPr lang="en-US" sz="1800" dirty="0">
                <a:solidFill>
                  <a:schemeClr val="tx1">
                    <a:lumMod val="50000"/>
                  </a:schemeClr>
                </a:solidFill>
              </a:rPr>
              <a:t> in Milwaukee, Wisconsin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FE1EEF9-3CDD-420A-9BF2-AAD8BE18B4C7}"/>
              </a:ext>
            </a:extLst>
          </p:cNvPr>
          <p:cNvPicPr>
            <a:picLocks noChangeAspect="1"/>
          </p:cNvPicPr>
          <p:nvPr/>
        </p:nvPicPr>
        <p:blipFill>
          <a:blip r:embed="rId3"/>
          <a:stretch>
            <a:fillRect/>
          </a:stretch>
        </p:blipFill>
        <p:spPr>
          <a:xfrm>
            <a:off x="-1" y="3489158"/>
            <a:ext cx="4416701" cy="1632259"/>
          </a:xfrm>
          <a:prstGeom prst="rect">
            <a:avLst/>
          </a:prstGeom>
        </p:spPr>
      </p:pic>
      <p:sp>
        <p:nvSpPr>
          <p:cNvPr id="3" name="Slide Number Placeholder 2">
            <a:extLst>
              <a:ext uri="{FF2B5EF4-FFF2-40B4-BE49-F238E27FC236}">
                <a16:creationId xmlns:a16="http://schemas.microsoft.com/office/drawing/2014/main" id="{A4CA53F6-EA12-4266-8B4A-42ED0670B75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14</a:t>
            </a:fld>
            <a:endParaRPr lang="en"/>
          </a:p>
        </p:txBody>
      </p:sp>
      <p:graphicFrame>
        <p:nvGraphicFramePr>
          <p:cNvPr id="6" name="Chart 5">
            <a:extLst>
              <a:ext uri="{FF2B5EF4-FFF2-40B4-BE49-F238E27FC236}">
                <a16:creationId xmlns:a16="http://schemas.microsoft.com/office/drawing/2014/main" id="{BDDBEE78-DEF2-4965-BD65-2CF69B08F316}"/>
              </a:ext>
            </a:extLst>
          </p:cNvPr>
          <p:cNvGraphicFramePr>
            <a:graphicFrameLocks/>
          </p:cNvGraphicFramePr>
          <p:nvPr>
            <p:extLst>
              <p:ext uri="{D42A27DB-BD31-4B8C-83A1-F6EECF244321}">
                <p14:modId xmlns:p14="http://schemas.microsoft.com/office/powerpoint/2010/main" val="1336428240"/>
              </p:ext>
            </p:extLst>
          </p:nvPr>
        </p:nvGraphicFramePr>
        <p:xfrm>
          <a:off x="1024738" y="583380"/>
          <a:ext cx="5962443" cy="381401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a:extLst>
              <a:ext uri="{FF2B5EF4-FFF2-40B4-BE49-F238E27FC236}">
                <a16:creationId xmlns:a16="http://schemas.microsoft.com/office/drawing/2014/main" id="{8609FF06-B1F7-4E20-A6AF-615BC8D53335}"/>
              </a:ext>
            </a:extLst>
          </p:cNvPr>
          <p:cNvGraphicFramePr>
            <a:graphicFrameLocks/>
          </p:cNvGraphicFramePr>
          <p:nvPr>
            <p:extLst>
              <p:ext uri="{D42A27DB-BD31-4B8C-83A1-F6EECF244321}">
                <p14:modId xmlns:p14="http://schemas.microsoft.com/office/powerpoint/2010/main" val="1702771227"/>
              </p:ext>
            </p:extLst>
          </p:nvPr>
        </p:nvGraphicFramePr>
        <p:xfrm>
          <a:off x="4727302" y="664744"/>
          <a:ext cx="5397915" cy="3814011"/>
        </p:xfrm>
        <a:graphic>
          <a:graphicData uri="http://schemas.openxmlformats.org/drawingml/2006/chart">
            <c:chart xmlns:c="http://schemas.openxmlformats.org/drawingml/2006/chart" xmlns:r="http://schemas.openxmlformats.org/officeDocument/2006/relationships" r:id="rId5"/>
          </a:graphicData>
        </a:graphic>
      </p:graphicFrame>
      <p:sp>
        <p:nvSpPr>
          <p:cNvPr id="9" name="Google Shape;225;p22">
            <a:extLst>
              <a:ext uri="{FF2B5EF4-FFF2-40B4-BE49-F238E27FC236}">
                <a16:creationId xmlns:a16="http://schemas.microsoft.com/office/drawing/2014/main" id="{E6CA56D8-30FE-4231-8907-EFD9F717E066}"/>
              </a:ext>
            </a:extLst>
          </p:cNvPr>
          <p:cNvSpPr txBox="1">
            <a:spLocks noGrp="1"/>
          </p:cNvSpPr>
          <p:nvPr>
            <p:ph type="title"/>
          </p:nvPr>
        </p:nvSpPr>
        <p:spPr>
          <a:xfrm>
            <a:off x="3284617" y="0"/>
            <a:ext cx="6840600" cy="566581"/>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Contributing Factors 2018</a:t>
            </a:r>
            <a:endParaRPr dirty="0">
              <a:solidFill>
                <a:schemeClr val="tx1">
                  <a:lumMod val="50000"/>
                </a:schemeClr>
              </a:solidFill>
              <a:latin typeface="Montserrat" panose="00000500000000000000" pitchFamily="2" charset="0"/>
            </a:endParaRPr>
          </a:p>
        </p:txBody>
      </p:sp>
    </p:spTree>
    <p:extLst>
      <p:ext uri="{BB962C8B-B14F-4D97-AF65-F5344CB8AC3E}">
        <p14:creationId xmlns:p14="http://schemas.microsoft.com/office/powerpoint/2010/main" val="2973434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FE1EEF9-3CDD-420A-9BF2-AAD8BE18B4C7}"/>
              </a:ext>
            </a:extLst>
          </p:cNvPr>
          <p:cNvPicPr>
            <a:picLocks noChangeAspect="1"/>
          </p:cNvPicPr>
          <p:nvPr/>
        </p:nvPicPr>
        <p:blipFill>
          <a:blip r:embed="rId3"/>
          <a:stretch>
            <a:fillRect/>
          </a:stretch>
        </p:blipFill>
        <p:spPr>
          <a:xfrm>
            <a:off x="-1" y="3489158"/>
            <a:ext cx="4416701" cy="1632259"/>
          </a:xfrm>
          <a:prstGeom prst="rect">
            <a:avLst/>
          </a:prstGeom>
        </p:spPr>
      </p:pic>
      <p:sp>
        <p:nvSpPr>
          <p:cNvPr id="3" name="Slide Number Placeholder 2">
            <a:extLst>
              <a:ext uri="{FF2B5EF4-FFF2-40B4-BE49-F238E27FC236}">
                <a16:creationId xmlns:a16="http://schemas.microsoft.com/office/drawing/2014/main" id="{A4CA53F6-EA12-4266-8B4A-42ED0670B75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15</a:t>
            </a:fld>
            <a:endParaRPr lang="en"/>
          </a:p>
        </p:txBody>
      </p:sp>
      <p:graphicFrame>
        <p:nvGraphicFramePr>
          <p:cNvPr id="5" name="Chart 4">
            <a:extLst>
              <a:ext uri="{FF2B5EF4-FFF2-40B4-BE49-F238E27FC236}">
                <a16:creationId xmlns:a16="http://schemas.microsoft.com/office/drawing/2014/main" id="{2F6FDB47-21F9-41FF-8928-43AA6BB04DF3}"/>
              </a:ext>
            </a:extLst>
          </p:cNvPr>
          <p:cNvGraphicFramePr>
            <a:graphicFrameLocks/>
          </p:cNvGraphicFramePr>
          <p:nvPr>
            <p:extLst>
              <p:ext uri="{D42A27DB-BD31-4B8C-83A1-F6EECF244321}">
                <p14:modId xmlns:p14="http://schemas.microsoft.com/office/powerpoint/2010/main" val="501385862"/>
              </p:ext>
            </p:extLst>
          </p:nvPr>
        </p:nvGraphicFramePr>
        <p:xfrm>
          <a:off x="3573216" y="538536"/>
          <a:ext cx="7398327" cy="39433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7767FEAA-E961-45FF-9464-7F1FBC1079C8}"/>
              </a:ext>
            </a:extLst>
          </p:cNvPr>
          <p:cNvGraphicFramePr>
            <a:graphicFrameLocks/>
          </p:cNvGraphicFramePr>
          <p:nvPr>
            <p:extLst>
              <p:ext uri="{D42A27DB-BD31-4B8C-83A1-F6EECF244321}">
                <p14:modId xmlns:p14="http://schemas.microsoft.com/office/powerpoint/2010/main" val="710008685"/>
              </p:ext>
            </p:extLst>
          </p:nvPr>
        </p:nvGraphicFramePr>
        <p:xfrm>
          <a:off x="1498600" y="392473"/>
          <a:ext cx="4559300" cy="3934908"/>
        </p:xfrm>
        <a:graphic>
          <a:graphicData uri="http://schemas.openxmlformats.org/drawingml/2006/chart">
            <c:chart xmlns:c="http://schemas.openxmlformats.org/drawingml/2006/chart" xmlns:r="http://schemas.openxmlformats.org/officeDocument/2006/relationships" r:id="rId5"/>
          </a:graphicData>
        </a:graphic>
      </p:graphicFrame>
      <p:sp>
        <p:nvSpPr>
          <p:cNvPr id="17" name="Google Shape;225;p22">
            <a:extLst>
              <a:ext uri="{FF2B5EF4-FFF2-40B4-BE49-F238E27FC236}">
                <a16:creationId xmlns:a16="http://schemas.microsoft.com/office/drawing/2014/main" id="{B86236AA-0C88-4680-A66B-1AE69ED5C3DC}"/>
              </a:ext>
            </a:extLst>
          </p:cNvPr>
          <p:cNvSpPr txBox="1">
            <a:spLocks noGrp="1"/>
          </p:cNvSpPr>
          <p:nvPr>
            <p:ph type="title"/>
          </p:nvPr>
        </p:nvSpPr>
        <p:spPr>
          <a:xfrm>
            <a:off x="3308680" y="22083"/>
            <a:ext cx="6840600" cy="566581"/>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Contributing Factors 2019</a:t>
            </a:r>
            <a:endParaRPr dirty="0">
              <a:solidFill>
                <a:schemeClr val="tx1">
                  <a:lumMod val="50000"/>
                </a:schemeClr>
              </a:solidFill>
              <a:latin typeface="Montserrat" panose="00000500000000000000" pitchFamily="2" charset="0"/>
            </a:endParaRPr>
          </a:p>
        </p:txBody>
      </p:sp>
    </p:spTree>
    <p:extLst>
      <p:ext uri="{BB962C8B-B14F-4D97-AF65-F5344CB8AC3E}">
        <p14:creationId xmlns:p14="http://schemas.microsoft.com/office/powerpoint/2010/main" val="3588214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FE1EEF9-3CDD-420A-9BF2-AAD8BE18B4C7}"/>
              </a:ext>
            </a:extLst>
          </p:cNvPr>
          <p:cNvPicPr>
            <a:picLocks noChangeAspect="1"/>
          </p:cNvPicPr>
          <p:nvPr/>
        </p:nvPicPr>
        <p:blipFill>
          <a:blip r:embed="rId3"/>
          <a:stretch>
            <a:fillRect/>
          </a:stretch>
        </p:blipFill>
        <p:spPr>
          <a:xfrm>
            <a:off x="-1" y="3489158"/>
            <a:ext cx="4416701" cy="1632259"/>
          </a:xfrm>
          <a:prstGeom prst="rect">
            <a:avLst/>
          </a:prstGeom>
        </p:spPr>
      </p:pic>
      <p:sp>
        <p:nvSpPr>
          <p:cNvPr id="3" name="Slide Number Placeholder 2">
            <a:extLst>
              <a:ext uri="{FF2B5EF4-FFF2-40B4-BE49-F238E27FC236}">
                <a16:creationId xmlns:a16="http://schemas.microsoft.com/office/drawing/2014/main" id="{A4CA53F6-EA12-4266-8B4A-42ED0670B75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16</a:t>
            </a:fld>
            <a:endParaRPr lang="en"/>
          </a:p>
        </p:txBody>
      </p:sp>
      <p:graphicFrame>
        <p:nvGraphicFramePr>
          <p:cNvPr id="6" name="Chart 5">
            <a:extLst>
              <a:ext uri="{FF2B5EF4-FFF2-40B4-BE49-F238E27FC236}">
                <a16:creationId xmlns:a16="http://schemas.microsoft.com/office/drawing/2014/main" id="{0AD76D6F-05B5-48AC-8FB7-DD8C16610C29}"/>
              </a:ext>
            </a:extLst>
          </p:cNvPr>
          <p:cNvGraphicFramePr>
            <a:graphicFrameLocks/>
          </p:cNvGraphicFramePr>
          <p:nvPr>
            <p:extLst>
              <p:ext uri="{D42A27DB-BD31-4B8C-83A1-F6EECF244321}">
                <p14:modId xmlns:p14="http://schemas.microsoft.com/office/powerpoint/2010/main" val="3914809773"/>
              </p:ext>
            </p:extLst>
          </p:nvPr>
        </p:nvGraphicFramePr>
        <p:xfrm>
          <a:off x="1562819" y="556646"/>
          <a:ext cx="4911963" cy="39353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a:extLst>
              <a:ext uri="{FF2B5EF4-FFF2-40B4-BE49-F238E27FC236}">
                <a16:creationId xmlns:a16="http://schemas.microsoft.com/office/drawing/2014/main" id="{340BB2B5-FF30-4754-B657-433B80F6545C}"/>
              </a:ext>
            </a:extLst>
          </p:cNvPr>
          <p:cNvGraphicFramePr>
            <a:graphicFrameLocks/>
          </p:cNvGraphicFramePr>
          <p:nvPr>
            <p:extLst>
              <p:ext uri="{D42A27DB-BD31-4B8C-83A1-F6EECF244321}">
                <p14:modId xmlns:p14="http://schemas.microsoft.com/office/powerpoint/2010/main" val="1740248369"/>
              </p:ext>
            </p:extLst>
          </p:nvPr>
        </p:nvGraphicFramePr>
        <p:xfrm>
          <a:off x="5632139" y="528284"/>
          <a:ext cx="3588151" cy="4086931"/>
        </p:xfrm>
        <a:graphic>
          <a:graphicData uri="http://schemas.openxmlformats.org/drawingml/2006/chart">
            <c:chart xmlns:c="http://schemas.openxmlformats.org/drawingml/2006/chart" xmlns:r="http://schemas.openxmlformats.org/officeDocument/2006/relationships" r:id="rId5"/>
          </a:graphicData>
        </a:graphic>
      </p:graphicFrame>
      <p:sp>
        <p:nvSpPr>
          <p:cNvPr id="9" name="Google Shape;225;p22">
            <a:extLst>
              <a:ext uri="{FF2B5EF4-FFF2-40B4-BE49-F238E27FC236}">
                <a16:creationId xmlns:a16="http://schemas.microsoft.com/office/drawing/2014/main" id="{BA8D9DF0-E15E-4E63-B979-E89523B1195D}"/>
              </a:ext>
            </a:extLst>
          </p:cNvPr>
          <p:cNvSpPr txBox="1">
            <a:spLocks noGrp="1"/>
          </p:cNvSpPr>
          <p:nvPr>
            <p:ph type="title"/>
          </p:nvPr>
        </p:nvSpPr>
        <p:spPr>
          <a:xfrm>
            <a:off x="3511862" y="22083"/>
            <a:ext cx="6840600" cy="566581"/>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Contributing Factors 2021</a:t>
            </a:r>
            <a:endParaRPr dirty="0">
              <a:solidFill>
                <a:schemeClr val="tx1">
                  <a:lumMod val="50000"/>
                </a:schemeClr>
              </a:solidFill>
              <a:latin typeface="Montserrat" panose="00000500000000000000" pitchFamily="2" charset="0"/>
            </a:endParaRPr>
          </a:p>
        </p:txBody>
      </p:sp>
    </p:spTree>
    <p:extLst>
      <p:ext uri="{BB962C8B-B14F-4D97-AF65-F5344CB8AC3E}">
        <p14:creationId xmlns:p14="http://schemas.microsoft.com/office/powerpoint/2010/main" val="4198675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4CA53F6-EA12-4266-8B4A-42ED0670B75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17</a:t>
            </a:fld>
            <a:endParaRPr lang="en"/>
          </a:p>
        </p:txBody>
      </p:sp>
      <p:graphicFrame>
        <p:nvGraphicFramePr>
          <p:cNvPr id="8" name="Chart 7">
            <a:extLst>
              <a:ext uri="{FF2B5EF4-FFF2-40B4-BE49-F238E27FC236}">
                <a16:creationId xmlns:a16="http://schemas.microsoft.com/office/drawing/2014/main" id="{34691B4F-5A93-44EE-BAB3-9536E7FBD046}"/>
              </a:ext>
            </a:extLst>
          </p:cNvPr>
          <p:cNvGraphicFramePr>
            <a:graphicFrameLocks/>
          </p:cNvGraphicFramePr>
          <p:nvPr>
            <p:extLst>
              <p:ext uri="{D42A27DB-BD31-4B8C-83A1-F6EECF244321}">
                <p14:modId xmlns:p14="http://schemas.microsoft.com/office/powerpoint/2010/main" val="1523785926"/>
              </p:ext>
            </p:extLst>
          </p:nvPr>
        </p:nvGraphicFramePr>
        <p:xfrm>
          <a:off x="2508512" y="791042"/>
          <a:ext cx="2188269" cy="254640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9CCE5222-8988-49E7-ADF8-C07F89C32B1E}"/>
              </a:ext>
            </a:extLst>
          </p:cNvPr>
          <p:cNvGraphicFramePr>
            <a:graphicFrameLocks/>
          </p:cNvGraphicFramePr>
          <p:nvPr>
            <p:extLst>
              <p:ext uri="{D42A27DB-BD31-4B8C-83A1-F6EECF244321}">
                <p14:modId xmlns:p14="http://schemas.microsoft.com/office/powerpoint/2010/main" val="1561752571"/>
              </p:ext>
            </p:extLst>
          </p:nvPr>
        </p:nvGraphicFramePr>
        <p:xfrm>
          <a:off x="4262249" y="765599"/>
          <a:ext cx="3008189" cy="254640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E090E9EF-F86A-42A8-882B-BFFC3AE3E975}"/>
              </a:ext>
            </a:extLst>
          </p:cNvPr>
          <p:cNvGraphicFramePr>
            <a:graphicFrameLocks/>
          </p:cNvGraphicFramePr>
          <p:nvPr>
            <p:extLst>
              <p:ext uri="{D42A27DB-BD31-4B8C-83A1-F6EECF244321}">
                <p14:modId xmlns:p14="http://schemas.microsoft.com/office/powerpoint/2010/main" val="3727774626"/>
              </p:ext>
            </p:extLst>
          </p:nvPr>
        </p:nvGraphicFramePr>
        <p:xfrm>
          <a:off x="6835905" y="817243"/>
          <a:ext cx="2188270" cy="2448198"/>
        </p:xfrm>
        <a:graphic>
          <a:graphicData uri="http://schemas.openxmlformats.org/drawingml/2006/chart">
            <c:chart xmlns:c="http://schemas.openxmlformats.org/drawingml/2006/chart" xmlns:r="http://schemas.openxmlformats.org/officeDocument/2006/relationships" r:id="rId5"/>
          </a:graphicData>
        </a:graphic>
      </p:graphicFrame>
      <p:sp>
        <p:nvSpPr>
          <p:cNvPr id="12" name="Google Shape;225;p22">
            <a:extLst>
              <a:ext uri="{FF2B5EF4-FFF2-40B4-BE49-F238E27FC236}">
                <a16:creationId xmlns:a16="http://schemas.microsoft.com/office/drawing/2014/main" id="{4B18DE18-F1EC-4788-9680-2E42588FA536}"/>
              </a:ext>
            </a:extLst>
          </p:cNvPr>
          <p:cNvSpPr txBox="1">
            <a:spLocks noGrp="1"/>
          </p:cNvSpPr>
          <p:nvPr>
            <p:ph type="title"/>
          </p:nvPr>
        </p:nvSpPr>
        <p:spPr>
          <a:xfrm>
            <a:off x="3836452" y="12032"/>
            <a:ext cx="6840600" cy="566581"/>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Themes We Can See</a:t>
            </a:r>
            <a:endParaRPr dirty="0">
              <a:solidFill>
                <a:schemeClr val="tx1">
                  <a:lumMod val="50000"/>
                </a:schemeClr>
              </a:solidFill>
              <a:latin typeface="Montserrat" panose="00000500000000000000" pitchFamily="2" charset="0"/>
            </a:endParaRPr>
          </a:p>
        </p:txBody>
      </p:sp>
      <p:pic>
        <p:nvPicPr>
          <p:cNvPr id="14" name="Picture 13">
            <a:extLst>
              <a:ext uri="{FF2B5EF4-FFF2-40B4-BE49-F238E27FC236}">
                <a16:creationId xmlns:a16="http://schemas.microsoft.com/office/drawing/2014/main" id="{16661FFA-AD9C-4955-82E0-FD5B699E3FCC}"/>
              </a:ext>
            </a:extLst>
          </p:cNvPr>
          <p:cNvPicPr>
            <a:picLocks noChangeAspect="1"/>
          </p:cNvPicPr>
          <p:nvPr/>
        </p:nvPicPr>
        <p:blipFill>
          <a:blip r:embed="rId6"/>
          <a:stretch>
            <a:fillRect/>
          </a:stretch>
        </p:blipFill>
        <p:spPr>
          <a:xfrm>
            <a:off x="3836452" y="3337445"/>
            <a:ext cx="4416701" cy="1632259"/>
          </a:xfrm>
          <a:prstGeom prst="rect">
            <a:avLst/>
          </a:prstGeom>
        </p:spPr>
      </p:pic>
    </p:spTree>
    <p:extLst>
      <p:ext uri="{BB962C8B-B14F-4D97-AF65-F5344CB8AC3E}">
        <p14:creationId xmlns:p14="http://schemas.microsoft.com/office/powerpoint/2010/main" val="2788188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2"/>
          <p:cNvSpPr txBox="1">
            <a:spLocks noGrp="1"/>
          </p:cNvSpPr>
          <p:nvPr>
            <p:ph type="title"/>
          </p:nvPr>
        </p:nvSpPr>
        <p:spPr>
          <a:xfrm>
            <a:off x="2911641" y="-168977"/>
            <a:ext cx="6780535" cy="895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Top 5 Contributing Factors</a:t>
            </a:r>
            <a:endParaRPr dirty="0">
              <a:solidFill>
                <a:schemeClr val="tx1">
                  <a:lumMod val="50000"/>
                </a:schemeClr>
              </a:solidFill>
              <a:latin typeface="Montserrat" panose="00000500000000000000" pitchFamily="2" charset="0"/>
            </a:endParaRPr>
          </a:p>
        </p:txBody>
      </p:sp>
      <p:sp>
        <p:nvSpPr>
          <p:cNvPr id="226" name="Google Shape;226;p22"/>
          <p:cNvSpPr txBox="1">
            <a:spLocks noGrp="1"/>
          </p:cNvSpPr>
          <p:nvPr>
            <p:ph type="sldNum" idx="12"/>
          </p:nvPr>
        </p:nvSpPr>
        <p:spPr>
          <a:xfrm>
            <a:off x="8543950" y="4612325"/>
            <a:ext cx="485400" cy="5310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18</a:t>
            </a:fld>
            <a:endParaRPr/>
          </a:p>
        </p:txBody>
      </p:sp>
      <p:sp>
        <p:nvSpPr>
          <p:cNvPr id="32" name="TextBox 31">
            <a:extLst>
              <a:ext uri="{FF2B5EF4-FFF2-40B4-BE49-F238E27FC236}">
                <a16:creationId xmlns:a16="http://schemas.microsoft.com/office/drawing/2014/main" id="{845D078C-8000-485E-8DD0-6325A6473C7E}"/>
              </a:ext>
            </a:extLst>
          </p:cNvPr>
          <p:cNvSpPr txBox="1"/>
          <p:nvPr/>
        </p:nvSpPr>
        <p:spPr>
          <a:xfrm>
            <a:off x="5618136" y="4928056"/>
            <a:ext cx="5036948" cy="215444"/>
          </a:xfrm>
          <a:prstGeom prst="rect">
            <a:avLst/>
          </a:prstGeom>
          <a:noFill/>
        </p:spPr>
        <p:txBody>
          <a:bodyPr wrap="square">
            <a:spAutoFit/>
          </a:bodyPr>
          <a:lstStyle/>
          <a:p>
            <a:pPr>
              <a:spcBef>
                <a:spcPts val="600"/>
              </a:spcBef>
              <a:buClr>
                <a:schemeClr val="accent6"/>
              </a:buClr>
            </a:pPr>
            <a:r>
              <a:rPr lang="en-US" sz="800" dirty="0">
                <a:solidFill>
                  <a:schemeClr val="bg2">
                    <a:lumMod val="50000"/>
                  </a:schemeClr>
                </a:solidFill>
              </a:rPr>
              <a:t>https://www.cdc.gov/nceh/ehs/nears/factors-contribute-to-outbreaks.htm</a:t>
            </a:r>
          </a:p>
        </p:txBody>
      </p:sp>
      <p:graphicFrame>
        <p:nvGraphicFramePr>
          <p:cNvPr id="6" name="Diagram 5">
            <a:extLst>
              <a:ext uri="{FF2B5EF4-FFF2-40B4-BE49-F238E27FC236}">
                <a16:creationId xmlns:a16="http://schemas.microsoft.com/office/drawing/2014/main" id="{2F04E0C2-9DAA-482C-8477-C441A73164EF}"/>
              </a:ext>
            </a:extLst>
          </p:cNvPr>
          <p:cNvGraphicFramePr/>
          <p:nvPr/>
        </p:nvGraphicFramePr>
        <p:xfrm>
          <a:off x="1563658" y="834545"/>
          <a:ext cx="7580342" cy="4201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Google Shape;225;p22">
            <a:extLst>
              <a:ext uri="{FF2B5EF4-FFF2-40B4-BE49-F238E27FC236}">
                <a16:creationId xmlns:a16="http://schemas.microsoft.com/office/drawing/2014/main" id="{5265DE7F-7611-4F0E-858C-D8BB56282F25}"/>
              </a:ext>
            </a:extLst>
          </p:cNvPr>
          <p:cNvSpPr txBox="1">
            <a:spLocks/>
          </p:cNvSpPr>
          <p:nvPr/>
        </p:nvSpPr>
        <p:spPr>
          <a:xfrm>
            <a:off x="2702293" y="-49314"/>
            <a:ext cx="6989883" cy="656474"/>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1pPr>
            <a:lvl2pPr marR="0" lvl="1"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2pPr>
            <a:lvl3pPr marR="0" lvl="2"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3pPr>
            <a:lvl4pPr marR="0" lvl="3"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4pPr>
            <a:lvl5pPr marR="0" lvl="4"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5pPr>
            <a:lvl6pPr marR="0" lvl="5"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6pPr>
            <a:lvl7pPr marR="0" lvl="6"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7pPr>
            <a:lvl8pPr marR="0" lvl="7"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8pPr>
            <a:lvl9pPr marR="0" lvl="8"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9pPr>
          </a:lstStyle>
          <a:p>
            <a:r>
              <a:rPr lang="en-US" dirty="0">
                <a:solidFill>
                  <a:schemeClr val="tx1">
                    <a:lumMod val="50000"/>
                  </a:schemeClr>
                </a:solidFill>
                <a:latin typeface="Montserrat" panose="00000500000000000000" pitchFamily="2" charset="0"/>
              </a:rPr>
              <a:t>5 Key Intervention Strategies </a:t>
            </a:r>
          </a:p>
        </p:txBody>
      </p:sp>
      <p:graphicFrame>
        <p:nvGraphicFramePr>
          <p:cNvPr id="9" name="Diagram 8">
            <a:extLst>
              <a:ext uri="{FF2B5EF4-FFF2-40B4-BE49-F238E27FC236}">
                <a16:creationId xmlns:a16="http://schemas.microsoft.com/office/drawing/2014/main" id="{5D4B9833-4086-40CD-B86C-D6339933CD2E}"/>
              </a:ext>
            </a:extLst>
          </p:cNvPr>
          <p:cNvGraphicFramePr/>
          <p:nvPr>
            <p:extLst>
              <p:ext uri="{D42A27DB-BD31-4B8C-83A1-F6EECF244321}">
                <p14:modId xmlns:p14="http://schemas.microsoft.com/office/powerpoint/2010/main" val="924140491"/>
              </p:ext>
            </p:extLst>
          </p:nvPr>
        </p:nvGraphicFramePr>
        <p:xfrm>
          <a:off x="1563658" y="846486"/>
          <a:ext cx="7580342" cy="420123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286217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25"/>
                                        </p:tgtEl>
                                      </p:cBhvr>
                                    </p:animEffect>
                                    <p:set>
                                      <p:cBhvr>
                                        <p:cTn id="10" dur="1" fill="hold">
                                          <p:stCondLst>
                                            <p:cond delay="499"/>
                                          </p:stCondLst>
                                        </p:cTn>
                                        <p:tgtEl>
                                          <p:spTgt spid="22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Graphic spid="6" grpId="0">
        <p:bldAsOne/>
      </p:bldGraphic>
      <p:bldP spid="7" grpId="0"/>
      <p:bldGraphic spid="9"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7"/>
          <p:cNvSpPr txBox="1">
            <a:spLocks noGrp="1"/>
          </p:cNvSpPr>
          <p:nvPr>
            <p:ph type="ctrTitle" idx="4294967295"/>
          </p:nvPr>
        </p:nvSpPr>
        <p:spPr>
          <a:xfrm>
            <a:off x="2739424" y="3316441"/>
            <a:ext cx="5537100" cy="1159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sz="5400" dirty="0">
                <a:solidFill>
                  <a:schemeClr val="tx1"/>
                </a:solidFill>
                <a:latin typeface="Montserrat" panose="00000500000000000000" pitchFamily="2" charset="0"/>
              </a:rPr>
              <a:t>We </a:t>
            </a:r>
            <a:r>
              <a:rPr lang="en" sz="5400" dirty="0">
                <a:solidFill>
                  <a:schemeClr val="accent2"/>
                </a:solidFill>
                <a:latin typeface="Montserrat" panose="00000500000000000000" pitchFamily="2" charset="0"/>
              </a:rPr>
              <a:t>ALL</a:t>
            </a:r>
            <a:r>
              <a:rPr lang="en" sz="5400" dirty="0">
                <a:solidFill>
                  <a:schemeClr val="tx1"/>
                </a:solidFill>
                <a:latin typeface="Montserrat" panose="00000500000000000000" pitchFamily="2" charset="0"/>
              </a:rPr>
              <a:t> Play a Role in Safe Food</a:t>
            </a:r>
            <a:endParaRPr sz="5400" dirty="0">
              <a:solidFill>
                <a:schemeClr val="tx1"/>
              </a:solidFill>
              <a:latin typeface="Montserrat" panose="00000500000000000000" pitchFamily="2" charset="0"/>
            </a:endParaRPr>
          </a:p>
        </p:txBody>
      </p:sp>
      <p:sp>
        <p:nvSpPr>
          <p:cNvPr id="176" name="Google Shape;176;p17"/>
          <p:cNvSpPr txBox="1">
            <a:spLocks noGrp="1"/>
          </p:cNvSpPr>
          <p:nvPr>
            <p:ph type="sldNum" idx="12"/>
          </p:nvPr>
        </p:nvSpPr>
        <p:spPr>
          <a:xfrm>
            <a:off x="8543950" y="4612325"/>
            <a:ext cx="485400" cy="5310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19</a:t>
            </a:fld>
            <a:endParaRPr/>
          </a:p>
        </p:txBody>
      </p:sp>
      <p:grpSp>
        <p:nvGrpSpPr>
          <p:cNvPr id="177" name="Google Shape;177;p17"/>
          <p:cNvGrpSpPr/>
          <p:nvPr/>
        </p:nvGrpSpPr>
        <p:grpSpPr>
          <a:xfrm>
            <a:off x="4572000" y="562257"/>
            <a:ext cx="1916927" cy="1897694"/>
            <a:chOff x="7309959" y="3237813"/>
            <a:chExt cx="479028" cy="474222"/>
          </a:xfrm>
        </p:grpSpPr>
        <p:sp>
          <p:nvSpPr>
            <p:cNvPr id="178" name="Google Shape;178;p17"/>
            <p:cNvSpPr/>
            <p:nvPr/>
          </p:nvSpPr>
          <p:spPr>
            <a:xfrm>
              <a:off x="7313036" y="3526896"/>
              <a:ext cx="76493" cy="134389"/>
            </a:xfrm>
            <a:custGeom>
              <a:avLst/>
              <a:gdLst/>
              <a:ahLst/>
              <a:cxnLst/>
              <a:rect l="l" t="t" r="r" b="b"/>
              <a:pathLst>
                <a:path w="76493" h="134389" extrusionOk="0">
                  <a:moveTo>
                    <a:pt x="38247" y="0"/>
                  </a:moveTo>
                  <a:cubicBezTo>
                    <a:pt x="16404" y="0"/>
                    <a:pt x="-1002" y="18262"/>
                    <a:pt x="45" y="40079"/>
                  </a:cubicBezTo>
                  <a:lnTo>
                    <a:pt x="4194" y="126547"/>
                  </a:lnTo>
                  <a:cubicBezTo>
                    <a:pt x="4405" y="130938"/>
                    <a:pt x="8026" y="134389"/>
                    <a:pt x="12422" y="134389"/>
                  </a:cubicBezTo>
                  <a:lnTo>
                    <a:pt x="64071" y="134389"/>
                  </a:lnTo>
                  <a:cubicBezTo>
                    <a:pt x="68467" y="134389"/>
                    <a:pt x="72088" y="130938"/>
                    <a:pt x="72299" y="126547"/>
                  </a:cubicBezTo>
                  <a:lnTo>
                    <a:pt x="76448" y="40079"/>
                  </a:lnTo>
                  <a:cubicBezTo>
                    <a:pt x="77495" y="18262"/>
                    <a:pt x="60089" y="0"/>
                    <a:pt x="38247" y="0"/>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79" name="Google Shape;179;p17"/>
            <p:cNvSpPr/>
            <p:nvPr/>
          </p:nvSpPr>
          <p:spPr>
            <a:xfrm>
              <a:off x="7620548" y="3526896"/>
              <a:ext cx="76493" cy="134389"/>
            </a:xfrm>
            <a:custGeom>
              <a:avLst/>
              <a:gdLst/>
              <a:ahLst/>
              <a:cxnLst/>
              <a:rect l="l" t="t" r="r" b="b"/>
              <a:pathLst>
                <a:path w="76493" h="134389" extrusionOk="0">
                  <a:moveTo>
                    <a:pt x="38247" y="0"/>
                  </a:moveTo>
                  <a:lnTo>
                    <a:pt x="38246" y="0"/>
                  </a:lnTo>
                  <a:cubicBezTo>
                    <a:pt x="16404" y="0"/>
                    <a:pt x="-1002" y="18262"/>
                    <a:pt x="45" y="40079"/>
                  </a:cubicBezTo>
                  <a:lnTo>
                    <a:pt x="4194" y="126547"/>
                  </a:lnTo>
                  <a:cubicBezTo>
                    <a:pt x="4405" y="130938"/>
                    <a:pt x="8026" y="134389"/>
                    <a:pt x="12421" y="134389"/>
                  </a:cubicBezTo>
                  <a:lnTo>
                    <a:pt x="64071" y="134389"/>
                  </a:lnTo>
                  <a:cubicBezTo>
                    <a:pt x="68467" y="134389"/>
                    <a:pt x="72088" y="130938"/>
                    <a:pt x="72299" y="126547"/>
                  </a:cubicBezTo>
                  <a:lnTo>
                    <a:pt x="76448" y="40079"/>
                  </a:lnTo>
                  <a:cubicBezTo>
                    <a:pt x="77495" y="18262"/>
                    <a:pt x="60089" y="0"/>
                    <a:pt x="38247" y="0"/>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0" name="Google Shape;180;p17"/>
            <p:cNvSpPr/>
            <p:nvPr/>
          </p:nvSpPr>
          <p:spPr>
            <a:xfrm>
              <a:off x="7397479" y="3526855"/>
              <a:ext cx="86457" cy="134430"/>
            </a:xfrm>
            <a:custGeom>
              <a:avLst/>
              <a:gdLst/>
              <a:ahLst/>
              <a:cxnLst/>
              <a:rect l="l" t="t" r="r" b="b"/>
              <a:pathLst>
                <a:path w="86457" h="134430" extrusionOk="0">
                  <a:moveTo>
                    <a:pt x="78706" y="64190"/>
                  </a:moveTo>
                  <a:lnTo>
                    <a:pt x="81352" y="42976"/>
                  </a:lnTo>
                  <a:cubicBezTo>
                    <a:pt x="84194" y="20186"/>
                    <a:pt x="66450" y="49"/>
                    <a:pt x="43483" y="0"/>
                  </a:cubicBezTo>
                  <a:lnTo>
                    <a:pt x="43483" y="0"/>
                  </a:lnTo>
                  <a:cubicBezTo>
                    <a:pt x="20517" y="-48"/>
                    <a:pt x="2688" y="20014"/>
                    <a:pt x="5433" y="42816"/>
                  </a:cubicBezTo>
                  <a:lnTo>
                    <a:pt x="8016" y="64260"/>
                  </a:lnTo>
                  <a:cubicBezTo>
                    <a:pt x="8782" y="70619"/>
                    <a:pt x="8060" y="77069"/>
                    <a:pt x="5907" y="83101"/>
                  </a:cubicBezTo>
                  <a:lnTo>
                    <a:pt x="5417" y="84473"/>
                  </a:lnTo>
                  <a:cubicBezTo>
                    <a:pt x="1869" y="94415"/>
                    <a:pt x="45" y="104890"/>
                    <a:pt x="22" y="115447"/>
                  </a:cubicBezTo>
                  <a:lnTo>
                    <a:pt x="0" y="126176"/>
                  </a:lnTo>
                  <a:cubicBezTo>
                    <a:pt x="-10" y="130732"/>
                    <a:pt x="3681" y="134430"/>
                    <a:pt x="8237" y="134430"/>
                  </a:cubicBezTo>
                  <a:lnTo>
                    <a:pt x="78197" y="134430"/>
                  </a:lnTo>
                  <a:cubicBezTo>
                    <a:pt x="82739" y="134430"/>
                    <a:pt x="86424" y="130753"/>
                    <a:pt x="86434" y="126211"/>
                  </a:cubicBezTo>
                  <a:lnTo>
                    <a:pt x="86457" y="115314"/>
                  </a:lnTo>
                  <a:cubicBezTo>
                    <a:pt x="86480" y="104442"/>
                    <a:pt x="84591" y="93651"/>
                    <a:pt x="80876" y="83433"/>
                  </a:cubicBezTo>
                  <a:cubicBezTo>
                    <a:pt x="78640" y="77281"/>
                    <a:pt x="77896" y="70686"/>
                    <a:pt x="78706" y="64190"/>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1" name="Google Shape;181;p17"/>
            <p:cNvSpPr/>
            <p:nvPr/>
          </p:nvSpPr>
          <p:spPr>
            <a:xfrm>
              <a:off x="7394864" y="3441024"/>
              <a:ext cx="86403" cy="85751"/>
            </a:xfrm>
            <a:custGeom>
              <a:avLst/>
              <a:gdLst/>
              <a:ahLst/>
              <a:cxnLst/>
              <a:rect l="l" t="t" r="r" b="b"/>
              <a:pathLst>
                <a:path w="86403" h="85751" extrusionOk="0">
                  <a:moveTo>
                    <a:pt x="5315" y="55863"/>
                  </a:moveTo>
                  <a:cubicBezTo>
                    <a:pt x="4449" y="57873"/>
                    <a:pt x="4026" y="60161"/>
                    <a:pt x="4228" y="62687"/>
                  </a:cubicBezTo>
                  <a:cubicBezTo>
                    <a:pt x="4639" y="67808"/>
                    <a:pt x="7873" y="72496"/>
                    <a:pt x="12561" y="74599"/>
                  </a:cubicBezTo>
                  <a:cubicBezTo>
                    <a:pt x="17531" y="76828"/>
                    <a:pt x="22741" y="76032"/>
                    <a:pt x="26689" y="73353"/>
                  </a:cubicBezTo>
                  <a:cubicBezTo>
                    <a:pt x="27950" y="74257"/>
                    <a:pt x="29261" y="75112"/>
                    <a:pt x="30677" y="75849"/>
                  </a:cubicBezTo>
                  <a:cubicBezTo>
                    <a:pt x="40459" y="80945"/>
                    <a:pt x="51610" y="80620"/>
                    <a:pt x="60759" y="76002"/>
                  </a:cubicBezTo>
                  <a:cubicBezTo>
                    <a:pt x="60840" y="76547"/>
                    <a:pt x="60932" y="77098"/>
                    <a:pt x="61119" y="77690"/>
                  </a:cubicBezTo>
                  <a:cubicBezTo>
                    <a:pt x="62347" y="81577"/>
                    <a:pt x="65433" y="84845"/>
                    <a:pt x="69442" y="85576"/>
                  </a:cubicBezTo>
                  <a:cubicBezTo>
                    <a:pt x="75104" y="86608"/>
                    <a:pt x="80624" y="82998"/>
                    <a:pt x="81904" y="77331"/>
                  </a:cubicBezTo>
                  <a:cubicBezTo>
                    <a:pt x="82243" y="75830"/>
                    <a:pt x="82249" y="74334"/>
                    <a:pt x="81974" y="72915"/>
                  </a:cubicBezTo>
                  <a:cubicBezTo>
                    <a:pt x="81757" y="71798"/>
                    <a:pt x="82050" y="70616"/>
                    <a:pt x="82805" y="69764"/>
                  </a:cubicBezTo>
                  <a:cubicBezTo>
                    <a:pt x="84348" y="68021"/>
                    <a:pt x="85497" y="65890"/>
                    <a:pt x="86047" y="63457"/>
                  </a:cubicBezTo>
                  <a:cubicBezTo>
                    <a:pt x="87507" y="56995"/>
                    <a:pt x="84357" y="50607"/>
                    <a:pt x="78801" y="47605"/>
                  </a:cubicBezTo>
                  <a:cubicBezTo>
                    <a:pt x="79001" y="40655"/>
                    <a:pt x="77020" y="33798"/>
                    <a:pt x="73117" y="28065"/>
                  </a:cubicBezTo>
                  <a:cubicBezTo>
                    <a:pt x="74100" y="26619"/>
                    <a:pt x="74790" y="24933"/>
                    <a:pt x="74976" y="23025"/>
                  </a:cubicBezTo>
                  <a:cubicBezTo>
                    <a:pt x="75417" y="18505"/>
                    <a:pt x="72806" y="13995"/>
                    <a:pt x="68646" y="12172"/>
                  </a:cubicBezTo>
                  <a:cubicBezTo>
                    <a:pt x="67193" y="11535"/>
                    <a:pt x="65710" y="11236"/>
                    <a:pt x="64268" y="11230"/>
                  </a:cubicBezTo>
                  <a:cubicBezTo>
                    <a:pt x="61360" y="11218"/>
                    <a:pt x="58663" y="9776"/>
                    <a:pt x="57462" y="7127"/>
                  </a:cubicBezTo>
                  <a:cubicBezTo>
                    <a:pt x="55948" y="3787"/>
                    <a:pt x="52952" y="1173"/>
                    <a:pt x="49095" y="301"/>
                  </a:cubicBezTo>
                  <a:cubicBezTo>
                    <a:pt x="44649" y="-703"/>
                    <a:pt x="40237" y="872"/>
                    <a:pt x="37393" y="4034"/>
                  </a:cubicBezTo>
                  <a:cubicBezTo>
                    <a:pt x="35419" y="6228"/>
                    <a:pt x="32435" y="6918"/>
                    <a:pt x="29605" y="6080"/>
                  </a:cubicBezTo>
                  <a:cubicBezTo>
                    <a:pt x="28571" y="5774"/>
                    <a:pt x="27464" y="5600"/>
                    <a:pt x="26293" y="5586"/>
                  </a:cubicBezTo>
                  <a:cubicBezTo>
                    <a:pt x="21442" y="5529"/>
                    <a:pt x="16822" y="8509"/>
                    <a:pt x="14958" y="12989"/>
                  </a:cubicBezTo>
                  <a:cubicBezTo>
                    <a:pt x="14268" y="14647"/>
                    <a:pt x="13963" y="16337"/>
                    <a:pt x="13991" y="17976"/>
                  </a:cubicBezTo>
                  <a:cubicBezTo>
                    <a:pt x="14046" y="21206"/>
                    <a:pt x="12191" y="24008"/>
                    <a:pt x="9180" y="25176"/>
                  </a:cubicBezTo>
                  <a:cubicBezTo>
                    <a:pt x="4874" y="26846"/>
                    <a:pt x="1453" y="30538"/>
                    <a:pt x="357" y="35389"/>
                  </a:cubicBezTo>
                  <a:cubicBezTo>
                    <a:pt x="-764" y="40349"/>
                    <a:pt x="824" y="45276"/>
                    <a:pt x="4136" y="48656"/>
                  </a:cubicBezTo>
                  <a:cubicBezTo>
                    <a:pt x="6024" y="50582"/>
                    <a:pt x="6382" y="53386"/>
                    <a:pt x="5315" y="55863"/>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2" name="Google Shape;182;p17"/>
            <p:cNvSpPr/>
            <p:nvPr/>
          </p:nvSpPr>
          <p:spPr>
            <a:xfrm>
              <a:off x="7631231" y="3454708"/>
              <a:ext cx="55433" cy="65899"/>
            </a:xfrm>
            <a:custGeom>
              <a:avLst/>
              <a:gdLst/>
              <a:ahLst/>
              <a:cxnLst/>
              <a:rect l="l" t="t" r="r" b="b"/>
              <a:pathLst>
                <a:path w="55433" h="65899" extrusionOk="0">
                  <a:moveTo>
                    <a:pt x="10251" y="55555"/>
                  </a:moveTo>
                  <a:cubicBezTo>
                    <a:pt x="7486" y="56593"/>
                    <a:pt x="4597" y="57119"/>
                    <a:pt x="1661" y="57119"/>
                  </a:cubicBezTo>
                  <a:cubicBezTo>
                    <a:pt x="1098" y="57119"/>
                    <a:pt x="555" y="57035"/>
                    <a:pt x="0" y="56998"/>
                  </a:cubicBezTo>
                  <a:cubicBezTo>
                    <a:pt x="2133" y="58990"/>
                    <a:pt x="4542" y="60752"/>
                    <a:pt x="7257" y="62166"/>
                  </a:cubicBezTo>
                  <a:cubicBezTo>
                    <a:pt x="23395" y="70573"/>
                    <a:pt x="43292" y="64306"/>
                    <a:pt x="51699" y="48168"/>
                  </a:cubicBezTo>
                  <a:cubicBezTo>
                    <a:pt x="60106" y="32030"/>
                    <a:pt x="53839" y="12132"/>
                    <a:pt x="37701" y="3726"/>
                  </a:cubicBezTo>
                  <a:cubicBezTo>
                    <a:pt x="30719" y="88"/>
                    <a:pt x="23035" y="-791"/>
                    <a:pt x="15880" y="676"/>
                  </a:cubicBezTo>
                  <a:lnTo>
                    <a:pt x="24587" y="24160"/>
                  </a:lnTo>
                  <a:cubicBezTo>
                    <a:pt x="29256" y="36753"/>
                    <a:pt x="22824" y="50837"/>
                    <a:pt x="10251" y="55555"/>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3" name="Google Shape;183;p17"/>
            <p:cNvSpPr/>
            <p:nvPr/>
          </p:nvSpPr>
          <p:spPr>
            <a:xfrm>
              <a:off x="7702530" y="3526855"/>
              <a:ext cx="86457" cy="134430"/>
            </a:xfrm>
            <a:custGeom>
              <a:avLst/>
              <a:gdLst/>
              <a:ahLst/>
              <a:cxnLst/>
              <a:rect l="l" t="t" r="r" b="b"/>
              <a:pathLst>
                <a:path w="86457" h="134430" extrusionOk="0">
                  <a:moveTo>
                    <a:pt x="80877" y="83433"/>
                  </a:moveTo>
                  <a:cubicBezTo>
                    <a:pt x="78640" y="77281"/>
                    <a:pt x="77896" y="70686"/>
                    <a:pt x="78706" y="64190"/>
                  </a:cubicBezTo>
                  <a:lnTo>
                    <a:pt x="81352" y="42976"/>
                  </a:lnTo>
                  <a:cubicBezTo>
                    <a:pt x="84194" y="20186"/>
                    <a:pt x="66450" y="49"/>
                    <a:pt x="43483" y="0"/>
                  </a:cubicBezTo>
                  <a:cubicBezTo>
                    <a:pt x="20517" y="-48"/>
                    <a:pt x="2688" y="20014"/>
                    <a:pt x="5434" y="42816"/>
                  </a:cubicBezTo>
                  <a:lnTo>
                    <a:pt x="8016" y="64260"/>
                  </a:lnTo>
                  <a:cubicBezTo>
                    <a:pt x="8782" y="70619"/>
                    <a:pt x="8060" y="77069"/>
                    <a:pt x="5907" y="83101"/>
                  </a:cubicBezTo>
                  <a:lnTo>
                    <a:pt x="5418" y="84471"/>
                  </a:lnTo>
                  <a:cubicBezTo>
                    <a:pt x="1869" y="94414"/>
                    <a:pt x="45" y="104891"/>
                    <a:pt x="23" y="115448"/>
                  </a:cubicBezTo>
                  <a:lnTo>
                    <a:pt x="0" y="126176"/>
                  </a:lnTo>
                  <a:cubicBezTo>
                    <a:pt x="-9" y="130732"/>
                    <a:pt x="3681" y="134430"/>
                    <a:pt x="8237" y="134430"/>
                  </a:cubicBezTo>
                  <a:lnTo>
                    <a:pt x="78197" y="134430"/>
                  </a:lnTo>
                  <a:cubicBezTo>
                    <a:pt x="82739" y="134430"/>
                    <a:pt x="86424" y="130753"/>
                    <a:pt x="86434" y="126211"/>
                  </a:cubicBezTo>
                  <a:lnTo>
                    <a:pt x="86457" y="115314"/>
                  </a:lnTo>
                  <a:cubicBezTo>
                    <a:pt x="86480" y="104442"/>
                    <a:pt x="84591" y="93651"/>
                    <a:pt x="80877" y="83433"/>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4" name="Google Shape;184;p17"/>
            <p:cNvSpPr/>
            <p:nvPr/>
          </p:nvSpPr>
          <p:spPr>
            <a:xfrm>
              <a:off x="7714356" y="3442501"/>
              <a:ext cx="71627" cy="78106"/>
            </a:xfrm>
            <a:custGeom>
              <a:avLst/>
              <a:gdLst/>
              <a:ahLst/>
              <a:cxnLst/>
              <a:rect l="l" t="t" r="r" b="b"/>
              <a:pathLst>
                <a:path w="71627" h="78106" extrusionOk="0">
                  <a:moveTo>
                    <a:pt x="3734" y="29931"/>
                  </a:moveTo>
                  <a:cubicBezTo>
                    <a:pt x="-4673" y="46068"/>
                    <a:pt x="1594" y="65966"/>
                    <a:pt x="17732" y="74373"/>
                  </a:cubicBezTo>
                  <a:cubicBezTo>
                    <a:pt x="33870" y="82780"/>
                    <a:pt x="53767" y="76512"/>
                    <a:pt x="62174" y="60375"/>
                  </a:cubicBezTo>
                  <a:cubicBezTo>
                    <a:pt x="67234" y="50662"/>
                    <a:pt x="66946" y="39603"/>
                    <a:pt x="62423" y="30491"/>
                  </a:cubicBezTo>
                  <a:cubicBezTo>
                    <a:pt x="66055" y="29107"/>
                    <a:pt x="69129" y="26298"/>
                    <a:pt x="70651" y="22391"/>
                  </a:cubicBezTo>
                  <a:cubicBezTo>
                    <a:pt x="73509" y="15055"/>
                    <a:pt x="69879" y="6791"/>
                    <a:pt x="62543" y="3933"/>
                  </a:cubicBezTo>
                  <a:cubicBezTo>
                    <a:pt x="58476" y="2349"/>
                    <a:pt x="54154" y="2816"/>
                    <a:pt x="50596" y="4745"/>
                  </a:cubicBezTo>
                  <a:cubicBezTo>
                    <a:pt x="49445" y="2983"/>
                    <a:pt x="47772" y="1539"/>
                    <a:pt x="45661" y="716"/>
                  </a:cubicBezTo>
                  <a:cubicBezTo>
                    <a:pt x="40279" y="-1380"/>
                    <a:pt x="34216" y="1283"/>
                    <a:pt x="32119" y="6665"/>
                  </a:cubicBezTo>
                  <a:cubicBezTo>
                    <a:pt x="31399" y="8514"/>
                    <a:pt x="31276" y="10436"/>
                    <a:pt x="31597" y="12257"/>
                  </a:cubicBezTo>
                  <a:cubicBezTo>
                    <a:pt x="20207" y="12738"/>
                    <a:pt x="9379" y="19095"/>
                    <a:pt x="3734" y="29931"/>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5" name="Google Shape;185;p17"/>
            <p:cNvSpPr/>
            <p:nvPr/>
          </p:nvSpPr>
          <p:spPr>
            <a:xfrm>
              <a:off x="7438596" y="3256418"/>
              <a:ext cx="210514" cy="455617"/>
            </a:xfrm>
            <a:custGeom>
              <a:avLst/>
              <a:gdLst/>
              <a:ahLst/>
              <a:cxnLst/>
              <a:rect l="l" t="t" r="r" b="b"/>
              <a:pathLst>
                <a:path w="210514" h="455617" extrusionOk="0">
                  <a:moveTo>
                    <a:pt x="155996" y="178484"/>
                  </a:moveTo>
                  <a:lnTo>
                    <a:pt x="179223" y="236939"/>
                  </a:lnTo>
                  <a:cubicBezTo>
                    <a:pt x="180395" y="239890"/>
                    <a:pt x="182359" y="242278"/>
                    <a:pt x="184752" y="244022"/>
                  </a:cubicBezTo>
                  <a:cubicBezTo>
                    <a:pt x="187508" y="246029"/>
                    <a:pt x="190840" y="247171"/>
                    <a:pt x="194296" y="247171"/>
                  </a:cubicBezTo>
                  <a:cubicBezTo>
                    <a:pt x="196190" y="247171"/>
                    <a:pt x="198115" y="246837"/>
                    <a:pt x="199991" y="246133"/>
                  </a:cubicBezTo>
                  <a:cubicBezTo>
                    <a:pt x="208353" y="242995"/>
                    <a:pt x="212603" y="233687"/>
                    <a:pt x="209499" y="225313"/>
                  </a:cubicBezTo>
                  <a:lnTo>
                    <a:pt x="200721" y="201638"/>
                  </a:lnTo>
                  <a:lnTo>
                    <a:pt x="172926" y="126670"/>
                  </a:lnTo>
                  <a:cubicBezTo>
                    <a:pt x="166938" y="110521"/>
                    <a:pt x="151534" y="99803"/>
                    <a:pt x="134310" y="99803"/>
                  </a:cubicBezTo>
                  <a:lnTo>
                    <a:pt x="103814" y="99803"/>
                  </a:lnTo>
                  <a:cubicBezTo>
                    <a:pt x="91934" y="99803"/>
                    <a:pt x="80951" y="93485"/>
                    <a:pt x="74977" y="83217"/>
                  </a:cubicBezTo>
                  <a:lnTo>
                    <a:pt x="31445" y="8387"/>
                  </a:lnTo>
                  <a:cubicBezTo>
                    <a:pt x="28279" y="2945"/>
                    <a:pt x="22609" y="1"/>
                    <a:pt x="16844" y="0"/>
                  </a:cubicBezTo>
                  <a:cubicBezTo>
                    <a:pt x="13159" y="0"/>
                    <a:pt x="9434" y="1203"/>
                    <a:pt x="6298" y="3725"/>
                  </a:cubicBezTo>
                  <a:lnTo>
                    <a:pt x="6298" y="3725"/>
                  </a:lnTo>
                  <a:cubicBezTo>
                    <a:pt x="159" y="8661"/>
                    <a:pt x="-1745" y="17190"/>
                    <a:pt x="1711" y="24268"/>
                  </a:cubicBezTo>
                  <a:lnTo>
                    <a:pt x="62263" y="148278"/>
                  </a:lnTo>
                  <a:cubicBezTo>
                    <a:pt x="72281" y="167021"/>
                    <a:pt x="62745" y="197350"/>
                    <a:pt x="57344" y="231166"/>
                  </a:cubicBezTo>
                  <a:cubicBezTo>
                    <a:pt x="53566" y="254827"/>
                    <a:pt x="53309" y="270430"/>
                    <a:pt x="55132" y="290911"/>
                  </a:cubicBezTo>
                  <a:cubicBezTo>
                    <a:pt x="58810" y="332221"/>
                    <a:pt x="63401" y="408476"/>
                    <a:pt x="65279" y="440662"/>
                  </a:cubicBezTo>
                  <a:cubicBezTo>
                    <a:pt x="65770" y="449068"/>
                    <a:pt x="72728" y="455617"/>
                    <a:pt x="81148" y="455617"/>
                  </a:cubicBezTo>
                  <a:lnTo>
                    <a:pt x="83458" y="455617"/>
                  </a:lnTo>
                  <a:cubicBezTo>
                    <a:pt x="91903" y="455617"/>
                    <a:pt x="98874" y="449014"/>
                    <a:pt x="99332" y="440582"/>
                  </a:cubicBezTo>
                  <a:lnTo>
                    <a:pt x="107183" y="295899"/>
                  </a:lnTo>
                  <a:cubicBezTo>
                    <a:pt x="107313" y="293490"/>
                    <a:pt x="109301" y="291602"/>
                    <a:pt x="111713" y="291594"/>
                  </a:cubicBezTo>
                  <a:cubicBezTo>
                    <a:pt x="111718" y="291594"/>
                    <a:pt x="111723" y="291594"/>
                    <a:pt x="111727" y="291594"/>
                  </a:cubicBezTo>
                  <a:cubicBezTo>
                    <a:pt x="114137" y="291594"/>
                    <a:pt x="116131" y="293473"/>
                    <a:pt x="116271" y="295881"/>
                  </a:cubicBezTo>
                  <a:lnTo>
                    <a:pt x="124703" y="440645"/>
                  </a:lnTo>
                  <a:cubicBezTo>
                    <a:pt x="125193" y="449051"/>
                    <a:pt x="132153" y="455617"/>
                    <a:pt x="140573" y="455617"/>
                  </a:cubicBezTo>
                  <a:cubicBezTo>
                    <a:pt x="148978" y="455617"/>
                    <a:pt x="155930" y="449084"/>
                    <a:pt x="156440" y="440695"/>
                  </a:cubicBezTo>
                  <a:cubicBezTo>
                    <a:pt x="158368" y="409045"/>
                    <a:pt x="162848" y="334714"/>
                    <a:pt x="164962" y="293428"/>
                  </a:cubicBezTo>
                  <a:cubicBezTo>
                    <a:pt x="166026" y="272641"/>
                    <a:pt x="165636" y="250493"/>
                    <a:pt x="162089" y="231166"/>
                  </a:cubicBezTo>
                  <a:cubicBezTo>
                    <a:pt x="158025" y="209022"/>
                    <a:pt x="156514" y="200781"/>
                    <a:pt x="155431" y="192618"/>
                  </a:cubicBezTo>
                  <a:cubicBezTo>
                    <a:pt x="154878" y="188457"/>
                    <a:pt x="154987" y="184233"/>
                    <a:pt x="155713" y="180098"/>
                  </a:cubicBezTo>
                  <a:lnTo>
                    <a:pt x="155996" y="178484"/>
                  </a:lnTo>
                  <a:close/>
                </a:path>
              </a:pathLst>
            </a:custGeom>
            <a:gradFill>
              <a:gsLst>
                <a:gs pos="0">
                  <a:schemeClr val="accent1"/>
                </a:gs>
                <a:gs pos="100000">
                  <a:schemeClr val="accent2"/>
                </a:gs>
              </a:gsLst>
              <a:lin ang="5400700" scaled="0"/>
            </a:gra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6" name="Google Shape;186;p17"/>
            <p:cNvSpPr/>
            <p:nvPr/>
          </p:nvSpPr>
          <p:spPr>
            <a:xfrm>
              <a:off x="7511137" y="3237813"/>
              <a:ext cx="130130" cy="106359"/>
            </a:xfrm>
            <a:custGeom>
              <a:avLst/>
              <a:gdLst/>
              <a:ahLst/>
              <a:cxnLst/>
              <a:rect l="l" t="t" r="r" b="b"/>
              <a:pathLst>
                <a:path w="130130" h="106359" extrusionOk="0">
                  <a:moveTo>
                    <a:pt x="41184" y="106359"/>
                  </a:moveTo>
                  <a:cubicBezTo>
                    <a:pt x="63929" y="106359"/>
                    <a:pt x="82368" y="87921"/>
                    <a:pt x="82368" y="65175"/>
                  </a:cubicBezTo>
                  <a:cubicBezTo>
                    <a:pt x="82368" y="62828"/>
                    <a:pt x="82126" y="60543"/>
                    <a:pt x="81749" y="58303"/>
                  </a:cubicBezTo>
                  <a:cubicBezTo>
                    <a:pt x="87019" y="66631"/>
                    <a:pt x="95880" y="75484"/>
                    <a:pt x="109890" y="75484"/>
                  </a:cubicBezTo>
                  <a:cubicBezTo>
                    <a:pt x="130373" y="75484"/>
                    <a:pt x="130130" y="59433"/>
                    <a:pt x="130130" y="59433"/>
                  </a:cubicBezTo>
                  <a:cubicBezTo>
                    <a:pt x="121119" y="58870"/>
                    <a:pt x="113550" y="49584"/>
                    <a:pt x="102974" y="26168"/>
                  </a:cubicBezTo>
                  <a:cubicBezTo>
                    <a:pt x="90446" y="-1566"/>
                    <a:pt x="71680" y="17"/>
                    <a:pt x="71680" y="17"/>
                  </a:cubicBezTo>
                  <a:cubicBezTo>
                    <a:pt x="50342" y="17"/>
                    <a:pt x="45498" y="18380"/>
                    <a:pt x="44498" y="24158"/>
                  </a:cubicBezTo>
                  <a:cubicBezTo>
                    <a:pt x="43402" y="24071"/>
                    <a:pt x="42303" y="23991"/>
                    <a:pt x="41184" y="23991"/>
                  </a:cubicBezTo>
                  <a:cubicBezTo>
                    <a:pt x="18439" y="23991"/>
                    <a:pt x="0" y="42430"/>
                    <a:pt x="0" y="65175"/>
                  </a:cubicBezTo>
                  <a:cubicBezTo>
                    <a:pt x="0" y="87921"/>
                    <a:pt x="18439" y="106359"/>
                    <a:pt x="41184" y="106359"/>
                  </a:cubicBezTo>
                  <a:close/>
                  <a:moveTo>
                    <a:pt x="33968" y="50049"/>
                  </a:moveTo>
                  <a:cubicBezTo>
                    <a:pt x="41016" y="59462"/>
                    <a:pt x="53221" y="69481"/>
                    <a:pt x="73554" y="71199"/>
                  </a:cubicBezTo>
                  <a:cubicBezTo>
                    <a:pt x="70712" y="86496"/>
                    <a:pt x="57292" y="98123"/>
                    <a:pt x="41184" y="98123"/>
                  </a:cubicBezTo>
                  <a:cubicBezTo>
                    <a:pt x="23017" y="98123"/>
                    <a:pt x="8237" y="83342"/>
                    <a:pt x="8237" y="65175"/>
                  </a:cubicBezTo>
                  <a:cubicBezTo>
                    <a:pt x="8237" y="64258"/>
                    <a:pt x="8301" y="63357"/>
                    <a:pt x="8375" y="62458"/>
                  </a:cubicBezTo>
                  <a:cubicBezTo>
                    <a:pt x="21824" y="60964"/>
                    <a:pt x="31170" y="52802"/>
                    <a:pt x="33968" y="50049"/>
                  </a:cubicBezTo>
                  <a:close/>
                </a:path>
              </a:pathLst>
            </a:custGeom>
            <a:solidFill>
              <a:schemeClr val="accent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7" name="Google Shape;187;p17"/>
            <p:cNvSpPr/>
            <p:nvPr/>
          </p:nvSpPr>
          <p:spPr>
            <a:xfrm rot="-1046363">
              <a:off x="7365131" y="3374231"/>
              <a:ext cx="65961" cy="65961"/>
            </a:xfrm>
            <a:custGeom>
              <a:avLst/>
              <a:gdLst/>
              <a:ahLst/>
              <a:cxnLst/>
              <a:rect l="l" t="t" r="r" b="b"/>
              <a:pathLst>
                <a:path w="65894" h="65894" extrusionOk="0">
                  <a:moveTo>
                    <a:pt x="65895" y="32947"/>
                  </a:moveTo>
                  <a:cubicBezTo>
                    <a:pt x="65895" y="51144"/>
                    <a:pt x="51144" y="65895"/>
                    <a:pt x="32947" y="65895"/>
                  </a:cubicBezTo>
                  <a:cubicBezTo>
                    <a:pt x="14751" y="65895"/>
                    <a:pt x="0" y="51144"/>
                    <a:pt x="0" y="32947"/>
                  </a:cubicBezTo>
                  <a:cubicBezTo>
                    <a:pt x="0" y="14751"/>
                    <a:pt x="14751" y="0"/>
                    <a:pt x="32947" y="0"/>
                  </a:cubicBezTo>
                  <a:cubicBezTo>
                    <a:pt x="51144" y="0"/>
                    <a:pt x="65895" y="14751"/>
                    <a:pt x="65895" y="32947"/>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8" name="Google Shape;188;p17"/>
            <p:cNvSpPr/>
            <p:nvPr/>
          </p:nvSpPr>
          <p:spPr>
            <a:xfrm rot="-1046363">
              <a:off x="7318327" y="3454726"/>
              <a:ext cx="65961" cy="65961"/>
            </a:xfrm>
            <a:custGeom>
              <a:avLst/>
              <a:gdLst/>
              <a:ahLst/>
              <a:cxnLst/>
              <a:rect l="l" t="t" r="r" b="b"/>
              <a:pathLst>
                <a:path w="65894" h="65894" extrusionOk="0">
                  <a:moveTo>
                    <a:pt x="65895" y="32947"/>
                  </a:moveTo>
                  <a:cubicBezTo>
                    <a:pt x="65895" y="51143"/>
                    <a:pt x="51144" y="65894"/>
                    <a:pt x="32947" y="65894"/>
                  </a:cubicBezTo>
                  <a:cubicBezTo>
                    <a:pt x="14751" y="65894"/>
                    <a:pt x="0" y="51144"/>
                    <a:pt x="0" y="32947"/>
                  </a:cubicBezTo>
                  <a:cubicBezTo>
                    <a:pt x="0" y="14751"/>
                    <a:pt x="14751" y="0"/>
                    <a:pt x="32947" y="0"/>
                  </a:cubicBezTo>
                  <a:cubicBezTo>
                    <a:pt x="51144" y="0"/>
                    <a:pt x="65895" y="14751"/>
                    <a:pt x="65895" y="32947"/>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9" name="Google Shape;189;p17"/>
            <p:cNvSpPr/>
            <p:nvPr/>
          </p:nvSpPr>
          <p:spPr>
            <a:xfrm rot="-1046363">
              <a:off x="7667559" y="3374231"/>
              <a:ext cx="65961" cy="65961"/>
            </a:xfrm>
            <a:custGeom>
              <a:avLst/>
              <a:gdLst/>
              <a:ahLst/>
              <a:cxnLst/>
              <a:rect l="l" t="t" r="r" b="b"/>
              <a:pathLst>
                <a:path w="65894" h="65894" extrusionOk="0">
                  <a:moveTo>
                    <a:pt x="65895" y="32947"/>
                  </a:moveTo>
                  <a:cubicBezTo>
                    <a:pt x="65895" y="51144"/>
                    <a:pt x="51144" y="65895"/>
                    <a:pt x="32947" y="65895"/>
                  </a:cubicBezTo>
                  <a:cubicBezTo>
                    <a:pt x="14751" y="65895"/>
                    <a:pt x="0" y="51144"/>
                    <a:pt x="0" y="32947"/>
                  </a:cubicBezTo>
                  <a:cubicBezTo>
                    <a:pt x="0" y="14751"/>
                    <a:pt x="14751" y="0"/>
                    <a:pt x="32947" y="0"/>
                  </a:cubicBezTo>
                  <a:cubicBezTo>
                    <a:pt x="51144" y="0"/>
                    <a:pt x="65895" y="14751"/>
                    <a:pt x="65895" y="32947"/>
                  </a:cubicBezTo>
                  <a:close/>
                </a:path>
              </a:pathLst>
            </a:custGeom>
            <a:solidFill>
              <a:schemeClr val="tx1"/>
            </a:solidFill>
            <a:ln>
              <a:noFill/>
            </a:ln>
            <a:effectLst>
              <a:outerShdw blurRad="28575" dist="9525" dir="5400000" algn="bl" rotWithShape="0">
                <a:schemeClr val="dk1">
                  <a:alpha val="3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1144B99-FF2B-41CB-AB84-320E9DC6116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a:t>
            </a:fld>
            <a:endParaRPr lang="en"/>
          </a:p>
        </p:txBody>
      </p:sp>
      <p:pic>
        <p:nvPicPr>
          <p:cNvPr id="4" name="Graphic 3" descr="Questions">
            <a:extLst>
              <a:ext uri="{FF2B5EF4-FFF2-40B4-BE49-F238E27FC236}">
                <a16:creationId xmlns:a16="http://schemas.microsoft.com/office/drawing/2014/main" id="{86B9740C-DA4D-4266-A910-30E641F630A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05234" y="2997954"/>
            <a:ext cx="2324746" cy="2324746"/>
          </a:xfrm>
          <a:prstGeom prst="rect">
            <a:avLst/>
          </a:prstGeom>
        </p:spPr>
      </p:pic>
      <p:sp>
        <p:nvSpPr>
          <p:cNvPr id="6" name="TextBox 5">
            <a:extLst>
              <a:ext uri="{FF2B5EF4-FFF2-40B4-BE49-F238E27FC236}">
                <a16:creationId xmlns:a16="http://schemas.microsoft.com/office/drawing/2014/main" id="{E5B4497D-5C80-4B3A-828A-5CB1BCAE4679}"/>
              </a:ext>
            </a:extLst>
          </p:cNvPr>
          <p:cNvSpPr txBox="1"/>
          <p:nvPr/>
        </p:nvSpPr>
        <p:spPr>
          <a:xfrm>
            <a:off x="2619214" y="412631"/>
            <a:ext cx="6137329" cy="2677656"/>
          </a:xfrm>
          <a:prstGeom prst="rect">
            <a:avLst/>
          </a:prstGeom>
          <a:noFill/>
        </p:spPr>
        <p:txBody>
          <a:bodyPr wrap="square">
            <a:spAutoFit/>
          </a:bodyPr>
          <a:lstStyle/>
          <a:p>
            <a:r>
              <a:rPr lang="en-US" sz="2400" b="1" dirty="0">
                <a:solidFill>
                  <a:schemeClr val="bg1"/>
                </a:solidFill>
                <a:latin typeface="Montserrat" panose="00000500000000000000" pitchFamily="2" charset="0"/>
              </a:rPr>
              <a:t>We have learned: </a:t>
            </a:r>
          </a:p>
          <a:p>
            <a:endParaRPr lang="en-US" sz="1800" dirty="0">
              <a:solidFill>
                <a:schemeClr val="bg1"/>
              </a:solidFill>
              <a:latin typeface="Montserrat" panose="00000500000000000000" pitchFamily="2" charset="0"/>
            </a:endParaRPr>
          </a:p>
          <a:p>
            <a:pPr marL="285750" indent="-285750">
              <a:buClr>
                <a:schemeClr val="bg1"/>
              </a:buClr>
              <a:buFont typeface="Arial" panose="020B0604020202020204" pitchFamily="34" charset="0"/>
              <a:buChar char="•"/>
            </a:pPr>
            <a:r>
              <a:rPr lang="en-US" sz="1800" dirty="0">
                <a:solidFill>
                  <a:schemeClr val="bg1"/>
                </a:solidFill>
                <a:latin typeface="Montserrat" panose="00000500000000000000" pitchFamily="2" charset="0"/>
              </a:rPr>
              <a:t>How to obtain a temporary event license</a:t>
            </a:r>
          </a:p>
          <a:p>
            <a:pPr marL="285750" indent="-285750">
              <a:buClr>
                <a:schemeClr val="bg1"/>
              </a:buClr>
              <a:buFont typeface="Arial" panose="020B0604020202020204" pitchFamily="34" charset="0"/>
              <a:buChar char="•"/>
            </a:pPr>
            <a:r>
              <a:rPr lang="en-US" sz="1800" dirty="0">
                <a:solidFill>
                  <a:schemeClr val="bg1"/>
                </a:solidFill>
                <a:latin typeface="Montserrat" panose="00000500000000000000" pitchFamily="2" charset="0"/>
              </a:rPr>
              <a:t>Construction of your booth</a:t>
            </a:r>
          </a:p>
          <a:p>
            <a:pPr marL="285750" indent="-285750">
              <a:buClr>
                <a:schemeClr val="bg1"/>
              </a:buClr>
              <a:buFont typeface="Arial" panose="020B0604020202020204" pitchFamily="34" charset="0"/>
              <a:buChar char="•"/>
            </a:pPr>
            <a:r>
              <a:rPr lang="en-US" sz="1800" dirty="0">
                <a:solidFill>
                  <a:schemeClr val="bg1"/>
                </a:solidFill>
                <a:latin typeface="Montserrat" panose="00000500000000000000" pitchFamily="2" charset="0"/>
              </a:rPr>
              <a:t>Employee health &amp; hygiene</a:t>
            </a:r>
          </a:p>
          <a:p>
            <a:pPr marL="285750" indent="-285750">
              <a:buClr>
                <a:schemeClr val="bg1"/>
              </a:buClr>
              <a:buFont typeface="Arial" panose="020B0604020202020204" pitchFamily="34" charset="0"/>
              <a:buChar char="•"/>
            </a:pPr>
            <a:r>
              <a:rPr lang="en-US" sz="1800" dirty="0">
                <a:solidFill>
                  <a:schemeClr val="bg1"/>
                </a:solidFill>
                <a:latin typeface="Montserrat" panose="00000500000000000000" pitchFamily="2" charset="0"/>
              </a:rPr>
              <a:t>Cleaning &amp; sanitation</a:t>
            </a:r>
          </a:p>
          <a:p>
            <a:pPr marL="285750" indent="-285750">
              <a:buClr>
                <a:schemeClr val="bg1"/>
              </a:buClr>
              <a:buFont typeface="Arial" panose="020B0604020202020204" pitchFamily="34" charset="0"/>
              <a:buChar char="•"/>
            </a:pPr>
            <a:r>
              <a:rPr lang="en-US" sz="1800" dirty="0">
                <a:solidFill>
                  <a:schemeClr val="bg1"/>
                </a:solidFill>
                <a:latin typeface="Montserrat" panose="00000500000000000000" pitchFamily="2" charset="0"/>
              </a:rPr>
              <a:t>Food safety</a:t>
            </a:r>
          </a:p>
          <a:p>
            <a:pPr marL="285750" indent="-285750">
              <a:buClr>
                <a:schemeClr val="bg1"/>
              </a:buClr>
              <a:buFont typeface="Arial" panose="020B0604020202020204" pitchFamily="34" charset="0"/>
              <a:buChar char="•"/>
            </a:pPr>
            <a:r>
              <a:rPr lang="en-US" sz="1800" dirty="0">
                <a:solidFill>
                  <a:schemeClr val="bg1"/>
                </a:solidFill>
                <a:latin typeface="Montserrat" panose="00000500000000000000" pitchFamily="2" charset="0"/>
              </a:rPr>
              <a:t>Cooking temperatures</a:t>
            </a:r>
          </a:p>
          <a:p>
            <a:pPr marL="285750" indent="-285750">
              <a:buClr>
                <a:schemeClr val="bg1"/>
              </a:buClr>
              <a:buFont typeface="Arial" panose="020B0604020202020204" pitchFamily="34" charset="0"/>
              <a:buChar char="•"/>
            </a:pPr>
            <a:endParaRPr lang="en-US" sz="1800" dirty="0">
              <a:solidFill>
                <a:schemeClr val="bg1"/>
              </a:solidFill>
              <a:latin typeface="Montserrat" panose="00000500000000000000" pitchFamily="2" charset="0"/>
            </a:endParaRPr>
          </a:p>
        </p:txBody>
      </p:sp>
      <p:sp>
        <p:nvSpPr>
          <p:cNvPr id="7" name="Google Shape;341;p29">
            <a:extLst>
              <a:ext uri="{FF2B5EF4-FFF2-40B4-BE49-F238E27FC236}">
                <a16:creationId xmlns:a16="http://schemas.microsoft.com/office/drawing/2014/main" id="{9E3BCE27-25B1-4643-B8A6-BA092F110E08}"/>
              </a:ext>
            </a:extLst>
          </p:cNvPr>
          <p:cNvSpPr txBox="1">
            <a:spLocks/>
          </p:cNvSpPr>
          <p:nvPr/>
        </p:nvSpPr>
        <p:spPr>
          <a:xfrm>
            <a:off x="2700257" y="3837107"/>
            <a:ext cx="5467350" cy="893762"/>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1pPr>
            <a:lvl2pPr marR="0" lvl="1"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2pPr>
            <a:lvl3pPr marR="0" lvl="2"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3pPr>
            <a:lvl4pPr marR="0" lvl="3"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4pPr>
            <a:lvl5pPr marR="0" lvl="4"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5pPr>
            <a:lvl6pPr marR="0" lvl="5"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6pPr>
            <a:lvl7pPr marR="0" lvl="6"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7pPr>
            <a:lvl8pPr marR="0" lvl="7"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8pPr>
            <a:lvl9pPr marR="0" lvl="8"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9pPr>
          </a:lstStyle>
          <a:p>
            <a:r>
              <a:rPr lang="en" sz="4800" dirty="0">
                <a:solidFill>
                  <a:schemeClr val="bg1"/>
                </a:solidFill>
                <a:latin typeface="Montserrat" panose="00000500000000000000" pitchFamily="2" charset="0"/>
              </a:rPr>
              <a:t>But why is this</a:t>
            </a:r>
          </a:p>
          <a:p>
            <a:r>
              <a:rPr lang="en" sz="4800" dirty="0">
                <a:solidFill>
                  <a:schemeClr val="bg1"/>
                </a:solidFill>
                <a:latin typeface="Montserrat" panose="00000500000000000000" pitchFamily="2" charset="0"/>
              </a:rPr>
              <a:t>Important?</a:t>
            </a:r>
          </a:p>
        </p:txBody>
      </p:sp>
    </p:spTree>
    <p:extLst>
      <p:ext uri="{BB962C8B-B14F-4D97-AF65-F5344CB8AC3E}">
        <p14:creationId xmlns:p14="http://schemas.microsoft.com/office/powerpoint/2010/main" val="34202341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33"/>
          <p:cNvSpPr txBox="1">
            <a:spLocks noGrp="1"/>
          </p:cNvSpPr>
          <p:nvPr>
            <p:ph type="sldNum" idx="12"/>
          </p:nvPr>
        </p:nvSpPr>
        <p:spPr>
          <a:xfrm>
            <a:off x="8543950" y="4612325"/>
            <a:ext cx="485400" cy="5310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20</a:t>
            </a:fld>
            <a:endParaRPr/>
          </a:p>
        </p:txBody>
      </p:sp>
      <p:grpSp>
        <p:nvGrpSpPr>
          <p:cNvPr id="391" name="Google Shape;391;p33"/>
          <p:cNvGrpSpPr/>
          <p:nvPr/>
        </p:nvGrpSpPr>
        <p:grpSpPr>
          <a:xfrm>
            <a:off x="3176657" y="2163510"/>
            <a:ext cx="4395686" cy="816480"/>
            <a:chOff x="0" y="1715400"/>
            <a:chExt cx="4395686" cy="816480"/>
          </a:xfrm>
        </p:grpSpPr>
        <p:sp>
          <p:nvSpPr>
            <p:cNvPr id="392" name="Google Shape;392;p33"/>
            <p:cNvSpPr/>
            <p:nvPr/>
          </p:nvSpPr>
          <p:spPr>
            <a:xfrm rot="5400000">
              <a:off x="3486236" y="1622430"/>
              <a:ext cx="617100" cy="1201800"/>
            </a:xfrm>
            <a:prstGeom prst="parallelogram">
              <a:avLst>
                <a:gd name="adj" fmla="val 10943"/>
              </a:avLst>
            </a:prstGeom>
            <a:gradFill>
              <a:gsLst>
                <a:gs pos="0">
                  <a:schemeClr val="accent1"/>
                </a:gs>
                <a:gs pos="29000">
                  <a:schemeClr val="accent2"/>
                </a:gs>
                <a:gs pos="100000">
                  <a:schemeClr val="accent3"/>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33"/>
            <p:cNvSpPr/>
            <p:nvPr/>
          </p:nvSpPr>
          <p:spPr>
            <a:xfrm rot="10800000" flipH="1">
              <a:off x="3189575" y="2278442"/>
              <a:ext cx="927900" cy="188100"/>
            </a:xfrm>
            <a:prstGeom prst="rtTriangle">
              <a:avLst/>
            </a:prstGeom>
            <a:gradFill>
              <a:gsLst>
                <a:gs pos="0">
                  <a:schemeClr val="accent1"/>
                </a:gs>
                <a:gs pos="47000">
                  <a:schemeClr val="accent1"/>
                </a:gs>
                <a:gs pos="100000">
                  <a:schemeClr val="accent2"/>
                </a:gs>
              </a:gsLst>
              <a:lin ang="59999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33"/>
            <p:cNvSpPr/>
            <p:nvPr/>
          </p:nvSpPr>
          <p:spPr>
            <a:xfrm rot="-5400000" flipH="1">
              <a:off x="292350" y="1622430"/>
              <a:ext cx="617100" cy="1201800"/>
            </a:xfrm>
            <a:prstGeom prst="parallelogram">
              <a:avLst>
                <a:gd name="adj" fmla="val 10943"/>
              </a:avLst>
            </a:prstGeom>
            <a:gradFill>
              <a:gsLst>
                <a:gs pos="0">
                  <a:schemeClr val="accent1"/>
                </a:gs>
                <a:gs pos="29000">
                  <a:schemeClr val="accent2"/>
                </a:gs>
                <a:gs pos="100000">
                  <a:schemeClr val="accent3"/>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33"/>
            <p:cNvSpPr/>
            <p:nvPr/>
          </p:nvSpPr>
          <p:spPr>
            <a:xfrm rot="10800000">
              <a:off x="278211" y="2278442"/>
              <a:ext cx="927900" cy="188100"/>
            </a:xfrm>
            <a:prstGeom prst="rtTriangle">
              <a:avLst/>
            </a:prstGeom>
            <a:gradFill>
              <a:gsLst>
                <a:gs pos="0">
                  <a:schemeClr val="accent1"/>
                </a:gs>
                <a:gs pos="47000">
                  <a:schemeClr val="accent1"/>
                </a:gs>
                <a:gs pos="100000">
                  <a:schemeClr val="accent2"/>
                </a:gs>
              </a:gsLst>
              <a:lin ang="59999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33"/>
            <p:cNvSpPr/>
            <p:nvPr/>
          </p:nvSpPr>
          <p:spPr>
            <a:xfrm rot="10800000" flipH="1">
              <a:off x="281975" y="1715400"/>
              <a:ext cx="3840000" cy="565500"/>
            </a:xfrm>
            <a:prstGeom prst="rect">
              <a:avLst/>
            </a:prstGeom>
            <a:gradFill>
              <a:gsLst>
                <a:gs pos="0">
                  <a:schemeClr val="accent1"/>
                </a:gs>
                <a:gs pos="100000">
                  <a:schemeClr val="accent2"/>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7" name="Google Shape;397;p33"/>
          <p:cNvSpPr txBox="1">
            <a:spLocks noGrp="1"/>
          </p:cNvSpPr>
          <p:nvPr>
            <p:ph type="ctrTitle" idx="4294967295"/>
          </p:nvPr>
        </p:nvSpPr>
        <p:spPr>
          <a:xfrm>
            <a:off x="1605000" y="1065472"/>
            <a:ext cx="7539000" cy="776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sz="7200" dirty="0">
                <a:solidFill>
                  <a:schemeClr val="tx1">
                    <a:lumMod val="50000"/>
                  </a:schemeClr>
                </a:solidFill>
                <a:latin typeface="Montserrat" panose="00000500000000000000" pitchFamily="2" charset="0"/>
              </a:rPr>
              <a:t>Thank You!</a:t>
            </a:r>
            <a:endParaRPr sz="7200" dirty="0">
              <a:solidFill>
                <a:schemeClr val="tx1">
                  <a:lumMod val="50000"/>
                </a:schemeClr>
              </a:solidFill>
              <a:latin typeface="Montserrat" panose="00000500000000000000" pitchFamily="2" charset="0"/>
            </a:endParaRPr>
          </a:p>
        </p:txBody>
      </p:sp>
      <p:sp>
        <p:nvSpPr>
          <p:cNvPr id="398" name="Google Shape;398;p33"/>
          <p:cNvSpPr txBox="1">
            <a:spLocks noGrp="1"/>
          </p:cNvSpPr>
          <p:nvPr>
            <p:ph type="subTitle" idx="4294967295"/>
          </p:nvPr>
        </p:nvSpPr>
        <p:spPr>
          <a:xfrm>
            <a:off x="1732423" y="3179369"/>
            <a:ext cx="7539000" cy="862200"/>
          </a:xfrm>
          <a:prstGeom prst="rect">
            <a:avLst/>
          </a:prstGeom>
        </p:spPr>
        <p:txBody>
          <a:bodyPr spcFirstLastPara="1" wrap="square" lIns="0" tIns="0" rIns="0" bIns="0" anchor="t" anchorCtr="0">
            <a:noAutofit/>
          </a:bodyPr>
          <a:lstStyle/>
          <a:p>
            <a:pPr marL="0" lvl="0" indent="0" algn="ctr" rtl="0">
              <a:spcBef>
                <a:spcPts val="600"/>
              </a:spcBef>
              <a:spcAft>
                <a:spcPts val="0"/>
              </a:spcAft>
              <a:buClr>
                <a:schemeClr val="dk1"/>
              </a:buClr>
              <a:buSzPts val="1100"/>
              <a:buFont typeface="Arial"/>
              <a:buNone/>
            </a:pPr>
            <a:r>
              <a:rPr lang="en" sz="1800" dirty="0">
                <a:solidFill>
                  <a:schemeClr val="dk2"/>
                </a:solidFill>
              </a:rPr>
              <a:t>You can find me at </a:t>
            </a:r>
          </a:p>
          <a:p>
            <a:pPr marL="0" lvl="0" indent="0" algn="ctr" rtl="0">
              <a:spcBef>
                <a:spcPts val="600"/>
              </a:spcBef>
              <a:spcAft>
                <a:spcPts val="0"/>
              </a:spcAft>
              <a:buClr>
                <a:schemeClr val="dk1"/>
              </a:buClr>
              <a:buSzPts val="1100"/>
              <a:buFont typeface="Arial"/>
              <a:buNone/>
            </a:pPr>
            <a:r>
              <a:rPr lang="en" sz="1800" dirty="0">
                <a:solidFill>
                  <a:schemeClr val="dk2"/>
                </a:solidFill>
              </a:rPr>
              <a:t>schul864@umn.edu &amp;  sschuldt@milwaukee.gov</a:t>
            </a:r>
            <a:endParaRPr sz="1800" b="1" dirty="0">
              <a:solidFill>
                <a:schemeClr val="dk2"/>
              </a:solidFill>
            </a:endParaRPr>
          </a:p>
        </p:txBody>
      </p:sp>
      <p:sp>
        <p:nvSpPr>
          <p:cNvPr id="399" name="Google Shape;399;p33"/>
          <p:cNvSpPr txBox="1"/>
          <p:nvPr/>
        </p:nvSpPr>
        <p:spPr>
          <a:xfrm>
            <a:off x="3454868" y="2100539"/>
            <a:ext cx="3825600" cy="5709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600"/>
              </a:spcBef>
              <a:spcAft>
                <a:spcPts val="0"/>
              </a:spcAft>
              <a:buNone/>
            </a:pPr>
            <a:r>
              <a:rPr lang="en" sz="2400" b="1" dirty="0">
                <a:solidFill>
                  <a:schemeClr val="dk1"/>
                </a:solidFill>
                <a:latin typeface="Encode Sans Semi Condensed"/>
                <a:ea typeface="Encode Sans Semi Condensed"/>
                <a:cs typeface="Encode Sans Semi Condensed"/>
                <a:sym typeface="Encode Sans Semi Condensed"/>
              </a:rPr>
              <a:t>Any questions?</a:t>
            </a:r>
            <a:endParaRPr dirty="0">
              <a:latin typeface="Encode Sans Semi Condensed Light"/>
              <a:ea typeface="Encode Sans Semi Condensed Light"/>
              <a:cs typeface="Encode Sans Semi Condensed Light"/>
              <a:sym typeface="Encode Sans Semi Condensed 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4" name="Google Shape;424;p3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21</a:t>
            </a:fld>
            <a:endParaRPr/>
          </a:p>
        </p:txBody>
      </p:sp>
      <p:grpSp>
        <p:nvGrpSpPr>
          <p:cNvPr id="425" name="Google Shape;425;p33"/>
          <p:cNvGrpSpPr/>
          <p:nvPr/>
        </p:nvGrpSpPr>
        <p:grpSpPr>
          <a:xfrm>
            <a:off x="2895123" y="387876"/>
            <a:ext cx="2119546" cy="4396359"/>
            <a:chOff x="2547150" y="238125"/>
            <a:chExt cx="2525675" cy="5238750"/>
          </a:xfrm>
        </p:grpSpPr>
        <p:sp>
          <p:nvSpPr>
            <p:cNvPr id="426" name="Google Shape;426;p33"/>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6">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427;p33"/>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33"/>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33"/>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1" name="Google Shape;431;p33"/>
          <p:cNvSpPr/>
          <p:nvPr/>
        </p:nvSpPr>
        <p:spPr>
          <a:xfrm>
            <a:off x="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dk1">
                <a:alpha val="50000"/>
              </a:schemeClr>
            </a:outerShdw>
          </a:effectLst>
        </p:spPr>
      </p:sp>
      <p:pic>
        <p:nvPicPr>
          <p:cNvPr id="11" name="Picture 10">
            <a:extLst>
              <a:ext uri="{FF2B5EF4-FFF2-40B4-BE49-F238E27FC236}">
                <a16:creationId xmlns:a16="http://schemas.microsoft.com/office/drawing/2014/main" id="{A1E7EE0F-4CB0-4D2F-842C-09A1DDB02E36}"/>
              </a:ext>
            </a:extLst>
          </p:cNvPr>
          <p:cNvPicPr>
            <a:picLocks noChangeAspect="1"/>
          </p:cNvPicPr>
          <p:nvPr/>
        </p:nvPicPr>
        <p:blipFill>
          <a:blip r:embed="rId3"/>
          <a:stretch>
            <a:fillRect/>
          </a:stretch>
        </p:blipFill>
        <p:spPr>
          <a:xfrm>
            <a:off x="2954389" y="777024"/>
            <a:ext cx="1999440" cy="3589740"/>
          </a:xfrm>
          <a:prstGeom prst="rect">
            <a:avLst/>
          </a:prstGeom>
        </p:spPr>
      </p:pic>
      <p:pic>
        <p:nvPicPr>
          <p:cNvPr id="18" name="Picture 17">
            <a:extLst>
              <a:ext uri="{FF2B5EF4-FFF2-40B4-BE49-F238E27FC236}">
                <a16:creationId xmlns:a16="http://schemas.microsoft.com/office/drawing/2014/main" id="{285C1460-3775-4A0D-91CF-A6575FD5069C}"/>
              </a:ext>
            </a:extLst>
          </p:cNvPr>
          <p:cNvPicPr>
            <a:picLocks noChangeAspect="1"/>
          </p:cNvPicPr>
          <p:nvPr/>
        </p:nvPicPr>
        <p:blipFill>
          <a:blip r:embed="rId4"/>
          <a:stretch>
            <a:fillRect/>
          </a:stretch>
        </p:blipFill>
        <p:spPr>
          <a:xfrm>
            <a:off x="6343892" y="1276650"/>
            <a:ext cx="1825925" cy="1825925"/>
          </a:xfrm>
          <a:prstGeom prst="rect">
            <a:avLst/>
          </a:prstGeom>
        </p:spPr>
      </p:pic>
      <p:sp>
        <p:nvSpPr>
          <p:cNvPr id="2" name="TextBox 1">
            <a:extLst>
              <a:ext uri="{FF2B5EF4-FFF2-40B4-BE49-F238E27FC236}">
                <a16:creationId xmlns:a16="http://schemas.microsoft.com/office/drawing/2014/main" id="{7E6824F3-8A94-49AE-8F22-2847F6BD8D46}"/>
              </a:ext>
            </a:extLst>
          </p:cNvPr>
          <p:cNvSpPr txBox="1"/>
          <p:nvPr/>
        </p:nvSpPr>
        <p:spPr>
          <a:xfrm>
            <a:off x="5369711" y="3617663"/>
            <a:ext cx="3774289" cy="954107"/>
          </a:xfrm>
          <a:prstGeom prst="rect">
            <a:avLst/>
          </a:prstGeom>
          <a:noFill/>
        </p:spPr>
        <p:txBody>
          <a:bodyPr wrap="square" rtlCol="0">
            <a:spAutoFit/>
          </a:bodyPr>
          <a:lstStyle/>
          <a:p>
            <a:r>
              <a:rPr lang="en-US" sz="2800" b="1" dirty="0">
                <a:solidFill>
                  <a:schemeClr val="accent1"/>
                </a:solidFill>
              </a:rPr>
              <a:t>www.milwaukee.gov/health/tempfood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 t="-9000" r="-6000" b="-9000"/>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7D8261-33BA-47BC-B67E-049C3C7D220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sp>
        <p:nvSpPr>
          <p:cNvPr id="8" name="TextBox 7">
            <a:extLst>
              <a:ext uri="{FF2B5EF4-FFF2-40B4-BE49-F238E27FC236}">
                <a16:creationId xmlns:a16="http://schemas.microsoft.com/office/drawing/2014/main" id="{62D0CA5D-96BF-4690-9C8C-4629995446EF}"/>
              </a:ext>
            </a:extLst>
          </p:cNvPr>
          <p:cNvSpPr txBox="1"/>
          <p:nvPr/>
        </p:nvSpPr>
        <p:spPr>
          <a:xfrm>
            <a:off x="3510366" y="1848475"/>
            <a:ext cx="4231038" cy="1446550"/>
          </a:xfrm>
          <a:prstGeom prst="rect">
            <a:avLst/>
          </a:prstGeom>
          <a:solidFill>
            <a:schemeClr val="accent5">
              <a:lumMod val="40000"/>
              <a:lumOff val="60000"/>
            </a:schemeClr>
          </a:solidFill>
          <a:effectLst>
            <a:innerShdw blurRad="114300">
              <a:prstClr val="black"/>
            </a:innerShdw>
            <a:softEdge rad="12700"/>
          </a:effectLst>
        </p:spPr>
        <p:txBody>
          <a:bodyPr wrap="square" rtlCol="0">
            <a:spAutoFit/>
          </a:bodyPr>
          <a:lstStyle/>
          <a:p>
            <a:pPr algn="ctr"/>
            <a:r>
              <a:rPr lang="en-US" sz="4400" dirty="0">
                <a:solidFill>
                  <a:schemeClr val="accent6">
                    <a:lumMod val="50000"/>
                  </a:schemeClr>
                </a:solidFill>
                <a:latin typeface="Montserrat" panose="00000500000000000000" pitchFamily="2" charset="0"/>
              </a:rPr>
              <a:t>FOODBORNE </a:t>
            </a:r>
          </a:p>
          <a:p>
            <a:pPr algn="ctr"/>
            <a:r>
              <a:rPr lang="en-US" sz="4400" dirty="0">
                <a:solidFill>
                  <a:schemeClr val="accent6">
                    <a:lumMod val="50000"/>
                  </a:schemeClr>
                </a:solidFill>
                <a:latin typeface="Montserrat" panose="00000500000000000000" pitchFamily="2" charset="0"/>
              </a:rPr>
              <a:t> ILLNESS</a:t>
            </a:r>
          </a:p>
        </p:txBody>
      </p:sp>
    </p:spTree>
    <p:extLst>
      <p:ext uri="{BB962C8B-B14F-4D97-AF65-F5344CB8AC3E}">
        <p14:creationId xmlns:p14="http://schemas.microsoft.com/office/powerpoint/2010/main" val="2230009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DE3302-2B47-4F4F-ACB0-690CF50CD66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pic>
        <p:nvPicPr>
          <p:cNvPr id="1026" name="Picture 2" descr="Deadly Food Borne Illness Outbreaks - SignatureCare ER">
            <a:extLst>
              <a:ext uri="{FF2B5EF4-FFF2-40B4-BE49-F238E27FC236}">
                <a16:creationId xmlns:a16="http://schemas.microsoft.com/office/drawing/2014/main" id="{DE960A62-B7F1-42F8-B656-85E8038A80A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69" t="5282" r="6465" b="2409"/>
          <a:stretch/>
        </p:blipFill>
        <p:spPr bwMode="auto">
          <a:xfrm flipH="1">
            <a:off x="5250873" y="1125944"/>
            <a:ext cx="3893126" cy="401755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08A6F36-C3AC-4CE9-B3F7-65920E7C311B}"/>
              </a:ext>
            </a:extLst>
          </p:cNvPr>
          <p:cNvSpPr txBox="1"/>
          <p:nvPr/>
        </p:nvSpPr>
        <p:spPr>
          <a:xfrm>
            <a:off x="786540" y="4897279"/>
            <a:ext cx="4734732" cy="246221"/>
          </a:xfrm>
          <a:prstGeom prst="rect">
            <a:avLst/>
          </a:prstGeom>
          <a:noFill/>
        </p:spPr>
        <p:txBody>
          <a:bodyPr wrap="square">
            <a:spAutoFit/>
          </a:bodyPr>
          <a:lstStyle/>
          <a:p>
            <a:r>
              <a:rPr lang="en-US" sz="1000" dirty="0"/>
              <a:t>https://www.cdc.gov/foodborneburden/2011-foodborne-estimates.html</a:t>
            </a:r>
          </a:p>
        </p:txBody>
      </p:sp>
      <p:sp>
        <p:nvSpPr>
          <p:cNvPr id="7" name="TextBox 6">
            <a:extLst>
              <a:ext uri="{FF2B5EF4-FFF2-40B4-BE49-F238E27FC236}">
                <a16:creationId xmlns:a16="http://schemas.microsoft.com/office/drawing/2014/main" id="{3597119C-4D43-4DAE-B557-ECD65F64449B}"/>
              </a:ext>
            </a:extLst>
          </p:cNvPr>
          <p:cNvSpPr txBox="1"/>
          <p:nvPr/>
        </p:nvSpPr>
        <p:spPr>
          <a:xfrm>
            <a:off x="2572718" y="72266"/>
            <a:ext cx="6280689" cy="707886"/>
          </a:xfrm>
          <a:prstGeom prst="rect">
            <a:avLst/>
          </a:prstGeom>
          <a:noFill/>
        </p:spPr>
        <p:txBody>
          <a:bodyPr wrap="square">
            <a:spAutoFit/>
          </a:bodyPr>
          <a:lstStyle/>
          <a:p>
            <a:r>
              <a:rPr lang="en-US" sz="4000" b="1" dirty="0">
                <a:solidFill>
                  <a:schemeClr val="accent4">
                    <a:lumMod val="50000"/>
                  </a:schemeClr>
                </a:solidFill>
                <a:latin typeface="Montserrat" panose="00000500000000000000" pitchFamily="2" charset="0"/>
              </a:rPr>
              <a:t>According to the CDC: </a:t>
            </a:r>
          </a:p>
        </p:txBody>
      </p:sp>
      <p:sp>
        <p:nvSpPr>
          <p:cNvPr id="8" name="TextBox 7">
            <a:extLst>
              <a:ext uri="{FF2B5EF4-FFF2-40B4-BE49-F238E27FC236}">
                <a16:creationId xmlns:a16="http://schemas.microsoft.com/office/drawing/2014/main" id="{9C77B7BC-5471-4B2A-9747-EA35EA84F98A}"/>
              </a:ext>
            </a:extLst>
          </p:cNvPr>
          <p:cNvSpPr txBox="1"/>
          <p:nvPr/>
        </p:nvSpPr>
        <p:spPr>
          <a:xfrm>
            <a:off x="2572718" y="1161333"/>
            <a:ext cx="3537489" cy="3354765"/>
          </a:xfrm>
          <a:prstGeom prst="rect">
            <a:avLst/>
          </a:prstGeom>
          <a:noFill/>
        </p:spPr>
        <p:txBody>
          <a:bodyPr wrap="square">
            <a:spAutoFit/>
          </a:bodyPr>
          <a:lstStyle/>
          <a:p>
            <a:r>
              <a:rPr lang="en-US" sz="3200" b="1" dirty="0">
                <a:solidFill>
                  <a:schemeClr val="accent4">
                    <a:lumMod val="50000"/>
                  </a:schemeClr>
                </a:solidFill>
                <a:latin typeface="Montserrat" panose="00000500000000000000" pitchFamily="2" charset="0"/>
              </a:rPr>
              <a:t>48 mil people </a:t>
            </a:r>
          </a:p>
          <a:p>
            <a:r>
              <a:rPr lang="en-US" sz="2000" b="1" dirty="0">
                <a:solidFill>
                  <a:schemeClr val="accent4">
                    <a:lumMod val="50000"/>
                  </a:schemeClr>
                </a:solidFill>
                <a:latin typeface="Montserrat" panose="00000500000000000000" pitchFamily="2" charset="0"/>
              </a:rPr>
              <a:t>1 in 6 Americans</a:t>
            </a:r>
          </a:p>
          <a:p>
            <a:endParaRPr lang="en-US" sz="3200" b="1" dirty="0">
              <a:solidFill>
                <a:schemeClr val="accent4">
                  <a:lumMod val="50000"/>
                </a:schemeClr>
              </a:solidFill>
              <a:latin typeface="Montserrat" panose="00000500000000000000" pitchFamily="2" charset="0"/>
            </a:endParaRPr>
          </a:p>
          <a:p>
            <a:r>
              <a:rPr lang="en-US" sz="3200" b="1" dirty="0">
                <a:solidFill>
                  <a:schemeClr val="accent4">
                    <a:lumMod val="50000"/>
                  </a:schemeClr>
                </a:solidFill>
                <a:latin typeface="Montserrat" panose="00000500000000000000" pitchFamily="2" charset="0"/>
              </a:rPr>
              <a:t>128,000 hospitalized</a:t>
            </a:r>
            <a:endParaRPr lang="en-US" sz="2400" b="1" dirty="0">
              <a:solidFill>
                <a:schemeClr val="accent4">
                  <a:lumMod val="50000"/>
                </a:schemeClr>
              </a:solidFill>
              <a:latin typeface="Montserrat" panose="00000500000000000000" pitchFamily="2" charset="0"/>
            </a:endParaRPr>
          </a:p>
          <a:p>
            <a:endParaRPr lang="en-US" sz="3200" b="1" dirty="0">
              <a:solidFill>
                <a:schemeClr val="accent4">
                  <a:lumMod val="50000"/>
                </a:schemeClr>
              </a:solidFill>
              <a:latin typeface="Montserrat" panose="00000500000000000000" pitchFamily="2" charset="0"/>
            </a:endParaRPr>
          </a:p>
          <a:p>
            <a:r>
              <a:rPr lang="en-US" sz="3200" b="1" dirty="0">
                <a:solidFill>
                  <a:schemeClr val="accent4">
                    <a:lumMod val="50000"/>
                  </a:schemeClr>
                </a:solidFill>
                <a:latin typeface="Montserrat" panose="00000500000000000000" pitchFamily="2" charset="0"/>
              </a:rPr>
              <a:t>3,000 die</a:t>
            </a:r>
            <a:endParaRPr lang="en-US" sz="4000" b="1" dirty="0">
              <a:solidFill>
                <a:schemeClr val="accent4">
                  <a:lumMod val="50000"/>
                </a:schemeClr>
              </a:solidFill>
              <a:latin typeface="Montserrat" panose="00000500000000000000" pitchFamily="2" charset="0"/>
            </a:endParaRPr>
          </a:p>
        </p:txBody>
      </p:sp>
    </p:spTree>
    <p:extLst>
      <p:ext uri="{BB962C8B-B14F-4D97-AF65-F5344CB8AC3E}">
        <p14:creationId xmlns:p14="http://schemas.microsoft.com/office/powerpoint/2010/main" val="35666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7" name="Google Shape;347;p29"/>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solidFill>
                  <a:schemeClr val="bg1"/>
                </a:solidFill>
              </a:rPr>
              <a:t>5</a:t>
            </a:fld>
            <a:endParaRPr>
              <a:solidFill>
                <a:schemeClr val="bg1"/>
              </a:solidFill>
            </a:endParaRPr>
          </a:p>
        </p:txBody>
      </p:sp>
      <p:sp>
        <p:nvSpPr>
          <p:cNvPr id="341" name="Google Shape;341;p29"/>
          <p:cNvSpPr txBox="1">
            <a:spLocks noGrp="1"/>
          </p:cNvSpPr>
          <p:nvPr>
            <p:ph type="ctrTitle" idx="4294967295"/>
          </p:nvPr>
        </p:nvSpPr>
        <p:spPr>
          <a:xfrm>
            <a:off x="2720340" y="0"/>
            <a:ext cx="5467350" cy="893762"/>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4800" dirty="0">
                <a:solidFill>
                  <a:schemeClr val="accent2"/>
                </a:solidFill>
                <a:latin typeface="Montserrat" panose="00000500000000000000" pitchFamily="2" charset="0"/>
              </a:rPr>
              <a:t>Pathogen</a:t>
            </a:r>
          </a:p>
        </p:txBody>
      </p:sp>
      <p:sp>
        <p:nvSpPr>
          <p:cNvPr id="342" name="Google Shape;342;p29"/>
          <p:cNvSpPr txBox="1">
            <a:spLocks noGrp="1"/>
          </p:cNvSpPr>
          <p:nvPr>
            <p:ph type="subTitle" idx="4294967295"/>
          </p:nvPr>
        </p:nvSpPr>
        <p:spPr>
          <a:xfrm>
            <a:off x="2877871" y="1090593"/>
            <a:ext cx="5467350" cy="463550"/>
          </a:xfrm>
          <a:prstGeom prst="rect">
            <a:avLst/>
          </a:prstGeom>
        </p:spPr>
        <p:txBody>
          <a:bodyPr spcFirstLastPara="1" wrap="square" lIns="0" tIns="0" rIns="0" bIns="0" anchor="t" anchorCtr="0">
            <a:noAutofit/>
          </a:bodyPr>
          <a:lstStyle/>
          <a:p>
            <a:pPr marL="0" lvl="0" indent="0" algn="ctr" rtl="0">
              <a:spcBef>
                <a:spcPts val="0"/>
              </a:spcBef>
              <a:spcAft>
                <a:spcPts val="600"/>
              </a:spcAft>
              <a:buNone/>
            </a:pPr>
            <a:r>
              <a:rPr lang="en" sz="2400" dirty="0">
                <a:solidFill>
                  <a:schemeClr val="bg1"/>
                </a:solidFill>
                <a:latin typeface="Montserrat" panose="00000500000000000000" pitchFamily="2" charset="0"/>
              </a:rPr>
              <a:t>A bacterium, virus, or other microorganism that can cause disease</a:t>
            </a:r>
            <a:endParaRPr sz="2400" dirty="0">
              <a:solidFill>
                <a:schemeClr val="bg1"/>
              </a:solidFill>
              <a:latin typeface="Montserrat" panose="00000500000000000000" pitchFamily="2" charset="0"/>
            </a:endParaRPr>
          </a:p>
        </p:txBody>
      </p:sp>
      <p:sp>
        <p:nvSpPr>
          <p:cNvPr id="14" name="TextBox 13">
            <a:extLst>
              <a:ext uri="{FF2B5EF4-FFF2-40B4-BE49-F238E27FC236}">
                <a16:creationId xmlns:a16="http://schemas.microsoft.com/office/drawing/2014/main" id="{F32922C9-9FE7-4CDE-819D-6DB01BD6309B}"/>
              </a:ext>
            </a:extLst>
          </p:cNvPr>
          <p:cNvSpPr txBox="1"/>
          <p:nvPr/>
        </p:nvSpPr>
        <p:spPr>
          <a:xfrm>
            <a:off x="2720340" y="4718604"/>
            <a:ext cx="4735284" cy="430887"/>
          </a:xfrm>
          <a:prstGeom prst="rect">
            <a:avLst/>
          </a:prstGeom>
          <a:noFill/>
        </p:spPr>
        <p:txBody>
          <a:bodyPr wrap="square">
            <a:spAutoFit/>
          </a:bodyPr>
          <a:lstStyle/>
          <a:p>
            <a:endParaRPr lang="en-US" dirty="0">
              <a:solidFill>
                <a:schemeClr val="bg1"/>
              </a:solidFill>
            </a:endParaRPr>
          </a:p>
          <a:p>
            <a:r>
              <a:rPr lang="en-US" sz="700" dirty="0">
                <a:solidFill>
                  <a:schemeClr val="bg1"/>
                </a:solidFill>
              </a:rPr>
              <a:t>https://stacks.cdc.gov/view/cdc/47884</a:t>
            </a:r>
          </a:p>
        </p:txBody>
      </p:sp>
      <p:pic>
        <p:nvPicPr>
          <p:cNvPr id="4" name="Graphic 3" descr="Microscope">
            <a:extLst>
              <a:ext uri="{FF2B5EF4-FFF2-40B4-BE49-F238E27FC236}">
                <a16:creationId xmlns:a16="http://schemas.microsoft.com/office/drawing/2014/main" id="{DF418F9D-FBBB-4C41-AF44-FEB37B53AF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19819" y="2268642"/>
            <a:ext cx="2255972" cy="225597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9F2B26-C46E-43C8-94AD-D2C38A481271}"/>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a:p>
        </p:txBody>
      </p:sp>
      <p:sp>
        <p:nvSpPr>
          <p:cNvPr id="4" name="TextBox 3">
            <a:extLst>
              <a:ext uri="{FF2B5EF4-FFF2-40B4-BE49-F238E27FC236}">
                <a16:creationId xmlns:a16="http://schemas.microsoft.com/office/drawing/2014/main" id="{B2E32E4F-A11C-4C48-B831-FF8A88573965}"/>
              </a:ext>
            </a:extLst>
          </p:cNvPr>
          <p:cNvSpPr txBox="1"/>
          <p:nvPr/>
        </p:nvSpPr>
        <p:spPr>
          <a:xfrm>
            <a:off x="3377046" y="4928056"/>
            <a:ext cx="4731326" cy="215444"/>
          </a:xfrm>
          <a:prstGeom prst="rect">
            <a:avLst/>
          </a:prstGeom>
          <a:noFill/>
        </p:spPr>
        <p:txBody>
          <a:bodyPr wrap="square">
            <a:spAutoFit/>
          </a:bodyPr>
          <a:lstStyle/>
          <a:p>
            <a:r>
              <a:rPr lang="en-US" sz="800" dirty="0"/>
              <a:t>https://www.fda.gov/food/outbreaks-foodborne-illness/foodborne-pathogens</a:t>
            </a:r>
          </a:p>
        </p:txBody>
      </p:sp>
      <p:sp>
        <p:nvSpPr>
          <p:cNvPr id="5" name="TextBox 4">
            <a:extLst>
              <a:ext uri="{FF2B5EF4-FFF2-40B4-BE49-F238E27FC236}">
                <a16:creationId xmlns:a16="http://schemas.microsoft.com/office/drawing/2014/main" id="{30292A1E-4E41-447F-A680-62A07F85B0FA}"/>
              </a:ext>
            </a:extLst>
          </p:cNvPr>
          <p:cNvSpPr txBox="1"/>
          <p:nvPr/>
        </p:nvSpPr>
        <p:spPr>
          <a:xfrm>
            <a:off x="2036618" y="307974"/>
            <a:ext cx="7107382" cy="1609928"/>
          </a:xfrm>
          <a:prstGeom prst="rect">
            <a:avLst/>
          </a:prstGeom>
          <a:noFill/>
        </p:spPr>
        <p:txBody>
          <a:bodyPr wrap="square">
            <a:spAutoFit/>
          </a:bodyPr>
          <a:lstStyle/>
          <a:p>
            <a:pPr algn="ctr">
              <a:lnSpc>
                <a:spcPct val="150000"/>
              </a:lnSpc>
            </a:pPr>
            <a:r>
              <a:rPr lang="en-US" sz="2800" b="1" dirty="0">
                <a:solidFill>
                  <a:schemeClr val="accent4">
                    <a:lumMod val="50000"/>
                  </a:schemeClr>
                </a:solidFill>
                <a:latin typeface="Montserrat" panose="00000500000000000000" pitchFamily="2" charset="0"/>
              </a:rPr>
              <a:t>Foodborne Illness  </a:t>
            </a:r>
            <a:endParaRPr lang="en-US" sz="3200" b="1" dirty="0">
              <a:solidFill>
                <a:schemeClr val="accent4">
                  <a:lumMod val="50000"/>
                </a:schemeClr>
              </a:solidFill>
              <a:latin typeface="Montserrat" panose="00000500000000000000" pitchFamily="2" charset="0"/>
            </a:endParaRPr>
          </a:p>
          <a:p>
            <a:pPr algn="ctr">
              <a:lnSpc>
                <a:spcPct val="150000"/>
              </a:lnSpc>
            </a:pPr>
            <a:r>
              <a:rPr lang="en-US" sz="2000" b="1" dirty="0">
                <a:solidFill>
                  <a:schemeClr val="accent4">
                    <a:lumMod val="50000"/>
                  </a:schemeClr>
                </a:solidFill>
                <a:latin typeface="Montserrat" panose="00000500000000000000" pitchFamily="2" charset="0"/>
              </a:rPr>
              <a:t>Occurs when people eat or drink contaminated food or beverages</a:t>
            </a:r>
          </a:p>
        </p:txBody>
      </p:sp>
      <p:pic>
        <p:nvPicPr>
          <p:cNvPr id="2052" name="Picture 4" descr="What to Do if You Have Food Poisoning">
            <a:extLst>
              <a:ext uri="{FF2B5EF4-FFF2-40B4-BE49-F238E27FC236}">
                <a16:creationId xmlns:a16="http://schemas.microsoft.com/office/drawing/2014/main" id="{8EAEA3C0-B7EA-4875-B789-95F5770362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426" y="2000937"/>
            <a:ext cx="5061766" cy="2834589"/>
          </a:xfrm>
          <a:prstGeom prst="rect">
            <a:avLst/>
          </a:prstGeom>
          <a:noFill/>
          <a:effectLst>
            <a:outerShdw blurRad="50800" dist="38100" dir="5400000" algn="t" rotWithShape="0">
              <a:prstClr val="black">
                <a:alpha val="40000"/>
              </a:prstClr>
            </a:outerShdw>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334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9689CCC-10F0-4948-A364-14F070F3217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7</a:t>
            </a:fld>
            <a:endParaRPr lang="en"/>
          </a:p>
        </p:txBody>
      </p:sp>
      <p:sp>
        <p:nvSpPr>
          <p:cNvPr id="6" name="TextBox 5">
            <a:extLst>
              <a:ext uri="{FF2B5EF4-FFF2-40B4-BE49-F238E27FC236}">
                <a16:creationId xmlns:a16="http://schemas.microsoft.com/office/drawing/2014/main" id="{BB6215E9-C714-40AF-8437-62808ECF0194}"/>
              </a:ext>
            </a:extLst>
          </p:cNvPr>
          <p:cNvSpPr txBox="1"/>
          <p:nvPr/>
        </p:nvSpPr>
        <p:spPr>
          <a:xfrm>
            <a:off x="817536" y="4969704"/>
            <a:ext cx="4734732" cy="215444"/>
          </a:xfrm>
          <a:prstGeom prst="rect">
            <a:avLst/>
          </a:prstGeom>
          <a:noFill/>
        </p:spPr>
        <p:txBody>
          <a:bodyPr wrap="square">
            <a:spAutoFit/>
          </a:bodyPr>
          <a:lstStyle/>
          <a:p>
            <a:r>
              <a:rPr lang="en-US" sz="800" dirty="0"/>
              <a:t>https://www.cdc.gov/foodborneburden/2011-foodborne-estimates.html</a:t>
            </a:r>
          </a:p>
        </p:txBody>
      </p:sp>
      <p:graphicFrame>
        <p:nvGraphicFramePr>
          <p:cNvPr id="7" name="Chart 6">
            <a:extLst>
              <a:ext uri="{FF2B5EF4-FFF2-40B4-BE49-F238E27FC236}">
                <a16:creationId xmlns:a16="http://schemas.microsoft.com/office/drawing/2014/main" id="{D1058D98-05CD-486A-A2BC-0B4F88B87EB1}"/>
              </a:ext>
            </a:extLst>
          </p:cNvPr>
          <p:cNvGraphicFramePr>
            <a:graphicFrameLocks/>
          </p:cNvGraphicFramePr>
          <p:nvPr>
            <p:extLst>
              <p:ext uri="{D42A27DB-BD31-4B8C-83A1-F6EECF244321}">
                <p14:modId xmlns:p14="http://schemas.microsoft.com/office/powerpoint/2010/main" val="451771515"/>
              </p:ext>
            </p:extLst>
          </p:nvPr>
        </p:nvGraphicFramePr>
        <p:xfrm>
          <a:off x="2541952" y="249536"/>
          <a:ext cx="5800242" cy="459461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14004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DE3302-2B47-4F4F-ACB0-690CF50CD66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8</a:t>
            </a:fld>
            <a:endParaRPr lang="en"/>
          </a:p>
        </p:txBody>
      </p:sp>
      <p:sp>
        <p:nvSpPr>
          <p:cNvPr id="7" name="TextBox 6">
            <a:extLst>
              <a:ext uri="{FF2B5EF4-FFF2-40B4-BE49-F238E27FC236}">
                <a16:creationId xmlns:a16="http://schemas.microsoft.com/office/drawing/2014/main" id="{3597119C-4D43-4DAE-B557-ECD65F64449B}"/>
              </a:ext>
            </a:extLst>
          </p:cNvPr>
          <p:cNvSpPr txBox="1"/>
          <p:nvPr/>
        </p:nvSpPr>
        <p:spPr>
          <a:xfrm>
            <a:off x="2572718" y="72266"/>
            <a:ext cx="6280689" cy="707886"/>
          </a:xfrm>
          <a:prstGeom prst="rect">
            <a:avLst/>
          </a:prstGeom>
          <a:noFill/>
        </p:spPr>
        <p:txBody>
          <a:bodyPr wrap="square">
            <a:spAutoFit/>
          </a:bodyPr>
          <a:lstStyle/>
          <a:p>
            <a:r>
              <a:rPr lang="en-US" sz="4000" b="1" dirty="0">
                <a:solidFill>
                  <a:schemeClr val="accent4">
                    <a:lumMod val="50000"/>
                  </a:schemeClr>
                </a:solidFill>
                <a:latin typeface="Montserrat" panose="00000500000000000000" pitchFamily="2" charset="0"/>
              </a:rPr>
              <a:t>What is Norovirus?</a:t>
            </a:r>
          </a:p>
        </p:txBody>
      </p:sp>
      <p:sp>
        <p:nvSpPr>
          <p:cNvPr id="11" name="TextBox 10">
            <a:extLst>
              <a:ext uri="{FF2B5EF4-FFF2-40B4-BE49-F238E27FC236}">
                <a16:creationId xmlns:a16="http://schemas.microsoft.com/office/drawing/2014/main" id="{6FC6FFDC-EE65-4470-B3D4-11AEF5F46FDB}"/>
              </a:ext>
            </a:extLst>
          </p:cNvPr>
          <p:cNvSpPr txBox="1"/>
          <p:nvPr/>
        </p:nvSpPr>
        <p:spPr>
          <a:xfrm>
            <a:off x="850346" y="4989611"/>
            <a:ext cx="5078626" cy="215444"/>
          </a:xfrm>
          <a:prstGeom prst="rect">
            <a:avLst/>
          </a:prstGeom>
          <a:noFill/>
        </p:spPr>
        <p:txBody>
          <a:bodyPr wrap="square">
            <a:spAutoFit/>
          </a:bodyPr>
          <a:lstStyle/>
          <a:p>
            <a:r>
              <a:rPr lang="en-US" sz="800" dirty="0"/>
              <a:t>https://www.cdc.gov/vitalsigns/norovirus/index.html</a:t>
            </a:r>
          </a:p>
        </p:txBody>
      </p:sp>
      <p:sp>
        <p:nvSpPr>
          <p:cNvPr id="14" name="TextBox 13">
            <a:extLst>
              <a:ext uri="{FF2B5EF4-FFF2-40B4-BE49-F238E27FC236}">
                <a16:creationId xmlns:a16="http://schemas.microsoft.com/office/drawing/2014/main" id="{78B80D21-EFD6-4692-8FDD-C1D3B3D98F39}"/>
              </a:ext>
            </a:extLst>
          </p:cNvPr>
          <p:cNvSpPr txBox="1"/>
          <p:nvPr/>
        </p:nvSpPr>
        <p:spPr>
          <a:xfrm>
            <a:off x="1925383" y="1434219"/>
            <a:ext cx="2928551" cy="2308324"/>
          </a:xfrm>
          <a:prstGeom prst="rect">
            <a:avLst/>
          </a:prstGeom>
          <a:noFill/>
        </p:spPr>
        <p:txBody>
          <a:bodyPr wrap="square">
            <a:spAutoFit/>
          </a:bodyPr>
          <a:lstStyle/>
          <a:p>
            <a:pPr marL="342900" indent="-342900">
              <a:buFont typeface="Arial" panose="020B0604020202020204" pitchFamily="34" charset="0"/>
              <a:buChar char="•"/>
            </a:pPr>
            <a:r>
              <a:rPr lang="en-US" sz="1600" b="1" dirty="0">
                <a:solidFill>
                  <a:schemeClr val="accent4">
                    <a:lumMod val="50000"/>
                  </a:schemeClr>
                </a:solidFill>
                <a:latin typeface="Montserrat" panose="00000500000000000000" pitchFamily="2" charset="0"/>
              </a:rPr>
              <a:t>Contagious virus </a:t>
            </a:r>
          </a:p>
          <a:p>
            <a:endParaRPr lang="en-US" sz="1600" b="1" dirty="0">
              <a:solidFill>
                <a:schemeClr val="accent4">
                  <a:lumMod val="50000"/>
                </a:schemeClr>
              </a:solidFill>
              <a:latin typeface="Montserrat" panose="00000500000000000000" pitchFamily="2" charset="0"/>
            </a:endParaRPr>
          </a:p>
          <a:p>
            <a:pPr marL="342900" indent="-342900">
              <a:buFont typeface="Arial" panose="020B0604020202020204" pitchFamily="34" charset="0"/>
              <a:buChar char="•"/>
            </a:pPr>
            <a:r>
              <a:rPr lang="en-US" sz="1600" b="1" dirty="0">
                <a:solidFill>
                  <a:schemeClr val="accent4">
                    <a:lumMod val="50000"/>
                  </a:schemeClr>
                </a:solidFill>
                <a:latin typeface="Montserrat" panose="00000500000000000000" pitchFamily="2" charset="0"/>
              </a:rPr>
              <a:t>Causes vomiting &amp; diarrhea</a:t>
            </a:r>
          </a:p>
          <a:p>
            <a:endParaRPr lang="en-US" sz="1600" b="1" dirty="0">
              <a:solidFill>
                <a:schemeClr val="accent4">
                  <a:lumMod val="50000"/>
                </a:schemeClr>
              </a:solidFill>
              <a:latin typeface="Montserrat" panose="00000500000000000000" pitchFamily="2" charset="0"/>
            </a:endParaRPr>
          </a:p>
          <a:p>
            <a:pPr marL="342900" indent="-342900">
              <a:buFont typeface="Arial" panose="020B0604020202020204" pitchFamily="34" charset="0"/>
              <a:buChar char="•"/>
            </a:pPr>
            <a:r>
              <a:rPr lang="en-US" sz="1600" b="1" dirty="0">
                <a:solidFill>
                  <a:schemeClr val="accent4">
                    <a:lumMod val="50000"/>
                  </a:schemeClr>
                </a:solidFill>
                <a:latin typeface="Montserrat" panose="00000500000000000000" pitchFamily="2" charset="0"/>
              </a:rPr>
              <a:t>“Stomach flu” or “stomach bug”</a:t>
            </a:r>
          </a:p>
          <a:p>
            <a:endParaRPr lang="en-US" sz="1600" b="1" dirty="0">
              <a:solidFill>
                <a:schemeClr val="accent4">
                  <a:lumMod val="50000"/>
                </a:schemeClr>
              </a:solidFill>
              <a:latin typeface="Montserrat" panose="00000500000000000000" pitchFamily="2" charset="0"/>
            </a:endParaRPr>
          </a:p>
          <a:p>
            <a:pPr marL="342900" indent="-342900">
              <a:buFont typeface="Arial" panose="020B0604020202020204" pitchFamily="34" charset="0"/>
              <a:buChar char="•"/>
            </a:pPr>
            <a:r>
              <a:rPr lang="en-US" sz="1600" b="1" dirty="0">
                <a:solidFill>
                  <a:schemeClr val="accent4">
                    <a:lumMod val="50000"/>
                  </a:schemeClr>
                </a:solidFill>
                <a:latin typeface="Montserrat" panose="00000500000000000000" pitchFamily="2" charset="0"/>
              </a:rPr>
              <a:t>Highly Transmissible </a:t>
            </a:r>
          </a:p>
        </p:txBody>
      </p:sp>
      <p:pic>
        <p:nvPicPr>
          <p:cNvPr id="12" name="Picture 2" descr="vitalsignstransmissionlg">
            <a:extLst>
              <a:ext uri="{FF2B5EF4-FFF2-40B4-BE49-F238E27FC236}">
                <a16:creationId xmlns:a16="http://schemas.microsoft.com/office/drawing/2014/main" id="{D3AC5646-3348-40B2-AA8F-94892ABF3A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275" y="859594"/>
            <a:ext cx="4130017" cy="4130017"/>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1444288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1193AE-E5F9-4521-A0F7-C8276E09B9F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a:p>
        </p:txBody>
      </p:sp>
      <p:pic>
        <p:nvPicPr>
          <p:cNvPr id="3" name="Picture 2">
            <a:extLst>
              <a:ext uri="{FF2B5EF4-FFF2-40B4-BE49-F238E27FC236}">
                <a16:creationId xmlns:a16="http://schemas.microsoft.com/office/drawing/2014/main" id="{1534C36A-5575-4A64-8815-01DAF34CD402}"/>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5726707" y="2718486"/>
            <a:ext cx="3318440" cy="2425014"/>
          </a:xfrm>
          <a:prstGeom prst="rect">
            <a:avLst/>
          </a:prstGeom>
        </p:spPr>
      </p:pic>
      <p:sp>
        <p:nvSpPr>
          <p:cNvPr id="4" name="TextBox 3">
            <a:extLst>
              <a:ext uri="{FF2B5EF4-FFF2-40B4-BE49-F238E27FC236}">
                <a16:creationId xmlns:a16="http://schemas.microsoft.com/office/drawing/2014/main" id="{388D9833-3C0E-4173-AAC6-4614729E6457}"/>
              </a:ext>
            </a:extLst>
          </p:cNvPr>
          <p:cNvSpPr txBox="1"/>
          <p:nvPr/>
        </p:nvSpPr>
        <p:spPr>
          <a:xfrm>
            <a:off x="5168198" y="4954683"/>
            <a:ext cx="4572000" cy="153888"/>
          </a:xfrm>
          <a:prstGeom prst="rect">
            <a:avLst/>
          </a:prstGeom>
          <a:noFill/>
        </p:spPr>
        <p:txBody>
          <a:bodyPr wrap="square" rtlCol="0">
            <a:spAutoFit/>
          </a:bodyPr>
          <a:lstStyle/>
          <a:p>
            <a:r>
              <a:rPr lang="en-US" sz="400" dirty="0">
                <a:hlinkClick r:id="rId4" tooltip="https://elifesciences.org/digests/46681/how-do-noroviruses-multiply"/>
              </a:rPr>
              <a:t>This Photo</a:t>
            </a:r>
            <a:r>
              <a:rPr lang="en-US" sz="400" dirty="0"/>
              <a:t> by Unknown Author is licensed under </a:t>
            </a:r>
            <a:r>
              <a:rPr lang="en-US" sz="400" dirty="0">
                <a:hlinkClick r:id="rId5" tooltip="https://creativecommons.org/licenses/by/3.0/"/>
              </a:rPr>
              <a:t>CC BY</a:t>
            </a:r>
            <a:endParaRPr lang="en-US" sz="400" dirty="0"/>
          </a:p>
        </p:txBody>
      </p:sp>
      <p:sp>
        <p:nvSpPr>
          <p:cNvPr id="6" name="Rectangle: Rounded Corners 5">
            <a:extLst>
              <a:ext uri="{FF2B5EF4-FFF2-40B4-BE49-F238E27FC236}">
                <a16:creationId xmlns:a16="http://schemas.microsoft.com/office/drawing/2014/main" id="{96BD02DC-8674-41D4-A299-438A3298F672}"/>
              </a:ext>
            </a:extLst>
          </p:cNvPr>
          <p:cNvSpPr/>
          <p:nvPr/>
        </p:nvSpPr>
        <p:spPr>
          <a:xfrm>
            <a:off x="2820692" y="371959"/>
            <a:ext cx="5155708" cy="2199791"/>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D5063B57-4FE2-4A83-A427-265303165B19}"/>
              </a:ext>
            </a:extLst>
          </p:cNvPr>
          <p:cNvSpPr txBox="1"/>
          <p:nvPr/>
        </p:nvSpPr>
        <p:spPr>
          <a:xfrm>
            <a:off x="3456124" y="728420"/>
            <a:ext cx="4181252" cy="1384995"/>
          </a:xfrm>
          <a:prstGeom prst="rect">
            <a:avLst/>
          </a:prstGeom>
          <a:noFill/>
        </p:spPr>
        <p:txBody>
          <a:bodyPr wrap="square">
            <a:spAutoFit/>
          </a:bodyPr>
          <a:lstStyle/>
          <a:p>
            <a:r>
              <a:rPr lang="en-US" sz="2400" b="1" dirty="0">
                <a:solidFill>
                  <a:schemeClr val="bg1"/>
                </a:solidFill>
                <a:latin typeface="Montserrat" panose="00000500000000000000" pitchFamily="2" charset="0"/>
              </a:rPr>
              <a:t>Infected food workers cause </a:t>
            </a:r>
            <a:r>
              <a:rPr lang="en-US" sz="3600" b="1" dirty="0">
                <a:solidFill>
                  <a:schemeClr val="bg1"/>
                </a:solidFill>
                <a:latin typeface="Montserrat" panose="00000500000000000000" pitchFamily="2" charset="0"/>
              </a:rPr>
              <a:t>70% </a:t>
            </a:r>
            <a:r>
              <a:rPr lang="en-US" sz="2400" b="1" dirty="0">
                <a:solidFill>
                  <a:schemeClr val="bg1"/>
                </a:solidFill>
                <a:latin typeface="Montserrat" panose="00000500000000000000" pitchFamily="2" charset="0"/>
              </a:rPr>
              <a:t>of reported outbreaks from food</a:t>
            </a:r>
          </a:p>
        </p:txBody>
      </p:sp>
    </p:spTree>
    <p:extLst>
      <p:ext uri="{BB962C8B-B14F-4D97-AF65-F5344CB8AC3E}">
        <p14:creationId xmlns:p14="http://schemas.microsoft.com/office/powerpoint/2010/main" val="2401266377"/>
      </p:ext>
    </p:extLst>
  </p:cSld>
  <p:clrMapOvr>
    <a:masterClrMapping/>
  </p:clrMapOvr>
</p:sld>
</file>

<file path=ppt/theme/theme1.xml><?xml version="1.0" encoding="utf-8"?>
<a:theme xmlns:a="http://schemas.openxmlformats.org/drawingml/2006/main" name="Exeter template">
  <a:themeElements>
    <a:clrScheme name="Custom 347">
      <a:dk1>
        <a:srgbClr val="3E4655"/>
      </a:dk1>
      <a:lt1>
        <a:srgbClr val="FFFFFF"/>
      </a:lt1>
      <a:dk2>
        <a:srgbClr val="746F7E"/>
      </a:dk2>
      <a:lt2>
        <a:srgbClr val="EAECF0"/>
      </a:lt2>
      <a:accent1>
        <a:srgbClr val="FFB900"/>
      </a:accent1>
      <a:accent2>
        <a:srgbClr val="F78300"/>
      </a:accent2>
      <a:accent3>
        <a:srgbClr val="D6516E"/>
      </a:accent3>
      <a:accent4>
        <a:srgbClr val="807DAF"/>
      </a:accent4>
      <a:accent5>
        <a:srgbClr val="93AECF"/>
      </a:accent5>
      <a:accent6>
        <a:srgbClr val="7E0808"/>
      </a:accent6>
      <a:hlink>
        <a:srgbClr val="38334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5587</TotalTime>
  <Words>1479</Words>
  <Application>Microsoft Office PowerPoint</Application>
  <PresentationFormat>On-screen Show (16:9)</PresentationFormat>
  <Paragraphs>139</Paragraphs>
  <Slides>21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Encode Sans Semi Condensed</vt:lpstr>
      <vt:lpstr>Encode Sans Semi Condensed Light</vt:lpstr>
      <vt:lpstr>IBM Plex Sans</vt:lpstr>
      <vt:lpstr>IBM Plex Serif</vt:lpstr>
      <vt:lpstr>Montserrat</vt:lpstr>
      <vt:lpstr>Exeter template</vt:lpstr>
      <vt:lpstr>Importance of Food Safety  Part 7:  Food Safety Data</vt:lpstr>
      <vt:lpstr>PowerPoint Presentation</vt:lpstr>
      <vt:lpstr>PowerPoint Presentation</vt:lpstr>
      <vt:lpstr>PowerPoint Presentation</vt:lpstr>
      <vt:lpstr>Pathogen</vt:lpstr>
      <vt:lpstr>PowerPoint Presentation</vt:lpstr>
      <vt:lpstr>PowerPoint Presentation</vt:lpstr>
      <vt:lpstr>PowerPoint Presentation</vt:lpstr>
      <vt:lpstr>PowerPoint Presentation</vt:lpstr>
      <vt:lpstr>PowerPoint Presentation</vt:lpstr>
      <vt:lpstr>Top 5 Contributing Factors</vt:lpstr>
      <vt:lpstr>PowerPoint Presentation</vt:lpstr>
      <vt:lpstr>PowerPoint Presentation</vt:lpstr>
      <vt:lpstr>Contributing Factors 2018</vt:lpstr>
      <vt:lpstr>Contributing Factors 2019</vt:lpstr>
      <vt:lpstr>Contributing Factors 2021</vt:lpstr>
      <vt:lpstr>Themes We Can See</vt:lpstr>
      <vt:lpstr>Top 5 Contributing Factors</vt:lpstr>
      <vt:lpstr>We ALL Play a Role in Safe Food</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Set Up a Temporary Booth  Part 1: Construction and Health &amp; Hygiene</dc:title>
  <dc:creator>Sadie Schuldt</dc:creator>
  <cp:lastModifiedBy>Sadie Schuldt</cp:lastModifiedBy>
  <cp:revision>77</cp:revision>
  <dcterms:modified xsi:type="dcterms:W3CDTF">2022-04-06T19:44:44Z</dcterms:modified>
</cp:coreProperties>
</file>