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8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10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8" r:id="rId5"/>
    <p:sldMasterId id="2147483674" r:id="rId6"/>
    <p:sldMasterId id="2147483680" r:id="rId7"/>
    <p:sldMasterId id="2147483686" r:id="rId8"/>
    <p:sldMasterId id="2147483692" r:id="rId9"/>
    <p:sldMasterId id="2147483710" r:id="rId10"/>
    <p:sldMasterId id="2147483722" r:id="rId11"/>
    <p:sldMasterId id="2147483728" r:id="rId12"/>
    <p:sldMasterId id="2147483740" r:id="rId13"/>
    <p:sldMasterId id="2147483749" r:id="rId14"/>
  </p:sldMasterIdLst>
  <p:notesMasterIdLst>
    <p:notesMasterId r:id="rId30"/>
  </p:notesMasterIdLst>
  <p:sldIdLst>
    <p:sldId id="257" r:id="rId15"/>
    <p:sldId id="322" r:id="rId16"/>
    <p:sldId id="2076136571" r:id="rId17"/>
    <p:sldId id="2076136563" r:id="rId18"/>
    <p:sldId id="2076136565" r:id="rId19"/>
    <p:sldId id="2076136570" r:id="rId20"/>
    <p:sldId id="295" r:id="rId21"/>
    <p:sldId id="2076136551" r:id="rId22"/>
    <p:sldId id="335" r:id="rId23"/>
    <p:sldId id="2076136566" r:id="rId24"/>
    <p:sldId id="352" r:id="rId25"/>
    <p:sldId id="2076136567" r:id="rId26"/>
    <p:sldId id="2076136569" r:id="rId27"/>
    <p:sldId id="2076136568" r:id="rId28"/>
    <p:sldId id="2076136561" r:id="rId2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gnoli, Erin" initials="AE" lastIdx="3" clrIdx="0">
    <p:extLst>
      <p:ext uri="{19B8F6BF-5375-455C-9EA6-DF929625EA0E}">
        <p15:presenceInfo xmlns:p15="http://schemas.microsoft.com/office/powerpoint/2012/main" userId="S::erin.antognoli@usda.gov::c77bd837-6a09-4ac9-93f1-ef615b47eb22" providerId="AD"/>
      </p:ext>
    </p:extLst>
  </p:cmAuthor>
  <p:cmAuthor id="2" name="Campbell, Jeffrey - ARS" initials="CA" lastIdx="11" clrIdx="1">
    <p:extLst>
      <p:ext uri="{19B8F6BF-5375-455C-9EA6-DF929625EA0E}">
        <p15:presenceInfo xmlns:p15="http://schemas.microsoft.com/office/powerpoint/2012/main" userId="S::jeffrey.campbell@usda.gov::fbd6161b-1680-4b99-a126-e14f6587a159" providerId="AD"/>
      </p:ext>
    </p:extLst>
  </p:cmAuthor>
  <p:cmAuthor id="3" name="Kahn, Ezra" initials="KE" lastIdx="4" clrIdx="2">
    <p:extLst>
      <p:ext uri="{19B8F6BF-5375-455C-9EA6-DF929625EA0E}">
        <p15:presenceInfo xmlns:p15="http://schemas.microsoft.com/office/powerpoint/2012/main" userId="S::ezra.kahn@usda.gov::db7ff78f-f2f9-40e3-9c6e-5cd9b63135ac" providerId="AD"/>
      </p:ext>
    </p:extLst>
  </p:cmAuthor>
  <p:cmAuthor id="4" name="Chkhenkeli, Nino - ARS" initials="CN-A" lastIdx="4" clrIdx="3">
    <p:extLst>
      <p:ext uri="{19B8F6BF-5375-455C-9EA6-DF929625EA0E}">
        <p15:presenceInfo xmlns:p15="http://schemas.microsoft.com/office/powerpoint/2012/main" userId="S::Nino.Chkhenkeli@usda.gov::3d66e6a8-4995-4457-bc52-12ca2bd0ba0d" providerId="AD"/>
      </p:ext>
    </p:extLst>
  </p:cmAuthor>
  <p:cmAuthor id="5" name="Poelchau, Monica - ARS" initials="PA" lastIdx="1" clrIdx="4">
    <p:extLst>
      <p:ext uri="{19B8F6BF-5375-455C-9EA6-DF929625EA0E}">
        <p15:presenceInfo xmlns:p15="http://schemas.microsoft.com/office/powerpoint/2012/main" userId="S::monica.poelchau@usda.gov::7e9b7920-1a93-497b-9bb6-e9bfd4c256e5" providerId="AD"/>
      </p:ext>
    </p:extLst>
  </p:cmAuthor>
  <p:cmAuthor id="6" name="Arbuckle, Peter" initials="AP" lastIdx="1" clrIdx="5">
    <p:extLst>
      <p:ext uri="{19B8F6BF-5375-455C-9EA6-DF929625EA0E}">
        <p15:presenceInfo xmlns:p15="http://schemas.microsoft.com/office/powerpoint/2012/main" userId="S::peter.arbuckle@usda.gov::3ec0be7f-0053-4f0f-906e-852a79bf2dd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DDBF19-71A6-4F63-9100-4A8A4C2FC3D5}" v="759" dt="2023-07-12T03:32:11.249"/>
    <p1510:client id="{DC4047ED-C210-2C98-A80D-F8AFF763A8CA}" v="3" dt="2023-07-12T03:32:15.1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263" autoAdjust="0"/>
  </p:normalViewPr>
  <p:slideViewPr>
    <p:cSldViewPr snapToGrid="0">
      <p:cViewPr varScale="1">
        <p:scale>
          <a:sx n="83" d="100"/>
          <a:sy n="83" d="100"/>
        </p:scale>
        <p:origin x="15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21" Type="http://schemas.openxmlformats.org/officeDocument/2006/relationships/slide" Target="slides/slide7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microsoft.com/office/2016/11/relationships/changesInfo" Target="changesInfos/changesInfo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gnoli, Erin - REE-ARS" userId="S::erin.antognoli@usda.gov::c77bd837-6a09-4ac9-93f1-ef615b47eb22" providerId="AD" clId="Web-{1ED553E9-8A53-EF14-2E90-4F5452DC5699}"/>
    <pc:docChg chg="modSld">
      <pc:chgData name="Antognoli, Erin - REE-ARS" userId="S::erin.antognoli@usda.gov::c77bd837-6a09-4ac9-93f1-ef615b47eb22" providerId="AD" clId="Web-{1ED553E9-8A53-EF14-2E90-4F5452DC5699}" dt="2023-07-06T16:14:43.720" v="3" actId="20577"/>
      <pc:docMkLst>
        <pc:docMk/>
      </pc:docMkLst>
      <pc:sldChg chg="modSp">
        <pc:chgData name="Antognoli, Erin - REE-ARS" userId="S::erin.antognoli@usda.gov::c77bd837-6a09-4ac9-93f1-ef615b47eb22" providerId="AD" clId="Web-{1ED553E9-8A53-EF14-2E90-4F5452DC5699}" dt="2023-07-06T16:14:43.720" v="3" actId="20577"/>
        <pc:sldMkLst>
          <pc:docMk/>
          <pc:sldMk cId="3873196283" sldId="2076136551"/>
        </pc:sldMkLst>
        <pc:spChg chg="mod">
          <ac:chgData name="Antognoli, Erin - REE-ARS" userId="S::erin.antognoli@usda.gov::c77bd837-6a09-4ac9-93f1-ef615b47eb22" providerId="AD" clId="Web-{1ED553E9-8A53-EF14-2E90-4F5452DC5699}" dt="2023-07-06T16:14:43.720" v="3" actId="20577"/>
          <ac:spMkLst>
            <pc:docMk/>
            <pc:sldMk cId="3873196283" sldId="2076136551"/>
            <ac:spMk id="21" creationId="{A98AFA4E-F505-4BBE-97CA-49BFB039BD43}"/>
          </ac:spMkLst>
        </pc:spChg>
      </pc:sldChg>
    </pc:docChg>
  </pc:docChgLst>
  <pc:docChgLst>
    <pc:chgData name="Chkhenkeli, Nino - REE-ARS" userId="S::nino.chkhenkeli@usda.gov::3d66e6a8-4995-4457-bc52-12ca2bd0ba0d" providerId="AD" clId="Web-{DC4047ED-C210-2C98-A80D-F8AFF763A8CA}"/>
    <pc:docChg chg="addSld modSld sldOrd">
      <pc:chgData name="Chkhenkeli, Nino - REE-ARS" userId="S::nino.chkhenkeli@usda.gov::3d66e6a8-4995-4457-bc52-12ca2bd0ba0d" providerId="AD" clId="Web-{DC4047ED-C210-2C98-A80D-F8AFF763A8CA}" dt="2023-07-12T03:32:12.500" v="2205" actId="20577"/>
      <pc:docMkLst>
        <pc:docMk/>
      </pc:docMkLst>
      <pc:sldChg chg="modSp ord modNotes">
        <pc:chgData name="Chkhenkeli, Nino - REE-ARS" userId="S::nino.chkhenkeli@usda.gov::3d66e6a8-4995-4457-bc52-12ca2bd0ba0d" providerId="AD" clId="Web-{DC4047ED-C210-2C98-A80D-F8AFF763A8CA}" dt="2023-07-12T03:32:12.500" v="2205" actId="20577"/>
        <pc:sldMkLst>
          <pc:docMk/>
          <pc:sldMk cId="2076511820" sldId="352"/>
        </pc:sldMkLst>
        <pc:spChg chg="mod">
          <ac:chgData name="Chkhenkeli, Nino - REE-ARS" userId="S::nino.chkhenkeli@usda.gov::3d66e6a8-4995-4457-bc52-12ca2bd0ba0d" providerId="AD" clId="Web-{DC4047ED-C210-2C98-A80D-F8AFF763A8CA}" dt="2023-07-12T03:32:12.500" v="2205" actId="20577"/>
          <ac:spMkLst>
            <pc:docMk/>
            <pc:sldMk cId="2076511820" sldId="352"/>
            <ac:spMk id="4" creationId="{2953448B-5AB1-9F22-2CC3-F6223D9C77B7}"/>
          </ac:spMkLst>
        </pc:spChg>
      </pc:sldChg>
      <pc:sldChg chg="modSp">
        <pc:chgData name="Chkhenkeli, Nino - REE-ARS" userId="S::nino.chkhenkeli@usda.gov::3d66e6a8-4995-4457-bc52-12ca2bd0ba0d" providerId="AD" clId="Web-{DC4047ED-C210-2C98-A80D-F8AFF763A8CA}" dt="2023-07-07T14:51:15.450" v="1789" actId="20577"/>
        <pc:sldMkLst>
          <pc:docMk/>
          <pc:sldMk cId="3873196283" sldId="2076136551"/>
        </pc:sldMkLst>
        <pc:spChg chg="mod">
          <ac:chgData name="Chkhenkeli, Nino - REE-ARS" userId="S::nino.chkhenkeli@usda.gov::3d66e6a8-4995-4457-bc52-12ca2bd0ba0d" providerId="AD" clId="Web-{DC4047ED-C210-2C98-A80D-F8AFF763A8CA}" dt="2023-07-07T14:49:12.527" v="1762" actId="14100"/>
          <ac:spMkLst>
            <pc:docMk/>
            <pc:sldMk cId="3873196283" sldId="2076136551"/>
            <ac:spMk id="20" creationId="{0B2D4025-87AE-4522-8F3C-BC4C10CF2DF4}"/>
          </ac:spMkLst>
        </pc:spChg>
        <pc:spChg chg="mod">
          <ac:chgData name="Chkhenkeli, Nino - REE-ARS" userId="S::nino.chkhenkeli@usda.gov::3d66e6a8-4995-4457-bc52-12ca2bd0ba0d" providerId="AD" clId="Web-{DC4047ED-C210-2C98-A80D-F8AFF763A8CA}" dt="2023-07-07T14:50:22.278" v="1777" actId="1076"/>
          <ac:spMkLst>
            <pc:docMk/>
            <pc:sldMk cId="3873196283" sldId="2076136551"/>
            <ac:spMk id="21" creationId="{A98AFA4E-F505-4BBE-97CA-49BFB039BD43}"/>
          </ac:spMkLst>
        </pc:spChg>
        <pc:spChg chg="mod">
          <ac:chgData name="Chkhenkeli, Nino - REE-ARS" userId="S::nino.chkhenkeli@usda.gov::3d66e6a8-4995-4457-bc52-12ca2bd0ba0d" providerId="AD" clId="Web-{DC4047ED-C210-2C98-A80D-F8AFF763A8CA}" dt="2023-07-07T14:49:19.183" v="1764" actId="1076"/>
          <ac:spMkLst>
            <pc:docMk/>
            <pc:sldMk cId="3873196283" sldId="2076136551"/>
            <ac:spMk id="26" creationId="{67B1441E-BF96-4AD4-9E0F-3D42784A9617}"/>
          </ac:spMkLst>
        </pc:spChg>
        <pc:spChg chg="mod">
          <ac:chgData name="Chkhenkeli, Nino - REE-ARS" userId="S::nino.chkhenkeli@usda.gov::3d66e6a8-4995-4457-bc52-12ca2bd0ba0d" providerId="AD" clId="Web-{DC4047ED-C210-2C98-A80D-F8AFF763A8CA}" dt="2023-07-07T14:51:03.981" v="1787" actId="1076"/>
          <ac:spMkLst>
            <pc:docMk/>
            <pc:sldMk cId="3873196283" sldId="2076136551"/>
            <ac:spMk id="27" creationId="{978D666B-DF3A-4353-849B-1D0EEEA9FB63}"/>
          </ac:spMkLst>
        </pc:spChg>
        <pc:spChg chg="mod">
          <ac:chgData name="Chkhenkeli, Nino - REE-ARS" userId="S::nino.chkhenkeli@usda.gov::3d66e6a8-4995-4457-bc52-12ca2bd0ba0d" providerId="AD" clId="Web-{DC4047ED-C210-2C98-A80D-F8AFF763A8CA}" dt="2023-07-07T14:50:50.028" v="1783" actId="14100"/>
          <ac:spMkLst>
            <pc:docMk/>
            <pc:sldMk cId="3873196283" sldId="2076136551"/>
            <ac:spMk id="29" creationId="{C9859626-5BE6-4BB9-8E88-A178F754F1EC}"/>
          </ac:spMkLst>
        </pc:spChg>
        <pc:spChg chg="mod">
          <ac:chgData name="Chkhenkeli, Nino - REE-ARS" userId="S::nino.chkhenkeli@usda.gov::3d66e6a8-4995-4457-bc52-12ca2bd0ba0d" providerId="AD" clId="Web-{DC4047ED-C210-2C98-A80D-F8AFF763A8CA}" dt="2023-07-07T14:50:44.309" v="1782" actId="1076"/>
          <ac:spMkLst>
            <pc:docMk/>
            <pc:sldMk cId="3873196283" sldId="2076136551"/>
            <ac:spMk id="30" creationId="{F429E020-6DDA-42CA-BCB6-713FB0783F83}"/>
          </ac:spMkLst>
        </pc:spChg>
        <pc:spChg chg="mod">
          <ac:chgData name="Chkhenkeli, Nino - REE-ARS" userId="S::nino.chkhenkeli@usda.gov::3d66e6a8-4995-4457-bc52-12ca2bd0ba0d" providerId="AD" clId="Web-{DC4047ED-C210-2C98-A80D-F8AFF763A8CA}" dt="2023-07-07T14:51:15.450" v="1789" actId="20577"/>
          <ac:spMkLst>
            <pc:docMk/>
            <pc:sldMk cId="3873196283" sldId="2076136551"/>
            <ac:spMk id="31" creationId="{B87CD28B-D7C8-4F00-A484-988441C680C6}"/>
          </ac:spMkLst>
        </pc:spChg>
        <pc:grpChg chg="mod">
          <ac:chgData name="Chkhenkeli, Nino - REE-ARS" userId="S::nino.chkhenkeli@usda.gov::3d66e6a8-4995-4457-bc52-12ca2bd0ba0d" providerId="AD" clId="Web-{DC4047ED-C210-2C98-A80D-F8AFF763A8CA}" dt="2023-07-07T14:50:36.294" v="1781" actId="1076"/>
          <ac:grpSpMkLst>
            <pc:docMk/>
            <pc:sldMk cId="3873196283" sldId="2076136551"/>
            <ac:grpSpMk id="16" creationId="{3FFD54EA-7E7D-4C72-A3A1-CFA6CD38C416}"/>
          </ac:grpSpMkLst>
        </pc:grpChg>
        <pc:grpChg chg="mod">
          <ac:chgData name="Chkhenkeli, Nino - REE-ARS" userId="S::nino.chkhenkeli@usda.gov::3d66e6a8-4995-4457-bc52-12ca2bd0ba0d" providerId="AD" clId="Web-{DC4047ED-C210-2C98-A80D-F8AFF763A8CA}" dt="2023-07-07T14:50:58.763" v="1785" actId="1076"/>
          <ac:grpSpMkLst>
            <pc:docMk/>
            <pc:sldMk cId="3873196283" sldId="2076136551"/>
            <ac:grpSpMk id="19" creationId="{57A3EF1A-1A20-4E7E-96B7-764BCA6BEA1B}"/>
          </ac:grpSpMkLst>
        </pc:grpChg>
        <pc:grpChg chg="mod">
          <ac:chgData name="Chkhenkeli, Nino - REE-ARS" userId="S::nino.chkhenkeli@usda.gov::3d66e6a8-4995-4457-bc52-12ca2bd0ba0d" providerId="AD" clId="Web-{DC4047ED-C210-2C98-A80D-F8AFF763A8CA}" dt="2023-07-07T14:51:01.341" v="1786" actId="1076"/>
          <ac:grpSpMkLst>
            <pc:docMk/>
            <pc:sldMk cId="3873196283" sldId="2076136551"/>
            <ac:grpSpMk id="25" creationId="{90271B2F-4F61-44A3-83A2-76AFD0B14845}"/>
          </ac:grpSpMkLst>
        </pc:grpChg>
        <pc:grpChg chg="mod">
          <ac:chgData name="Chkhenkeli, Nino - REE-ARS" userId="S::nino.chkhenkeli@usda.gov::3d66e6a8-4995-4457-bc52-12ca2bd0ba0d" providerId="AD" clId="Web-{DC4047ED-C210-2C98-A80D-F8AFF763A8CA}" dt="2023-07-07T14:50:54.950" v="1784" actId="1076"/>
          <ac:grpSpMkLst>
            <pc:docMk/>
            <pc:sldMk cId="3873196283" sldId="2076136551"/>
            <ac:grpSpMk id="28" creationId="{E14DF85A-25CB-4B8C-851F-9895BCC07C34}"/>
          </ac:grpSpMkLst>
        </pc:grpChg>
      </pc:sldChg>
      <pc:sldChg chg="ord">
        <pc:chgData name="Chkhenkeli, Nino - REE-ARS" userId="S::nino.chkhenkeli@usda.gov::3d66e6a8-4995-4457-bc52-12ca2bd0ba0d" providerId="AD" clId="Web-{DC4047ED-C210-2C98-A80D-F8AFF763A8CA}" dt="2023-07-07T13:32:13.208" v="600"/>
        <pc:sldMkLst>
          <pc:docMk/>
          <pc:sldMk cId="3351946088" sldId="2076136561"/>
        </pc:sldMkLst>
      </pc:sldChg>
      <pc:sldChg chg="ord">
        <pc:chgData name="Chkhenkeli, Nino - REE-ARS" userId="S::nino.chkhenkeli@usda.gov::3d66e6a8-4995-4457-bc52-12ca2bd0ba0d" providerId="AD" clId="Web-{DC4047ED-C210-2C98-A80D-F8AFF763A8CA}" dt="2023-07-07T16:35:27.128" v="1814"/>
        <pc:sldMkLst>
          <pc:docMk/>
          <pc:sldMk cId="3060718346" sldId="2076136566"/>
        </pc:sldMkLst>
      </pc:sldChg>
      <pc:sldChg chg="addSp modSp add ord replId modNotes">
        <pc:chgData name="Chkhenkeli, Nino - REE-ARS" userId="S::nino.chkhenkeli@usda.gov::3d66e6a8-4995-4457-bc52-12ca2bd0ba0d" providerId="AD" clId="Web-{DC4047ED-C210-2C98-A80D-F8AFF763A8CA}" dt="2023-07-10T14:02:50.077" v="2202"/>
        <pc:sldMkLst>
          <pc:docMk/>
          <pc:sldMk cId="813267524" sldId="2076136567"/>
        </pc:sldMkLst>
        <pc:spChg chg="mod">
          <ac:chgData name="Chkhenkeli, Nino - REE-ARS" userId="S::nino.chkhenkeli@usda.gov::3d66e6a8-4995-4457-bc52-12ca2bd0ba0d" providerId="AD" clId="Web-{DC4047ED-C210-2C98-A80D-F8AFF763A8CA}" dt="2023-07-07T16:08:09.684" v="1804" actId="20577"/>
          <ac:spMkLst>
            <pc:docMk/>
            <pc:sldMk cId="813267524" sldId="2076136567"/>
            <ac:spMk id="4" creationId="{2953448B-5AB1-9F22-2CC3-F6223D9C77B7}"/>
          </ac:spMkLst>
        </pc:spChg>
        <pc:picChg chg="add mod">
          <ac:chgData name="Chkhenkeli, Nino - REE-ARS" userId="S::nino.chkhenkeli@usda.gov::3d66e6a8-4995-4457-bc52-12ca2bd0ba0d" providerId="AD" clId="Web-{DC4047ED-C210-2C98-A80D-F8AFF763A8CA}" dt="2023-07-07T13:29:43.721" v="595" actId="1076"/>
          <ac:picMkLst>
            <pc:docMk/>
            <pc:sldMk cId="813267524" sldId="2076136567"/>
            <ac:picMk id="3" creationId="{8D8E646C-CA75-DD23-573F-E4124DAE5E4A}"/>
          </ac:picMkLst>
        </pc:picChg>
      </pc:sldChg>
      <pc:sldChg chg="modSp add replId modNotes">
        <pc:chgData name="Chkhenkeli, Nino - REE-ARS" userId="S::nino.chkhenkeli@usda.gov::3d66e6a8-4995-4457-bc52-12ca2bd0ba0d" providerId="AD" clId="Web-{DC4047ED-C210-2C98-A80D-F8AFF763A8CA}" dt="2023-07-10T13:57:36.790" v="2040"/>
        <pc:sldMkLst>
          <pc:docMk/>
          <pc:sldMk cId="2941466188" sldId="2076136568"/>
        </pc:sldMkLst>
        <pc:spChg chg="mod">
          <ac:chgData name="Chkhenkeli, Nino - REE-ARS" userId="S::nino.chkhenkeli@usda.gov::3d66e6a8-4995-4457-bc52-12ca2bd0ba0d" providerId="AD" clId="Web-{DC4047ED-C210-2C98-A80D-F8AFF763A8CA}" dt="2023-07-07T14:20:38.936" v="1342" actId="20577"/>
          <ac:spMkLst>
            <pc:docMk/>
            <pc:sldMk cId="2941466188" sldId="2076136568"/>
            <ac:spMk id="2" creationId="{00000000-0000-0000-0000-000000000000}"/>
          </ac:spMkLst>
        </pc:spChg>
        <pc:spChg chg="mod">
          <ac:chgData name="Chkhenkeli, Nino - REE-ARS" userId="S::nino.chkhenkeli@usda.gov::3d66e6a8-4995-4457-bc52-12ca2bd0ba0d" providerId="AD" clId="Web-{DC4047ED-C210-2C98-A80D-F8AFF763A8CA}" dt="2023-07-07T16:10:19.967" v="1806" actId="20577"/>
          <ac:spMkLst>
            <pc:docMk/>
            <pc:sldMk cId="2941466188" sldId="2076136568"/>
            <ac:spMk id="4" creationId="{2953448B-5AB1-9F22-2CC3-F6223D9C77B7}"/>
          </ac:spMkLst>
        </pc:spChg>
      </pc:sldChg>
      <pc:sldChg chg="addSp delSp modSp new mod ord modClrScheme chgLayout modNotes">
        <pc:chgData name="Chkhenkeli, Nino - REE-ARS" userId="S::nino.chkhenkeli@usda.gov::3d66e6a8-4995-4457-bc52-12ca2bd0ba0d" providerId="AD" clId="Web-{DC4047ED-C210-2C98-A80D-F8AFF763A8CA}" dt="2023-07-10T14:00:49.122" v="2090"/>
        <pc:sldMkLst>
          <pc:docMk/>
          <pc:sldMk cId="393513907" sldId="2076136569"/>
        </pc:sldMkLst>
        <pc:spChg chg="mod ord">
          <ac:chgData name="Chkhenkeli, Nino - REE-ARS" userId="S::nino.chkhenkeli@usda.gov::3d66e6a8-4995-4457-bc52-12ca2bd0ba0d" providerId="AD" clId="Web-{DC4047ED-C210-2C98-A80D-F8AFF763A8CA}" dt="2023-07-07T14:26:26.800" v="1580" actId="20577"/>
          <ac:spMkLst>
            <pc:docMk/>
            <pc:sldMk cId="393513907" sldId="2076136569"/>
            <ac:spMk id="2" creationId="{C3461235-64E6-FD3A-1975-3BF5AE0129A4}"/>
          </ac:spMkLst>
        </pc:spChg>
        <pc:spChg chg="del mod ord">
          <ac:chgData name="Chkhenkeli, Nino - REE-ARS" userId="S::nino.chkhenkeli@usda.gov::3d66e6a8-4995-4457-bc52-12ca2bd0ba0d" providerId="AD" clId="Web-{DC4047ED-C210-2C98-A80D-F8AFF763A8CA}" dt="2023-07-07T13:42:49.561" v="911"/>
          <ac:spMkLst>
            <pc:docMk/>
            <pc:sldMk cId="393513907" sldId="2076136569"/>
            <ac:spMk id="3" creationId="{C6D77103-AEFE-4A51-1728-A1371C9B25E5}"/>
          </ac:spMkLst>
        </pc:spChg>
        <pc:spChg chg="del">
          <ac:chgData name="Chkhenkeli, Nino - REE-ARS" userId="S::nino.chkhenkeli@usda.gov::3d66e6a8-4995-4457-bc52-12ca2bd0ba0d" providerId="AD" clId="Web-{DC4047ED-C210-2C98-A80D-F8AFF763A8CA}" dt="2023-07-07T13:41:01.669" v="909"/>
          <ac:spMkLst>
            <pc:docMk/>
            <pc:sldMk cId="393513907" sldId="2076136569"/>
            <ac:spMk id="4" creationId="{0C4CE46E-589F-7B36-500E-7606B3B75528}"/>
          </ac:spMkLst>
        </pc:spChg>
        <pc:spChg chg="mod ord">
          <ac:chgData name="Chkhenkeli, Nino - REE-ARS" userId="S::nino.chkhenkeli@usda.gov::3d66e6a8-4995-4457-bc52-12ca2bd0ba0d" providerId="AD" clId="Web-{DC4047ED-C210-2C98-A80D-F8AFF763A8CA}" dt="2023-07-07T13:41:01.669" v="909"/>
          <ac:spMkLst>
            <pc:docMk/>
            <pc:sldMk cId="393513907" sldId="2076136569"/>
            <ac:spMk id="5" creationId="{44582127-77E5-AB66-7556-B2746840E67F}"/>
          </ac:spMkLst>
        </pc:spChg>
        <pc:spChg chg="add del mod">
          <ac:chgData name="Chkhenkeli, Nino - REE-ARS" userId="S::nino.chkhenkeli@usda.gov::3d66e6a8-4995-4457-bc52-12ca2bd0ba0d" providerId="AD" clId="Web-{DC4047ED-C210-2C98-A80D-F8AFF763A8CA}" dt="2023-07-07T13:51:45.975" v="1144"/>
          <ac:spMkLst>
            <pc:docMk/>
            <pc:sldMk cId="393513907" sldId="2076136569"/>
            <ac:spMk id="1752" creationId="{4578C144-533B-9CAB-A023-B9463C14FD4C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3:58:02.823" v="1182" actId="1076"/>
          <ac:spMkLst>
            <pc:docMk/>
            <pc:sldMk cId="393513907" sldId="2076136569"/>
            <ac:spMk id="1753" creationId="{7D2C6E34-9076-DCAC-EE0C-620BC17DE31E}"/>
          </ac:spMkLst>
        </pc:spChg>
        <pc:spChg chg="add del mod">
          <ac:chgData name="Chkhenkeli, Nino - REE-ARS" userId="S::nino.chkhenkeli@usda.gov::3d66e6a8-4995-4457-bc52-12ca2bd0ba0d" providerId="AD" clId="Web-{DC4047ED-C210-2C98-A80D-F8AFF763A8CA}" dt="2023-07-07T13:57:09.385" v="1179"/>
          <ac:spMkLst>
            <pc:docMk/>
            <pc:sldMk cId="393513907" sldId="2076136569"/>
            <ac:spMk id="1754" creationId="{2B2C6786-7817-A336-813F-0D7A24A5CBA1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3:58:25.089" v="1184" actId="1076"/>
          <ac:spMkLst>
            <pc:docMk/>
            <pc:sldMk cId="393513907" sldId="2076136569"/>
            <ac:spMk id="1755" creationId="{BAAA8B11-BF14-F41C-3634-8B2E549B761D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4:12:24.163" v="1302" actId="1076"/>
          <ac:spMkLst>
            <pc:docMk/>
            <pc:sldMk cId="393513907" sldId="2076136569"/>
            <ac:spMk id="1756" creationId="{4B6B3F54-461E-6F8B-C396-52D3F4EA06A8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3:58:52.980" v="1188" actId="1076"/>
          <ac:spMkLst>
            <pc:docMk/>
            <pc:sldMk cId="393513907" sldId="2076136569"/>
            <ac:spMk id="1757" creationId="{00FF143D-710D-E7E3-78A7-1E89FEC2CC46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3:59:03.309" v="1190" actId="1076"/>
          <ac:spMkLst>
            <pc:docMk/>
            <pc:sldMk cId="393513907" sldId="2076136569"/>
            <ac:spMk id="1758" creationId="{C4E3245D-2E8C-B025-D71F-1E6762B18D69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3:59:37.262" v="1194" actId="1076"/>
          <ac:spMkLst>
            <pc:docMk/>
            <pc:sldMk cId="393513907" sldId="2076136569"/>
            <ac:spMk id="1759" creationId="{FC3293C9-B294-1856-5C15-273B433D56B8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3:59:44.309" v="1195" actId="1076"/>
          <ac:spMkLst>
            <pc:docMk/>
            <pc:sldMk cId="393513907" sldId="2076136569"/>
            <ac:spMk id="1760" creationId="{383CA608-3645-27CE-7A8D-BCB50CF5392B}"/>
          </ac:spMkLst>
        </pc:spChg>
        <pc:spChg chg="add del mod">
          <ac:chgData name="Chkhenkeli, Nino - REE-ARS" userId="S::nino.chkhenkeli@usda.gov::3d66e6a8-4995-4457-bc52-12ca2bd0ba0d" providerId="AD" clId="Web-{DC4047ED-C210-2C98-A80D-F8AFF763A8CA}" dt="2023-07-07T14:02:57.296" v="1209"/>
          <ac:spMkLst>
            <pc:docMk/>
            <pc:sldMk cId="393513907" sldId="2076136569"/>
            <ac:spMk id="1761" creationId="{09415AB3-9038-7CBD-F458-CD45AF8159EC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4:01:04.685" v="1199" actId="1076"/>
          <ac:spMkLst>
            <pc:docMk/>
            <pc:sldMk cId="393513907" sldId="2076136569"/>
            <ac:spMk id="1762" creationId="{60B4C125-5696-D79C-5CAF-5F10FFB65628}"/>
          </ac:spMkLst>
        </pc:spChg>
        <pc:spChg chg="add del mod">
          <ac:chgData name="Chkhenkeli, Nino - REE-ARS" userId="S::nino.chkhenkeli@usda.gov::3d66e6a8-4995-4457-bc52-12ca2bd0ba0d" providerId="AD" clId="Web-{DC4047ED-C210-2C98-A80D-F8AFF763A8CA}" dt="2023-07-07T14:01:31.420" v="1203"/>
          <ac:spMkLst>
            <pc:docMk/>
            <pc:sldMk cId="393513907" sldId="2076136569"/>
            <ac:spMk id="1763" creationId="{6380D43D-E750-A313-FF10-827E5D8A0EB8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4:01:41.201" v="1205" actId="1076"/>
          <ac:spMkLst>
            <pc:docMk/>
            <pc:sldMk cId="393513907" sldId="2076136569"/>
            <ac:spMk id="1790" creationId="{56B31B3C-957B-CE4D-7A20-F2E993EA0E8D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4:01:58.295" v="1207" actId="1076"/>
          <ac:spMkLst>
            <pc:docMk/>
            <pc:sldMk cId="393513907" sldId="2076136569"/>
            <ac:spMk id="1791" creationId="{C48D8ED7-EFFE-75F6-5752-A2E7F5D16E6C}"/>
          </ac:spMkLst>
        </pc:spChg>
        <pc:spChg chg="add mod ord">
          <ac:chgData name="Chkhenkeli, Nino - REE-ARS" userId="S::nino.chkhenkeli@usda.gov::3d66e6a8-4995-4457-bc52-12ca2bd0ba0d" providerId="AD" clId="Web-{DC4047ED-C210-2C98-A80D-F8AFF763A8CA}" dt="2023-07-07T14:11:28.147" v="1295" actId="1076"/>
          <ac:spMkLst>
            <pc:docMk/>
            <pc:sldMk cId="393513907" sldId="2076136569"/>
            <ac:spMk id="1792" creationId="{4BB41166-7BB0-5A02-F299-0FDE8A151643}"/>
          </ac:spMkLst>
        </pc:spChg>
        <pc:spChg chg="add del">
          <ac:chgData name="Chkhenkeli, Nino - REE-ARS" userId="S::nino.chkhenkeli@usda.gov::3d66e6a8-4995-4457-bc52-12ca2bd0ba0d" providerId="AD" clId="Web-{DC4047ED-C210-2C98-A80D-F8AFF763A8CA}" dt="2023-07-07T14:05:56.595" v="1254"/>
          <ac:spMkLst>
            <pc:docMk/>
            <pc:sldMk cId="393513907" sldId="2076136569"/>
            <ac:spMk id="1806" creationId="{39716E16-56FC-54E9-4930-2A73B8A5DF1E}"/>
          </ac:spMkLst>
        </pc:spChg>
        <pc:spChg chg="add mod ord">
          <ac:chgData name="Chkhenkeli, Nino - REE-ARS" userId="S::nino.chkhenkeli@usda.gov::3d66e6a8-4995-4457-bc52-12ca2bd0ba0d" providerId="AD" clId="Web-{DC4047ED-C210-2C98-A80D-F8AFF763A8CA}" dt="2023-07-07T14:09:54.239" v="1280" actId="1076"/>
          <ac:spMkLst>
            <pc:docMk/>
            <pc:sldMk cId="393513907" sldId="2076136569"/>
            <ac:spMk id="1807" creationId="{1ED13ABA-DD18-8D6E-2C0E-4551E1BF2F26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4:09:37.333" v="1278" actId="1076"/>
          <ac:spMkLst>
            <pc:docMk/>
            <pc:sldMk cId="393513907" sldId="2076136569"/>
            <ac:spMk id="1925" creationId="{B32D97F6-4DB0-9896-C030-6608D34FD33D}"/>
          </ac:spMkLst>
        </pc:spChg>
        <pc:spChg chg="add del mod">
          <ac:chgData name="Chkhenkeli, Nino - REE-ARS" userId="S::nino.chkhenkeli@usda.gov::3d66e6a8-4995-4457-bc52-12ca2bd0ba0d" providerId="AD" clId="Web-{DC4047ED-C210-2C98-A80D-F8AFF763A8CA}" dt="2023-07-07T14:10:10.818" v="1283"/>
          <ac:spMkLst>
            <pc:docMk/>
            <pc:sldMk cId="393513907" sldId="2076136569"/>
            <ac:spMk id="1926" creationId="{A4E3A20B-1D7F-BE12-472A-E58EF7C1C7B2}"/>
          </ac:spMkLst>
        </pc:spChg>
        <pc:spChg chg="add mod ord">
          <ac:chgData name="Chkhenkeli, Nino - REE-ARS" userId="S::nino.chkhenkeli@usda.gov::3d66e6a8-4995-4457-bc52-12ca2bd0ba0d" providerId="AD" clId="Web-{DC4047ED-C210-2C98-A80D-F8AFF763A8CA}" dt="2023-07-07T14:11:12.694" v="1292" actId="1076"/>
          <ac:spMkLst>
            <pc:docMk/>
            <pc:sldMk cId="393513907" sldId="2076136569"/>
            <ac:spMk id="1927" creationId="{C48B399F-24C1-971E-A6BC-48A1292DE974}"/>
          </ac:spMkLst>
        </pc:spChg>
        <pc:spChg chg="add del mod">
          <ac:chgData name="Chkhenkeli, Nino - REE-ARS" userId="S::nino.chkhenkeli@usda.gov::3d66e6a8-4995-4457-bc52-12ca2bd0ba0d" providerId="AD" clId="Web-{DC4047ED-C210-2C98-A80D-F8AFF763A8CA}" dt="2023-07-07T14:12:11.898" v="1300"/>
          <ac:spMkLst>
            <pc:docMk/>
            <pc:sldMk cId="393513907" sldId="2076136569"/>
            <ac:spMk id="1967" creationId="{4AF16768-8391-980B-6D22-EB0C226B2562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4:12:37.570" v="1304" actId="1076"/>
          <ac:spMkLst>
            <pc:docMk/>
            <pc:sldMk cId="393513907" sldId="2076136569"/>
            <ac:spMk id="1994" creationId="{987F7A57-B7D4-81A3-C430-86CD4446135A}"/>
          </ac:spMkLst>
        </pc:spChg>
        <pc:spChg chg="add mod">
          <ac:chgData name="Chkhenkeli, Nino - REE-ARS" userId="S::nino.chkhenkeli@usda.gov::3d66e6a8-4995-4457-bc52-12ca2bd0ba0d" providerId="AD" clId="Web-{DC4047ED-C210-2C98-A80D-F8AFF763A8CA}" dt="2023-07-07T14:17:03.621" v="1327" actId="1076"/>
          <ac:spMkLst>
            <pc:docMk/>
            <pc:sldMk cId="393513907" sldId="2076136569"/>
            <ac:spMk id="2008" creationId="{C0EFBEA2-68A6-DED1-24C0-DE9FF500769E}"/>
          </ac:spMkLst>
        </pc:spChg>
        <pc:graphicFrameChg chg="add mod ord modGraphic">
          <ac:chgData name="Chkhenkeli, Nino - REE-ARS" userId="S::nino.chkhenkeli@usda.gov::3d66e6a8-4995-4457-bc52-12ca2bd0ba0d" providerId="AD" clId="Web-{DC4047ED-C210-2C98-A80D-F8AFF763A8CA}" dt="2023-07-07T14:08:24.144" v="1270" actId="1076"/>
          <ac:graphicFrameMkLst>
            <pc:docMk/>
            <pc:sldMk cId="393513907" sldId="2076136569"/>
            <ac:graphicFrameMk id="6" creationId="{A2E7D1AC-233F-A33B-BD47-B83C61846D67}"/>
          </ac:graphicFrameMkLst>
        </pc:graphicFrameChg>
      </pc:sldChg>
      <pc:sldChg chg="modSp new modNotes">
        <pc:chgData name="Chkhenkeli, Nino - REE-ARS" userId="S::nino.chkhenkeli@usda.gov::3d66e6a8-4995-4457-bc52-12ca2bd0ba0d" providerId="AD" clId="Web-{DC4047ED-C210-2C98-A80D-F8AFF763A8CA}" dt="2023-07-07T16:50:12.530" v="1850" actId="20577"/>
        <pc:sldMkLst>
          <pc:docMk/>
          <pc:sldMk cId="2628113657" sldId="2076136570"/>
        </pc:sldMkLst>
        <pc:spChg chg="mod">
          <ac:chgData name="Chkhenkeli, Nino - REE-ARS" userId="S::nino.chkhenkeli@usda.gov::3d66e6a8-4995-4457-bc52-12ca2bd0ba0d" providerId="AD" clId="Web-{DC4047ED-C210-2C98-A80D-F8AFF763A8CA}" dt="2023-07-07T16:50:12.530" v="1850" actId="20577"/>
          <ac:spMkLst>
            <pc:docMk/>
            <pc:sldMk cId="2628113657" sldId="2076136570"/>
            <ac:spMk id="2" creationId="{EE91A5A6-2650-A0B5-A830-17AEDCC56559}"/>
          </ac:spMkLst>
        </pc:spChg>
      </pc:sldChg>
    </pc:docChg>
  </pc:docChgLst>
  <pc:docChgLst>
    <pc:chgData name="Arbuckle, Peter - REE-ARS" userId="3ec0be7f-0053-4f0f-906e-852a79bf2ddc" providerId="ADAL" clId="{42DDBF19-71A6-4F63-9100-4A8A4C2FC3D5}"/>
    <pc:docChg chg="undo custSel addSld delSld modSld sldOrd delMainMaster modNotesMaster">
      <pc:chgData name="Arbuckle, Peter - REE-ARS" userId="3ec0be7f-0053-4f0f-906e-852a79bf2ddc" providerId="ADAL" clId="{42DDBF19-71A6-4F63-9100-4A8A4C2FC3D5}" dt="2023-07-12T23:37:10.283" v="5324" actId="6549"/>
      <pc:docMkLst>
        <pc:docMk/>
      </pc:docMkLst>
      <pc:sldChg chg="modSp mod">
        <pc:chgData name="Arbuckle, Peter - REE-ARS" userId="3ec0be7f-0053-4f0f-906e-852a79bf2ddc" providerId="ADAL" clId="{42DDBF19-71A6-4F63-9100-4A8A4C2FC3D5}" dt="2023-07-07T16:28:12.177" v="3207" actId="20577"/>
        <pc:sldMkLst>
          <pc:docMk/>
          <pc:sldMk cId="2596712165" sldId="257"/>
        </pc:sldMkLst>
        <pc:spChg chg="mod">
          <ac:chgData name="Arbuckle, Peter - REE-ARS" userId="3ec0be7f-0053-4f0f-906e-852a79bf2ddc" providerId="ADAL" clId="{42DDBF19-71A6-4F63-9100-4A8A4C2FC3D5}" dt="2023-07-07T16:28:12.177" v="3207" actId="20577"/>
          <ac:spMkLst>
            <pc:docMk/>
            <pc:sldMk cId="2596712165" sldId="257"/>
            <ac:spMk id="2" creationId="{00000000-0000-0000-0000-000000000000}"/>
          </ac:spMkLst>
        </pc:spChg>
        <pc:spChg chg="mod">
          <ac:chgData name="Arbuckle, Peter - REE-ARS" userId="3ec0be7f-0053-4f0f-906e-852a79bf2ddc" providerId="ADAL" clId="{42DDBF19-71A6-4F63-9100-4A8A4C2FC3D5}" dt="2023-07-06T16:01:39.199" v="2822" actId="27636"/>
          <ac:spMkLst>
            <pc:docMk/>
            <pc:sldMk cId="2596712165" sldId="257"/>
            <ac:spMk id="3" creationId="{00000000-0000-0000-0000-000000000000}"/>
          </ac:spMkLst>
        </pc:spChg>
      </pc:sldChg>
      <pc:sldChg chg="modSp mod">
        <pc:chgData name="Arbuckle, Peter - REE-ARS" userId="3ec0be7f-0053-4f0f-906e-852a79bf2ddc" providerId="ADAL" clId="{42DDBF19-71A6-4F63-9100-4A8A4C2FC3D5}" dt="2023-07-12T23:36:31.359" v="5318" actId="20577"/>
        <pc:sldMkLst>
          <pc:docMk/>
          <pc:sldMk cId="439861510" sldId="295"/>
        </pc:sldMkLst>
        <pc:spChg chg="mod">
          <ac:chgData name="Arbuckle, Peter - REE-ARS" userId="3ec0be7f-0053-4f0f-906e-852a79bf2ddc" providerId="ADAL" clId="{42DDBF19-71A6-4F63-9100-4A8A4C2FC3D5}" dt="2023-07-12T23:36:31.359" v="5318" actId="20577"/>
          <ac:spMkLst>
            <pc:docMk/>
            <pc:sldMk cId="439861510" sldId="295"/>
            <ac:spMk id="2" creationId="{00000000-0000-0000-0000-000000000000}"/>
          </ac:spMkLst>
        </pc:spChg>
        <pc:spChg chg="mod">
          <ac:chgData name="Arbuckle, Peter - REE-ARS" userId="3ec0be7f-0053-4f0f-906e-852a79bf2ddc" providerId="ADAL" clId="{42DDBF19-71A6-4F63-9100-4A8A4C2FC3D5}" dt="2023-07-11T22:29:48.887" v="5256" actId="2711"/>
          <ac:spMkLst>
            <pc:docMk/>
            <pc:sldMk cId="439861510" sldId="295"/>
            <ac:spMk id="3" creationId="{00000000-0000-0000-0000-000000000000}"/>
          </ac:spMkLst>
        </pc:spChg>
      </pc:sldChg>
      <pc:sldChg chg="del">
        <pc:chgData name="Arbuckle, Peter - REE-ARS" userId="3ec0be7f-0053-4f0f-906e-852a79bf2ddc" providerId="ADAL" clId="{42DDBF19-71A6-4F63-9100-4A8A4C2FC3D5}" dt="2023-06-28T20:15:07.997" v="1003" actId="47"/>
        <pc:sldMkLst>
          <pc:docMk/>
          <pc:sldMk cId="1356412506" sldId="311"/>
        </pc:sldMkLst>
      </pc:sldChg>
      <pc:sldChg chg="addSp delSp modSp del mod">
        <pc:chgData name="Arbuckle, Peter - REE-ARS" userId="3ec0be7f-0053-4f0f-906e-852a79bf2ddc" providerId="ADAL" clId="{42DDBF19-71A6-4F63-9100-4A8A4C2FC3D5}" dt="2023-07-07T18:02:25.023" v="3299" actId="47"/>
        <pc:sldMkLst>
          <pc:docMk/>
          <pc:sldMk cId="3223283279" sldId="313"/>
        </pc:sldMkLst>
        <pc:graphicFrameChg chg="add del mod modGraphic">
          <ac:chgData name="Arbuckle, Peter - REE-ARS" userId="3ec0be7f-0053-4f0f-906e-852a79bf2ddc" providerId="ADAL" clId="{42DDBF19-71A6-4F63-9100-4A8A4C2FC3D5}" dt="2023-07-07T18:01:59.227" v="3294" actId="21"/>
          <ac:graphicFrameMkLst>
            <pc:docMk/>
            <pc:sldMk cId="3223283279" sldId="313"/>
            <ac:graphicFrameMk id="5" creationId="{C18F2544-13E2-25EA-876A-4AB4B0D30A91}"/>
          </ac:graphicFrameMkLst>
        </pc:graphicFrameChg>
      </pc:sldChg>
      <pc:sldChg chg="modSp mod modNotesTx">
        <pc:chgData name="Arbuckle, Peter - REE-ARS" userId="3ec0be7f-0053-4f0f-906e-852a79bf2ddc" providerId="ADAL" clId="{42DDBF19-71A6-4F63-9100-4A8A4C2FC3D5}" dt="2023-07-12T23:36:00.070" v="5282" actId="6549"/>
        <pc:sldMkLst>
          <pc:docMk/>
          <pc:sldMk cId="2148182419" sldId="322"/>
        </pc:sldMkLst>
        <pc:spChg chg="mod">
          <ac:chgData name="Arbuckle, Peter - REE-ARS" userId="3ec0be7f-0053-4f0f-906e-852a79bf2ddc" providerId="ADAL" clId="{42DDBF19-71A6-4F63-9100-4A8A4C2FC3D5}" dt="2023-06-28T18:04:52.580" v="7" actId="20577"/>
          <ac:spMkLst>
            <pc:docMk/>
            <pc:sldMk cId="2148182419" sldId="322"/>
            <ac:spMk id="2" creationId="{6BF08884-9348-4554-BDBE-2D5D1650E81A}"/>
          </ac:spMkLst>
        </pc:spChg>
        <pc:spChg chg="mod">
          <ac:chgData name="Arbuckle, Peter - REE-ARS" userId="3ec0be7f-0053-4f0f-906e-852a79bf2ddc" providerId="ADAL" clId="{42DDBF19-71A6-4F63-9100-4A8A4C2FC3D5}" dt="2023-07-11T22:04:33.375" v="4848" actId="2711"/>
          <ac:spMkLst>
            <pc:docMk/>
            <pc:sldMk cId="2148182419" sldId="322"/>
            <ac:spMk id="3" creationId="{4B18D86B-47EF-4E6E-B3CC-355892DF42A3}"/>
          </ac:spMkLst>
        </pc:spChg>
      </pc:sldChg>
      <pc:sldChg chg="del">
        <pc:chgData name="Arbuckle, Peter - REE-ARS" userId="3ec0be7f-0053-4f0f-906e-852a79bf2ddc" providerId="ADAL" clId="{42DDBF19-71A6-4F63-9100-4A8A4C2FC3D5}" dt="2023-06-28T20:15:08.156" v="1004" actId="47"/>
        <pc:sldMkLst>
          <pc:docMk/>
          <pc:sldMk cId="3206985790" sldId="323"/>
        </pc:sldMkLst>
      </pc:sldChg>
      <pc:sldChg chg="del">
        <pc:chgData name="Arbuckle, Peter - REE-ARS" userId="3ec0be7f-0053-4f0f-906e-852a79bf2ddc" providerId="ADAL" clId="{42DDBF19-71A6-4F63-9100-4A8A4C2FC3D5}" dt="2023-06-28T20:15:09.935" v="1005" actId="47"/>
        <pc:sldMkLst>
          <pc:docMk/>
          <pc:sldMk cId="2400628047" sldId="327"/>
        </pc:sldMkLst>
      </pc:sldChg>
      <pc:sldChg chg="addSp delSp modSp mod ord modNotesTx">
        <pc:chgData name="Arbuckle, Peter - REE-ARS" userId="3ec0be7f-0053-4f0f-906e-852a79bf2ddc" providerId="ADAL" clId="{42DDBF19-71A6-4F63-9100-4A8A4C2FC3D5}" dt="2023-07-12T23:36:53.208" v="5320" actId="6549"/>
        <pc:sldMkLst>
          <pc:docMk/>
          <pc:sldMk cId="4255750735" sldId="335"/>
        </pc:sldMkLst>
        <pc:spChg chg="mod">
          <ac:chgData name="Arbuckle, Peter - REE-ARS" userId="3ec0be7f-0053-4f0f-906e-852a79bf2ddc" providerId="ADAL" clId="{42DDBF19-71A6-4F63-9100-4A8A4C2FC3D5}" dt="2023-07-11T17:56:28.076" v="4152" actId="20577"/>
          <ac:spMkLst>
            <pc:docMk/>
            <pc:sldMk cId="4255750735" sldId="335"/>
            <ac:spMk id="2" creationId="{F99446D8-1EA3-4F7B-8A56-A39F735EF5A2}"/>
          </ac:spMkLst>
        </pc:spChg>
        <pc:spChg chg="del mod">
          <ac:chgData name="Arbuckle, Peter - REE-ARS" userId="3ec0be7f-0053-4f0f-906e-852a79bf2ddc" providerId="ADAL" clId="{42DDBF19-71A6-4F63-9100-4A8A4C2FC3D5}" dt="2023-06-29T21:05:58.618" v="1320" actId="478"/>
          <ac:spMkLst>
            <pc:docMk/>
            <pc:sldMk cId="4255750735" sldId="335"/>
            <ac:spMk id="3" creationId="{6E77EE9A-37C3-4705-9C67-AA2340017B33}"/>
          </ac:spMkLst>
        </pc:spChg>
        <pc:picChg chg="add mod">
          <ac:chgData name="Arbuckle, Peter - REE-ARS" userId="3ec0be7f-0053-4f0f-906e-852a79bf2ddc" providerId="ADAL" clId="{42DDBF19-71A6-4F63-9100-4A8A4C2FC3D5}" dt="2023-07-06T13:30:49.747" v="1669" actId="1076"/>
          <ac:picMkLst>
            <pc:docMk/>
            <pc:sldMk cId="4255750735" sldId="335"/>
            <ac:picMk id="3" creationId="{2E3F0459-F89C-037B-6101-51CFEBB8F843}"/>
          </ac:picMkLst>
        </pc:picChg>
        <pc:picChg chg="add mod">
          <ac:chgData name="Arbuckle, Peter - REE-ARS" userId="3ec0be7f-0053-4f0f-906e-852a79bf2ddc" providerId="ADAL" clId="{42DDBF19-71A6-4F63-9100-4A8A4C2FC3D5}" dt="2023-07-06T13:31:25.620" v="1676" actId="1076"/>
          <ac:picMkLst>
            <pc:docMk/>
            <pc:sldMk cId="4255750735" sldId="335"/>
            <ac:picMk id="5" creationId="{F625FA0D-6074-1607-266B-52916A0BC370}"/>
          </ac:picMkLst>
        </pc:picChg>
        <pc:picChg chg="add mod">
          <ac:chgData name="Arbuckle, Peter - REE-ARS" userId="3ec0be7f-0053-4f0f-906e-852a79bf2ddc" providerId="ADAL" clId="{42DDBF19-71A6-4F63-9100-4A8A4C2FC3D5}" dt="2023-07-06T13:31:29.876" v="1677" actId="1076"/>
          <ac:picMkLst>
            <pc:docMk/>
            <pc:sldMk cId="4255750735" sldId="335"/>
            <ac:picMk id="6" creationId="{876054F2-4550-361A-4BE2-B3A3E7FEE8D5}"/>
          </ac:picMkLst>
        </pc:picChg>
        <pc:picChg chg="add mod ord modCrop">
          <ac:chgData name="Arbuckle, Peter - REE-ARS" userId="3ec0be7f-0053-4f0f-906e-852a79bf2ddc" providerId="ADAL" clId="{42DDBF19-71A6-4F63-9100-4A8A4C2FC3D5}" dt="2023-07-06T13:31:14.446" v="1675" actId="167"/>
          <ac:picMkLst>
            <pc:docMk/>
            <pc:sldMk cId="4255750735" sldId="335"/>
            <ac:picMk id="7" creationId="{86BC142D-AABD-43B9-2741-363C1C83DE46}"/>
          </ac:picMkLst>
        </pc:picChg>
        <pc:picChg chg="add mod modCrop">
          <ac:chgData name="Arbuckle, Peter - REE-ARS" userId="3ec0be7f-0053-4f0f-906e-852a79bf2ddc" providerId="ADAL" clId="{42DDBF19-71A6-4F63-9100-4A8A4C2FC3D5}" dt="2023-07-06T13:30:56.363" v="1672" actId="1076"/>
          <ac:picMkLst>
            <pc:docMk/>
            <pc:sldMk cId="4255750735" sldId="335"/>
            <ac:picMk id="8" creationId="{FE8E12A2-90FB-178D-0B8C-DCB13B1E6C20}"/>
          </ac:picMkLst>
        </pc:picChg>
      </pc:sldChg>
      <pc:sldChg chg="del">
        <pc:chgData name="Arbuckle, Peter - REE-ARS" userId="3ec0be7f-0053-4f0f-906e-852a79bf2ddc" providerId="ADAL" clId="{42DDBF19-71A6-4F63-9100-4A8A4C2FC3D5}" dt="2023-06-28T20:15:13.928" v="1011" actId="47"/>
        <pc:sldMkLst>
          <pc:docMk/>
          <pc:sldMk cId="2242803676" sldId="336"/>
        </pc:sldMkLst>
      </pc:sldChg>
      <pc:sldChg chg="del">
        <pc:chgData name="Arbuckle, Peter - REE-ARS" userId="3ec0be7f-0053-4f0f-906e-852a79bf2ddc" providerId="ADAL" clId="{42DDBF19-71A6-4F63-9100-4A8A4C2FC3D5}" dt="2023-06-28T20:15:15.738" v="1013" actId="47"/>
        <pc:sldMkLst>
          <pc:docMk/>
          <pc:sldMk cId="2179309246" sldId="337"/>
        </pc:sldMkLst>
      </pc:sldChg>
      <pc:sldChg chg="del">
        <pc:chgData name="Arbuckle, Peter - REE-ARS" userId="3ec0be7f-0053-4f0f-906e-852a79bf2ddc" providerId="ADAL" clId="{42DDBF19-71A6-4F63-9100-4A8A4C2FC3D5}" dt="2023-06-28T20:15:16.785" v="1015" actId="47"/>
        <pc:sldMkLst>
          <pc:docMk/>
          <pc:sldMk cId="4116169391" sldId="338"/>
        </pc:sldMkLst>
      </pc:sldChg>
      <pc:sldChg chg="addSp delSp modSp mod modNotesTx">
        <pc:chgData name="Arbuckle, Peter - REE-ARS" userId="3ec0be7f-0053-4f0f-906e-852a79bf2ddc" providerId="ADAL" clId="{42DDBF19-71A6-4F63-9100-4A8A4C2FC3D5}" dt="2023-07-12T23:36:58.469" v="5321" actId="6549"/>
        <pc:sldMkLst>
          <pc:docMk/>
          <pc:sldMk cId="2076511820" sldId="352"/>
        </pc:sldMkLst>
        <pc:spChg chg="mod">
          <ac:chgData name="Arbuckle, Peter - REE-ARS" userId="3ec0be7f-0053-4f0f-906e-852a79bf2ddc" providerId="ADAL" clId="{42DDBF19-71A6-4F63-9100-4A8A4C2FC3D5}" dt="2023-07-11T21:55:01.230" v="4691" actId="20577"/>
          <ac:spMkLst>
            <pc:docMk/>
            <pc:sldMk cId="2076511820" sldId="352"/>
            <ac:spMk id="2" creationId="{00000000-0000-0000-0000-000000000000}"/>
          </ac:spMkLst>
        </pc:spChg>
        <pc:spChg chg="add del mod">
          <ac:chgData name="Arbuckle, Peter - REE-ARS" userId="3ec0be7f-0053-4f0f-906e-852a79bf2ddc" providerId="ADAL" clId="{42DDBF19-71A6-4F63-9100-4A8A4C2FC3D5}" dt="2023-07-11T22:25:08.394" v="5239" actId="20577"/>
          <ac:spMkLst>
            <pc:docMk/>
            <pc:sldMk cId="2076511820" sldId="352"/>
            <ac:spMk id="4" creationId="{2953448B-5AB1-9F22-2CC3-F6223D9C77B7}"/>
          </ac:spMkLst>
        </pc:spChg>
        <pc:spChg chg="add del mod">
          <ac:chgData name="Arbuckle, Peter - REE-ARS" userId="3ec0be7f-0053-4f0f-906e-852a79bf2ddc" providerId="ADAL" clId="{42DDBF19-71A6-4F63-9100-4A8A4C2FC3D5}" dt="2023-06-28T20:10:52.179" v="944" actId="478"/>
          <ac:spMkLst>
            <pc:docMk/>
            <pc:sldMk cId="2076511820" sldId="352"/>
            <ac:spMk id="7" creationId="{49C6B83F-48CB-10D5-31B9-3DDFD369A95E}"/>
          </ac:spMkLst>
        </pc:spChg>
        <pc:spChg chg="del">
          <ac:chgData name="Arbuckle, Peter - REE-ARS" userId="3ec0be7f-0053-4f0f-906e-852a79bf2ddc" providerId="ADAL" clId="{42DDBF19-71A6-4F63-9100-4A8A4C2FC3D5}" dt="2023-06-28T20:10:49.509" v="943" actId="478"/>
          <ac:spMkLst>
            <pc:docMk/>
            <pc:sldMk cId="2076511820" sldId="352"/>
            <ac:spMk id="10" creationId="{BC8EA170-9440-4C02-AF0B-E436316826BF}"/>
          </ac:spMkLst>
        </pc:spChg>
        <pc:picChg chg="del">
          <ac:chgData name="Arbuckle, Peter - REE-ARS" userId="3ec0be7f-0053-4f0f-906e-852a79bf2ddc" providerId="ADAL" clId="{42DDBF19-71A6-4F63-9100-4A8A4C2FC3D5}" dt="2023-06-28T20:10:38.843" v="939" actId="478"/>
          <ac:picMkLst>
            <pc:docMk/>
            <pc:sldMk cId="2076511820" sldId="352"/>
            <ac:picMk id="12" creationId="{B99BB413-BC6D-49AC-B73C-90B68722ACB8}"/>
          </ac:picMkLst>
        </pc:picChg>
      </pc:sldChg>
      <pc:sldChg chg="del">
        <pc:chgData name="Arbuckle, Peter - REE-ARS" userId="3ec0be7f-0053-4f0f-906e-852a79bf2ddc" providerId="ADAL" clId="{42DDBF19-71A6-4F63-9100-4A8A4C2FC3D5}" dt="2023-06-28T20:15:16.217" v="1014" actId="47"/>
        <pc:sldMkLst>
          <pc:docMk/>
          <pc:sldMk cId="4053772780" sldId="358"/>
        </pc:sldMkLst>
      </pc:sldChg>
      <pc:sldChg chg="delSp modSp mod ord modNotesTx">
        <pc:chgData name="Arbuckle, Peter - REE-ARS" userId="3ec0be7f-0053-4f0f-906e-852a79bf2ddc" providerId="ADAL" clId="{42DDBF19-71A6-4F63-9100-4A8A4C2FC3D5}" dt="2023-07-12T23:36:49.020" v="5319" actId="6549"/>
        <pc:sldMkLst>
          <pc:docMk/>
          <pc:sldMk cId="3873196283" sldId="2076136551"/>
        </pc:sldMkLst>
        <pc:spChg chg="mod">
          <ac:chgData name="Arbuckle, Peter - REE-ARS" userId="3ec0be7f-0053-4f0f-906e-852a79bf2ddc" providerId="ADAL" clId="{42DDBF19-71A6-4F63-9100-4A8A4C2FC3D5}" dt="2023-06-28T20:13:30.563" v="962" actId="20577"/>
          <ac:spMkLst>
            <pc:docMk/>
            <pc:sldMk cId="3873196283" sldId="2076136551"/>
            <ac:spMk id="6" creationId="{A48A9191-B8C5-42C5-9247-9C64BA47B72A}"/>
          </ac:spMkLst>
        </pc:spChg>
        <pc:spChg chg="del">
          <ac:chgData name="Arbuckle, Peter - REE-ARS" userId="3ec0be7f-0053-4f0f-906e-852a79bf2ddc" providerId="ADAL" clId="{42DDBF19-71A6-4F63-9100-4A8A4C2FC3D5}" dt="2023-07-07T16:15:08.194" v="2998" actId="478"/>
          <ac:spMkLst>
            <pc:docMk/>
            <pc:sldMk cId="3873196283" sldId="2076136551"/>
            <ac:spMk id="31" creationId="{B87CD28B-D7C8-4F00-A484-988441C680C6}"/>
          </ac:spMkLst>
        </pc:spChg>
        <pc:grpChg chg="del">
          <ac:chgData name="Arbuckle, Peter - REE-ARS" userId="3ec0be7f-0053-4f0f-906e-852a79bf2ddc" providerId="ADAL" clId="{42DDBF19-71A6-4F63-9100-4A8A4C2FC3D5}" dt="2023-07-07T16:14:59.314" v="2995" actId="478"/>
          <ac:grpSpMkLst>
            <pc:docMk/>
            <pc:sldMk cId="3873196283" sldId="2076136551"/>
            <ac:grpSpMk id="16" creationId="{3FFD54EA-7E7D-4C72-A3A1-CFA6CD38C416}"/>
          </ac:grpSpMkLst>
        </pc:grpChg>
        <pc:grpChg chg="del">
          <ac:chgData name="Arbuckle, Peter - REE-ARS" userId="3ec0be7f-0053-4f0f-906e-852a79bf2ddc" providerId="ADAL" clId="{42DDBF19-71A6-4F63-9100-4A8A4C2FC3D5}" dt="2023-07-07T16:15:02.099" v="2996" actId="478"/>
          <ac:grpSpMkLst>
            <pc:docMk/>
            <pc:sldMk cId="3873196283" sldId="2076136551"/>
            <ac:grpSpMk id="19" creationId="{57A3EF1A-1A20-4E7E-96B7-764BCA6BEA1B}"/>
          </ac:grpSpMkLst>
        </pc:grpChg>
        <pc:grpChg chg="del">
          <ac:chgData name="Arbuckle, Peter - REE-ARS" userId="3ec0be7f-0053-4f0f-906e-852a79bf2ddc" providerId="ADAL" clId="{42DDBF19-71A6-4F63-9100-4A8A4C2FC3D5}" dt="2023-07-07T16:15:04.866" v="2997" actId="478"/>
          <ac:grpSpMkLst>
            <pc:docMk/>
            <pc:sldMk cId="3873196283" sldId="2076136551"/>
            <ac:grpSpMk id="25" creationId="{90271B2F-4F61-44A3-83A2-76AFD0B14845}"/>
          </ac:grpSpMkLst>
        </pc:grpChg>
        <pc:grpChg chg="del">
          <ac:chgData name="Arbuckle, Peter - REE-ARS" userId="3ec0be7f-0053-4f0f-906e-852a79bf2ddc" providerId="ADAL" clId="{42DDBF19-71A6-4F63-9100-4A8A4C2FC3D5}" dt="2023-07-07T16:14:57.223" v="2994" actId="478"/>
          <ac:grpSpMkLst>
            <pc:docMk/>
            <pc:sldMk cId="3873196283" sldId="2076136551"/>
            <ac:grpSpMk id="28" creationId="{E14DF85A-25CB-4B8C-851F-9895BCC07C34}"/>
          </ac:grpSpMkLst>
        </pc:grpChg>
      </pc:sldChg>
      <pc:sldChg chg="del">
        <pc:chgData name="Arbuckle, Peter - REE-ARS" userId="3ec0be7f-0053-4f0f-906e-852a79bf2ddc" providerId="ADAL" clId="{42DDBF19-71A6-4F63-9100-4A8A4C2FC3D5}" dt="2023-06-28T20:15:14.510" v="1012" actId="47"/>
        <pc:sldMkLst>
          <pc:docMk/>
          <pc:sldMk cId="933216457" sldId="2076136554"/>
        </pc:sldMkLst>
      </pc:sldChg>
      <pc:sldChg chg="del">
        <pc:chgData name="Arbuckle, Peter - REE-ARS" userId="3ec0be7f-0053-4f0f-906e-852a79bf2ddc" providerId="ADAL" clId="{42DDBF19-71A6-4F63-9100-4A8A4C2FC3D5}" dt="2023-06-28T20:15:11.533" v="1008" actId="47"/>
        <pc:sldMkLst>
          <pc:docMk/>
          <pc:sldMk cId="1127508623" sldId="2076136557"/>
        </pc:sldMkLst>
      </pc:sldChg>
      <pc:sldChg chg="del">
        <pc:chgData name="Arbuckle, Peter - REE-ARS" userId="3ec0be7f-0053-4f0f-906e-852a79bf2ddc" providerId="ADAL" clId="{42DDBF19-71A6-4F63-9100-4A8A4C2FC3D5}" dt="2023-06-28T20:15:10.707" v="1007" actId="47"/>
        <pc:sldMkLst>
          <pc:docMk/>
          <pc:sldMk cId="3716952162" sldId="2076136558"/>
        </pc:sldMkLst>
      </pc:sldChg>
      <pc:sldChg chg="del">
        <pc:chgData name="Arbuckle, Peter - REE-ARS" userId="3ec0be7f-0053-4f0f-906e-852a79bf2ddc" providerId="ADAL" clId="{42DDBF19-71A6-4F63-9100-4A8A4C2FC3D5}" dt="2023-06-28T20:15:13.318" v="1010" actId="47"/>
        <pc:sldMkLst>
          <pc:docMk/>
          <pc:sldMk cId="3937563669" sldId="2076136560"/>
        </pc:sldMkLst>
      </pc:sldChg>
      <pc:sldChg chg="modSp mod ord">
        <pc:chgData name="Arbuckle, Peter - REE-ARS" userId="3ec0be7f-0053-4f0f-906e-852a79bf2ddc" providerId="ADAL" clId="{42DDBF19-71A6-4F63-9100-4A8A4C2FC3D5}" dt="2023-07-11T22:24:52.700" v="5224" actId="20577"/>
        <pc:sldMkLst>
          <pc:docMk/>
          <pc:sldMk cId="3351946088" sldId="2076136561"/>
        </pc:sldMkLst>
        <pc:spChg chg="mod">
          <ac:chgData name="Arbuckle, Peter - REE-ARS" userId="3ec0be7f-0053-4f0f-906e-852a79bf2ddc" providerId="ADAL" clId="{42DDBF19-71A6-4F63-9100-4A8A4C2FC3D5}" dt="2023-07-11T22:24:52.700" v="5224" actId="20577"/>
          <ac:spMkLst>
            <pc:docMk/>
            <pc:sldMk cId="3351946088" sldId="2076136561"/>
            <ac:spMk id="3" creationId="{0E9899F8-20E3-41B4-A9E6-1FCB336BEB71}"/>
          </ac:spMkLst>
        </pc:spChg>
      </pc:sldChg>
      <pc:sldChg chg="del">
        <pc:chgData name="Arbuckle, Peter - REE-ARS" userId="3ec0be7f-0053-4f0f-906e-852a79bf2ddc" providerId="ADAL" clId="{42DDBF19-71A6-4F63-9100-4A8A4C2FC3D5}" dt="2023-06-28T20:15:10.344" v="1006" actId="47"/>
        <pc:sldMkLst>
          <pc:docMk/>
          <pc:sldMk cId="629884499" sldId="2076136562"/>
        </pc:sldMkLst>
      </pc:sldChg>
      <pc:sldChg chg="ord modNotesTx">
        <pc:chgData name="Arbuckle, Peter - REE-ARS" userId="3ec0be7f-0053-4f0f-906e-852a79bf2ddc" providerId="ADAL" clId="{42DDBF19-71A6-4F63-9100-4A8A4C2FC3D5}" dt="2023-07-12T23:36:09.747" v="5283" actId="6549"/>
        <pc:sldMkLst>
          <pc:docMk/>
          <pc:sldMk cId="338609126" sldId="2076136563"/>
        </pc:sldMkLst>
      </pc:sldChg>
      <pc:sldChg chg="del">
        <pc:chgData name="Arbuckle, Peter - REE-ARS" userId="3ec0be7f-0053-4f0f-906e-852a79bf2ddc" providerId="ADAL" clId="{42DDBF19-71A6-4F63-9100-4A8A4C2FC3D5}" dt="2023-06-28T20:15:12.532" v="1009" actId="47"/>
        <pc:sldMkLst>
          <pc:docMk/>
          <pc:sldMk cId="3256289365" sldId="2076136564"/>
        </pc:sldMkLst>
      </pc:sldChg>
      <pc:sldChg chg="addSp delSp modSp add mod modNotesTx">
        <pc:chgData name="Arbuckle, Peter - REE-ARS" userId="3ec0be7f-0053-4f0f-906e-852a79bf2ddc" providerId="ADAL" clId="{42DDBF19-71A6-4F63-9100-4A8A4C2FC3D5}" dt="2023-07-12T23:36:12.532" v="5284" actId="6549"/>
        <pc:sldMkLst>
          <pc:docMk/>
          <pc:sldMk cId="907099493" sldId="2076136565"/>
        </pc:sldMkLst>
        <pc:spChg chg="mod">
          <ac:chgData name="Arbuckle, Peter - REE-ARS" userId="3ec0be7f-0053-4f0f-906e-852a79bf2ddc" providerId="ADAL" clId="{42DDBF19-71A6-4F63-9100-4A8A4C2FC3D5}" dt="2023-06-28T19:05:02.203" v="498" actId="20577"/>
          <ac:spMkLst>
            <pc:docMk/>
            <pc:sldMk cId="907099493" sldId="2076136565"/>
            <ac:spMk id="6" creationId="{24C232E9-8286-4E04-9025-DAD4F393DCDA}"/>
          </ac:spMkLst>
        </pc:spChg>
        <pc:spChg chg="add del mod">
          <ac:chgData name="Arbuckle, Peter - REE-ARS" userId="3ec0be7f-0053-4f0f-906e-852a79bf2ddc" providerId="ADAL" clId="{42DDBF19-71A6-4F63-9100-4A8A4C2FC3D5}" dt="2023-07-07T16:31:47.336" v="3210" actId="1076"/>
          <ac:spMkLst>
            <pc:docMk/>
            <pc:sldMk cId="907099493" sldId="2076136565"/>
            <ac:spMk id="7" creationId="{E5CEF243-1241-4EB4-8D2A-AC4E9F8EA393}"/>
          </ac:spMkLst>
        </pc:spChg>
        <pc:grpChg chg="mod">
          <ac:chgData name="Arbuckle, Peter - REE-ARS" userId="3ec0be7f-0053-4f0f-906e-852a79bf2ddc" providerId="ADAL" clId="{42DDBF19-71A6-4F63-9100-4A8A4C2FC3D5}" dt="2023-06-29T21:12:39.827" v="1631" actId="1076"/>
          <ac:grpSpMkLst>
            <pc:docMk/>
            <pc:sldMk cId="907099493" sldId="2076136565"/>
            <ac:grpSpMk id="12" creationId="{591619C7-161A-4484-A94B-2307676C9C06}"/>
          </ac:grpSpMkLst>
        </pc:grpChg>
        <pc:grpChg chg="mod">
          <ac:chgData name="Arbuckle, Peter - REE-ARS" userId="3ec0be7f-0053-4f0f-906e-852a79bf2ddc" providerId="ADAL" clId="{42DDBF19-71A6-4F63-9100-4A8A4C2FC3D5}" dt="2023-06-29T21:12:34.382" v="1630" actId="1076"/>
          <ac:grpSpMkLst>
            <pc:docMk/>
            <pc:sldMk cId="907099493" sldId="2076136565"/>
            <ac:grpSpMk id="15" creationId="{3BAB77C3-ADB6-4814-95AF-F55B1672F96F}"/>
          </ac:grpSpMkLst>
        </pc:grpChg>
      </pc:sldChg>
      <pc:sldChg chg="addSp modSp add mod ord modNotesTx">
        <pc:chgData name="Arbuckle, Peter - REE-ARS" userId="3ec0be7f-0053-4f0f-906e-852a79bf2ddc" providerId="ADAL" clId="{42DDBF19-71A6-4F63-9100-4A8A4C2FC3D5}" dt="2023-07-11T22:05:54.532" v="4897" actId="2711"/>
        <pc:sldMkLst>
          <pc:docMk/>
          <pc:sldMk cId="3060718346" sldId="2076136566"/>
        </pc:sldMkLst>
        <pc:spChg chg="mod">
          <ac:chgData name="Arbuckle, Peter - REE-ARS" userId="3ec0be7f-0053-4f0f-906e-852a79bf2ddc" providerId="ADAL" clId="{42DDBF19-71A6-4F63-9100-4A8A4C2FC3D5}" dt="2023-07-11T18:13:53.845" v="4369" actId="20577"/>
          <ac:spMkLst>
            <pc:docMk/>
            <pc:sldMk cId="3060718346" sldId="2076136566"/>
            <ac:spMk id="2" creationId="{00000000-0000-0000-0000-000000000000}"/>
          </ac:spMkLst>
        </pc:spChg>
        <pc:spChg chg="mod">
          <ac:chgData name="Arbuckle, Peter - REE-ARS" userId="3ec0be7f-0053-4f0f-906e-852a79bf2ddc" providerId="ADAL" clId="{42DDBF19-71A6-4F63-9100-4A8A4C2FC3D5}" dt="2023-07-11T22:05:54.532" v="4897" actId="2711"/>
          <ac:spMkLst>
            <pc:docMk/>
            <pc:sldMk cId="3060718346" sldId="2076136566"/>
            <ac:spMk id="4" creationId="{2953448B-5AB1-9F22-2CC3-F6223D9C77B7}"/>
          </ac:spMkLst>
        </pc:spChg>
        <pc:picChg chg="add mod">
          <ac:chgData name="Arbuckle, Peter - REE-ARS" userId="3ec0be7f-0053-4f0f-906e-852a79bf2ddc" providerId="ADAL" clId="{42DDBF19-71A6-4F63-9100-4A8A4C2FC3D5}" dt="2023-07-11T18:09:59.089" v="4346" actId="1076"/>
          <ac:picMkLst>
            <pc:docMk/>
            <pc:sldMk cId="3060718346" sldId="2076136566"/>
            <ac:picMk id="3" creationId="{ABD43915-5E00-6711-12B1-399CB4148C8B}"/>
          </ac:picMkLst>
        </pc:picChg>
        <pc:picChg chg="add mod">
          <ac:chgData name="Arbuckle, Peter - REE-ARS" userId="3ec0be7f-0053-4f0f-906e-852a79bf2ddc" providerId="ADAL" clId="{42DDBF19-71A6-4F63-9100-4A8A4C2FC3D5}" dt="2023-07-11T18:10:29.025" v="4348" actId="1076"/>
          <ac:picMkLst>
            <pc:docMk/>
            <pc:sldMk cId="3060718346" sldId="2076136566"/>
            <ac:picMk id="6" creationId="{DECAA005-30E4-1028-EB5E-A85748659A79}"/>
          </ac:picMkLst>
        </pc:picChg>
        <pc:picChg chg="add mod">
          <ac:chgData name="Arbuckle, Peter - REE-ARS" userId="3ec0be7f-0053-4f0f-906e-852a79bf2ddc" providerId="ADAL" clId="{42DDBF19-71A6-4F63-9100-4A8A4C2FC3D5}" dt="2023-07-11T18:11:05.457" v="4350" actId="1076"/>
          <ac:picMkLst>
            <pc:docMk/>
            <pc:sldMk cId="3060718346" sldId="2076136566"/>
            <ac:picMk id="7" creationId="{4700106B-85CD-06A2-362D-64D97DBD60B6}"/>
          </ac:picMkLst>
        </pc:picChg>
        <pc:picChg chg="add mod">
          <ac:chgData name="Arbuckle, Peter - REE-ARS" userId="3ec0be7f-0053-4f0f-906e-852a79bf2ddc" providerId="ADAL" clId="{42DDBF19-71A6-4F63-9100-4A8A4C2FC3D5}" dt="2023-07-11T18:12:30.568" v="4356" actId="1076"/>
          <ac:picMkLst>
            <pc:docMk/>
            <pc:sldMk cId="3060718346" sldId="2076136566"/>
            <ac:picMk id="8" creationId="{46401817-C8D1-7CCE-7DAF-27A01E9B6327}"/>
          </ac:picMkLst>
        </pc:picChg>
        <pc:picChg chg="add mod">
          <ac:chgData name="Arbuckle, Peter - REE-ARS" userId="3ec0be7f-0053-4f0f-906e-852a79bf2ddc" providerId="ADAL" clId="{42DDBF19-71A6-4F63-9100-4A8A4C2FC3D5}" dt="2023-07-11T18:12:20.712" v="4355" actId="1076"/>
          <ac:picMkLst>
            <pc:docMk/>
            <pc:sldMk cId="3060718346" sldId="2076136566"/>
            <ac:picMk id="9" creationId="{4ADC418B-8F42-B2C4-A6B4-BA55033E873E}"/>
          </ac:picMkLst>
        </pc:picChg>
        <pc:picChg chg="add mod">
          <ac:chgData name="Arbuckle, Peter - REE-ARS" userId="3ec0be7f-0053-4f0f-906e-852a79bf2ddc" providerId="ADAL" clId="{42DDBF19-71A6-4F63-9100-4A8A4C2FC3D5}" dt="2023-07-11T18:17:11.408" v="4484" actId="1076"/>
          <ac:picMkLst>
            <pc:docMk/>
            <pc:sldMk cId="3060718346" sldId="2076136566"/>
            <ac:picMk id="10" creationId="{DE78068B-A79D-96CD-B64C-BF89F103F35B}"/>
          </ac:picMkLst>
        </pc:picChg>
        <pc:picChg chg="add mod">
          <ac:chgData name="Arbuckle, Peter - REE-ARS" userId="3ec0be7f-0053-4f0f-906e-852a79bf2ddc" providerId="ADAL" clId="{42DDBF19-71A6-4F63-9100-4A8A4C2FC3D5}" dt="2023-07-11T21:47:42.810" v="4598" actId="1076"/>
          <ac:picMkLst>
            <pc:docMk/>
            <pc:sldMk cId="3060718346" sldId="2076136566"/>
            <ac:picMk id="11" creationId="{B918DA7D-7B35-F429-B945-C40FC7F1CD7A}"/>
          </ac:picMkLst>
        </pc:picChg>
      </pc:sldChg>
      <pc:sldChg chg="modSp mod modNotesTx">
        <pc:chgData name="Arbuckle, Peter - REE-ARS" userId="3ec0be7f-0053-4f0f-906e-852a79bf2ddc" providerId="ADAL" clId="{42DDBF19-71A6-4F63-9100-4A8A4C2FC3D5}" dt="2023-07-12T23:37:03.046" v="5322" actId="6549"/>
        <pc:sldMkLst>
          <pc:docMk/>
          <pc:sldMk cId="813267524" sldId="2076136567"/>
        </pc:sldMkLst>
        <pc:spChg chg="mod">
          <ac:chgData name="Arbuckle, Peter - REE-ARS" userId="3ec0be7f-0053-4f0f-906e-852a79bf2ddc" providerId="ADAL" clId="{42DDBF19-71A6-4F63-9100-4A8A4C2FC3D5}" dt="2023-07-11T21:55:43.684" v="4694" actId="20577"/>
          <ac:spMkLst>
            <pc:docMk/>
            <pc:sldMk cId="813267524" sldId="2076136567"/>
            <ac:spMk id="2" creationId="{00000000-0000-0000-0000-000000000000}"/>
          </ac:spMkLst>
        </pc:spChg>
        <pc:spChg chg="mod">
          <ac:chgData name="Arbuckle, Peter - REE-ARS" userId="3ec0be7f-0053-4f0f-906e-852a79bf2ddc" providerId="ADAL" clId="{42DDBF19-71A6-4F63-9100-4A8A4C2FC3D5}" dt="2023-07-11T22:15:47.708" v="5173" actId="20577"/>
          <ac:spMkLst>
            <pc:docMk/>
            <pc:sldMk cId="813267524" sldId="2076136567"/>
            <ac:spMk id="4" creationId="{2953448B-5AB1-9F22-2CC3-F6223D9C77B7}"/>
          </ac:spMkLst>
        </pc:spChg>
        <pc:picChg chg="mod">
          <ac:chgData name="Arbuckle, Peter - REE-ARS" userId="3ec0be7f-0053-4f0f-906e-852a79bf2ddc" providerId="ADAL" clId="{42DDBF19-71A6-4F63-9100-4A8A4C2FC3D5}" dt="2023-07-11T22:15:08.055" v="5144" actId="1076"/>
          <ac:picMkLst>
            <pc:docMk/>
            <pc:sldMk cId="813267524" sldId="2076136567"/>
            <ac:picMk id="3" creationId="{8D8E646C-CA75-DD23-573F-E4124DAE5E4A}"/>
          </ac:picMkLst>
        </pc:picChg>
      </pc:sldChg>
      <pc:sldChg chg="modSp mod modNotesTx">
        <pc:chgData name="Arbuckle, Peter - REE-ARS" userId="3ec0be7f-0053-4f0f-906e-852a79bf2ddc" providerId="ADAL" clId="{42DDBF19-71A6-4F63-9100-4A8A4C2FC3D5}" dt="2023-07-12T23:37:10.283" v="5324" actId="6549"/>
        <pc:sldMkLst>
          <pc:docMk/>
          <pc:sldMk cId="2941466188" sldId="2076136568"/>
        </pc:sldMkLst>
        <pc:spChg chg="mod">
          <ac:chgData name="Arbuckle, Peter - REE-ARS" userId="3ec0be7f-0053-4f0f-906e-852a79bf2ddc" providerId="ADAL" clId="{42DDBF19-71A6-4F63-9100-4A8A4C2FC3D5}" dt="2023-07-11T22:23:07.498" v="5215" actId="20577"/>
          <ac:spMkLst>
            <pc:docMk/>
            <pc:sldMk cId="2941466188" sldId="2076136568"/>
            <ac:spMk id="2" creationId="{00000000-0000-0000-0000-000000000000}"/>
          </ac:spMkLst>
        </pc:spChg>
        <pc:spChg chg="mod">
          <ac:chgData name="Arbuckle, Peter - REE-ARS" userId="3ec0be7f-0053-4f0f-906e-852a79bf2ddc" providerId="ADAL" clId="{42DDBF19-71A6-4F63-9100-4A8A4C2FC3D5}" dt="2023-07-11T22:17:50.311" v="5177" actId="113"/>
          <ac:spMkLst>
            <pc:docMk/>
            <pc:sldMk cId="2941466188" sldId="2076136568"/>
            <ac:spMk id="4" creationId="{2953448B-5AB1-9F22-2CC3-F6223D9C77B7}"/>
          </ac:spMkLst>
        </pc:spChg>
      </pc:sldChg>
      <pc:sldChg chg="modSp mod modNotesTx">
        <pc:chgData name="Arbuckle, Peter - REE-ARS" userId="3ec0be7f-0053-4f0f-906e-852a79bf2ddc" providerId="ADAL" clId="{42DDBF19-71A6-4F63-9100-4A8A4C2FC3D5}" dt="2023-07-12T23:37:07.050" v="5323" actId="6549"/>
        <pc:sldMkLst>
          <pc:docMk/>
          <pc:sldMk cId="393513907" sldId="2076136569"/>
        </pc:sldMkLst>
        <pc:spChg chg="mod">
          <ac:chgData name="Arbuckle, Peter - REE-ARS" userId="3ec0be7f-0053-4f0f-906e-852a79bf2ddc" providerId="ADAL" clId="{42DDBF19-71A6-4F63-9100-4A8A4C2FC3D5}" dt="2023-07-11T22:22:47.610" v="5202" actId="20577"/>
          <ac:spMkLst>
            <pc:docMk/>
            <pc:sldMk cId="393513907" sldId="2076136569"/>
            <ac:spMk id="2" creationId="{C3461235-64E6-FD3A-1975-3BF5AE0129A4}"/>
          </ac:spMkLst>
        </pc:spChg>
      </pc:sldChg>
      <pc:sldChg chg="addSp delSp modSp mod modNotesTx">
        <pc:chgData name="Arbuckle, Peter - REE-ARS" userId="3ec0be7f-0053-4f0f-906e-852a79bf2ddc" providerId="ADAL" clId="{42DDBF19-71A6-4F63-9100-4A8A4C2FC3D5}" dt="2023-07-12T03:15:58.216" v="5281" actId="2711"/>
        <pc:sldMkLst>
          <pc:docMk/>
          <pc:sldMk cId="2628113657" sldId="2076136570"/>
        </pc:sldMkLst>
        <pc:spChg chg="del">
          <ac:chgData name="Arbuckle, Peter - REE-ARS" userId="3ec0be7f-0053-4f0f-906e-852a79bf2ddc" providerId="ADAL" clId="{42DDBF19-71A6-4F63-9100-4A8A4C2FC3D5}" dt="2023-07-07T19:54:46.852" v="3300" actId="478"/>
          <ac:spMkLst>
            <pc:docMk/>
            <pc:sldMk cId="2628113657" sldId="2076136570"/>
            <ac:spMk id="2" creationId="{EE91A5A6-2650-A0B5-A830-17AEDCC56559}"/>
          </ac:spMkLst>
        </pc:spChg>
        <pc:spChg chg="del">
          <ac:chgData name="Arbuckle, Peter - REE-ARS" userId="3ec0be7f-0053-4f0f-906e-852a79bf2ddc" providerId="ADAL" clId="{42DDBF19-71A6-4F63-9100-4A8A4C2FC3D5}" dt="2023-07-07T19:54:58.014" v="3304" actId="478"/>
          <ac:spMkLst>
            <pc:docMk/>
            <pc:sldMk cId="2628113657" sldId="2076136570"/>
            <ac:spMk id="3" creationId="{4E4E13D9-DCAC-40FC-D9DA-695D7B400EAC}"/>
          </ac:spMkLst>
        </pc:spChg>
        <pc:spChg chg="add del mod">
          <ac:chgData name="Arbuckle, Peter - REE-ARS" userId="3ec0be7f-0053-4f0f-906e-852a79bf2ddc" providerId="ADAL" clId="{42DDBF19-71A6-4F63-9100-4A8A4C2FC3D5}" dt="2023-07-07T19:54:54.912" v="3303" actId="478"/>
          <ac:spMkLst>
            <pc:docMk/>
            <pc:sldMk cId="2628113657" sldId="2076136570"/>
            <ac:spMk id="10" creationId="{BB7663CD-2284-1821-FE19-C8E70BF8F9E8}"/>
          </ac:spMkLst>
        </pc:spChg>
        <pc:spChg chg="add mod">
          <ac:chgData name="Arbuckle, Peter - REE-ARS" userId="3ec0be7f-0053-4f0f-906e-852a79bf2ddc" providerId="ADAL" clId="{42DDBF19-71A6-4F63-9100-4A8A4C2FC3D5}" dt="2023-07-12T03:15:58.216" v="5281" actId="2711"/>
          <ac:spMkLst>
            <pc:docMk/>
            <pc:sldMk cId="2628113657" sldId="2076136570"/>
            <ac:spMk id="11" creationId="{12CAE3FD-916D-8957-7752-BBD0EAC34E59}"/>
          </ac:spMkLst>
        </pc:spChg>
        <pc:spChg chg="add mod">
          <ac:chgData name="Arbuckle, Peter - REE-ARS" userId="3ec0be7f-0053-4f0f-906e-852a79bf2ddc" providerId="ADAL" clId="{42DDBF19-71A6-4F63-9100-4A8A4C2FC3D5}" dt="2023-07-11T22:29:57.016" v="5257" actId="2711"/>
          <ac:spMkLst>
            <pc:docMk/>
            <pc:sldMk cId="2628113657" sldId="2076136570"/>
            <ac:spMk id="12" creationId="{E7B1E6A0-A4C7-1977-5B99-491A9B7F7D18}"/>
          </ac:spMkLst>
        </pc:spChg>
        <pc:picChg chg="add del mod modCrop">
          <ac:chgData name="Arbuckle, Peter - REE-ARS" userId="3ec0be7f-0053-4f0f-906e-852a79bf2ddc" providerId="ADAL" clId="{42DDBF19-71A6-4F63-9100-4A8A4C2FC3D5}" dt="2023-07-07T16:48:46.754" v="3254" actId="22"/>
          <ac:picMkLst>
            <pc:docMk/>
            <pc:sldMk cId="2628113657" sldId="2076136570"/>
            <ac:picMk id="6" creationId="{40B7E794-0386-2C65-478D-59470FF7C177}"/>
          </ac:picMkLst>
        </pc:picChg>
        <pc:picChg chg="add del mod modCrop">
          <ac:chgData name="Arbuckle, Peter - REE-ARS" userId="3ec0be7f-0053-4f0f-906e-852a79bf2ddc" providerId="ADAL" clId="{42DDBF19-71A6-4F63-9100-4A8A4C2FC3D5}" dt="2023-07-07T19:54:49.711" v="3301" actId="478"/>
          <ac:picMkLst>
            <pc:docMk/>
            <pc:sldMk cId="2628113657" sldId="2076136570"/>
            <ac:picMk id="8" creationId="{14AEFFDC-123A-8B15-5905-A7EA935845E3}"/>
          </ac:picMkLst>
        </pc:picChg>
        <pc:picChg chg="add mod">
          <ac:chgData name="Arbuckle, Peter - REE-ARS" userId="3ec0be7f-0053-4f0f-906e-852a79bf2ddc" providerId="ADAL" clId="{42DDBF19-71A6-4F63-9100-4A8A4C2FC3D5}" dt="2023-07-11T22:28:58.826" v="5248" actId="1076"/>
          <ac:picMkLst>
            <pc:docMk/>
            <pc:sldMk cId="2628113657" sldId="2076136570"/>
            <ac:picMk id="13" creationId="{533C331F-BFE3-05EB-B8FA-B7D5C7A37720}"/>
          </ac:picMkLst>
        </pc:picChg>
        <pc:picChg chg="del">
          <ac:chgData name="Arbuckle, Peter - REE-ARS" userId="3ec0be7f-0053-4f0f-906e-852a79bf2ddc" providerId="ADAL" clId="{42DDBF19-71A6-4F63-9100-4A8A4C2FC3D5}" dt="2023-07-07T19:56:43.692" v="3307" actId="478"/>
          <ac:picMkLst>
            <pc:docMk/>
            <pc:sldMk cId="2628113657" sldId="2076136570"/>
            <ac:picMk id="14" creationId="{0801C1E6-6412-AB68-37DF-653B9689DB25}"/>
          </ac:picMkLst>
        </pc:picChg>
      </pc:sldChg>
      <pc:sldChg chg="addSp delSp modSp add mod">
        <pc:chgData name="Arbuckle, Peter - REE-ARS" userId="3ec0be7f-0053-4f0f-906e-852a79bf2ddc" providerId="ADAL" clId="{42DDBF19-71A6-4F63-9100-4A8A4C2FC3D5}" dt="2023-07-07T18:02:17.668" v="3298" actId="1076"/>
        <pc:sldMkLst>
          <pc:docMk/>
          <pc:sldMk cId="3524397293" sldId="2076136571"/>
        </pc:sldMkLst>
        <pc:spChg chg="mod">
          <ac:chgData name="Arbuckle, Peter - REE-ARS" userId="3ec0be7f-0053-4f0f-906e-852a79bf2ddc" providerId="ADAL" clId="{42DDBF19-71A6-4F63-9100-4A8A4C2FC3D5}" dt="2023-07-07T18:01:27.223" v="3287" actId="20577"/>
          <ac:spMkLst>
            <pc:docMk/>
            <pc:sldMk cId="3524397293" sldId="2076136571"/>
            <ac:spMk id="2" creationId="{6BF08884-9348-4554-BDBE-2D5D1650E81A}"/>
          </ac:spMkLst>
        </pc:spChg>
        <pc:spChg chg="del">
          <ac:chgData name="Arbuckle, Peter - REE-ARS" userId="3ec0be7f-0053-4f0f-906e-852a79bf2ddc" providerId="ADAL" clId="{42DDBF19-71A6-4F63-9100-4A8A4C2FC3D5}" dt="2023-07-07T18:01:09.997" v="3258" actId="478"/>
          <ac:spMkLst>
            <pc:docMk/>
            <pc:sldMk cId="3524397293" sldId="2076136571"/>
            <ac:spMk id="3" creationId="{4B18D86B-47EF-4E6E-B3CC-355892DF42A3}"/>
          </ac:spMkLst>
        </pc:spChg>
        <pc:spChg chg="add del mod">
          <ac:chgData name="Arbuckle, Peter - REE-ARS" userId="3ec0be7f-0053-4f0f-906e-852a79bf2ddc" providerId="ADAL" clId="{42DDBF19-71A6-4F63-9100-4A8A4C2FC3D5}" dt="2023-07-07T18:01:43.544" v="3288" actId="478"/>
          <ac:spMkLst>
            <pc:docMk/>
            <pc:sldMk cId="3524397293" sldId="2076136571"/>
            <ac:spMk id="6" creationId="{5882C20B-98ED-6575-642A-13D40E558957}"/>
          </ac:spMkLst>
        </pc:spChg>
        <pc:spChg chg="add mod">
          <ac:chgData name="Arbuckle, Peter - REE-ARS" userId="3ec0be7f-0053-4f0f-906e-852a79bf2ddc" providerId="ADAL" clId="{42DDBF19-71A6-4F63-9100-4A8A4C2FC3D5}" dt="2023-07-07T18:02:14.352" v="3297" actId="255"/>
          <ac:spMkLst>
            <pc:docMk/>
            <pc:sldMk cId="3524397293" sldId="2076136571"/>
            <ac:spMk id="7" creationId="{B1321F2D-6DE3-B77E-7561-E41DD20B14C9}"/>
          </ac:spMkLst>
        </pc:spChg>
        <pc:graphicFrameChg chg="add mod">
          <ac:chgData name="Arbuckle, Peter - REE-ARS" userId="3ec0be7f-0053-4f0f-906e-852a79bf2ddc" providerId="ADAL" clId="{42DDBF19-71A6-4F63-9100-4A8A4C2FC3D5}" dt="2023-07-07T18:02:17.668" v="3298" actId="1076"/>
          <ac:graphicFrameMkLst>
            <pc:docMk/>
            <pc:sldMk cId="3524397293" sldId="2076136571"/>
            <ac:graphicFrameMk id="9" creationId="{EF8F570F-C6E2-719C-979D-CCD97B5AD9D5}"/>
          </ac:graphicFrameMkLst>
        </pc:graphicFrameChg>
        <pc:picChg chg="add mod">
          <ac:chgData name="Arbuckle, Peter - REE-ARS" userId="3ec0be7f-0053-4f0f-906e-852a79bf2ddc" providerId="ADAL" clId="{42DDBF19-71A6-4F63-9100-4A8A4C2FC3D5}" dt="2023-07-07T18:01:54.610" v="3292" actId="1076"/>
          <ac:picMkLst>
            <pc:docMk/>
            <pc:sldMk cId="3524397293" sldId="2076136571"/>
            <ac:picMk id="8" creationId="{7D229949-6C2B-C768-2191-8145DDF99A5F}"/>
          </ac:picMkLst>
        </pc:picChg>
      </pc:sldChg>
      <pc:sldMasterChg chg="del delSldLayout">
        <pc:chgData name="Arbuckle, Peter - REE-ARS" userId="3ec0be7f-0053-4f0f-906e-852a79bf2ddc" providerId="ADAL" clId="{42DDBF19-71A6-4F63-9100-4A8A4C2FC3D5}" dt="2023-07-07T18:02:25.023" v="3299" actId="47"/>
        <pc:sldMasterMkLst>
          <pc:docMk/>
          <pc:sldMasterMk cId="1717598728" sldId="2147483755"/>
        </pc:sldMasterMkLst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2392579536" sldId="2147483756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1977502802" sldId="2147483757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226102790" sldId="2147483758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2261432208" sldId="2147483759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3260108594" sldId="2147483760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147967279" sldId="2147483761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582081468" sldId="2147483762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4139746451" sldId="2147483763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426615598" sldId="2147483764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2658509355" sldId="2147483765"/>
          </pc:sldLayoutMkLst>
        </pc:sldLayoutChg>
        <pc:sldLayoutChg chg="del">
          <pc:chgData name="Arbuckle, Peter - REE-ARS" userId="3ec0be7f-0053-4f0f-906e-852a79bf2ddc" providerId="ADAL" clId="{42DDBF19-71A6-4F63-9100-4A8A4C2FC3D5}" dt="2023-07-07T18:02:25.023" v="3299" actId="47"/>
          <pc:sldLayoutMkLst>
            <pc:docMk/>
            <pc:sldMasterMk cId="1717598728" sldId="2147483755"/>
            <pc:sldLayoutMk cId="509092163" sldId="2147483766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CCEE75-0DA8-4E24-B628-9405D92A5B9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D34DF9-2A8B-4455-8088-9D8A786B1DDF}">
      <dgm:prSet phldrT="[Text]" custT="1"/>
      <dgm:spPr>
        <a:solidFill>
          <a:srgbClr val="0070C0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/>
            <a:t>Research, Education, and Economics Mission Area</a:t>
          </a:r>
        </a:p>
      </dgm:t>
    </dgm:pt>
    <dgm:pt modelId="{9DDA3D2E-AFE6-4853-A1F9-848AF78A0F8B}" type="parTrans" cxnId="{4293BB29-FF46-485E-B648-0DF227B8B89E}">
      <dgm:prSet/>
      <dgm:spPr/>
      <dgm:t>
        <a:bodyPr/>
        <a:lstStyle/>
        <a:p>
          <a:endParaRPr lang="en-US"/>
        </a:p>
      </dgm:t>
    </dgm:pt>
    <dgm:pt modelId="{B70CE8A2-994E-430B-8D4A-1A81EE615465}" type="sibTrans" cxnId="{4293BB29-FF46-485E-B648-0DF227B8B89E}">
      <dgm:prSet/>
      <dgm:spPr/>
      <dgm:t>
        <a:bodyPr/>
        <a:lstStyle/>
        <a:p>
          <a:endParaRPr lang="en-US"/>
        </a:p>
      </dgm:t>
    </dgm:pt>
    <dgm:pt modelId="{3119B62D-ADD3-4278-9797-A97EE36E803D}">
      <dgm:prSet phldrT="[Text]" custT="1"/>
      <dgm:spPr>
        <a:solidFill>
          <a:srgbClr val="00B050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>
              <a:solidFill>
                <a:schemeClr val="bg1"/>
              </a:solidFill>
            </a:rPr>
            <a:t>Agricultural Research Service</a:t>
          </a:r>
        </a:p>
      </dgm:t>
    </dgm:pt>
    <dgm:pt modelId="{8D465443-7A40-4EF4-94AB-2BCE1930C2BC}" type="parTrans" cxnId="{785ACEFB-BC94-4A56-9773-B577A743812F}">
      <dgm:prSet/>
      <dgm:spPr/>
      <dgm:t>
        <a:bodyPr/>
        <a:lstStyle/>
        <a:p>
          <a:endParaRPr lang="en-US"/>
        </a:p>
      </dgm:t>
    </dgm:pt>
    <dgm:pt modelId="{72ABE5E4-BEC7-46A4-A4EC-A1E640BC2F6F}" type="sibTrans" cxnId="{785ACEFB-BC94-4A56-9773-B577A743812F}">
      <dgm:prSet/>
      <dgm:spPr/>
      <dgm:t>
        <a:bodyPr/>
        <a:lstStyle/>
        <a:p>
          <a:endParaRPr lang="en-US"/>
        </a:p>
      </dgm:t>
    </dgm:pt>
    <dgm:pt modelId="{A4F5AD6A-3021-4AE9-93B1-77EE93C742AC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/>
            <a:t>National Institute for Food and Agriculture</a:t>
          </a:r>
        </a:p>
      </dgm:t>
    </dgm:pt>
    <dgm:pt modelId="{E9BA57C8-E920-4C3F-88D3-39144D184E31}" type="parTrans" cxnId="{B56D2A95-49AD-4169-B986-2535EAD95AEC}">
      <dgm:prSet/>
      <dgm:spPr/>
      <dgm:t>
        <a:bodyPr/>
        <a:lstStyle/>
        <a:p>
          <a:endParaRPr lang="en-US"/>
        </a:p>
      </dgm:t>
    </dgm:pt>
    <dgm:pt modelId="{E89FD217-FB12-4149-AECF-66DC935E5A19}" type="sibTrans" cxnId="{B56D2A95-49AD-4169-B986-2535EAD95AEC}">
      <dgm:prSet/>
      <dgm:spPr/>
      <dgm:t>
        <a:bodyPr/>
        <a:lstStyle/>
        <a:p>
          <a:endParaRPr lang="en-US"/>
        </a:p>
      </dgm:t>
    </dgm:pt>
    <dgm:pt modelId="{0AF8B1AF-25E9-49A5-850E-1D517723B131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/>
            <a:t>Economic Research Service</a:t>
          </a:r>
        </a:p>
      </dgm:t>
    </dgm:pt>
    <dgm:pt modelId="{01BD588F-C8BF-4400-92D5-D981D4F2B52E}" type="parTrans" cxnId="{29318ED1-CD41-4460-9478-CC72B1B4F23A}">
      <dgm:prSet/>
      <dgm:spPr/>
      <dgm:t>
        <a:bodyPr/>
        <a:lstStyle/>
        <a:p>
          <a:endParaRPr lang="en-US"/>
        </a:p>
      </dgm:t>
    </dgm:pt>
    <dgm:pt modelId="{60F00C2E-8361-4401-A99E-7BB64CA5D925}" type="sibTrans" cxnId="{29318ED1-CD41-4460-9478-CC72B1B4F23A}">
      <dgm:prSet/>
      <dgm:spPr/>
      <dgm:t>
        <a:bodyPr/>
        <a:lstStyle/>
        <a:p>
          <a:endParaRPr lang="en-US"/>
        </a:p>
      </dgm:t>
    </dgm:pt>
    <dgm:pt modelId="{269E3672-06E4-425A-AB8C-CBE0D4734893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/>
            <a:t>National Agricultural Statistics Service</a:t>
          </a:r>
        </a:p>
      </dgm:t>
    </dgm:pt>
    <dgm:pt modelId="{A105ED92-FD8C-4D0E-84F4-341735FD3CB8}" type="parTrans" cxnId="{8C454CDE-6F1E-4FDC-B194-AB9AF10EE819}">
      <dgm:prSet/>
      <dgm:spPr/>
      <dgm:t>
        <a:bodyPr/>
        <a:lstStyle/>
        <a:p>
          <a:endParaRPr lang="en-US"/>
        </a:p>
      </dgm:t>
    </dgm:pt>
    <dgm:pt modelId="{5F44F2B5-80FC-433E-B684-F89D9C503B68}" type="sibTrans" cxnId="{8C454CDE-6F1E-4FDC-B194-AB9AF10EE819}">
      <dgm:prSet/>
      <dgm:spPr/>
      <dgm:t>
        <a:bodyPr/>
        <a:lstStyle/>
        <a:p>
          <a:endParaRPr lang="en-US"/>
        </a:p>
      </dgm:t>
    </dgm:pt>
    <dgm:pt modelId="{CFB6497D-7F57-403E-A7C7-0D70E7DC5E4C}" type="pres">
      <dgm:prSet presAssocID="{1DCCEE75-0DA8-4E24-B628-9405D92A5B9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C12EAEC-ABFE-4CDB-BAD9-2E77CCBEE9F8}" type="pres">
      <dgm:prSet presAssocID="{FED34DF9-2A8B-4455-8088-9D8A786B1DDF}" presName="root" presStyleCnt="0"/>
      <dgm:spPr/>
    </dgm:pt>
    <dgm:pt modelId="{B268AF5C-A542-48E8-A8A2-AE61EF9CB32A}" type="pres">
      <dgm:prSet presAssocID="{FED34DF9-2A8B-4455-8088-9D8A786B1DDF}" presName="rootComposite" presStyleCnt="0"/>
      <dgm:spPr/>
    </dgm:pt>
    <dgm:pt modelId="{817070D7-A0B8-4CE9-B99B-51482D17890B}" type="pres">
      <dgm:prSet presAssocID="{FED34DF9-2A8B-4455-8088-9D8A786B1DDF}" presName="rootText" presStyleLbl="node1" presStyleIdx="0" presStyleCnt="1" custScaleX="100466" custScaleY="40439"/>
      <dgm:spPr/>
    </dgm:pt>
    <dgm:pt modelId="{6563F2AB-0760-4652-BFFA-B2C65D4317D5}" type="pres">
      <dgm:prSet presAssocID="{FED34DF9-2A8B-4455-8088-9D8A786B1DDF}" presName="rootConnector" presStyleLbl="node1" presStyleIdx="0" presStyleCnt="1"/>
      <dgm:spPr/>
    </dgm:pt>
    <dgm:pt modelId="{EEDD9533-7B27-414B-B912-0A2BCD717607}" type="pres">
      <dgm:prSet presAssocID="{FED34DF9-2A8B-4455-8088-9D8A786B1DDF}" presName="childShape" presStyleCnt="0"/>
      <dgm:spPr/>
    </dgm:pt>
    <dgm:pt modelId="{E144547B-70BB-45C5-9A8B-08C79E323B0C}" type="pres">
      <dgm:prSet presAssocID="{8D465443-7A40-4EF4-94AB-2BCE1930C2BC}" presName="Name13" presStyleLbl="parChTrans1D2" presStyleIdx="0" presStyleCnt="4"/>
      <dgm:spPr/>
    </dgm:pt>
    <dgm:pt modelId="{4FA090CC-165A-4EE3-B690-B8D1A77BA5F8}" type="pres">
      <dgm:prSet presAssocID="{3119B62D-ADD3-4278-9797-A97EE36E803D}" presName="childText" presStyleLbl="bgAcc1" presStyleIdx="0" presStyleCnt="4" custScaleX="125842" custScaleY="29695" custLinFactNeighborX="-1700" custLinFactNeighborY="-15960">
        <dgm:presLayoutVars>
          <dgm:bulletEnabled val="1"/>
        </dgm:presLayoutVars>
      </dgm:prSet>
      <dgm:spPr/>
    </dgm:pt>
    <dgm:pt modelId="{B2AE8214-FF21-4B05-BF4F-5A40026F227B}" type="pres">
      <dgm:prSet presAssocID="{E9BA57C8-E920-4C3F-88D3-39144D184E31}" presName="Name13" presStyleLbl="parChTrans1D2" presStyleIdx="1" presStyleCnt="4"/>
      <dgm:spPr/>
    </dgm:pt>
    <dgm:pt modelId="{29C56183-E5A5-4E7E-8863-9F170B0B5952}" type="pres">
      <dgm:prSet presAssocID="{A4F5AD6A-3021-4AE9-93B1-77EE93C742AC}" presName="childText" presStyleLbl="bgAcc1" presStyleIdx="1" presStyleCnt="4" custScaleX="126413" custScaleY="29231" custLinFactNeighborX="-2219" custLinFactNeighborY="-33848">
        <dgm:presLayoutVars>
          <dgm:bulletEnabled val="1"/>
        </dgm:presLayoutVars>
      </dgm:prSet>
      <dgm:spPr/>
    </dgm:pt>
    <dgm:pt modelId="{D9DE0956-82D5-45D8-ABFC-DCF5FC165303}" type="pres">
      <dgm:prSet presAssocID="{01BD588F-C8BF-4400-92D5-D981D4F2B52E}" presName="Name13" presStyleLbl="parChTrans1D2" presStyleIdx="2" presStyleCnt="4"/>
      <dgm:spPr/>
    </dgm:pt>
    <dgm:pt modelId="{3A4F3FCE-D496-46C7-8AB2-D4312DD83545}" type="pres">
      <dgm:prSet presAssocID="{0AF8B1AF-25E9-49A5-850E-1D517723B131}" presName="childText" presStyleLbl="bgAcc1" presStyleIdx="2" presStyleCnt="4" custScaleX="127478" custScaleY="23553" custLinFactNeighborX="-2797" custLinFactNeighborY="-52912">
        <dgm:presLayoutVars>
          <dgm:bulletEnabled val="1"/>
        </dgm:presLayoutVars>
      </dgm:prSet>
      <dgm:spPr/>
    </dgm:pt>
    <dgm:pt modelId="{0105A34D-C9C1-431A-84CB-86179EFD7532}" type="pres">
      <dgm:prSet presAssocID="{A105ED92-FD8C-4D0E-84F4-341735FD3CB8}" presName="Name13" presStyleLbl="parChTrans1D2" presStyleIdx="3" presStyleCnt="4"/>
      <dgm:spPr/>
    </dgm:pt>
    <dgm:pt modelId="{2CF4D5EB-A0FD-4272-8C53-7F69CAA72332}" type="pres">
      <dgm:prSet presAssocID="{269E3672-06E4-425A-AB8C-CBE0D4734893}" presName="childText" presStyleLbl="bgAcc1" presStyleIdx="3" presStyleCnt="4" custScaleX="128567" custScaleY="28306" custLinFactNeighborX="-3038" custLinFactNeighborY="-71500">
        <dgm:presLayoutVars>
          <dgm:bulletEnabled val="1"/>
        </dgm:presLayoutVars>
      </dgm:prSet>
      <dgm:spPr/>
    </dgm:pt>
  </dgm:ptLst>
  <dgm:cxnLst>
    <dgm:cxn modelId="{0D00750A-7717-4222-B12E-42F305A469F9}" type="presOf" srcId="{01BD588F-C8BF-4400-92D5-D981D4F2B52E}" destId="{D9DE0956-82D5-45D8-ABFC-DCF5FC165303}" srcOrd="0" destOrd="0" presId="urn:microsoft.com/office/officeart/2005/8/layout/hierarchy3"/>
    <dgm:cxn modelId="{AB2B5F11-0F29-4DAB-838E-C0F9DE581B88}" type="presOf" srcId="{A4F5AD6A-3021-4AE9-93B1-77EE93C742AC}" destId="{29C56183-E5A5-4E7E-8863-9F170B0B5952}" srcOrd="0" destOrd="0" presId="urn:microsoft.com/office/officeart/2005/8/layout/hierarchy3"/>
    <dgm:cxn modelId="{6B551715-BF29-49C4-AE90-F098707114F4}" type="presOf" srcId="{FED34DF9-2A8B-4455-8088-9D8A786B1DDF}" destId="{817070D7-A0B8-4CE9-B99B-51482D17890B}" srcOrd="0" destOrd="0" presId="urn:microsoft.com/office/officeart/2005/8/layout/hierarchy3"/>
    <dgm:cxn modelId="{9A645B23-E0DE-4D5F-849D-820336824177}" type="presOf" srcId="{E9BA57C8-E920-4C3F-88D3-39144D184E31}" destId="{B2AE8214-FF21-4B05-BF4F-5A40026F227B}" srcOrd="0" destOrd="0" presId="urn:microsoft.com/office/officeart/2005/8/layout/hierarchy3"/>
    <dgm:cxn modelId="{4293BB29-FF46-485E-B648-0DF227B8B89E}" srcId="{1DCCEE75-0DA8-4E24-B628-9405D92A5B9B}" destId="{FED34DF9-2A8B-4455-8088-9D8A786B1DDF}" srcOrd="0" destOrd="0" parTransId="{9DDA3D2E-AFE6-4853-A1F9-848AF78A0F8B}" sibTransId="{B70CE8A2-994E-430B-8D4A-1A81EE615465}"/>
    <dgm:cxn modelId="{869F9092-4475-4A01-A7C3-2C68D8B54E11}" type="presOf" srcId="{8D465443-7A40-4EF4-94AB-2BCE1930C2BC}" destId="{E144547B-70BB-45C5-9A8B-08C79E323B0C}" srcOrd="0" destOrd="0" presId="urn:microsoft.com/office/officeart/2005/8/layout/hierarchy3"/>
    <dgm:cxn modelId="{5F471794-F255-4848-A4A9-D3841940AC51}" type="presOf" srcId="{A105ED92-FD8C-4D0E-84F4-341735FD3CB8}" destId="{0105A34D-C9C1-431A-84CB-86179EFD7532}" srcOrd="0" destOrd="0" presId="urn:microsoft.com/office/officeart/2005/8/layout/hierarchy3"/>
    <dgm:cxn modelId="{B56D2A95-49AD-4169-B986-2535EAD95AEC}" srcId="{FED34DF9-2A8B-4455-8088-9D8A786B1DDF}" destId="{A4F5AD6A-3021-4AE9-93B1-77EE93C742AC}" srcOrd="1" destOrd="0" parTransId="{E9BA57C8-E920-4C3F-88D3-39144D184E31}" sibTransId="{E89FD217-FB12-4149-AECF-66DC935E5A19}"/>
    <dgm:cxn modelId="{31CEE6A5-86A7-46C1-8B9A-6A7103DFA7EE}" type="presOf" srcId="{FED34DF9-2A8B-4455-8088-9D8A786B1DDF}" destId="{6563F2AB-0760-4652-BFFA-B2C65D4317D5}" srcOrd="1" destOrd="0" presId="urn:microsoft.com/office/officeart/2005/8/layout/hierarchy3"/>
    <dgm:cxn modelId="{F50160AC-F586-4200-829E-201B67891993}" type="presOf" srcId="{0AF8B1AF-25E9-49A5-850E-1D517723B131}" destId="{3A4F3FCE-D496-46C7-8AB2-D4312DD83545}" srcOrd="0" destOrd="0" presId="urn:microsoft.com/office/officeart/2005/8/layout/hierarchy3"/>
    <dgm:cxn modelId="{DA5153B4-6267-4C57-8D32-B368DF61D596}" type="presOf" srcId="{1DCCEE75-0DA8-4E24-B628-9405D92A5B9B}" destId="{CFB6497D-7F57-403E-A7C7-0D70E7DC5E4C}" srcOrd="0" destOrd="0" presId="urn:microsoft.com/office/officeart/2005/8/layout/hierarchy3"/>
    <dgm:cxn modelId="{EAFCD3C1-7C5E-4820-95C0-BF2BA2895D9A}" type="presOf" srcId="{3119B62D-ADD3-4278-9797-A97EE36E803D}" destId="{4FA090CC-165A-4EE3-B690-B8D1A77BA5F8}" srcOrd="0" destOrd="0" presId="urn:microsoft.com/office/officeart/2005/8/layout/hierarchy3"/>
    <dgm:cxn modelId="{D035D9C2-67DE-4532-B5B5-398024E56EF1}" type="presOf" srcId="{269E3672-06E4-425A-AB8C-CBE0D4734893}" destId="{2CF4D5EB-A0FD-4272-8C53-7F69CAA72332}" srcOrd="0" destOrd="0" presId="urn:microsoft.com/office/officeart/2005/8/layout/hierarchy3"/>
    <dgm:cxn modelId="{29318ED1-CD41-4460-9478-CC72B1B4F23A}" srcId="{FED34DF9-2A8B-4455-8088-9D8A786B1DDF}" destId="{0AF8B1AF-25E9-49A5-850E-1D517723B131}" srcOrd="2" destOrd="0" parTransId="{01BD588F-C8BF-4400-92D5-D981D4F2B52E}" sibTransId="{60F00C2E-8361-4401-A99E-7BB64CA5D925}"/>
    <dgm:cxn modelId="{8C454CDE-6F1E-4FDC-B194-AB9AF10EE819}" srcId="{FED34DF9-2A8B-4455-8088-9D8A786B1DDF}" destId="{269E3672-06E4-425A-AB8C-CBE0D4734893}" srcOrd="3" destOrd="0" parTransId="{A105ED92-FD8C-4D0E-84F4-341735FD3CB8}" sibTransId="{5F44F2B5-80FC-433E-B684-F89D9C503B68}"/>
    <dgm:cxn modelId="{785ACEFB-BC94-4A56-9773-B577A743812F}" srcId="{FED34DF9-2A8B-4455-8088-9D8A786B1DDF}" destId="{3119B62D-ADD3-4278-9797-A97EE36E803D}" srcOrd="0" destOrd="0" parTransId="{8D465443-7A40-4EF4-94AB-2BCE1930C2BC}" sibTransId="{72ABE5E4-BEC7-46A4-A4EC-A1E640BC2F6F}"/>
    <dgm:cxn modelId="{4603DBDB-1229-4EDC-BEEF-0A6D7C094525}" type="presParOf" srcId="{CFB6497D-7F57-403E-A7C7-0D70E7DC5E4C}" destId="{DC12EAEC-ABFE-4CDB-BAD9-2E77CCBEE9F8}" srcOrd="0" destOrd="0" presId="urn:microsoft.com/office/officeart/2005/8/layout/hierarchy3"/>
    <dgm:cxn modelId="{2F99FD3C-96DB-4354-ABB3-DE3D73564023}" type="presParOf" srcId="{DC12EAEC-ABFE-4CDB-BAD9-2E77CCBEE9F8}" destId="{B268AF5C-A542-48E8-A8A2-AE61EF9CB32A}" srcOrd="0" destOrd="0" presId="urn:microsoft.com/office/officeart/2005/8/layout/hierarchy3"/>
    <dgm:cxn modelId="{1BEEF854-B374-4D51-97A0-AD64FA84590C}" type="presParOf" srcId="{B268AF5C-A542-48E8-A8A2-AE61EF9CB32A}" destId="{817070D7-A0B8-4CE9-B99B-51482D17890B}" srcOrd="0" destOrd="0" presId="urn:microsoft.com/office/officeart/2005/8/layout/hierarchy3"/>
    <dgm:cxn modelId="{D183410A-B3A1-4C60-8514-3D9D61D625C1}" type="presParOf" srcId="{B268AF5C-A542-48E8-A8A2-AE61EF9CB32A}" destId="{6563F2AB-0760-4652-BFFA-B2C65D4317D5}" srcOrd="1" destOrd="0" presId="urn:microsoft.com/office/officeart/2005/8/layout/hierarchy3"/>
    <dgm:cxn modelId="{18A4738E-BCC0-4BBD-AA25-2753787F1583}" type="presParOf" srcId="{DC12EAEC-ABFE-4CDB-BAD9-2E77CCBEE9F8}" destId="{EEDD9533-7B27-414B-B912-0A2BCD717607}" srcOrd="1" destOrd="0" presId="urn:microsoft.com/office/officeart/2005/8/layout/hierarchy3"/>
    <dgm:cxn modelId="{CA949829-5BA5-4E69-BA51-317C7A641FF8}" type="presParOf" srcId="{EEDD9533-7B27-414B-B912-0A2BCD717607}" destId="{E144547B-70BB-45C5-9A8B-08C79E323B0C}" srcOrd="0" destOrd="0" presId="urn:microsoft.com/office/officeart/2005/8/layout/hierarchy3"/>
    <dgm:cxn modelId="{3FFF7B8E-7315-4316-83B4-37C66C159794}" type="presParOf" srcId="{EEDD9533-7B27-414B-B912-0A2BCD717607}" destId="{4FA090CC-165A-4EE3-B690-B8D1A77BA5F8}" srcOrd="1" destOrd="0" presId="urn:microsoft.com/office/officeart/2005/8/layout/hierarchy3"/>
    <dgm:cxn modelId="{C276D90C-B8F3-48DA-A8E2-C6701F9A5EFF}" type="presParOf" srcId="{EEDD9533-7B27-414B-B912-0A2BCD717607}" destId="{B2AE8214-FF21-4B05-BF4F-5A40026F227B}" srcOrd="2" destOrd="0" presId="urn:microsoft.com/office/officeart/2005/8/layout/hierarchy3"/>
    <dgm:cxn modelId="{59FA0BBB-8A2C-41E6-A537-C06A9EFECF82}" type="presParOf" srcId="{EEDD9533-7B27-414B-B912-0A2BCD717607}" destId="{29C56183-E5A5-4E7E-8863-9F170B0B5952}" srcOrd="3" destOrd="0" presId="urn:microsoft.com/office/officeart/2005/8/layout/hierarchy3"/>
    <dgm:cxn modelId="{59668F69-965D-4872-970A-39F7B73D0E87}" type="presParOf" srcId="{EEDD9533-7B27-414B-B912-0A2BCD717607}" destId="{D9DE0956-82D5-45D8-ABFC-DCF5FC165303}" srcOrd="4" destOrd="0" presId="urn:microsoft.com/office/officeart/2005/8/layout/hierarchy3"/>
    <dgm:cxn modelId="{C8992E17-01D9-4C76-854E-69C4446C6A4A}" type="presParOf" srcId="{EEDD9533-7B27-414B-B912-0A2BCD717607}" destId="{3A4F3FCE-D496-46C7-8AB2-D4312DD83545}" srcOrd="5" destOrd="0" presId="urn:microsoft.com/office/officeart/2005/8/layout/hierarchy3"/>
    <dgm:cxn modelId="{0DCC25BB-2D17-4CDA-9D13-05C7545A04B0}" type="presParOf" srcId="{EEDD9533-7B27-414B-B912-0A2BCD717607}" destId="{0105A34D-C9C1-431A-84CB-86179EFD7532}" srcOrd="6" destOrd="0" presId="urn:microsoft.com/office/officeart/2005/8/layout/hierarchy3"/>
    <dgm:cxn modelId="{CF8F2A0B-B0AE-46AF-8D68-44830BF3ED72}" type="presParOf" srcId="{EEDD9533-7B27-414B-B912-0A2BCD717607}" destId="{2CF4D5EB-A0FD-4272-8C53-7F69CAA72332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456DC1-BBE3-4C1F-8891-8EDE4E46382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ED44E3-C474-4F28-BAE7-1015B84822E0}">
      <dgm:prSet phldrT="[Text]" phldr="0"/>
      <dgm:spPr/>
      <dgm:t>
        <a:bodyPr/>
        <a:lstStyle/>
        <a:p>
          <a:pPr rtl="0"/>
          <a:r>
            <a:rPr lang="en-US">
              <a:latin typeface="Arial"/>
            </a:rPr>
            <a:t>Unique PIDs</a:t>
          </a:r>
          <a:endParaRPr lang="en-US"/>
        </a:p>
      </dgm:t>
    </dgm:pt>
    <dgm:pt modelId="{20E2DB67-6E7C-47E0-B591-5FE81CA14721}" type="parTrans" cxnId="{81EDA302-64BC-41B2-B24A-02414DE96DF2}">
      <dgm:prSet/>
      <dgm:spPr/>
      <dgm:t>
        <a:bodyPr/>
        <a:lstStyle/>
        <a:p>
          <a:endParaRPr lang="en-US"/>
        </a:p>
      </dgm:t>
    </dgm:pt>
    <dgm:pt modelId="{617BE108-E978-46E1-9648-9156EE8A34F1}" type="sibTrans" cxnId="{81EDA302-64BC-41B2-B24A-02414DE96DF2}">
      <dgm:prSet/>
      <dgm:spPr/>
      <dgm:t>
        <a:bodyPr/>
        <a:lstStyle/>
        <a:p>
          <a:endParaRPr lang="en-US"/>
        </a:p>
      </dgm:t>
    </dgm:pt>
    <dgm:pt modelId="{19B5EEBD-E3BF-4E84-9395-80D964746A30}">
      <dgm:prSet phldrT="[Text]" phldr="0"/>
      <dgm:spPr/>
      <dgm:t>
        <a:bodyPr/>
        <a:lstStyle/>
        <a:p>
          <a:pPr rtl="0"/>
          <a:r>
            <a:rPr lang="en-US">
              <a:latin typeface="Arial"/>
            </a:rPr>
            <a:t>Long-term Sustainability</a:t>
          </a:r>
          <a:endParaRPr lang="en-US"/>
        </a:p>
      </dgm:t>
    </dgm:pt>
    <dgm:pt modelId="{1B4C4147-A184-4F3A-9EAC-A4DA527AE48B}" type="parTrans" cxnId="{93D3A8AB-F52E-4EDC-85B7-05882002735B}">
      <dgm:prSet/>
      <dgm:spPr/>
      <dgm:t>
        <a:bodyPr/>
        <a:lstStyle/>
        <a:p>
          <a:endParaRPr lang="en-US"/>
        </a:p>
      </dgm:t>
    </dgm:pt>
    <dgm:pt modelId="{BB4124C3-D3AE-4669-AB85-D39F59B1B8A9}" type="sibTrans" cxnId="{93D3A8AB-F52E-4EDC-85B7-05882002735B}">
      <dgm:prSet/>
      <dgm:spPr/>
      <dgm:t>
        <a:bodyPr/>
        <a:lstStyle/>
        <a:p>
          <a:endParaRPr lang="en-US"/>
        </a:p>
      </dgm:t>
    </dgm:pt>
    <dgm:pt modelId="{375968F6-0D04-440D-AF39-EE47191D49AA}">
      <dgm:prSet phldrT="[Text]" phldr="0"/>
      <dgm:spPr/>
      <dgm:t>
        <a:bodyPr/>
        <a:lstStyle/>
        <a:p>
          <a:r>
            <a:rPr lang="en-US">
              <a:latin typeface="Arial"/>
            </a:rPr>
            <a:t>Metadata</a:t>
          </a:r>
          <a:endParaRPr lang="en-US"/>
        </a:p>
      </dgm:t>
    </dgm:pt>
    <dgm:pt modelId="{EFFA6063-1B45-410F-AC02-C5474E04F4D0}" type="parTrans" cxnId="{F8E124C2-A159-43E4-9153-EC69D0EBDEA0}">
      <dgm:prSet/>
      <dgm:spPr/>
      <dgm:t>
        <a:bodyPr/>
        <a:lstStyle/>
        <a:p>
          <a:endParaRPr lang="en-US"/>
        </a:p>
      </dgm:t>
    </dgm:pt>
    <dgm:pt modelId="{569FF59F-09FB-4E9E-B5B1-CC77FFB4DBBC}" type="sibTrans" cxnId="{F8E124C2-A159-43E4-9153-EC69D0EBDEA0}">
      <dgm:prSet/>
      <dgm:spPr/>
      <dgm:t>
        <a:bodyPr/>
        <a:lstStyle/>
        <a:p>
          <a:endParaRPr lang="en-US"/>
        </a:p>
      </dgm:t>
    </dgm:pt>
    <dgm:pt modelId="{6073295F-FCCA-4B6C-B8E2-E55C84540B75}">
      <dgm:prSet phldrT="[Text]" phldr="0"/>
      <dgm:spPr/>
      <dgm:t>
        <a:bodyPr/>
        <a:lstStyle/>
        <a:p>
          <a:pPr rtl="0"/>
          <a:r>
            <a:rPr lang="en-US">
              <a:latin typeface="Arial"/>
            </a:rPr>
            <a:t>Curation &amp; Quality Assurance </a:t>
          </a:r>
          <a:endParaRPr lang="en-US"/>
        </a:p>
      </dgm:t>
    </dgm:pt>
    <dgm:pt modelId="{7CBE8591-14AF-4F36-B962-DBB72F8844C7}" type="parTrans" cxnId="{83330AA2-8A8E-4E70-A1CF-6635CBFA07F7}">
      <dgm:prSet/>
      <dgm:spPr/>
      <dgm:t>
        <a:bodyPr/>
        <a:lstStyle/>
        <a:p>
          <a:endParaRPr lang="en-US"/>
        </a:p>
      </dgm:t>
    </dgm:pt>
    <dgm:pt modelId="{7E8450CC-C0BB-4312-B470-E20952ACAB7E}" type="sibTrans" cxnId="{83330AA2-8A8E-4E70-A1CF-6635CBFA07F7}">
      <dgm:prSet/>
      <dgm:spPr/>
      <dgm:t>
        <a:bodyPr/>
        <a:lstStyle/>
        <a:p>
          <a:endParaRPr lang="en-US"/>
        </a:p>
      </dgm:t>
    </dgm:pt>
    <dgm:pt modelId="{6738D7FC-1742-4266-87D7-EF9D03E33A58}">
      <dgm:prSet phldrT="[Text]" phldr="0"/>
      <dgm:spPr/>
      <dgm:t>
        <a:bodyPr/>
        <a:lstStyle/>
        <a:p>
          <a:pPr rtl="0"/>
          <a:r>
            <a:rPr lang="en-US">
              <a:latin typeface="Arial"/>
            </a:rPr>
            <a:t>Free &amp; Easy Access</a:t>
          </a:r>
          <a:endParaRPr lang="en-US"/>
        </a:p>
      </dgm:t>
    </dgm:pt>
    <dgm:pt modelId="{0262DD5A-BFC6-4503-9FD7-C1FF6CFE5C6C}" type="parTrans" cxnId="{CB4C5EA2-0A06-42EA-BD8B-59A0D9C02525}">
      <dgm:prSet/>
      <dgm:spPr/>
      <dgm:t>
        <a:bodyPr/>
        <a:lstStyle/>
        <a:p>
          <a:endParaRPr lang="en-US"/>
        </a:p>
      </dgm:t>
    </dgm:pt>
    <dgm:pt modelId="{01A13484-18D0-4990-8E62-3B00FE44E9E0}" type="sibTrans" cxnId="{CB4C5EA2-0A06-42EA-BD8B-59A0D9C02525}">
      <dgm:prSet/>
      <dgm:spPr/>
      <dgm:t>
        <a:bodyPr/>
        <a:lstStyle/>
        <a:p>
          <a:endParaRPr lang="en-US"/>
        </a:p>
      </dgm:t>
    </dgm:pt>
    <dgm:pt modelId="{B04681DE-3C34-47E2-8E2F-6B24E4A62B76}">
      <dgm:prSet phldr="0"/>
      <dgm:spPr/>
      <dgm:t>
        <a:bodyPr/>
        <a:lstStyle/>
        <a:p>
          <a:pPr rtl="0"/>
          <a:r>
            <a:rPr lang="en-US">
              <a:latin typeface="Arial"/>
            </a:rPr>
            <a:t>Broad &amp; Measured Reuse</a:t>
          </a:r>
        </a:p>
      </dgm:t>
    </dgm:pt>
    <dgm:pt modelId="{71D0606C-DFBF-47E1-8354-1CEE89DA1F08}" type="parTrans" cxnId="{9461DD16-DA98-4AF9-86CF-33C4242E142A}">
      <dgm:prSet/>
      <dgm:spPr/>
      <dgm:t>
        <a:bodyPr/>
        <a:lstStyle/>
        <a:p>
          <a:endParaRPr lang="en-US"/>
        </a:p>
      </dgm:t>
    </dgm:pt>
    <dgm:pt modelId="{FB07C0CF-65A2-4857-8C48-B6CB701C1576}" type="sibTrans" cxnId="{9461DD16-DA98-4AF9-86CF-33C4242E142A}">
      <dgm:prSet/>
      <dgm:spPr/>
      <dgm:t>
        <a:bodyPr/>
        <a:lstStyle/>
        <a:p>
          <a:endParaRPr lang="en-US"/>
        </a:p>
      </dgm:t>
    </dgm:pt>
    <dgm:pt modelId="{48272E72-1A09-4548-8D7B-87B5B4A6E0C4}">
      <dgm:prSet phldr="0"/>
      <dgm:spPr/>
      <dgm:t>
        <a:bodyPr/>
        <a:lstStyle/>
        <a:p>
          <a:pPr rtl="0"/>
          <a:r>
            <a:rPr lang="en-US">
              <a:latin typeface="Arial"/>
            </a:rPr>
            <a:t>Clear User Guidance </a:t>
          </a:r>
        </a:p>
      </dgm:t>
    </dgm:pt>
    <dgm:pt modelId="{F12048EC-4423-4DFA-9261-E93D6C542E5E}" type="parTrans" cxnId="{5570F74C-2E89-4427-9493-21EE575E6973}">
      <dgm:prSet/>
      <dgm:spPr/>
      <dgm:t>
        <a:bodyPr/>
        <a:lstStyle/>
        <a:p>
          <a:endParaRPr lang="en-US"/>
        </a:p>
      </dgm:t>
    </dgm:pt>
    <dgm:pt modelId="{DDB4B88C-099C-4325-B990-E10DBE5FF499}" type="sibTrans" cxnId="{5570F74C-2E89-4427-9493-21EE575E6973}">
      <dgm:prSet/>
      <dgm:spPr/>
      <dgm:t>
        <a:bodyPr/>
        <a:lstStyle/>
        <a:p>
          <a:endParaRPr lang="en-US"/>
        </a:p>
      </dgm:t>
    </dgm:pt>
    <dgm:pt modelId="{FA54AF4F-1A13-4A25-B702-10F903ADCB67}">
      <dgm:prSet phldr="0"/>
      <dgm:spPr/>
      <dgm:t>
        <a:bodyPr/>
        <a:lstStyle/>
        <a:p>
          <a:pPr rtl="0"/>
          <a:r>
            <a:rPr lang="en-US">
              <a:latin typeface="Arial"/>
            </a:rPr>
            <a:t>Security &amp; Integrity</a:t>
          </a:r>
        </a:p>
      </dgm:t>
    </dgm:pt>
    <dgm:pt modelId="{ECF3C2E8-FA99-472A-9661-B42193F6D46F}" type="parTrans" cxnId="{B5FCAF54-3EF2-4B0D-AFD2-071FDBEA55E7}">
      <dgm:prSet/>
      <dgm:spPr/>
      <dgm:t>
        <a:bodyPr/>
        <a:lstStyle/>
        <a:p>
          <a:endParaRPr lang="en-US"/>
        </a:p>
      </dgm:t>
    </dgm:pt>
    <dgm:pt modelId="{8E7198F4-B406-4EC3-BAB3-2C0A08B183FC}" type="sibTrans" cxnId="{B5FCAF54-3EF2-4B0D-AFD2-071FDBEA55E7}">
      <dgm:prSet/>
      <dgm:spPr/>
      <dgm:t>
        <a:bodyPr/>
        <a:lstStyle/>
        <a:p>
          <a:endParaRPr lang="en-US"/>
        </a:p>
      </dgm:t>
    </dgm:pt>
    <dgm:pt modelId="{5571F616-944D-49C3-8B63-0EDE8599F2B5}">
      <dgm:prSet phldr="0"/>
      <dgm:spPr/>
      <dgm:t>
        <a:bodyPr/>
        <a:lstStyle/>
        <a:p>
          <a:r>
            <a:rPr lang="en-US">
              <a:latin typeface="Arial"/>
            </a:rPr>
            <a:t>Confidentiality</a:t>
          </a:r>
        </a:p>
      </dgm:t>
    </dgm:pt>
    <dgm:pt modelId="{FC5D53F5-6903-4A85-BDD4-1095C61E91D1}" type="parTrans" cxnId="{99F8269E-5214-400C-855D-EF1918555F15}">
      <dgm:prSet/>
      <dgm:spPr/>
      <dgm:t>
        <a:bodyPr/>
        <a:lstStyle/>
        <a:p>
          <a:endParaRPr lang="en-US"/>
        </a:p>
      </dgm:t>
    </dgm:pt>
    <dgm:pt modelId="{393A2E30-FB69-42B9-AAA1-52956FE02161}" type="sibTrans" cxnId="{99F8269E-5214-400C-855D-EF1918555F15}">
      <dgm:prSet/>
      <dgm:spPr/>
      <dgm:t>
        <a:bodyPr/>
        <a:lstStyle/>
        <a:p>
          <a:endParaRPr lang="en-US"/>
        </a:p>
      </dgm:t>
    </dgm:pt>
    <dgm:pt modelId="{5F52E1BB-75D7-4E24-8713-5F95286FED30}">
      <dgm:prSet phldr="0"/>
      <dgm:spPr/>
      <dgm:t>
        <a:bodyPr/>
        <a:lstStyle/>
        <a:p>
          <a:pPr rtl="0"/>
          <a:r>
            <a:rPr lang="en-US">
              <a:latin typeface="Arial"/>
            </a:rPr>
            <a:t>Common Format</a:t>
          </a:r>
        </a:p>
      </dgm:t>
    </dgm:pt>
    <dgm:pt modelId="{1C3A5873-EE30-48FC-A8F1-148C30AF5D7D}" type="parTrans" cxnId="{D402BEC7-97F4-4931-A7BC-4013C0754A2A}">
      <dgm:prSet/>
      <dgm:spPr/>
      <dgm:t>
        <a:bodyPr/>
        <a:lstStyle/>
        <a:p>
          <a:endParaRPr lang="en-US"/>
        </a:p>
      </dgm:t>
    </dgm:pt>
    <dgm:pt modelId="{01DB969B-C0EB-4395-9395-60512007DEE2}" type="sibTrans" cxnId="{D402BEC7-97F4-4931-A7BC-4013C0754A2A}">
      <dgm:prSet/>
      <dgm:spPr/>
      <dgm:t>
        <a:bodyPr/>
        <a:lstStyle/>
        <a:p>
          <a:endParaRPr lang="en-US"/>
        </a:p>
      </dgm:t>
    </dgm:pt>
    <dgm:pt modelId="{4797C18C-1F7E-4B33-852B-27EEB0CBB9F4}">
      <dgm:prSet phldr="0"/>
      <dgm:spPr/>
      <dgm:t>
        <a:bodyPr/>
        <a:lstStyle/>
        <a:p>
          <a:r>
            <a:rPr lang="en-US">
              <a:latin typeface="Arial"/>
            </a:rPr>
            <a:t>Provenance</a:t>
          </a:r>
        </a:p>
      </dgm:t>
    </dgm:pt>
    <dgm:pt modelId="{1E16D96F-7F9B-4C66-9A30-285C1D8AEF8C}" type="parTrans" cxnId="{84AED59F-38A3-49AE-9553-E365790EC785}">
      <dgm:prSet/>
      <dgm:spPr/>
      <dgm:t>
        <a:bodyPr/>
        <a:lstStyle/>
        <a:p>
          <a:endParaRPr lang="en-US"/>
        </a:p>
      </dgm:t>
    </dgm:pt>
    <dgm:pt modelId="{1750D817-1535-4520-905E-A23C0F6DC1BB}" type="sibTrans" cxnId="{84AED59F-38A3-49AE-9553-E365790EC785}">
      <dgm:prSet/>
      <dgm:spPr/>
      <dgm:t>
        <a:bodyPr/>
        <a:lstStyle/>
        <a:p>
          <a:endParaRPr lang="en-US"/>
        </a:p>
      </dgm:t>
    </dgm:pt>
    <dgm:pt modelId="{12A34956-D7BA-4294-A34A-69DFF37960FD}">
      <dgm:prSet phldr="0"/>
      <dgm:spPr/>
      <dgm:t>
        <a:bodyPr/>
        <a:lstStyle/>
        <a:p>
          <a:pPr rtl="0"/>
          <a:r>
            <a:rPr lang="en-US">
              <a:latin typeface="Arial"/>
            </a:rPr>
            <a:t>Retention Policy </a:t>
          </a:r>
        </a:p>
      </dgm:t>
    </dgm:pt>
    <dgm:pt modelId="{E3C8DA23-291B-442A-8C42-307FE53DADA4}" type="parTrans" cxnId="{2FF3F63F-4B86-45B2-B522-4E1E13648C14}">
      <dgm:prSet/>
      <dgm:spPr/>
      <dgm:t>
        <a:bodyPr/>
        <a:lstStyle/>
        <a:p>
          <a:endParaRPr lang="en-US"/>
        </a:p>
      </dgm:t>
    </dgm:pt>
    <dgm:pt modelId="{80CCE509-291D-4B34-ACFA-FBDE872A6855}" type="sibTrans" cxnId="{2FF3F63F-4B86-45B2-B522-4E1E13648C14}">
      <dgm:prSet/>
      <dgm:spPr/>
      <dgm:t>
        <a:bodyPr/>
        <a:lstStyle/>
        <a:p>
          <a:endParaRPr lang="en-US"/>
        </a:p>
      </dgm:t>
    </dgm:pt>
    <dgm:pt modelId="{C0AEA16F-92ED-45F7-B68B-DADDE5B1180D}" type="pres">
      <dgm:prSet presAssocID="{B6456DC1-BBE3-4C1F-8891-8EDE4E463828}" presName="diagram" presStyleCnt="0">
        <dgm:presLayoutVars>
          <dgm:dir/>
          <dgm:resizeHandles val="exact"/>
        </dgm:presLayoutVars>
      </dgm:prSet>
      <dgm:spPr/>
    </dgm:pt>
    <dgm:pt modelId="{D8969CEC-20E0-4F86-871F-38DFEF5FB337}" type="pres">
      <dgm:prSet presAssocID="{A1ED44E3-C474-4F28-BAE7-1015B84822E0}" presName="node" presStyleLbl="node1" presStyleIdx="0" presStyleCnt="12">
        <dgm:presLayoutVars>
          <dgm:bulletEnabled val="1"/>
        </dgm:presLayoutVars>
      </dgm:prSet>
      <dgm:spPr/>
    </dgm:pt>
    <dgm:pt modelId="{F0644DFE-E7AB-41EC-9CC1-8B3C4470D767}" type="pres">
      <dgm:prSet presAssocID="{617BE108-E978-46E1-9648-9156EE8A34F1}" presName="sibTrans" presStyleCnt="0"/>
      <dgm:spPr/>
    </dgm:pt>
    <dgm:pt modelId="{7D8854D8-D304-4574-A230-6A4F348308B5}" type="pres">
      <dgm:prSet presAssocID="{19B5EEBD-E3BF-4E84-9395-80D964746A30}" presName="node" presStyleLbl="node1" presStyleIdx="1" presStyleCnt="12">
        <dgm:presLayoutVars>
          <dgm:bulletEnabled val="1"/>
        </dgm:presLayoutVars>
      </dgm:prSet>
      <dgm:spPr/>
    </dgm:pt>
    <dgm:pt modelId="{7C7826B6-23AB-43F2-8054-9F45EBAC53F0}" type="pres">
      <dgm:prSet presAssocID="{BB4124C3-D3AE-4669-AB85-D39F59B1B8A9}" presName="sibTrans" presStyleCnt="0"/>
      <dgm:spPr/>
    </dgm:pt>
    <dgm:pt modelId="{FDF36FE9-4070-4468-AB7C-8AFDCBA26373}" type="pres">
      <dgm:prSet presAssocID="{375968F6-0D04-440D-AF39-EE47191D49AA}" presName="node" presStyleLbl="node1" presStyleIdx="2" presStyleCnt="12">
        <dgm:presLayoutVars>
          <dgm:bulletEnabled val="1"/>
        </dgm:presLayoutVars>
      </dgm:prSet>
      <dgm:spPr/>
    </dgm:pt>
    <dgm:pt modelId="{D8340E1D-428D-4D43-AB4B-A460077AB4DB}" type="pres">
      <dgm:prSet presAssocID="{569FF59F-09FB-4E9E-B5B1-CC77FFB4DBBC}" presName="sibTrans" presStyleCnt="0"/>
      <dgm:spPr/>
    </dgm:pt>
    <dgm:pt modelId="{BB015957-9C3B-426E-85EE-58A78F2DED7B}" type="pres">
      <dgm:prSet presAssocID="{6073295F-FCCA-4B6C-B8E2-E55C84540B75}" presName="node" presStyleLbl="node1" presStyleIdx="3" presStyleCnt="12">
        <dgm:presLayoutVars>
          <dgm:bulletEnabled val="1"/>
        </dgm:presLayoutVars>
      </dgm:prSet>
      <dgm:spPr/>
    </dgm:pt>
    <dgm:pt modelId="{4C4C8456-DB29-4D33-B2F7-8739E90FA646}" type="pres">
      <dgm:prSet presAssocID="{7E8450CC-C0BB-4312-B470-E20952ACAB7E}" presName="sibTrans" presStyleCnt="0"/>
      <dgm:spPr/>
    </dgm:pt>
    <dgm:pt modelId="{5AA986C1-48D5-43AA-A3E9-7CB651B23CE1}" type="pres">
      <dgm:prSet presAssocID="{6738D7FC-1742-4266-87D7-EF9D03E33A58}" presName="node" presStyleLbl="node1" presStyleIdx="4" presStyleCnt="12">
        <dgm:presLayoutVars>
          <dgm:bulletEnabled val="1"/>
        </dgm:presLayoutVars>
      </dgm:prSet>
      <dgm:spPr/>
    </dgm:pt>
    <dgm:pt modelId="{88B40BB4-ED33-4B2C-9B36-ADA31EC330FE}" type="pres">
      <dgm:prSet presAssocID="{01A13484-18D0-4990-8E62-3B00FE44E9E0}" presName="sibTrans" presStyleCnt="0"/>
      <dgm:spPr/>
    </dgm:pt>
    <dgm:pt modelId="{676994A8-A7C5-4329-9BD3-AAD45FAD471F}" type="pres">
      <dgm:prSet presAssocID="{B04681DE-3C34-47E2-8E2F-6B24E4A62B76}" presName="node" presStyleLbl="node1" presStyleIdx="5" presStyleCnt="12">
        <dgm:presLayoutVars>
          <dgm:bulletEnabled val="1"/>
        </dgm:presLayoutVars>
      </dgm:prSet>
      <dgm:spPr/>
    </dgm:pt>
    <dgm:pt modelId="{9B6FF056-1726-4B0B-819B-DD6E32C184E1}" type="pres">
      <dgm:prSet presAssocID="{FB07C0CF-65A2-4857-8C48-B6CB701C1576}" presName="sibTrans" presStyleCnt="0"/>
      <dgm:spPr/>
    </dgm:pt>
    <dgm:pt modelId="{A8637ABB-E628-4B89-9D82-AEDD182EAB41}" type="pres">
      <dgm:prSet presAssocID="{48272E72-1A09-4548-8D7B-87B5B4A6E0C4}" presName="node" presStyleLbl="node1" presStyleIdx="6" presStyleCnt="12">
        <dgm:presLayoutVars>
          <dgm:bulletEnabled val="1"/>
        </dgm:presLayoutVars>
      </dgm:prSet>
      <dgm:spPr/>
    </dgm:pt>
    <dgm:pt modelId="{F5FB35B4-F6EC-41B7-9DE9-6EA49D07720F}" type="pres">
      <dgm:prSet presAssocID="{DDB4B88C-099C-4325-B990-E10DBE5FF499}" presName="sibTrans" presStyleCnt="0"/>
      <dgm:spPr/>
    </dgm:pt>
    <dgm:pt modelId="{9B8B1DC6-F180-413B-A8A9-D1DF63D53C7F}" type="pres">
      <dgm:prSet presAssocID="{FA54AF4F-1A13-4A25-B702-10F903ADCB67}" presName="node" presStyleLbl="node1" presStyleIdx="7" presStyleCnt="12">
        <dgm:presLayoutVars>
          <dgm:bulletEnabled val="1"/>
        </dgm:presLayoutVars>
      </dgm:prSet>
      <dgm:spPr/>
    </dgm:pt>
    <dgm:pt modelId="{AC069331-9DEF-4D41-8797-BDDA6BD0167F}" type="pres">
      <dgm:prSet presAssocID="{8E7198F4-B406-4EC3-BAB3-2C0A08B183FC}" presName="sibTrans" presStyleCnt="0"/>
      <dgm:spPr/>
    </dgm:pt>
    <dgm:pt modelId="{828ADDEB-4BD2-4314-9BDB-C0618D321E91}" type="pres">
      <dgm:prSet presAssocID="{5571F616-944D-49C3-8B63-0EDE8599F2B5}" presName="node" presStyleLbl="node1" presStyleIdx="8" presStyleCnt="12">
        <dgm:presLayoutVars>
          <dgm:bulletEnabled val="1"/>
        </dgm:presLayoutVars>
      </dgm:prSet>
      <dgm:spPr/>
    </dgm:pt>
    <dgm:pt modelId="{E638C582-871D-4270-A1FC-E1444C8D4CA3}" type="pres">
      <dgm:prSet presAssocID="{393A2E30-FB69-42B9-AAA1-52956FE02161}" presName="sibTrans" presStyleCnt="0"/>
      <dgm:spPr/>
    </dgm:pt>
    <dgm:pt modelId="{AA7F370A-1784-433E-9B14-5D43BD3ABBAC}" type="pres">
      <dgm:prSet presAssocID="{5F52E1BB-75D7-4E24-8713-5F95286FED30}" presName="node" presStyleLbl="node1" presStyleIdx="9" presStyleCnt="12">
        <dgm:presLayoutVars>
          <dgm:bulletEnabled val="1"/>
        </dgm:presLayoutVars>
      </dgm:prSet>
      <dgm:spPr/>
    </dgm:pt>
    <dgm:pt modelId="{F985AA4E-6545-46B7-9FF1-BC3C83C36E55}" type="pres">
      <dgm:prSet presAssocID="{01DB969B-C0EB-4395-9395-60512007DEE2}" presName="sibTrans" presStyleCnt="0"/>
      <dgm:spPr/>
    </dgm:pt>
    <dgm:pt modelId="{CD8B0CDC-3642-4A53-982E-ADBBA5292535}" type="pres">
      <dgm:prSet presAssocID="{4797C18C-1F7E-4B33-852B-27EEB0CBB9F4}" presName="node" presStyleLbl="node1" presStyleIdx="10" presStyleCnt="12">
        <dgm:presLayoutVars>
          <dgm:bulletEnabled val="1"/>
        </dgm:presLayoutVars>
      </dgm:prSet>
      <dgm:spPr/>
    </dgm:pt>
    <dgm:pt modelId="{C2B5D854-2AF4-4269-877E-DAA12D26C1F1}" type="pres">
      <dgm:prSet presAssocID="{1750D817-1535-4520-905E-A23C0F6DC1BB}" presName="sibTrans" presStyleCnt="0"/>
      <dgm:spPr/>
    </dgm:pt>
    <dgm:pt modelId="{7A635873-3FB8-4BCF-A055-F91718DA4F21}" type="pres">
      <dgm:prSet presAssocID="{12A34956-D7BA-4294-A34A-69DFF37960FD}" presName="node" presStyleLbl="node1" presStyleIdx="11" presStyleCnt="12">
        <dgm:presLayoutVars>
          <dgm:bulletEnabled val="1"/>
        </dgm:presLayoutVars>
      </dgm:prSet>
      <dgm:spPr/>
    </dgm:pt>
  </dgm:ptLst>
  <dgm:cxnLst>
    <dgm:cxn modelId="{81EDA302-64BC-41B2-B24A-02414DE96DF2}" srcId="{B6456DC1-BBE3-4C1F-8891-8EDE4E463828}" destId="{A1ED44E3-C474-4F28-BAE7-1015B84822E0}" srcOrd="0" destOrd="0" parTransId="{20E2DB67-6E7C-47E0-B591-5FE81CA14721}" sibTransId="{617BE108-E978-46E1-9648-9156EE8A34F1}"/>
    <dgm:cxn modelId="{CCDB6205-2760-4D30-8254-B7F295D85DFA}" type="presOf" srcId="{FA54AF4F-1A13-4A25-B702-10F903ADCB67}" destId="{9B8B1DC6-F180-413B-A8A9-D1DF63D53C7F}" srcOrd="0" destOrd="0" presId="urn:microsoft.com/office/officeart/2005/8/layout/default"/>
    <dgm:cxn modelId="{9461DD16-DA98-4AF9-86CF-33C4242E142A}" srcId="{B6456DC1-BBE3-4C1F-8891-8EDE4E463828}" destId="{B04681DE-3C34-47E2-8E2F-6B24E4A62B76}" srcOrd="5" destOrd="0" parTransId="{71D0606C-DFBF-47E1-8354-1CEE89DA1F08}" sibTransId="{FB07C0CF-65A2-4857-8C48-B6CB701C1576}"/>
    <dgm:cxn modelId="{29470E20-A507-467B-81DB-7D742F290208}" type="presOf" srcId="{5F52E1BB-75D7-4E24-8713-5F95286FED30}" destId="{AA7F370A-1784-433E-9B14-5D43BD3ABBAC}" srcOrd="0" destOrd="0" presId="urn:microsoft.com/office/officeart/2005/8/layout/default"/>
    <dgm:cxn modelId="{26BBD731-71DD-44B5-9CE3-E292C89F0DEF}" type="presOf" srcId="{5571F616-944D-49C3-8B63-0EDE8599F2B5}" destId="{828ADDEB-4BD2-4314-9BDB-C0618D321E91}" srcOrd="0" destOrd="0" presId="urn:microsoft.com/office/officeart/2005/8/layout/default"/>
    <dgm:cxn modelId="{2FF3F63F-4B86-45B2-B522-4E1E13648C14}" srcId="{B6456DC1-BBE3-4C1F-8891-8EDE4E463828}" destId="{12A34956-D7BA-4294-A34A-69DFF37960FD}" srcOrd="11" destOrd="0" parTransId="{E3C8DA23-291B-442A-8C42-307FE53DADA4}" sibTransId="{80CCE509-291D-4B34-ACFA-FBDE872A6855}"/>
    <dgm:cxn modelId="{285A3669-A6EC-4BD9-A206-4BCD87B45ABA}" type="presOf" srcId="{375968F6-0D04-440D-AF39-EE47191D49AA}" destId="{FDF36FE9-4070-4468-AB7C-8AFDCBA26373}" srcOrd="0" destOrd="0" presId="urn:microsoft.com/office/officeart/2005/8/layout/default"/>
    <dgm:cxn modelId="{EB8D314A-9CD7-473D-9C5E-575360DD1904}" type="presOf" srcId="{4797C18C-1F7E-4B33-852B-27EEB0CBB9F4}" destId="{CD8B0CDC-3642-4A53-982E-ADBBA5292535}" srcOrd="0" destOrd="0" presId="urn:microsoft.com/office/officeart/2005/8/layout/default"/>
    <dgm:cxn modelId="{5570F74C-2E89-4427-9493-21EE575E6973}" srcId="{B6456DC1-BBE3-4C1F-8891-8EDE4E463828}" destId="{48272E72-1A09-4548-8D7B-87B5B4A6E0C4}" srcOrd="6" destOrd="0" parTransId="{F12048EC-4423-4DFA-9261-E93D6C542E5E}" sibTransId="{DDB4B88C-099C-4325-B990-E10DBE5FF499}"/>
    <dgm:cxn modelId="{B5FCAF54-3EF2-4B0D-AFD2-071FDBEA55E7}" srcId="{B6456DC1-BBE3-4C1F-8891-8EDE4E463828}" destId="{FA54AF4F-1A13-4A25-B702-10F903ADCB67}" srcOrd="7" destOrd="0" parTransId="{ECF3C2E8-FA99-472A-9661-B42193F6D46F}" sibTransId="{8E7198F4-B406-4EC3-BAB3-2C0A08B183FC}"/>
    <dgm:cxn modelId="{384D1857-5893-42B0-B67C-01E0773B1A74}" type="presOf" srcId="{48272E72-1A09-4548-8D7B-87B5B4A6E0C4}" destId="{A8637ABB-E628-4B89-9D82-AEDD182EAB41}" srcOrd="0" destOrd="0" presId="urn:microsoft.com/office/officeart/2005/8/layout/default"/>
    <dgm:cxn modelId="{07DBBF7D-5777-4BAA-8FEA-1C5B154927FC}" type="presOf" srcId="{19B5EEBD-E3BF-4E84-9395-80D964746A30}" destId="{7D8854D8-D304-4574-A230-6A4F348308B5}" srcOrd="0" destOrd="0" presId="urn:microsoft.com/office/officeart/2005/8/layout/default"/>
    <dgm:cxn modelId="{D5E7D091-43C0-4A11-B519-6CAEC14DFBB3}" type="presOf" srcId="{12A34956-D7BA-4294-A34A-69DFF37960FD}" destId="{7A635873-3FB8-4BCF-A055-F91718DA4F21}" srcOrd="0" destOrd="0" presId="urn:microsoft.com/office/officeart/2005/8/layout/default"/>
    <dgm:cxn modelId="{99F8269E-5214-400C-855D-EF1918555F15}" srcId="{B6456DC1-BBE3-4C1F-8891-8EDE4E463828}" destId="{5571F616-944D-49C3-8B63-0EDE8599F2B5}" srcOrd="8" destOrd="0" parTransId="{FC5D53F5-6903-4A85-BDD4-1095C61E91D1}" sibTransId="{393A2E30-FB69-42B9-AAA1-52956FE02161}"/>
    <dgm:cxn modelId="{84AED59F-38A3-49AE-9553-E365790EC785}" srcId="{B6456DC1-BBE3-4C1F-8891-8EDE4E463828}" destId="{4797C18C-1F7E-4B33-852B-27EEB0CBB9F4}" srcOrd="10" destOrd="0" parTransId="{1E16D96F-7F9B-4C66-9A30-285C1D8AEF8C}" sibTransId="{1750D817-1535-4520-905E-A23C0F6DC1BB}"/>
    <dgm:cxn modelId="{83330AA2-8A8E-4E70-A1CF-6635CBFA07F7}" srcId="{B6456DC1-BBE3-4C1F-8891-8EDE4E463828}" destId="{6073295F-FCCA-4B6C-B8E2-E55C84540B75}" srcOrd="3" destOrd="0" parTransId="{7CBE8591-14AF-4F36-B962-DBB72F8844C7}" sibTransId="{7E8450CC-C0BB-4312-B470-E20952ACAB7E}"/>
    <dgm:cxn modelId="{CB4C5EA2-0A06-42EA-BD8B-59A0D9C02525}" srcId="{B6456DC1-BBE3-4C1F-8891-8EDE4E463828}" destId="{6738D7FC-1742-4266-87D7-EF9D03E33A58}" srcOrd="4" destOrd="0" parTransId="{0262DD5A-BFC6-4503-9FD7-C1FF6CFE5C6C}" sibTransId="{01A13484-18D0-4990-8E62-3B00FE44E9E0}"/>
    <dgm:cxn modelId="{E1C36EA2-17B8-43A0-B86A-A56026FA01AA}" type="presOf" srcId="{B6456DC1-BBE3-4C1F-8891-8EDE4E463828}" destId="{C0AEA16F-92ED-45F7-B68B-DADDE5B1180D}" srcOrd="0" destOrd="0" presId="urn:microsoft.com/office/officeart/2005/8/layout/default"/>
    <dgm:cxn modelId="{93D3A8AB-F52E-4EDC-85B7-05882002735B}" srcId="{B6456DC1-BBE3-4C1F-8891-8EDE4E463828}" destId="{19B5EEBD-E3BF-4E84-9395-80D964746A30}" srcOrd="1" destOrd="0" parTransId="{1B4C4147-A184-4F3A-9EAC-A4DA527AE48B}" sibTransId="{BB4124C3-D3AE-4669-AB85-D39F59B1B8A9}"/>
    <dgm:cxn modelId="{F8E124C2-A159-43E4-9153-EC69D0EBDEA0}" srcId="{B6456DC1-BBE3-4C1F-8891-8EDE4E463828}" destId="{375968F6-0D04-440D-AF39-EE47191D49AA}" srcOrd="2" destOrd="0" parTransId="{EFFA6063-1B45-410F-AC02-C5474E04F4D0}" sibTransId="{569FF59F-09FB-4E9E-B5B1-CC77FFB4DBBC}"/>
    <dgm:cxn modelId="{D402BEC7-97F4-4931-A7BC-4013C0754A2A}" srcId="{B6456DC1-BBE3-4C1F-8891-8EDE4E463828}" destId="{5F52E1BB-75D7-4E24-8713-5F95286FED30}" srcOrd="9" destOrd="0" parTransId="{1C3A5873-EE30-48FC-A8F1-148C30AF5D7D}" sibTransId="{01DB969B-C0EB-4395-9395-60512007DEE2}"/>
    <dgm:cxn modelId="{CBE0B6D7-0259-46EA-BF97-2805C6AAC990}" type="presOf" srcId="{6073295F-FCCA-4B6C-B8E2-E55C84540B75}" destId="{BB015957-9C3B-426E-85EE-58A78F2DED7B}" srcOrd="0" destOrd="0" presId="urn:microsoft.com/office/officeart/2005/8/layout/default"/>
    <dgm:cxn modelId="{083AB9E6-CC0A-4EB2-B7BF-C88014753541}" type="presOf" srcId="{A1ED44E3-C474-4F28-BAE7-1015B84822E0}" destId="{D8969CEC-20E0-4F86-871F-38DFEF5FB337}" srcOrd="0" destOrd="0" presId="urn:microsoft.com/office/officeart/2005/8/layout/default"/>
    <dgm:cxn modelId="{7B1C0FF6-1523-4803-A28B-1BE92B1206FB}" type="presOf" srcId="{B04681DE-3C34-47E2-8E2F-6B24E4A62B76}" destId="{676994A8-A7C5-4329-9BD3-AAD45FAD471F}" srcOrd="0" destOrd="0" presId="urn:microsoft.com/office/officeart/2005/8/layout/default"/>
    <dgm:cxn modelId="{D4B4A3F9-1EF8-47CC-BFE6-2BE9AD15E2A4}" type="presOf" srcId="{6738D7FC-1742-4266-87D7-EF9D03E33A58}" destId="{5AA986C1-48D5-43AA-A3E9-7CB651B23CE1}" srcOrd="0" destOrd="0" presId="urn:microsoft.com/office/officeart/2005/8/layout/default"/>
    <dgm:cxn modelId="{E821A8FD-2999-43D9-825D-630156B688E2}" type="presParOf" srcId="{C0AEA16F-92ED-45F7-B68B-DADDE5B1180D}" destId="{D8969CEC-20E0-4F86-871F-38DFEF5FB337}" srcOrd="0" destOrd="0" presId="urn:microsoft.com/office/officeart/2005/8/layout/default"/>
    <dgm:cxn modelId="{6C0F63E8-6AB5-49B8-B6B3-8D9F78C2BB7F}" type="presParOf" srcId="{C0AEA16F-92ED-45F7-B68B-DADDE5B1180D}" destId="{F0644DFE-E7AB-41EC-9CC1-8B3C4470D767}" srcOrd="1" destOrd="0" presId="urn:microsoft.com/office/officeart/2005/8/layout/default"/>
    <dgm:cxn modelId="{D23D8154-5677-4728-A6E0-831DCFFB665A}" type="presParOf" srcId="{C0AEA16F-92ED-45F7-B68B-DADDE5B1180D}" destId="{7D8854D8-D304-4574-A230-6A4F348308B5}" srcOrd="2" destOrd="0" presId="urn:microsoft.com/office/officeart/2005/8/layout/default"/>
    <dgm:cxn modelId="{1D434AC9-C49A-4B35-8F8D-E60F74A0353A}" type="presParOf" srcId="{C0AEA16F-92ED-45F7-B68B-DADDE5B1180D}" destId="{7C7826B6-23AB-43F2-8054-9F45EBAC53F0}" srcOrd="3" destOrd="0" presId="urn:microsoft.com/office/officeart/2005/8/layout/default"/>
    <dgm:cxn modelId="{DA3A205D-42A1-494E-878D-3647FF524B73}" type="presParOf" srcId="{C0AEA16F-92ED-45F7-B68B-DADDE5B1180D}" destId="{FDF36FE9-4070-4468-AB7C-8AFDCBA26373}" srcOrd="4" destOrd="0" presId="urn:microsoft.com/office/officeart/2005/8/layout/default"/>
    <dgm:cxn modelId="{04089048-AC52-4375-A40B-19E8BFEF85E2}" type="presParOf" srcId="{C0AEA16F-92ED-45F7-B68B-DADDE5B1180D}" destId="{D8340E1D-428D-4D43-AB4B-A460077AB4DB}" srcOrd="5" destOrd="0" presId="urn:microsoft.com/office/officeart/2005/8/layout/default"/>
    <dgm:cxn modelId="{4198F01B-6CB5-46CC-A03A-5DA63747B3C4}" type="presParOf" srcId="{C0AEA16F-92ED-45F7-B68B-DADDE5B1180D}" destId="{BB015957-9C3B-426E-85EE-58A78F2DED7B}" srcOrd="6" destOrd="0" presId="urn:microsoft.com/office/officeart/2005/8/layout/default"/>
    <dgm:cxn modelId="{137D997B-4751-47C2-AAFB-6A84E558F615}" type="presParOf" srcId="{C0AEA16F-92ED-45F7-B68B-DADDE5B1180D}" destId="{4C4C8456-DB29-4D33-B2F7-8739E90FA646}" srcOrd="7" destOrd="0" presId="urn:microsoft.com/office/officeart/2005/8/layout/default"/>
    <dgm:cxn modelId="{62F0BC26-2AA2-4925-8A90-E90820BBDD68}" type="presParOf" srcId="{C0AEA16F-92ED-45F7-B68B-DADDE5B1180D}" destId="{5AA986C1-48D5-43AA-A3E9-7CB651B23CE1}" srcOrd="8" destOrd="0" presId="urn:microsoft.com/office/officeart/2005/8/layout/default"/>
    <dgm:cxn modelId="{0B0564E7-D25D-4E38-88E2-C51C0DF924F0}" type="presParOf" srcId="{C0AEA16F-92ED-45F7-B68B-DADDE5B1180D}" destId="{88B40BB4-ED33-4B2C-9B36-ADA31EC330FE}" srcOrd="9" destOrd="0" presId="urn:microsoft.com/office/officeart/2005/8/layout/default"/>
    <dgm:cxn modelId="{4F805E6F-16E5-47A4-9A77-8C4F69D0F3D5}" type="presParOf" srcId="{C0AEA16F-92ED-45F7-B68B-DADDE5B1180D}" destId="{676994A8-A7C5-4329-9BD3-AAD45FAD471F}" srcOrd="10" destOrd="0" presId="urn:microsoft.com/office/officeart/2005/8/layout/default"/>
    <dgm:cxn modelId="{99056F65-A902-4A79-9B64-E17471D30664}" type="presParOf" srcId="{C0AEA16F-92ED-45F7-B68B-DADDE5B1180D}" destId="{9B6FF056-1726-4B0B-819B-DD6E32C184E1}" srcOrd="11" destOrd="0" presId="urn:microsoft.com/office/officeart/2005/8/layout/default"/>
    <dgm:cxn modelId="{84D79616-E309-4572-9816-55D4DCA62EA7}" type="presParOf" srcId="{C0AEA16F-92ED-45F7-B68B-DADDE5B1180D}" destId="{A8637ABB-E628-4B89-9D82-AEDD182EAB41}" srcOrd="12" destOrd="0" presId="urn:microsoft.com/office/officeart/2005/8/layout/default"/>
    <dgm:cxn modelId="{7CEE1ECF-A502-4F7B-903E-13559C0D795B}" type="presParOf" srcId="{C0AEA16F-92ED-45F7-B68B-DADDE5B1180D}" destId="{F5FB35B4-F6EC-41B7-9DE9-6EA49D07720F}" srcOrd="13" destOrd="0" presId="urn:microsoft.com/office/officeart/2005/8/layout/default"/>
    <dgm:cxn modelId="{2A1375D2-2366-4821-A684-BEB8B5FBED12}" type="presParOf" srcId="{C0AEA16F-92ED-45F7-B68B-DADDE5B1180D}" destId="{9B8B1DC6-F180-413B-A8A9-D1DF63D53C7F}" srcOrd="14" destOrd="0" presId="urn:microsoft.com/office/officeart/2005/8/layout/default"/>
    <dgm:cxn modelId="{0D8BB215-614B-46BC-9C2A-F50F3F3686C1}" type="presParOf" srcId="{C0AEA16F-92ED-45F7-B68B-DADDE5B1180D}" destId="{AC069331-9DEF-4D41-8797-BDDA6BD0167F}" srcOrd="15" destOrd="0" presId="urn:microsoft.com/office/officeart/2005/8/layout/default"/>
    <dgm:cxn modelId="{C2D6AD16-C55A-4E15-97FE-8725CC446825}" type="presParOf" srcId="{C0AEA16F-92ED-45F7-B68B-DADDE5B1180D}" destId="{828ADDEB-4BD2-4314-9BDB-C0618D321E91}" srcOrd="16" destOrd="0" presId="urn:microsoft.com/office/officeart/2005/8/layout/default"/>
    <dgm:cxn modelId="{31566F8F-3270-4580-9A65-DE0E3C58F2A2}" type="presParOf" srcId="{C0AEA16F-92ED-45F7-B68B-DADDE5B1180D}" destId="{E638C582-871D-4270-A1FC-E1444C8D4CA3}" srcOrd="17" destOrd="0" presId="urn:microsoft.com/office/officeart/2005/8/layout/default"/>
    <dgm:cxn modelId="{99BB60E8-CC61-40C9-94CD-9DA1191155A9}" type="presParOf" srcId="{C0AEA16F-92ED-45F7-B68B-DADDE5B1180D}" destId="{AA7F370A-1784-433E-9B14-5D43BD3ABBAC}" srcOrd="18" destOrd="0" presId="urn:microsoft.com/office/officeart/2005/8/layout/default"/>
    <dgm:cxn modelId="{EDA1097B-D351-46F3-89A8-BB2216BBE396}" type="presParOf" srcId="{C0AEA16F-92ED-45F7-B68B-DADDE5B1180D}" destId="{F985AA4E-6545-46B7-9FF1-BC3C83C36E55}" srcOrd="19" destOrd="0" presId="urn:microsoft.com/office/officeart/2005/8/layout/default"/>
    <dgm:cxn modelId="{65CF6505-DE66-4294-9ADD-7A02E1FCB885}" type="presParOf" srcId="{C0AEA16F-92ED-45F7-B68B-DADDE5B1180D}" destId="{CD8B0CDC-3642-4A53-982E-ADBBA5292535}" srcOrd="20" destOrd="0" presId="urn:microsoft.com/office/officeart/2005/8/layout/default"/>
    <dgm:cxn modelId="{4F2E746E-5037-4F88-A3FC-85D106F0D662}" type="presParOf" srcId="{C0AEA16F-92ED-45F7-B68B-DADDE5B1180D}" destId="{C2B5D854-2AF4-4269-877E-DAA12D26C1F1}" srcOrd="21" destOrd="0" presId="urn:microsoft.com/office/officeart/2005/8/layout/default"/>
    <dgm:cxn modelId="{57C5337F-E125-47CA-A79B-CD0C1EB0F544}" type="presParOf" srcId="{C0AEA16F-92ED-45F7-B68B-DADDE5B1180D}" destId="{7A635873-3FB8-4BCF-A055-F91718DA4F21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7070D7-A0B8-4CE9-B99B-51482D17890B}">
      <dsp:nvSpPr>
        <dsp:cNvPr id="0" name=""/>
        <dsp:cNvSpPr/>
      </dsp:nvSpPr>
      <dsp:spPr>
        <a:xfrm>
          <a:off x="714494" y="1160"/>
          <a:ext cx="2803842" cy="564293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Research, Education, and Economics Mission Area</a:t>
          </a:r>
        </a:p>
      </dsp:txBody>
      <dsp:txXfrm>
        <a:off x="731022" y="17688"/>
        <a:ext cx="2770786" cy="531237"/>
      </dsp:txXfrm>
    </dsp:sp>
    <dsp:sp modelId="{E144547B-70BB-45C5-9A8B-08C79E323B0C}">
      <dsp:nvSpPr>
        <dsp:cNvPr id="0" name=""/>
        <dsp:cNvSpPr/>
      </dsp:nvSpPr>
      <dsp:spPr>
        <a:xfrm>
          <a:off x="994878" y="565453"/>
          <a:ext cx="242428" cy="3333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330"/>
              </a:lnTo>
              <a:lnTo>
                <a:pt x="242428" y="3333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A090CC-165A-4EE3-B690-B8D1A77BA5F8}">
      <dsp:nvSpPr>
        <dsp:cNvPr id="0" name=""/>
        <dsp:cNvSpPr/>
      </dsp:nvSpPr>
      <dsp:spPr>
        <a:xfrm>
          <a:off x="1237307" y="691599"/>
          <a:ext cx="2809636" cy="414369"/>
        </a:xfrm>
        <a:prstGeom prst="roundRect">
          <a:avLst>
            <a:gd name="adj" fmla="val 10000"/>
          </a:avLst>
        </a:prstGeom>
        <a:solidFill>
          <a:srgbClr val="00B050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bg1"/>
              </a:solidFill>
            </a:rPr>
            <a:t>Agricultural Research Service</a:t>
          </a:r>
        </a:p>
      </dsp:txBody>
      <dsp:txXfrm>
        <a:off x="1249443" y="703735"/>
        <a:ext cx="2785364" cy="390097"/>
      </dsp:txXfrm>
    </dsp:sp>
    <dsp:sp modelId="{B2AE8214-FF21-4B05-BF4F-5A40026F227B}">
      <dsp:nvSpPr>
        <dsp:cNvPr id="0" name=""/>
        <dsp:cNvSpPr/>
      </dsp:nvSpPr>
      <dsp:spPr>
        <a:xfrm>
          <a:off x="994878" y="565453"/>
          <a:ext cx="230841" cy="843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3705"/>
              </a:lnTo>
              <a:lnTo>
                <a:pt x="230841" y="843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C56183-E5A5-4E7E-8863-9F170B0B5952}">
      <dsp:nvSpPr>
        <dsp:cNvPr id="0" name=""/>
        <dsp:cNvSpPr/>
      </dsp:nvSpPr>
      <dsp:spPr>
        <a:xfrm>
          <a:off x="1225719" y="1205211"/>
          <a:ext cx="2822385" cy="407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National Institute for Food and Agriculture</a:t>
          </a:r>
        </a:p>
      </dsp:txBody>
      <dsp:txXfrm>
        <a:off x="1237666" y="1217158"/>
        <a:ext cx="2798491" cy="384000"/>
      </dsp:txXfrm>
    </dsp:sp>
    <dsp:sp modelId="{D9DE0956-82D5-45D8-ABFC-DCF5FC165303}">
      <dsp:nvSpPr>
        <dsp:cNvPr id="0" name=""/>
        <dsp:cNvSpPr/>
      </dsp:nvSpPr>
      <dsp:spPr>
        <a:xfrm>
          <a:off x="994878" y="565453"/>
          <a:ext cx="217936" cy="1294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4816"/>
              </a:lnTo>
              <a:lnTo>
                <a:pt x="217936" y="12948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4F3FCE-D496-46C7-8AB2-D4312DD83545}">
      <dsp:nvSpPr>
        <dsp:cNvPr id="0" name=""/>
        <dsp:cNvSpPr/>
      </dsp:nvSpPr>
      <dsp:spPr>
        <a:xfrm>
          <a:off x="1212815" y="1695938"/>
          <a:ext cx="2846163" cy="328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Economic Research Service</a:t>
          </a:r>
        </a:p>
      </dsp:txBody>
      <dsp:txXfrm>
        <a:off x="1222441" y="1705564"/>
        <a:ext cx="2826911" cy="309410"/>
      </dsp:txXfrm>
    </dsp:sp>
    <dsp:sp modelId="{0105A34D-C9C1-431A-84CB-86179EFD7532}">
      <dsp:nvSpPr>
        <dsp:cNvPr id="0" name=""/>
        <dsp:cNvSpPr/>
      </dsp:nvSpPr>
      <dsp:spPr>
        <a:xfrm>
          <a:off x="994878" y="565453"/>
          <a:ext cx="212555" cy="1746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6115"/>
              </a:lnTo>
              <a:lnTo>
                <a:pt x="212555" y="17461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F4D5EB-A0FD-4272-8C53-7F69CAA72332}">
      <dsp:nvSpPr>
        <dsp:cNvPr id="0" name=""/>
        <dsp:cNvSpPr/>
      </dsp:nvSpPr>
      <dsp:spPr>
        <a:xfrm>
          <a:off x="1207434" y="2114075"/>
          <a:ext cx="2870476" cy="3949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National Agricultural Statistics Service</a:t>
          </a:r>
        </a:p>
      </dsp:txBody>
      <dsp:txXfrm>
        <a:off x="1219003" y="2125644"/>
        <a:ext cx="2847338" cy="3718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69CEC-20E0-4F86-871F-38DFEF5FB337}">
      <dsp:nvSpPr>
        <dsp:cNvPr id="0" name=""/>
        <dsp:cNvSpPr/>
      </dsp:nvSpPr>
      <dsp:spPr>
        <a:xfrm>
          <a:off x="214823" y="218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Unique PIDs</a:t>
          </a:r>
          <a:endParaRPr lang="en-US" sz="2400" kern="1200"/>
        </a:p>
      </dsp:txBody>
      <dsp:txXfrm>
        <a:off x="214823" y="218"/>
        <a:ext cx="2113537" cy="1268122"/>
      </dsp:txXfrm>
    </dsp:sp>
    <dsp:sp modelId="{7D8854D8-D304-4574-A230-6A4F348308B5}">
      <dsp:nvSpPr>
        <dsp:cNvPr id="0" name=""/>
        <dsp:cNvSpPr/>
      </dsp:nvSpPr>
      <dsp:spPr>
        <a:xfrm>
          <a:off x="2539714" y="218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Long-term Sustainability</a:t>
          </a:r>
          <a:endParaRPr lang="en-US" sz="2400" kern="1200"/>
        </a:p>
      </dsp:txBody>
      <dsp:txXfrm>
        <a:off x="2539714" y="218"/>
        <a:ext cx="2113537" cy="1268122"/>
      </dsp:txXfrm>
    </dsp:sp>
    <dsp:sp modelId="{FDF36FE9-4070-4468-AB7C-8AFDCBA26373}">
      <dsp:nvSpPr>
        <dsp:cNvPr id="0" name=""/>
        <dsp:cNvSpPr/>
      </dsp:nvSpPr>
      <dsp:spPr>
        <a:xfrm>
          <a:off x="4864606" y="218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Metadata</a:t>
          </a:r>
          <a:endParaRPr lang="en-US" sz="2400" kern="1200"/>
        </a:p>
      </dsp:txBody>
      <dsp:txXfrm>
        <a:off x="4864606" y="218"/>
        <a:ext cx="2113537" cy="1268122"/>
      </dsp:txXfrm>
    </dsp:sp>
    <dsp:sp modelId="{BB015957-9C3B-426E-85EE-58A78F2DED7B}">
      <dsp:nvSpPr>
        <dsp:cNvPr id="0" name=""/>
        <dsp:cNvSpPr/>
      </dsp:nvSpPr>
      <dsp:spPr>
        <a:xfrm>
          <a:off x="7189497" y="218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Curation &amp; Quality Assurance </a:t>
          </a:r>
          <a:endParaRPr lang="en-US" sz="2400" kern="1200"/>
        </a:p>
      </dsp:txBody>
      <dsp:txXfrm>
        <a:off x="7189497" y="218"/>
        <a:ext cx="2113537" cy="1268122"/>
      </dsp:txXfrm>
    </dsp:sp>
    <dsp:sp modelId="{5AA986C1-48D5-43AA-A3E9-7CB651B23CE1}">
      <dsp:nvSpPr>
        <dsp:cNvPr id="0" name=""/>
        <dsp:cNvSpPr/>
      </dsp:nvSpPr>
      <dsp:spPr>
        <a:xfrm>
          <a:off x="9514389" y="218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Free &amp; Easy Access</a:t>
          </a:r>
          <a:endParaRPr lang="en-US" sz="2400" kern="1200"/>
        </a:p>
      </dsp:txBody>
      <dsp:txXfrm>
        <a:off x="9514389" y="218"/>
        <a:ext cx="2113537" cy="1268122"/>
      </dsp:txXfrm>
    </dsp:sp>
    <dsp:sp modelId="{676994A8-A7C5-4329-9BD3-AAD45FAD471F}">
      <dsp:nvSpPr>
        <dsp:cNvPr id="0" name=""/>
        <dsp:cNvSpPr/>
      </dsp:nvSpPr>
      <dsp:spPr>
        <a:xfrm>
          <a:off x="214823" y="1479694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Broad &amp; Measured Reuse</a:t>
          </a:r>
        </a:p>
      </dsp:txBody>
      <dsp:txXfrm>
        <a:off x="214823" y="1479694"/>
        <a:ext cx="2113537" cy="1268122"/>
      </dsp:txXfrm>
    </dsp:sp>
    <dsp:sp modelId="{A8637ABB-E628-4B89-9D82-AEDD182EAB41}">
      <dsp:nvSpPr>
        <dsp:cNvPr id="0" name=""/>
        <dsp:cNvSpPr/>
      </dsp:nvSpPr>
      <dsp:spPr>
        <a:xfrm>
          <a:off x="2539714" y="1479694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Clear User Guidance </a:t>
          </a:r>
        </a:p>
      </dsp:txBody>
      <dsp:txXfrm>
        <a:off x="2539714" y="1479694"/>
        <a:ext cx="2113537" cy="1268122"/>
      </dsp:txXfrm>
    </dsp:sp>
    <dsp:sp modelId="{9B8B1DC6-F180-413B-A8A9-D1DF63D53C7F}">
      <dsp:nvSpPr>
        <dsp:cNvPr id="0" name=""/>
        <dsp:cNvSpPr/>
      </dsp:nvSpPr>
      <dsp:spPr>
        <a:xfrm>
          <a:off x="4864606" y="1479694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Security &amp; Integrity</a:t>
          </a:r>
        </a:p>
      </dsp:txBody>
      <dsp:txXfrm>
        <a:off x="4864606" y="1479694"/>
        <a:ext cx="2113537" cy="1268122"/>
      </dsp:txXfrm>
    </dsp:sp>
    <dsp:sp modelId="{828ADDEB-4BD2-4314-9BDB-C0618D321E91}">
      <dsp:nvSpPr>
        <dsp:cNvPr id="0" name=""/>
        <dsp:cNvSpPr/>
      </dsp:nvSpPr>
      <dsp:spPr>
        <a:xfrm>
          <a:off x="7189497" y="1479694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Confidentiality</a:t>
          </a:r>
        </a:p>
      </dsp:txBody>
      <dsp:txXfrm>
        <a:off x="7189497" y="1479694"/>
        <a:ext cx="2113537" cy="1268122"/>
      </dsp:txXfrm>
    </dsp:sp>
    <dsp:sp modelId="{AA7F370A-1784-433E-9B14-5D43BD3ABBAC}">
      <dsp:nvSpPr>
        <dsp:cNvPr id="0" name=""/>
        <dsp:cNvSpPr/>
      </dsp:nvSpPr>
      <dsp:spPr>
        <a:xfrm>
          <a:off x="9514389" y="1479694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Common Format</a:t>
          </a:r>
        </a:p>
      </dsp:txBody>
      <dsp:txXfrm>
        <a:off x="9514389" y="1479694"/>
        <a:ext cx="2113537" cy="1268122"/>
      </dsp:txXfrm>
    </dsp:sp>
    <dsp:sp modelId="{CD8B0CDC-3642-4A53-982E-ADBBA5292535}">
      <dsp:nvSpPr>
        <dsp:cNvPr id="0" name=""/>
        <dsp:cNvSpPr/>
      </dsp:nvSpPr>
      <dsp:spPr>
        <a:xfrm>
          <a:off x="3702160" y="2959171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Provenance</a:t>
          </a:r>
        </a:p>
      </dsp:txBody>
      <dsp:txXfrm>
        <a:off x="3702160" y="2959171"/>
        <a:ext cx="2113537" cy="1268122"/>
      </dsp:txXfrm>
    </dsp:sp>
    <dsp:sp modelId="{7A635873-3FB8-4BCF-A055-F91718DA4F21}">
      <dsp:nvSpPr>
        <dsp:cNvPr id="0" name=""/>
        <dsp:cNvSpPr/>
      </dsp:nvSpPr>
      <dsp:spPr>
        <a:xfrm>
          <a:off x="6027051" y="2959171"/>
          <a:ext cx="2113537" cy="126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"/>
            </a:rPr>
            <a:t>Retention Policy </a:t>
          </a:r>
        </a:p>
      </dsp:txBody>
      <dsp:txXfrm>
        <a:off x="6027051" y="2959171"/>
        <a:ext cx="2113537" cy="1268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0398186-E358-4C70-8437-7A0EBC144D59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F35A55C-05CF-4E90-A3A1-7C269DCE5F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51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defTabSz="931774">
              <a:defRPr/>
            </a:pP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C0656-589B-4B3D-8EAC-40CCE1944E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84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endParaRPr lang="en-US" b="0" i="0" u="none" strike="noStrike">
              <a:solidFill>
                <a:srgbClr val="424242"/>
              </a:solidFill>
              <a:effectLst/>
              <a:latin typeface="Times New Roman" panose="02020603050405020304" pitchFamily="18" charset="0"/>
            </a:endParaRPr>
          </a:p>
          <a:p>
            <a:pPr algn="l" rtl="0" fontAlgn="base"/>
            <a:endParaRPr lang="en-US" b="0" i="0" u="none" strike="noStrike">
              <a:solidFill>
                <a:srgbClr val="424242"/>
              </a:solidFill>
              <a:effectLst/>
              <a:latin typeface="Times New Roman" panose="02020603050405020304" pitchFamily="18" charset="0"/>
            </a:endParaRPr>
          </a:p>
          <a:p>
            <a:pPr marL="174708" indent="-174708">
              <a:buFont typeface="Arial"/>
              <a:buChar char="•"/>
            </a:pP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C0656-589B-4B3D-8EAC-40CCE1944E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32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C0656-589B-4B3D-8EAC-40CCE1944E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7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/>
              <a:buChar char="•"/>
            </a:pP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C0656-589B-4B3D-8EAC-40CCE1944E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07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35A55C-05CF-4E90-A3A1-7C269DCE5FE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094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,Sans-Serif"/>
              <a:buChar char="•"/>
            </a:pP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C0656-589B-4B3D-8EAC-40CCE1944EA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87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35A55C-05CF-4E90-A3A1-7C269DCE5F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94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35A55C-05CF-4E90-A3A1-7C269DCE5F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32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35A55C-05CF-4E90-A3A1-7C269DCE5F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8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6E409-E117-48B9-9534-F1C2A1CFE9E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83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6E409-E117-48B9-9534-F1C2A1CFE9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17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1179" indent="-291179">
              <a:buFont typeface="Arial"/>
              <a:buChar char="•"/>
            </a:pP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35A55C-05CF-4E90-A3A1-7C269DCE5F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79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71A17E-EF21-45EA-8FEA-4E0ECB2D6E4A}" type="slidenum">
              <a:rPr lang="en-US" smtClean="0"/>
              <a:t>7</a:t>
            </a:fld>
            <a:endParaRPr lang="en-US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3B8654-2EFC-4203-ADE0-49820C0303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174708" indent="-174708">
              <a:lnSpc>
                <a:spcPct val="170000"/>
              </a:lnSpc>
              <a:spcBef>
                <a:spcPct val="20000"/>
              </a:spcBef>
              <a:buFont typeface="Arial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90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C39B6A-3BA1-45F7-8C38-18C607CE68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28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35A55C-05CF-4E90-A3A1-7C269DCE5F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22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340" y="1149770"/>
            <a:ext cx="1184296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340" y="2941990"/>
            <a:ext cx="11842965" cy="30214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F824-F566-4514-982E-56BA437B0A2D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1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06B7A-CDB0-4CF1-8317-8A0584CE1337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99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340" y="1149770"/>
            <a:ext cx="1184296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340" y="2941990"/>
            <a:ext cx="11842965" cy="30214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FCEDF-09A0-47FF-98D5-722F49725640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34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BDC3-99AE-4B89-A53B-AB41E7F526A5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925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2340" y="1948074"/>
            <a:ext cx="5822061" cy="4293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48071"/>
            <a:ext cx="5817704" cy="42937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F1479-0AE3-46EC-9378-B22E3D32451F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81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 hasCustomPrompt="1"/>
          </p:nvPr>
        </p:nvSpPr>
        <p:spPr>
          <a:xfrm>
            <a:off x="172341" y="1939166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150172" y="1934818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128000" y="1939166"/>
            <a:ext cx="3877056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775A-5502-4590-B7C2-EE5CD3B666B8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44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B53C-DE8F-4D6E-A2FB-EB24964DE808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36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340" y="1149770"/>
            <a:ext cx="1184296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340" y="2941990"/>
            <a:ext cx="11842965" cy="30214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E0D7-03D3-4D76-A4DA-D4C68A75ECE0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60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6CF6A-5BEF-44EE-9A24-2AA679F1C534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24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2340" y="1948074"/>
            <a:ext cx="5822061" cy="4293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48071"/>
            <a:ext cx="5817704" cy="42937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B6EC-15FA-4D74-8E08-B28B6146C5B6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40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 hasCustomPrompt="1"/>
          </p:nvPr>
        </p:nvSpPr>
        <p:spPr>
          <a:xfrm>
            <a:off x="172341" y="1939166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150172" y="1934818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128000" y="1939166"/>
            <a:ext cx="3877056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C95A1-82C5-42A6-BF70-E3E24F2835B3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8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175A-34C6-47C6-B83E-CC27360F522C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797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433A9-BBCE-43E1-B5CE-2D42FE86E3EB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28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340" y="1149770"/>
            <a:ext cx="1184296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340" y="2941990"/>
            <a:ext cx="11842965" cy="30214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D687-0EF4-4573-8692-037849243592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99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C687-22FE-4422-A777-4AE1671FA9F1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157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2340" y="1948074"/>
            <a:ext cx="5822061" cy="4293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48071"/>
            <a:ext cx="5817704" cy="42937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D09C-A7DD-4764-BEDD-77C1BE753734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24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 hasCustomPrompt="1"/>
          </p:nvPr>
        </p:nvSpPr>
        <p:spPr>
          <a:xfrm>
            <a:off x="172341" y="1939166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150172" y="1934818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128000" y="1939166"/>
            <a:ext cx="3877056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5500-A4C7-4C0C-996C-E71C96605323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9969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A8ED-18CC-4E56-92A1-5769B501304D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032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12192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803405"/>
            <a:ext cx="97536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632201"/>
            <a:ext cx="97536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23846"/>
            <a:ext cx="3063239" cy="365125"/>
          </a:xfrm>
        </p:spPr>
        <p:txBody>
          <a:bodyPr/>
          <a:lstStyle/>
          <a:p>
            <a:fld id="{AD305255-0594-45C6-9CE7-C85451B29FEC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9200" y="4323847"/>
            <a:ext cx="650748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8"/>
            <a:ext cx="2895600" cy="365125"/>
          </a:xfrm>
        </p:spPr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910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10E0-FC55-45EE-9929-45C228E91119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25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12192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753535"/>
            <a:ext cx="1060704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1" y="3641726"/>
            <a:ext cx="1060704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6235" y="381002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36D4EC0-F2DB-4D40-ABCF-5EE4512F3AA4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" y="381002"/>
            <a:ext cx="644087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09955" y="381002"/>
            <a:ext cx="889564" cy="365125"/>
          </a:xfrm>
        </p:spPr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887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481" y="2194560"/>
            <a:ext cx="5214105" cy="4069080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466" y="2194560"/>
            <a:ext cx="5210053" cy="4069080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BC075-2985-4E52-962D-9825234F077C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67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2340" y="1948074"/>
            <a:ext cx="5822061" cy="4293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48071"/>
            <a:ext cx="5817704" cy="42937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BDC2D-11DE-437A-B526-106906426A00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622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503920" cy="1295400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5039" y="2183802"/>
            <a:ext cx="4911545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" y="3132668"/>
            <a:ext cx="5214105" cy="3130973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92025" y="2183802"/>
            <a:ext cx="4907495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465" y="3132668"/>
            <a:ext cx="5210055" cy="3130973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3A05-ADB1-49BD-9232-8A4384116A24}" type="datetime1">
              <a:rPr lang="en-US" smtClean="0"/>
              <a:t>7/12/2023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4886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A5F51-DBE2-415B-A869-449E3C233C8F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638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84578-DFD4-4A92-828A-6DC1E4B7C807}" type="datetime1">
              <a:rPr lang="en-US" smtClean="0"/>
              <a:t>7/12/2023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897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746760"/>
            <a:ext cx="6217920" cy="5516880"/>
          </a:xfrm>
        </p:spPr>
        <p:txBody>
          <a:bodyPr anchor="ctr"/>
          <a:lstStyle/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" y="3124200"/>
            <a:ext cx="41148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9C8-FE50-4D2E-9BC7-3C8C32A376CC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006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1524000"/>
            <a:ext cx="5434307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03365" y="751242"/>
            <a:ext cx="4898979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" y="3124200"/>
            <a:ext cx="5434307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685CB-50BB-43C1-A150-7BB6072AF73F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8381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73" y="4697362"/>
            <a:ext cx="10608643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92473" y="977035"/>
            <a:ext cx="10600347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" y="5516716"/>
            <a:ext cx="1060704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C731-C245-4BA3-A7B8-9614BECA9096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535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12192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753534"/>
            <a:ext cx="1060704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649134"/>
            <a:ext cx="103632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16235" y="381002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A4B7F30-B527-4B7C-8279-F6487A6A061D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92480" y="381002"/>
            <a:ext cx="644087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09955" y="381002"/>
            <a:ext cx="889565" cy="365125"/>
          </a:xfrm>
        </p:spPr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008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12192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8" y="753534"/>
            <a:ext cx="10151533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509768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174598"/>
            <a:ext cx="10371669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16235" y="381002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D3DB1DA-B4B2-4736-94C1-3668496F52B9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92480" y="379439"/>
            <a:ext cx="644087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09955" y="381002"/>
            <a:ext cx="889565" cy="365125"/>
          </a:xfrm>
        </p:spPr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08611" y="80772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862311" y="302133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27863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12192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4703"/>
            <a:ext cx="1036637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89" y="3648317"/>
            <a:ext cx="10364811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16235" y="378885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308A915-7951-4543-AE33-7BA926C1CDBA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92480" y="378885"/>
            <a:ext cx="644087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09955" y="381002"/>
            <a:ext cx="889565" cy="365125"/>
          </a:xfrm>
        </p:spPr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427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2" y="762001"/>
            <a:ext cx="8503919" cy="1303867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92481" y="2202080"/>
            <a:ext cx="341376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792480" y="2904565"/>
            <a:ext cx="341376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02983" y="2201333"/>
            <a:ext cx="341376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01041" y="2904068"/>
            <a:ext cx="341376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5759" y="2192866"/>
            <a:ext cx="341376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85760" y="2904565"/>
            <a:ext cx="341376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F4E-9E14-4C0F-9700-C82AD559F51C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3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 hasCustomPrompt="1"/>
          </p:nvPr>
        </p:nvSpPr>
        <p:spPr>
          <a:xfrm>
            <a:off x="172341" y="1939166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150172" y="1934818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128000" y="1939166"/>
            <a:ext cx="3877056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CE60-6A73-44CB-B4B3-11562638ECFF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807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3" y="762000"/>
            <a:ext cx="8509312" cy="1295400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792480" y="4113341"/>
            <a:ext cx="341376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92480" y="2331720"/>
            <a:ext cx="341376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altLang="zh-CN"/>
              <a:t>Click icon to add picture</a:t>
            </a:r>
            <a:endParaRPr lang="en-US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792480" y="4796104"/>
            <a:ext cx="341376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89164" y="4113341"/>
            <a:ext cx="341376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89163" y="2331720"/>
            <a:ext cx="341376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altLang="zh-CN"/>
              <a:t>Click icon to add picture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87811" y="4796103"/>
            <a:ext cx="341376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91153" y="4113341"/>
            <a:ext cx="341376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91152" y="2331722"/>
            <a:ext cx="341376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altLang="zh-CN"/>
              <a:t>Click icon to add picture</a:t>
            </a:r>
            <a:endParaRPr lang="en-US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91029" y="4796101"/>
            <a:ext cx="341376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E095-D149-49EB-AAE2-64400CCF3B23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267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480" y="2194560"/>
            <a:ext cx="10607040" cy="4069080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0316-6893-4759-AD9C-A296E1E561DE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3275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12192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42120" y="747184"/>
            <a:ext cx="205740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481" y="746126"/>
            <a:ext cx="8370713" cy="4249732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6235" y="381002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822E4F5-40A5-43AF-AE0B-F118D302D326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" y="381002"/>
            <a:ext cx="644087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09955" y="381002"/>
            <a:ext cx="889565" cy="365125"/>
          </a:xfrm>
        </p:spPr>
        <p:txBody>
          <a:bodyPr/>
          <a:lstStyle/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94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166486-503F-4E7A-90E0-1ACB18280075}" type="datetime1">
              <a:rPr lang="en-US" smtClean="0"/>
              <a:t>7/12/2023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DDD083-D1DD-4407-9849-71573CE687B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752600"/>
            <a:ext cx="12192000" cy="51054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8" name="Picture 7" descr="ERRC-front-pan-a slide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2133600"/>
            <a:ext cx="12192000" cy="152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1" name="Picture 10" descr="ERRC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973264"/>
            <a:ext cx="914400" cy="388937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8229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615F76-4E7A-44B3-8478-F4DCE7351603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6FD4C-FB62-47DC-8CEC-604F9BB8D0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600200"/>
            <a:ext cx="12192000" cy="525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524000"/>
            <a:ext cx="12192000" cy="152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9" name="Picture 8" descr="ERRC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1447800"/>
            <a:ext cx="914400" cy="388938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9044737"/>
      </p:ext>
    </p:extLst>
  </p:cSld>
  <p:clrMapOvr>
    <a:masterClrMapping/>
  </p:clrMapOvr>
  <p:transition spd="med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54A0F3-2B52-49F1-8C02-A83D8FF40496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35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6A2E72-0BFF-415E-AF02-4D7E566E3143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325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7C702C-EA6F-4619-8C2E-04817C694A90}" type="datetime1">
              <a:rPr lang="en-US" smtClean="0"/>
              <a:t>7/12/2023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0213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104C63-8C87-441D-80D1-F2539BF92AF9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EBA144-CAFB-495D-A952-FEC64F5754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48934"/>
      </p:ext>
    </p:extLst>
  </p:cSld>
  <p:clrMapOvr>
    <a:masterClrMapping/>
  </p:clrMapOvr>
  <p:transition spd="med"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4C5819-636B-4294-B60A-1497760CF8E7}" type="datetime1">
              <a:rPr lang="en-US" smtClean="0"/>
              <a:t>7/12/2023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45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E33A-B266-4CFE-AC04-CBD6DF288604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963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3E4374-F0A0-4975-8A08-050171011E8F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041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F4505D-5C14-4FD3-AA38-587B8145FAD6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09596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5D124A-E823-4979-95CA-C21D0BEAA11A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6696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CC54CC-FC30-43AE-BED7-E504C1BB83AB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658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4F860-D4E5-4F30-8486-D8C134E73432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2450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 u="heavy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F669B-03B8-48A6-BC7E-57CE6F6AF450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28787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D9626-4871-4BED-8A06-3119166FF64A}" type="datetime1">
              <a:rPr lang="en-US" smtClean="0"/>
              <a:t>7/12/2023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57093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4AB1F-85C1-4742-96B1-4385640975A2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40085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B213B-88BD-4B9E-A90A-D872DABDF8ED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26490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1FE118-664B-47E1-B060-BFB3ADAB855D}" type="datetime1">
              <a:rPr lang="en-US" smtClean="0"/>
              <a:t>7/12/2023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DDD083-D1DD-4407-9849-71573CE687B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752600"/>
            <a:ext cx="12192000" cy="51054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8" name="Picture 7" descr="ERRC-front-pan-a slide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2133600"/>
            <a:ext cx="12192000" cy="152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1" name="Picture 10" descr="ERRC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973264"/>
            <a:ext cx="914400" cy="388937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629023"/>
      </p:ext>
    </p:extLst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340" y="1149770"/>
            <a:ext cx="1184296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340" y="2941990"/>
            <a:ext cx="11842965" cy="30214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9713A-517B-469F-A9C4-06F74BA6A586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134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9DB30-F7C6-4B63-8607-C043637324BE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6FD4C-FB62-47DC-8CEC-604F9BB8D0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600200"/>
            <a:ext cx="12192000" cy="525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524000"/>
            <a:ext cx="12192000" cy="152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9" name="Picture 8" descr="ERRC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1447800"/>
            <a:ext cx="914400" cy="388938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9024563"/>
      </p:ext>
    </p:extLst>
  </p:cSld>
  <p:clrMapOvr>
    <a:masterClrMapping/>
  </p:clrMapOvr>
  <p:transition spd="med"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15000">
              <a:srgbClr val="22729F">
                <a:lumMod val="100000"/>
              </a:srgbClr>
            </a:gs>
            <a:gs pos="30000">
              <a:schemeClr val="bg2">
                <a:shade val="15000"/>
                <a:satMod val="32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ctr" rtl="0">
              <a:spcBef>
                <a:spcPct val="0"/>
              </a:spcBef>
              <a:buNone/>
              <a:defRPr lang="en-US" sz="4800" b="1" cap="none" baseline="0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6BAB8B-57E5-46ED-979A-87E575D242E0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367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642AE-CA71-429B-9BC5-1E713149BE1F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6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E22951-D249-41D5-AC1A-4BDACC886ED7}" type="datetime1">
              <a:rPr lang="en-US" smtClean="0"/>
              <a:t>7/12/2023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601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3600" b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3F4874-3E02-4DE8-BA9B-A7EF208E2E98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EBA144-CAFB-495D-A952-FEC64F5754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74354"/>
      </p:ext>
    </p:extLst>
  </p:cSld>
  <p:clrMapOvr>
    <a:masterClrMapping/>
  </p:clrMapOvr>
  <p:transition spd="med"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688C9E-9080-4F11-B02B-BE6B0987B294}" type="datetime1">
              <a:rPr lang="en-US" smtClean="0"/>
              <a:t>7/12/2023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9452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E1D5F-F58B-4036-8FC5-9E0F13CF61BD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138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F6574B-AC6F-43F8-A251-2C460A7F32D6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502001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3991D-B80F-413C-A530-12A7D194E6E9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065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F50BDA-E146-473B-84AF-CD2CD0A5574C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7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7241D-B1FE-4261-8B49-2C0B19CB5728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5213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C70F0-E96D-438A-95B5-9F43A4EF5DB8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649499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 u="heavy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738E1-14D0-47F8-9D4D-7A18DEF69D07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01035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FF868-AFFA-430C-ACB9-B3503EB5C41F}" type="datetime1">
              <a:rPr lang="en-US" smtClean="0"/>
              <a:t>7/12/2023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113111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DFDE9-62CB-4154-8034-30F786078585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950094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68560-0BEA-4D4F-A9D0-41435701ECA9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37820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 descr="&quot;&quot;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</p:spTree>
    <p:extLst>
      <p:ext uri="{BB962C8B-B14F-4D97-AF65-F5344CB8AC3E}">
        <p14:creationId xmlns:p14="http://schemas.microsoft.com/office/powerpoint/2010/main" val="12794033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</p:spTree>
    <p:extLst>
      <p:ext uri="{BB962C8B-B14F-4D97-AF65-F5344CB8AC3E}">
        <p14:creationId xmlns:p14="http://schemas.microsoft.com/office/powerpoint/2010/main" val="167260894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1546260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340" y="1149770"/>
            <a:ext cx="1184296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340" y="2941990"/>
            <a:ext cx="11842965" cy="30214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61280-7351-487C-9BCE-116008BC3111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79-7C98-4955-90BE-1A7E5FBB7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2827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9B34-C3AF-40D5-AA2F-55767C51632B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79-7C98-4955-90BE-1A7E5FBB7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2340" y="1948074"/>
            <a:ext cx="5822061" cy="4293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48071"/>
            <a:ext cx="5817704" cy="42937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ABF8E-6017-436B-BA82-86A068BC0E2B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8239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2340" y="1948074"/>
            <a:ext cx="5822061" cy="4293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48071"/>
            <a:ext cx="5817704" cy="42937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89C7-101C-4D6B-A01E-CD58F2DB732B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79-7C98-4955-90BE-1A7E5FBB7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1959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 hasCustomPrompt="1"/>
          </p:nvPr>
        </p:nvSpPr>
        <p:spPr>
          <a:xfrm>
            <a:off x="172341" y="1939166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150172" y="1934818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128000" y="1939166"/>
            <a:ext cx="3877056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18B5-1B83-49AF-A2AC-26E3D62AAC76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79-7C98-4955-90BE-1A7E5FBB7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647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A5E6-A258-43EC-BA1B-BCE0A0343A62}" type="datetime1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79-7C98-4955-90BE-1A7E5FBB7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81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 hasCustomPrompt="1"/>
          </p:nvPr>
        </p:nvSpPr>
        <p:spPr>
          <a:xfrm>
            <a:off x="172341" y="1939166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150172" y="1934818"/>
            <a:ext cx="3873993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128000" y="1939166"/>
            <a:ext cx="3877056" cy="43069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163B-B732-47A6-BDEE-60784A1B4FE4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22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3.xml"/><Relationship Id="rId9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2340" y="740276"/>
            <a:ext cx="118429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340" y="1975784"/>
            <a:ext cx="11842965" cy="4227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339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FAB8A-573E-4E10-A9EE-6F0B8E978254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3533" y="6356355"/>
            <a:ext cx="5724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504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169A3-B29E-4AE6-AED8-7B6965A9BDBE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Standard Header 6" descr="&quot;&quot;"/>
          <p:cNvGrpSpPr/>
          <p:nvPr/>
        </p:nvGrpSpPr>
        <p:grpSpPr>
          <a:xfrm>
            <a:off x="0" y="0"/>
            <a:ext cx="12192000" cy="640080"/>
            <a:chOff x="0" y="0"/>
            <a:chExt cx="9144000" cy="640080"/>
          </a:xfrm>
        </p:grpSpPr>
        <p:sp>
          <p:nvSpPr>
            <p:cNvPr id="8" name="Rectangle 7" descr="&quot;&quot;"/>
            <p:cNvSpPr/>
            <p:nvPr/>
          </p:nvSpPr>
          <p:spPr>
            <a:xfrm>
              <a:off x="0" y="0"/>
              <a:ext cx="9144000" cy="64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/>
                <a:t> </a:t>
              </a:r>
            </a:p>
          </p:txBody>
        </p:sp>
        <p:cxnSp>
          <p:nvCxnSpPr>
            <p:cNvPr id="9" name="Straight Connector 8" descr="&quot;&quot;"/>
            <p:cNvCxnSpPr/>
            <p:nvPr/>
          </p:nvCxnSpPr>
          <p:spPr>
            <a:xfrm>
              <a:off x="0" y="636155"/>
              <a:ext cx="914400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0240DB1-9E5E-E941-B521-3F8B4C395B03}"/>
                </a:ext>
              </a:extLst>
            </p:cNvPr>
            <p:cNvSpPr txBox="1"/>
            <p:nvPr/>
          </p:nvSpPr>
          <p:spPr>
            <a:xfrm>
              <a:off x="510254" y="97836"/>
              <a:ext cx="4942402" cy="46166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i="0" u="none" strike="noStrike" kern="1200" baseline="0">
                  <a:solidFill>
                    <a:schemeClr val="tx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National Agricultural Library</a:t>
              </a:r>
              <a:endParaRPr lang="en-US" sz="1400" b="1" i="0" u="none" strike="noStrike" kern="1200"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0" i="0" u="none" strike="noStrike" kern="1200">
                  <a:solidFill>
                    <a:schemeClr val="tx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United States Department of Agriculture</a:t>
              </a:r>
              <a:endParaRPr lang="en-US" sz="1000" b="1" i="0" u="none" strike="noStrike" kern="1200"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</p:txBody>
        </p:sp>
      </p:grpSp>
      <p:pic>
        <p:nvPicPr>
          <p:cNvPr id="7" name="Picture 1" descr="&quot;&quo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6" y="109992"/>
            <a:ext cx="561865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269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 descr="&quot;&quot;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CC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8520" y="703093"/>
            <a:ext cx="10414961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0233" y="1390539"/>
            <a:ext cx="1153153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 u="heavy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72662-1957-4F46-BEAC-4BFB16059904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854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</p:sldLayoutIdLst>
  <p:hf hdr="0" ftr="0" dt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2340" y="740276"/>
            <a:ext cx="118429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340" y="1975784"/>
            <a:ext cx="11842965" cy="4227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339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0DED6-E5D1-4149-9C93-EBC8BF8F0CB2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3533" y="6356355"/>
            <a:ext cx="5724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504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E7579-7C98-4955-90BE-1A7E5FBB7A30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Standard Header 6" descr="&quot;&quot;"/>
          <p:cNvGrpSpPr/>
          <p:nvPr/>
        </p:nvGrpSpPr>
        <p:grpSpPr>
          <a:xfrm>
            <a:off x="0" y="0"/>
            <a:ext cx="12192000" cy="640080"/>
            <a:chOff x="0" y="0"/>
            <a:chExt cx="9144000" cy="640080"/>
          </a:xfrm>
        </p:grpSpPr>
        <p:sp>
          <p:nvSpPr>
            <p:cNvPr id="8" name="Rectangle 7" descr="&quot;&quot;"/>
            <p:cNvSpPr/>
            <p:nvPr/>
          </p:nvSpPr>
          <p:spPr>
            <a:xfrm>
              <a:off x="0" y="0"/>
              <a:ext cx="9144000" cy="64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/>
                <a:t> </a:t>
              </a:r>
            </a:p>
          </p:txBody>
        </p:sp>
        <p:cxnSp>
          <p:nvCxnSpPr>
            <p:cNvPr id="9" name="Straight Connector 8" descr="&quot;&quot;"/>
            <p:cNvCxnSpPr/>
            <p:nvPr/>
          </p:nvCxnSpPr>
          <p:spPr>
            <a:xfrm>
              <a:off x="0" y="636155"/>
              <a:ext cx="914400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0240DB1-9E5E-E941-B521-3F8B4C395B03}"/>
                </a:ext>
              </a:extLst>
            </p:cNvPr>
            <p:cNvSpPr txBox="1"/>
            <p:nvPr/>
          </p:nvSpPr>
          <p:spPr>
            <a:xfrm>
              <a:off x="510254" y="97836"/>
              <a:ext cx="4942402" cy="46166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i="0" u="none" strike="noStrike" kern="1200" baseline="0">
                  <a:solidFill>
                    <a:schemeClr val="tx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National Agricultural Library</a:t>
              </a:r>
              <a:endParaRPr lang="en-US" sz="1400" b="1" i="0" u="none" strike="noStrike" kern="1200"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0" i="0" u="none" strike="noStrike" kern="1200">
                  <a:solidFill>
                    <a:schemeClr val="tx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United States Department of Agriculture</a:t>
              </a:r>
              <a:endParaRPr lang="en-US" sz="1000" b="1" i="0" u="none" strike="noStrike" kern="1200"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</p:txBody>
        </p:sp>
      </p:grpSp>
      <p:pic>
        <p:nvPicPr>
          <p:cNvPr id="7" name="Picture 1" descr="&quot;&quo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6" y="109992"/>
            <a:ext cx="561865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0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2340" y="726421"/>
            <a:ext cx="118429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340" y="1975784"/>
            <a:ext cx="11842965" cy="4227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339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8926E-1F13-4E14-91E7-4C8735F5B257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3533" y="6356355"/>
            <a:ext cx="5724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504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Standard Header 6" descr="&quot;&quot;"/>
          <p:cNvGrpSpPr/>
          <p:nvPr/>
        </p:nvGrpSpPr>
        <p:grpSpPr>
          <a:xfrm>
            <a:off x="0" y="0"/>
            <a:ext cx="12192000" cy="640080"/>
            <a:chOff x="0" y="0"/>
            <a:chExt cx="9144000" cy="640080"/>
          </a:xfrm>
        </p:grpSpPr>
        <p:sp>
          <p:nvSpPr>
            <p:cNvPr id="15" name="Rectangle 14" descr="&quot;&quot;"/>
            <p:cNvSpPr/>
            <p:nvPr/>
          </p:nvSpPr>
          <p:spPr>
            <a:xfrm>
              <a:off x="0" y="0"/>
              <a:ext cx="9144000" cy="6400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/>
                <a:t> </a:t>
              </a:r>
            </a:p>
          </p:txBody>
        </p:sp>
        <p:cxnSp>
          <p:nvCxnSpPr>
            <p:cNvPr id="16" name="Straight Connector 15" descr="&quot;&quot;"/>
            <p:cNvCxnSpPr/>
            <p:nvPr/>
          </p:nvCxnSpPr>
          <p:spPr>
            <a:xfrm>
              <a:off x="0" y="636155"/>
              <a:ext cx="914400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0240DB1-9E5E-E941-B521-3F8B4C395B03}"/>
                </a:ext>
              </a:extLst>
            </p:cNvPr>
            <p:cNvSpPr txBox="1"/>
            <p:nvPr/>
          </p:nvSpPr>
          <p:spPr>
            <a:xfrm>
              <a:off x="510254" y="97836"/>
              <a:ext cx="4942402" cy="46166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i="0" u="none" strike="noStrike" kern="1200" baseline="0">
                  <a:solidFill>
                    <a:schemeClr val="tx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National Agricultural Library</a:t>
              </a:r>
              <a:endParaRPr lang="en-US" sz="1400" b="1" i="0" u="none" strike="noStrike" kern="1200"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0" i="0" u="none" strike="noStrike" kern="1200">
                  <a:solidFill>
                    <a:schemeClr val="tx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United States Department of Agriculture</a:t>
              </a:r>
              <a:endParaRPr lang="en-US" sz="1000" b="1" i="0" u="none" strike="noStrike" kern="1200"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</p:txBody>
        </p:sp>
      </p:grpSp>
      <p:pic>
        <p:nvPicPr>
          <p:cNvPr id="13" name="Picture 1" descr="&quot;&quo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6" y="109992"/>
            <a:ext cx="561865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87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2340" y="726421"/>
            <a:ext cx="118429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340" y="1975784"/>
            <a:ext cx="11842965" cy="4227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339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7EB00-7A26-4938-AE6E-8DB6FDADD0A5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3533" y="6356355"/>
            <a:ext cx="5724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504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Standard Header 6" descr="&quot;&quot;"/>
          <p:cNvGrpSpPr/>
          <p:nvPr/>
        </p:nvGrpSpPr>
        <p:grpSpPr>
          <a:xfrm>
            <a:off x="0" y="0"/>
            <a:ext cx="12192000" cy="640080"/>
            <a:chOff x="0" y="0"/>
            <a:chExt cx="9144000" cy="640080"/>
          </a:xfrm>
        </p:grpSpPr>
        <p:sp>
          <p:nvSpPr>
            <p:cNvPr id="15" name="Rectangle 14" descr="&quot;&quot;"/>
            <p:cNvSpPr/>
            <p:nvPr/>
          </p:nvSpPr>
          <p:spPr>
            <a:xfrm>
              <a:off x="0" y="0"/>
              <a:ext cx="9144000" cy="640080"/>
            </a:xfrm>
            <a:prstGeom prst="rect">
              <a:avLst/>
            </a:prstGeom>
            <a:solidFill>
              <a:srgbClr val="AEC2D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/>
                <a:t> </a:t>
              </a:r>
            </a:p>
          </p:txBody>
        </p:sp>
        <p:cxnSp>
          <p:nvCxnSpPr>
            <p:cNvPr id="16" name="Straight Connector 15" descr="&quot;&quot;"/>
            <p:cNvCxnSpPr/>
            <p:nvPr/>
          </p:nvCxnSpPr>
          <p:spPr>
            <a:xfrm>
              <a:off x="0" y="636155"/>
              <a:ext cx="914400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0240DB1-9E5E-E941-B521-3F8B4C395B03}"/>
                </a:ext>
              </a:extLst>
            </p:cNvPr>
            <p:cNvSpPr txBox="1"/>
            <p:nvPr/>
          </p:nvSpPr>
          <p:spPr>
            <a:xfrm>
              <a:off x="510254" y="97836"/>
              <a:ext cx="4942402" cy="46166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i="0" u="none" strike="noStrike" kern="1200" baseline="0">
                  <a:solidFill>
                    <a:schemeClr val="tx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National Agricultural Library</a:t>
              </a:r>
              <a:endParaRPr lang="en-US" sz="1400" b="1" i="0" u="none" strike="noStrike" kern="1200"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0" i="0" u="none" strike="noStrike" kern="1200">
                  <a:solidFill>
                    <a:schemeClr val="tx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United States Department of Agriculture</a:t>
              </a:r>
              <a:endParaRPr lang="en-US" sz="1000" b="1" i="0" u="none" strike="noStrike" kern="1200"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</p:txBody>
        </p:sp>
      </p:grpSp>
      <p:pic>
        <p:nvPicPr>
          <p:cNvPr id="13" name="Picture 1" descr="&quot;&quo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6" y="109992"/>
            <a:ext cx="561865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3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2340" y="726421"/>
            <a:ext cx="118429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340" y="1975784"/>
            <a:ext cx="11842965" cy="4227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339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A472C-3AA9-4344-943E-3A683B6634FC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3533" y="6356355"/>
            <a:ext cx="5724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504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Standard Header 6" descr="&quot;&quot;"/>
          <p:cNvGrpSpPr/>
          <p:nvPr/>
        </p:nvGrpSpPr>
        <p:grpSpPr>
          <a:xfrm>
            <a:off x="0" y="0"/>
            <a:ext cx="12192000" cy="640080"/>
            <a:chOff x="0" y="0"/>
            <a:chExt cx="9144000" cy="640080"/>
          </a:xfrm>
        </p:grpSpPr>
        <p:sp>
          <p:nvSpPr>
            <p:cNvPr id="15" name="Rectangle 14" descr="&quot;&quot;"/>
            <p:cNvSpPr/>
            <p:nvPr/>
          </p:nvSpPr>
          <p:spPr>
            <a:xfrm>
              <a:off x="0" y="0"/>
              <a:ext cx="9144000" cy="640080"/>
            </a:xfrm>
            <a:prstGeom prst="rect">
              <a:avLst/>
            </a:prstGeom>
            <a:solidFill>
              <a:srgbClr val="0059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/>
                <a:t> </a:t>
              </a:r>
            </a:p>
          </p:txBody>
        </p:sp>
        <p:cxnSp>
          <p:nvCxnSpPr>
            <p:cNvPr id="16" name="Straight Connector 15" descr="&quot;&quot;"/>
            <p:cNvCxnSpPr/>
            <p:nvPr/>
          </p:nvCxnSpPr>
          <p:spPr>
            <a:xfrm>
              <a:off x="0" y="636155"/>
              <a:ext cx="914400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0240DB1-9E5E-E941-B521-3F8B4C395B03}"/>
                </a:ext>
              </a:extLst>
            </p:cNvPr>
            <p:cNvSpPr txBox="1"/>
            <p:nvPr/>
          </p:nvSpPr>
          <p:spPr>
            <a:xfrm>
              <a:off x="510254" y="97836"/>
              <a:ext cx="4942402" cy="46166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i="0" u="none" strike="noStrike" kern="1200" baseline="0">
                  <a:solidFill>
                    <a:schemeClr val="bg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National Agricultural Library</a:t>
              </a:r>
              <a:endParaRPr lang="en-US" sz="1400" b="1" i="0" u="none" strike="noStrike" kern="1200">
                <a:solidFill>
                  <a:schemeClr val="bg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0" i="0" u="none" strike="noStrike" kern="1200">
                  <a:solidFill>
                    <a:schemeClr val="bg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United States Department of Agriculture</a:t>
              </a:r>
              <a:endParaRPr lang="en-US" sz="1000" b="1" i="0" u="none" strike="noStrike" kern="1200">
                <a:solidFill>
                  <a:schemeClr val="bg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</p:txBody>
        </p:sp>
      </p:grpSp>
      <p:pic>
        <p:nvPicPr>
          <p:cNvPr id="7" name="Picture 1" descr="&quot;&quo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76" y="108635"/>
            <a:ext cx="561865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2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2340" y="726421"/>
            <a:ext cx="118429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340" y="1975784"/>
            <a:ext cx="11842965" cy="4227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339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0C6C1-8BF8-4EC7-B51C-FB539321DF35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3533" y="6356355"/>
            <a:ext cx="5724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0504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7C728-5218-8E41-BD52-95328715D22E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Standard Header 6" descr="&quot;&quot;"/>
          <p:cNvGrpSpPr/>
          <p:nvPr/>
        </p:nvGrpSpPr>
        <p:grpSpPr>
          <a:xfrm>
            <a:off x="0" y="0"/>
            <a:ext cx="12192000" cy="640080"/>
            <a:chOff x="0" y="0"/>
            <a:chExt cx="9144000" cy="640080"/>
          </a:xfrm>
        </p:grpSpPr>
        <p:sp>
          <p:nvSpPr>
            <p:cNvPr id="15" name="Rectangle 14" descr="&quot;&quot;"/>
            <p:cNvSpPr/>
            <p:nvPr/>
          </p:nvSpPr>
          <p:spPr>
            <a:xfrm>
              <a:off x="0" y="0"/>
              <a:ext cx="9144000" cy="640080"/>
            </a:xfrm>
            <a:prstGeom prst="rect">
              <a:avLst/>
            </a:prstGeom>
            <a:solidFill>
              <a:srgbClr val="00478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/>
                <a:t> </a:t>
              </a:r>
            </a:p>
          </p:txBody>
        </p:sp>
        <p:cxnSp>
          <p:nvCxnSpPr>
            <p:cNvPr id="16" name="Straight Connector 15" descr="&quot;&quot;"/>
            <p:cNvCxnSpPr/>
            <p:nvPr/>
          </p:nvCxnSpPr>
          <p:spPr>
            <a:xfrm>
              <a:off x="0" y="636155"/>
              <a:ext cx="914400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0240DB1-9E5E-E941-B521-3F8B4C395B03}"/>
                </a:ext>
              </a:extLst>
            </p:cNvPr>
            <p:cNvSpPr txBox="1"/>
            <p:nvPr/>
          </p:nvSpPr>
          <p:spPr>
            <a:xfrm>
              <a:off x="510254" y="97836"/>
              <a:ext cx="4942402" cy="46166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i="0" u="none" strike="noStrike" kern="1200" baseline="0">
                  <a:solidFill>
                    <a:schemeClr val="bg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National Agricultural Library</a:t>
              </a:r>
              <a:endParaRPr lang="en-US" sz="1400" b="1" i="0" u="none" strike="noStrike" kern="1200">
                <a:solidFill>
                  <a:schemeClr val="bg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0" i="0" u="none" strike="noStrike" kern="1200">
                  <a:solidFill>
                    <a:schemeClr val="bg1"/>
                  </a:solidFill>
                  <a:effectLst/>
                  <a:latin typeface="Helvetica" pitchFamily="2" charset="0"/>
                  <a:ea typeface="+mn-ea"/>
                  <a:cs typeface="Arial" charset="0"/>
                </a:rPr>
                <a:t>United States Department of Agriculture</a:t>
              </a:r>
              <a:endParaRPr lang="en-US" sz="1000" b="1" i="0" u="none" strike="noStrike" kern="1200">
                <a:solidFill>
                  <a:schemeClr val="bg1"/>
                </a:solidFill>
                <a:effectLst/>
                <a:latin typeface="Helvetica" pitchFamily="2" charset="0"/>
                <a:ea typeface="+mn-ea"/>
                <a:cs typeface="Arial" charset="0"/>
              </a:endParaRPr>
            </a:p>
          </p:txBody>
        </p:sp>
      </p:grpSp>
      <p:pic>
        <p:nvPicPr>
          <p:cNvPr id="7" name="Picture 1" descr="&quot;&quo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76" y="108635"/>
            <a:ext cx="561865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126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50392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0" y="2194560"/>
            <a:ext cx="1060704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49640" y="6356352"/>
            <a:ext cx="2849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7BF1D-2724-49AA-9BB2-DF029AA0A224}" type="datetime1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2480" y="6355847"/>
            <a:ext cx="7574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2"/>
            <a:ext cx="26365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6C1C-2F0A-4889-8DF4-541F0F92D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825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1F06F80-EB9E-45AB-B9C8-FED7CD90F869}" type="datetime1">
              <a:rPr lang="en-US" smtClean="0"/>
              <a:t>7/12/2023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63336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wipe dir="r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8520" y="703093"/>
            <a:ext cx="10414961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0233" y="1390539"/>
            <a:ext cx="1153153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 u="heavy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142BB-3E4B-49BB-9F47-B04CE8EB5798}" type="datetime1">
              <a:rPr lang="en-US" smtClean="0"/>
              <a:t>7/12/2023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3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</p:sldLayoutIdLst>
  <p:hf hdr="0" ftr="0" dt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15000">
              <a:srgbClr val="22729F"/>
            </a:gs>
            <a:gs pos="30000">
              <a:schemeClr val="bg2">
                <a:shade val="15000"/>
                <a:satMod val="32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8AB3326-0F90-445A-9D60-C9474F118C31}" type="datetime1">
              <a:rPr lang="en-US" smtClean="0"/>
              <a:t>7/12/2023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C4158FC-8405-4550-8C48-20F9FA4A0F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8007829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 spd="med">
    <p:wipe dir="r"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s://www.usda.gov/directives/dr-1020-006" TargetMode="External"/><Relationship Id="rId7" Type="http://schemas.openxmlformats.org/officeDocument/2006/relationships/image" Target="../media/image22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ubag.nal.usda.gov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.nal.usda.gov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96687"/>
            <a:ext cx="9144000" cy="2387600"/>
          </a:xfrm>
        </p:spPr>
        <p:txBody>
          <a:bodyPr/>
          <a:lstStyle/>
          <a:p>
            <a:r>
              <a:rPr lang="en-US">
                <a:latin typeface="+mn-lt"/>
              </a:rPr>
              <a:t>Supporting Public Access to Digital Scientific Data @ NAL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3184286"/>
            <a:ext cx="9472551" cy="2227353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r>
              <a:rPr lang="en-US" sz="5100" b="0" i="0">
                <a:effectLst/>
              </a:rPr>
              <a:t>Data Curation Network </a:t>
            </a:r>
          </a:p>
          <a:p>
            <a:r>
              <a:rPr lang="en-US" sz="5100"/>
              <a:t>July 12, 2023</a:t>
            </a:r>
          </a:p>
          <a:p>
            <a:endParaRPr lang="en-US">
              <a:cs typeface="Arial"/>
            </a:endParaRPr>
          </a:p>
          <a:p>
            <a:r>
              <a:rPr lang="en-US"/>
              <a:t>Peter Arbuckle</a:t>
            </a:r>
          </a:p>
          <a:p>
            <a:r>
              <a:rPr lang="en-US"/>
              <a:t>Scientific Data Management Branch</a:t>
            </a:r>
          </a:p>
          <a:p>
            <a:r>
              <a:rPr lang="en-US"/>
              <a:t>Knowledge Services Division</a:t>
            </a:r>
          </a:p>
          <a:p>
            <a:r>
              <a:rPr lang="en-US"/>
              <a:t>National Agricultural Library, Agricultural Research Service, </a:t>
            </a:r>
            <a:endParaRPr lang="en-US">
              <a:cs typeface="Arial"/>
            </a:endParaRPr>
          </a:p>
          <a:p>
            <a:r>
              <a:rPr lang="en-US"/>
              <a:t>United States Department of Agriculture</a:t>
            </a:r>
            <a:endParaRPr lang="en-US">
              <a:cs typeface="Arial"/>
            </a:endParaRPr>
          </a:p>
          <a:p>
            <a:endParaRPr lang="en-US"/>
          </a:p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F214-8FB3-4051-B046-463DDAA3CC9B}" type="slidenum">
              <a:rPr lang="en-US" smtClean="0"/>
              <a:t>1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69959" y="5710632"/>
            <a:ext cx="10806038" cy="1082997"/>
            <a:chOff x="669959" y="5653482"/>
            <a:chExt cx="10806038" cy="1082997"/>
          </a:xfrm>
        </p:grpSpPr>
        <p:pic>
          <p:nvPicPr>
            <p:cNvPr id="4" name="Picture 15" descr="https://lh4.googleusercontent.com/c9Vr1wn52w4PiBMYTCdLr5n5TyJi_19Sbd51685hdOkdrFaZ6YS96U5x46NMd_7SuQXGL2H2Mg1G8Cvvn06axkHbPcl9bnorhHAnif4A8kOONz8zpkyj-C3gbf9V4DeX33Q8D4bM4y8" title="Ag Data Commons ico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959" y="5693798"/>
              <a:ext cx="817559" cy="1011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17" descr="https://lh3.googleusercontent.com/CphHex5BCGfGjPwRrjxexUUPTX7OZlAn0UsXop-4KS5kdwOgcV4xHIUhWAri6CqbzY2bq2u71J0XbIpRs9zC0iFuUCfyJR29wwjuDWW-KuPUoC7avN8d8moyzlvrZmtO4k-0kZX8xQU" title="Ag Data Commons ico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8921" y="5846355"/>
              <a:ext cx="1390817" cy="890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19" descr="https://lh4.googleusercontent.com/EeTYD4gzq1Kj9ibJoHWuSwYP_gc5xsM6zrXT-UA81gcLOEYreFz8Ga8ZBG6DQUJEKUO-Mo4bte78TUw2dPS4Hn31MIuGbO8J9Fqll4YpQtbWkVODTFQpeO4NeOFcK1C3vBteS_-4ugM" title="Ag Data Commons icon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1141" y="5702517"/>
              <a:ext cx="666258" cy="1033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1" descr="https://lh5.googleusercontent.com/-0LACz_dhIFZNW4tYJoJiqCp73eQ1VZAZGR7d140qRa0myyCo8a6JhNGV3_cA5WN6eRT2u-TSKxclYx-pUFmb7GPQaobFGvXAXUtNfbthr9xeAwOC-hTa9INbQunjbEw3-4We5DxIUg" title="Ag Data Commons icon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806" y="5702517"/>
              <a:ext cx="1590711" cy="1033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3" descr="https://lh4.googleusercontent.com/RMsonABD04sNhd4SujEgtlgE00wWO2ywY1-bzGFx1L83aUuqyiH-u5lXJhviDbL6PbNTxTaLjDdEjc-xfa0Mo-rAyqW37XJPYA4Y9o5VEkByMZ1rMZSviPW1fEhwfBzyntordPWzq_U" title="Ag Data Commons icon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3297" y="5671512"/>
              <a:ext cx="995833" cy="1033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5" descr="https://lh4.googleusercontent.com/eiEvMtr42sj6CJ4x3sHcRBOhem7-GjZM7PaKGNbvqcQImz4qfO_KHCZ3zGIhB66G2sBN0KL-GGEu02aHCF93Y1apLyEdOxXa56ajNEboyZ9jmAVOYKU6UvQyHWV3iqkd0jjEtau_htM" title="Ag Data Commons icon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6910" y="5671512"/>
              <a:ext cx="1189009" cy="1038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7" descr="https://lh6.googleusercontent.com/mpHzj8GG9eIrNYvJsw4QeKt1hwX9H819Bm7Qt3ahVDqrImY-wgfQM6YXe55OuDgObGEgehbVEkAbq42H8QeWQlP1dL1lCzCxD61e5RxGSQJnNh4bAYu-wPIHChR8dKXyP3D_WDr3DMo" title="Ag Data Commons icon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3699" y="5653482"/>
              <a:ext cx="1024149" cy="1038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9" descr="https://lh3.googleusercontent.com/nTl0gl-w6RvZpb6geA4fOLJnGSkxpnhf0OzemkOxMLgkbUfoxEX0EgxKSoNqYDRlqnm7NXpEYftDWdDXKJfl7UiUymxhdTbX0Xlb7Kt1jI0QQSesGkNT8G-WzgJjBe2ldOtWZ1-hER8" title="Ag Data Commons icon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0799" y="5702517"/>
              <a:ext cx="915198" cy="1002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6D2FECB0-7E33-43AB-9720-F7609A3BC4ED}"/>
              </a:ext>
            </a:extLst>
          </p:cNvPr>
          <p:cNvSpPr txBox="1">
            <a:spLocks/>
          </p:cNvSpPr>
          <p:nvPr/>
        </p:nvSpPr>
        <p:spPr>
          <a:xfrm>
            <a:off x="892187" y="2234703"/>
            <a:ext cx="10596336" cy="14414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6712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339" y="935476"/>
            <a:ext cx="11842965" cy="597478"/>
          </a:xfrm>
        </p:spPr>
        <p:txBody>
          <a:bodyPr>
            <a:normAutofit fontScale="90000"/>
          </a:bodyPr>
          <a:lstStyle/>
          <a:p>
            <a:r>
              <a:rPr lang="en-US">
                <a:latin typeface="+mn-lt"/>
              </a:rPr>
              <a:t>Implementation: Customer Requirements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F214-8FB3-4051-B046-463DDAA3CC9B}" type="slidenum">
              <a:rPr lang="en-US" smtClean="0"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448B-5AB1-9F22-2CC3-F6223D9C7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4882" y="1769964"/>
            <a:ext cx="8760608" cy="4293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Embedded within Agricultural Research Service</a:t>
            </a:r>
          </a:p>
          <a:p>
            <a:pPr lvl="1"/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Close connection with specific research communities allows us to monitor customer needs</a:t>
            </a:r>
          </a:p>
          <a:p>
            <a:pPr lvl="2"/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Training, outreach, tools, services</a:t>
            </a:r>
          </a:p>
          <a:p>
            <a:pPr marL="0" indent="0">
              <a:buNone/>
            </a:pP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Extramural Research Support</a:t>
            </a:r>
          </a:p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Working closely with NIFA to build capacity for public access</a:t>
            </a:r>
          </a:p>
          <a:p>
            <a:pPr lvl="1"/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Publications and data</a:t>
            </a:r>
          </a:p>
          <a:p>
            <a:pPr lvl="1"/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Monitoring and reporting</a:t>
            </a:r>
          </a:p>
          <a:p>
            <a:pPr lvl="2"/>
            <a:endParaRPr 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D43915-5E00-6711-12B1-399CB4148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735" y="5308161"/>
            <a:ext cx="1104900" cy="1228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CAA005-30E4-1028-EB5E-A85748659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6510" y="5308161"/>
            <a:ext cx="1076325" cy="12096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00106B-85CD-06A2-362D-64D97DBD60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7882" y="4864105"/>
            <a:ext cx="1857375" cy="18573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401817-C8D1-7CCE-7DAF-27A01E9B63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8082" y="5086496"/>
            <a:ext cx="1466850" cy="1466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DC418B-8F42-B2C4-A6B4-BA55033E87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22048" y="5146680"/>
            <a:ext cx="2686050" cy="1171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78068B-A79D-96CD-B64C-BF89F103F3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8824" y="3606069"/>
            <a:ext cx="1419225" cy="11525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18DA7D-7B35-F429-B945-C40FC7F1CD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65490" y="1858232"/>
            <a:ext cx="2762250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718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340" y="662344"/>
            <a:ext cx="11842965" cy="597478"/>
          </a:xfrm>
        </p:spPr>
        <p:txBody>
          <a:bodyPr>
            <a:normAutofit fontScale="90000"/>
          </a:bodyPr>
          <a:lstStyle/>
          <a:p>
            <a:r>
              <a:rPr lang="en-US">
                <a:latin typeface="+mn-lt"/>
              </a:rPr>
              <a:t>Implementation: Software as a Service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F214-8FB3-4051-B046-463DDAA3CC9B}" type="slidenum">
              <a:rPr lang="en-US" smtClean="0"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448B-5AB1-9F22-2CC3-F6223D9C7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1839" y="1653081"/>
            <a:ext cx="9549080" cy="429370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latin typeface="Times New Roman"/>
                <a:cs typeface="Times New Roman"/>
              </a:rPr>
              <a:t>Decision Analysis and Resolution (DAR) (CMMI-DEV)</a:t>
            </a:r>
          </a:p>
          <a:p>
            <a:pPr marL="0" indent="0">
              <a:buNone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>
                <a:latin typeface="Times New Roman"/>
                <a:cs typeface="Times New Roman"/>
              </a:rPr>
              <a:t>Evaluation criteria for new platform for the Ag Data Commons was developed based on:</a:t>
            </a:r>
          </a:p>
          <a:p>
            <a:pPr marL="514350" indent="-514350">
              <a:buAutoNum type="arabicPeriod"/>
            </a:pPr>
            <a:r>
              <a:rPr lang="en-US">
                <a:latin typeface="Times New Roman"/>
                <a:cs typeface="Times New Roman"/>
              </a:rPr>
              <a:t>Polices and Procedures (Program and IT Policy)</a:t>
            </a:r>
          </a:p>
          <a:p>
            <a:pPr marL="514350" indent="-514350">
              <a:buAutoNum type="arabicPeriod"/>
            </a:pPr>
            <a:r>
              <a:rPr lang="en-US">
                <a:latin typeface="Times New Roman"/>
                <a:cs typeface="Times New Roman"/>
              </a:rPr>
              <a:t>Customer requirements </a:t>
            </a:r>
          </a:p>
          <a:p>
            <a:pPr marL="514350" indent="-514350">
              <a:buAutoNum type="arabicPeriod"/>
            </a:pPr>
            <a:r>
              <a:rPr lang="en-US">
                <a:latin typeface="Times New Roman"/>
                <a:cs typeface="Times New Roman"/>
              </a:rPr>
              <a:t>Best Management Practices, including DCDR</a:t>
            </a:r>
          </a:p>
          <a:p>
            <a:pPr marL="0" indent="0" algn="l" rtl="0" fontAlgn="base">
              <a:buNone/>
            </a:pPr>
            <a:endParaRPr lang="en-US" b="0" i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511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340" y="662344"/>
            <a:ext cx="11842965" cy="597478"/>
          </a:xfrm>
        </p:spPr>
        <p:txBody>
          <a:bodyPr>
            <a:normAutofit fontScale="90000"/>
          </a:bodyPr>
          <a:lstStyle/>
          <a:p>
            <a:r>
              <a:rPr lang="en-US">
                <a:latin typeface="+mn-lt"/>
              </a:rPr>
              <a:t>Implementation: </a:t>
            </a:r>
            <a:r>
              <a:rPr lang="en-US" err="1">
                <a:latin typeface="+mn-lt"/>
              </a:rPr>
              <a:t>Figshare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F214-8FB3-4051-B046-463DDAA3CC9B}" type="slidenum">
              <a:rPr lang="en-US" smtClean="0"/>
              <a:t>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448B-5AB1-9F22-2CC3-F6223D9C7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1839" y="1402561"/>
            <a:ext cx="9298560" cy="48886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fontAlgn="base">
              <a:buNone/>
            </a:pP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Embedded BMPs, met most of our functional requirements, and Federal technical/security requirements</a:t>
            </a:r>
          </a:p>
          <a:p>
            <a:pPr marL="0" indent="0" fontAlgn="base">
              <a:buNone/>
            </a:pPr>
            <a:endParaRPr 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Emerging community of Federal Users</a:t>
            </a:r>
          </a:p>
          <a:p>
            <a:pPr fontAlgn="base"/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	Department of Homeland Security</a:t>
            </a:r>
          </a:p>
          <a:p>
            <a:pPr fontAlgn="base"/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	EPA’s Center for Computational Toxicology and Exposure</a:t>
            </a:r>
          </a:p>
          <a:p>
            <a:pPr fontAlgn="base"/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	Smithsonian</a:t>
            </a:r>
          </a:p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	NIH Generalist Repository Ecosystem Initiative (GREI)</a:t>
            </a:r>
          </a:p>
          <a:p>
            <a:pPr lvl="1"/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One of the objectives – align with Desirable Characteristics for Data Repositories (DCDR)</a:t>
            </a:r>
          </a:p>
        </p:txBody>
      </p:sp>
      <p:pic>
        <p:nvPicPr>
          <p:cNvPr id="3" name="Picture 5" descr="GREI-logo.PNG">
            <a:extLst>
              <a:ext uri="{FF2B5EF4-FFF2-40B4-BE49-F238E27FC236}">
                <a16:creationId xmlns:a16="http://schemas.microsoft.com/office/drawing/2014/main" id="{8D8E646C-CA75-DD23-573F-E4124DAE5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232" y="5007386"/>
            <a:ext cx="2283913" cy="108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67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61235-64E6-FD3A-1975-3BF5AE012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340" y="740276"/>
            <a:ext cx="11842965" cy="829850"/>
          </a:xfrm>
        </p:spPr>
        <p:txBody>
          <a:bodyPr/>
          <a:lstStyle/>
          <a:p>
            <a:r>
              <a:rPr lang="en-US">
                <a:cs typeface="Arial"/>
              </a:rPr>
              <a:t>Implementation: </a:t>
            </a:r>
            <a:r>
              <a:rPr lang="en-US" err="1">
                <a:cs typeface="Arial"/>
              </a:rPr>
              <a:t>Figshare</a:t>
            </a:r>
            <a:r>
              <a:rPr lang="en-US">
                <a:cs typeface="Arial"/>
              </a:rPr>
              <a:t> and DCDR</a:t>
            </a:r>
          </a:p>
        </p:txBody>
      </p:sp>
      <p:graphicFrame>
        <p:nvGraphicFramePr>
          <p:cNvPr id="6" name="Diagram 6">
            <a:extLst>
              <a:ext uri="{FF2B5EF4-FFF2-40B4-BE49-F238E27FC236}">
                <a16:creationId xmlns:a16="http://schemas.microsoft.com/office/drawing/2014/main" id="{A2E7D1AC-233F-A33B-BD47-B83C61846D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1694797"/>
              </p:ext>
            </p:extLst>
          </p:nvPr>
        </p:nvGraphicFramePr>
        <p:xfrm>
          <a:off x="173038" y="2039068"/>
          <a:ext cx="11842750" cy="4227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582127-77E5-AB66-7556-B2746840E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13</a:t>
            </a:fld>
            <a:endParaRPr lang="en-US"/>
          </a:p>
        </p:txBody>
      </p:sp>
      <p:sp>
        <p:nvSpPr>
          <p:cNvPr id="1753" name="Oval 1752">
            <a:extLst>
              <a:ext uri="{FF2B5EF4-FFF2-40B4-BE49-F238E27FC236}">
                <a16:creationId xmlns:a16="http://schemas.microsoft.com/office/drawing/2014/main" id="{7D2C6E34-9076-DCAC-EE0C-620BC17DE31E}"/>
              </a:ext>
            </a:extLst>
          </p:cNvPr>
          <p:cNvSpPr/>
          <p:nvPr/>
        </p:nvSpPr>
        <p:spPr>
          <a:xfrm>
            <a:off x="2128249" y="1789004"/>
            <a:ext cx="517744" cy="4864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" name="Oval 1754">
            <a:extLst>
              <a:ext uri="{FF2B5EF4-FFF2-40B4-BE49-F238E27FC236}">
                <a16:creationId xmlns:a16="http://schemas.microsoft.com/office/drawing/2014/main" id="{BAAA8B11-BF14-F41C-3634-8B2E549B761D}"/>
              </a:ext>
            </a:extLst>
          </p:cNvPr>
          <p:cNvSpPr/>
          <p:nvPr/>
        </p:nvSpPr>
        <p:spPr>
          <a:xfrm>
            <a:off x="6804632" y="1789003"/>
            <a:ext cx="517744" cy="4864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" name="Oval 1755">
            <a:extLst>
              <a:ext uri="{FF2B5EF4-FFF2-40B4-BE49-F238E27FC236}">
                <a16:creationId xmlns:a16="http://schemas.microsoft.com/office/drawing/2014/main" id="{4B6B3F54-461E-6F8B-C396-52D3F4EA06A8}"/>
              </a:ext>
            </a:extLst>
          </p:cNvPr>
          <p:cNvSpPr/>
          <p:nvPr/>
        </p:nvSpPr>
        <p:spPr>
          <a:xfrm>
            <a:off x="9080194" y="2937222"/>
            <a:ext cx="517744" cy="48642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7" name="Oval 1756">
            <a:extLst>
              <a:ext uri="{FF2B5EF4-FFF2-40B4-BE49-F238E27FC236}">
                <a16:creationId xmlns:a16="http://schemas.microsoft.com/office/drawing/2014/main" id="{00FF143D-710D-E7E3-78A7-1E89FEC2CC46}"/>
              </a:ext>
            </a:extLst>
          </p:cNvPr>
          <p:cNvSpPr/>
          <p:nvPr/>
        </p:nvSpPr>
        <p:spPr>
          <a:xfrm>
            <a:off x="4487316" y="1789003"/>
            <a:ext cx="517744" cy="4864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8" name="Oval 1757">
            <a:extLst>
              <a:ext uri="{FF2B5EF4-FFF2-40B4-BE49-F238E27FC236}">
                <a16:creationId xmlns:a16="http://schemas.microsoft.com/office/drawing/2014/main" id="{C4E3245D-2E8C-B025-D71F-1E6762B18D69}"/>
              </a:ext>
            </a:extLst>
          </p:cNvPr>
          <p:cNvSpPr/>
          <p:nvPr/>
        </p:nvSpPr>
        <p:spPr>
          <a:xfrm>
            <a:off x="11501891" y="1789003"/>
            <a:ext cx="517744" cy="4864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" name="Oval 1758">
            <a:extLst>
              <a:ext uri="{FF2B5EF4-FFF2-40B4-BE49-F238E27FC236}">
                <a16:creationId xmlns:a16="http://schemas.microsoft.com/office/drawing/2014/main" id="{FC3293C9-B294-1856-5C15-273B433D56B8}"/>
              </a:ext>
            </a:extLst>
          </p:cNvPr>
          <p:cNvSpPr/>
          <p:nvPr/>
        </p:nvSpPr>
        <p:spPr>
          <a:xfrm>
            <a:off x="5583342" y="4826565"/>
            <a:ext cx="517744" cy="4864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" name="Oval 1759">
            <a:extLst>
              <a:ext uri="{FF2B5EF4-FFF2-40B4-BE49-F238E27FC236}">
                <a16:creationId xmlns:a16="http://schemas.microsoft.com/office/drawing/2014/main" id="{383CA608-3645-27CE-7A8D-BCB50CF5392B}"/>
              </a:ext>
            </a:extLst>
          </p:cNvPr>
          <p:cNvSpPr/>
          <p:nvPr/>
        </p:nvSpPr>
        <p:spPr>
          <a:xfrm>
            <a:off x="2128246" y="3323441"/>
            <a:ext cx="517744" cy="4864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" name="Oval 1761">
            <a:extLst>
              <a:ext uri="{FF2B5EF4-FFF2-40B4-BE49-F238E27FC236}">
                <a16:creationId xmlns:a16="http://schemas.microsoft.com/office/drawing/2014/main" id="{60B4C125-5696-D79C-5CAF-5F10FFB65628}"/>
              </a:ext>
            </a:extLst>
          </p:cNvPr>
          <p:cNvSpPr/>
          <p:nvPr/>
        </p:nvSpPr>
        <p:spPr>
          <a:xfrm>
            <a:off x="8005040" y="4826564"/>
            <a:ext cx="517744" cy="4864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0" name="Oval 1789">
            <a:extLst>
              <a:ext uri="{FF2B5EF4-FFF2-40B4-BE49-F238E27FC236}">
                <a16:creationId xmlns:a16="http://schemas.microsoft.com/office/drawing/2014/main" id="{56B31B3C-957B-CE4D-7A20-F2E993EA0E8D}"/>
              </a:ext>
            </a:extLst>
          </p:cNvPr>
          <p:cNvSpPr/>
          <p:nvPr/>
        </p:nvSpPr>
        <p:spPr>
          <a:xfrm>
            <a:off x="4445560" y="3323441"/>
            <a:ext cx="517744" cy="4864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1" name="Oval 1790">
            <a:extLst>
              <a:ext uri="{FF2B5EF4-FFF2-40B4-BE49-F238E27FC236}">
                <a16:creationId xmlns:a16="http://schemas.microsoft.com/office/drawing/2014/main" id="{C48D8ED7-EFFE-75F6-5752-A2E7F5D16E6C}"/>
              </a:ext>
            </a:extLst>
          </p:cNvPr>
          <p:cNvSpPr/>
          <p:nvPr/>
        </p:nvSpPr>
        <p:spPr>
          <a:xfrm>
            <a:off x="6804629" y="3323441"/>
            <a:ext cx="517744" cy="4864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7" name="Oval 1806">
            <a:extLst>
              <a:ext uri="{FF2B5EF4-FFF2-40B4-BE49-F238E27FC236}">
                <a16:creationId xmlns:a16="http://schemas.microsoft.com/office/drawing/2014/main" id="{1ED13ABA-DD18-8D6E-2C0E-4551E1BF2F26}"/>
              </a:ext>
            </a:extLst>
          </p:cNvPr>
          <p:cNvSpPr/>
          <p:nvPr/>
        </p:nvSpPr>
        <p:spPr>
          <a:xfrm>
            <a:off x="9080190" y="4388153"/>
            <a:ext cx="517744" cy="48642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5" name="Partial Circle 1924">
            <a:extLst>
              <a:ext uri="{FF2B5EF4-FFF2-40B4-BE49-F238E27FC236}">
                <a16:creationId xmlns:a16="http://schemas.microsoft.com/office/drawing/2014/main" id="{B32D97F6-4DB0-9896-C030-6608D34FD33D}"/>
              </a:ext>
            </a:extLst>
          </p:cNvPr>
          <p:cNvSpPr/>
          <p:nvPr/>
        </p:nvSpPr>
        <p:spPr>
          <a:xfrm>
            <a:off x="9073016" y="4360098"/>
            <a:ext cx="517745" cy="559497"/>
          </a:xfrm>
          <a:prstGeom prst="pie">
            <a:avLst/>
          </a:prstGeom>
          <a:solidFill>
            <a:srgbClr val="ED7D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27" name="Oval 1926">
            <a:extLst>
              <a:ext uri="{FF2B5EF4-FFF2-40B4-BE49-F238E27FC236}">
                <a16:creationId xmlns:a16="http://schemas.microsoft.com/office/drawing/2014/main" id="{C48B399F-24C1-971E-A6BC-48A1292DE974}"/>
              </a:ext>
            </a:extLst>
          </p:cNvPr>
          <p:cNvSpPr/>
          <p:nvPr/>
        </p:nvSpPr>
        <p:spPr>
          <a:xfrm>
            <a:off x="11428820" y="4419467"/>
            <a:ext cx="517744" cy="48642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2" name="Partial Circle 1791">
            <a:extLst>
              <a:ext uri="{FF2B5EF4-FFF2-40B4-BE49-F238E27FC236}">
                <a16:creationId xmlns:a16="http://schemas.microsoft.com/office/drawing/2014/main" id="{4BB41166-7BB0-5A02-F299-0FDE8A151643}"/>
              </a:ext>
            </a:extLst>
          </p:cNvPr>
          <p:cNvSpPr/>
          <p:nvPr/>
        </p:nvSpPr>
        <p:spPr>
          <a:xfrm>
            <a:off x="11421647" y="4422729"/>
            <a:ext cx="517745" cy="559497"/>
          </a:xfrm>
          <a:prstGeom prst="pie">
            <a:avLst/>
          </a:prstGeom>
          <a:solidFill>
            <a:srgbClr val="ED7D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94" name="Partial Circle 1993">
            <a:extLst>
              <a:ext uri="{FF2B5EF4-FFF2-40B4-BE49-F238E27FC236}">
                <a16:creationId xmlns:a16="http://schemas.microsoft.com/office/drawing/2014/main" id="{987F7A57-B7D4-81A3-C430-86CD4446135A}"/>
              </a:ext>
            </a:extLst>
          </p:cNvPr>
          <p:cNvSpPr/>
          <p:nvPr/>
        </p:nvSpPr>
        <p:spPr>
          <a:xfrm>
            <a:off x="9073016" y="2940482"/>
            <a:ext cx="517745" cy="559497"/>
          </a:xfrm>
          <a:prstGeom prst="pie">
            <a:avLst/>
          </a:prstGeom>
          <a:solidFill>
            <a:srgbClr val="ED7D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08" name="TextBox 2007">
            <a:extLst>
              <a:ext uri="{FF2B5EF4-FFF2-40B4-BE49-F238E27FC236}">
                <a16:creationId xmlns:a16="http://schemas.microsoft.com/office/drawing/2014/main" id="{C0EFBEA2-68A6-DED1-24C0-DE9FF500769E}"/>
              </a:ext>
            </a:extLst>
          </p:cNvPr>
          <p:cNvSpPr txBox="1"/>
          <p:nvPr/>
        </p:nvSpPr>
        <p:spPr>
          <a:xfrm>
            <a:off x="501040" y="6445685"/>
            <a:ext cx="111951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ea typeface="+mn-lt"/>
                <a:cs typeface="+mn-lt"/>
              </a:rPr>
              <a:t>https://help.figshare.com/article/how-figshare-meets-the-nih-desirable-characteristics-for-data-repositories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13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340" y="662344"/>
            <a:ext cx="11842965" cy="597478"/>
          </a:xfrm>
        </p:spPr>
        <p:txBody>
          <a:bodyPr>
            <a:normAutofit fontScale="90000"/>
          </a:bodyPr>
          <a:lstStyle/>
          <a:p>
            <a:r>
              <a:rPr lang="en-US">
                <a:cs typeface="Arial"/>
              </a:rPr>
              <a:t>Implementation: </a:t>
            </a:r>
            <a:r>
              <a:rPr lang="en-US" err="1">
                <a:cs typeface="Arial"/>
              </a:rPr>
              <a:t>Figshare</a:t>
            </a:r>
            <a:r>
              <a:rPr lang="en-US">
                <a:cs typeface="Arial"/>
              </a:rPr>
              <a:t> and DCDR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F214-8FB3-4051-B046-463DDAA3CC9B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3448B-5AB1-9F22-2CC3-F6223D9C7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1839" y="1653081"/>
            <a:ext cx="9549080" cy="4293702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>
                <a:latin typeface="Times New Roman"/>
                <a:cs typeface="Times New Roman"/>
              </a:rPr>
              <a:t>Unique Persistent Identifiers </a:t>
            </a:r>
            <a:endParaRPr lang="en-US"/>
          </a:p>
          <a:p>
            <a:pPr lvl="1"/>
            <a:r>
              <a:rPr lang="en-US">
                <a:latin typeface="Times New Roman"/>
                <a:cs typeface="Times New Roman"/>
              </a:rPr>
              <a:t>DOIs for deposited datasets</a:t>
            </a:r>
          </a:p>
          <a:p>
            <a:pPr lvl="1"/>
            <a:r>
              <a:rPr lang="en-US">
                <a:latin typeface="Times New Roman"/>
                <a:cs typeface="Times New Roman"/>
              </a:rPr>
              <a:t>Handles for records of datasets deposited elsewhere</a:t>
            </a:r>
          </a:p>
          <a:p>
            <a:pPr lvl="1"/>
            <a:r>
              <a:rPr lang="en-US">
                <a:latin typeface="Times New Roman"/>
                <a:cs typeface="Times New Roman"/>
              </a:rPr>
              <a:t>ORCID for authors, Grant ID (Dimensions)</a:t>
            </a:r>
          </a:p>
          <a:p>
            <a:r>
              <a:rPr lang="en-US" b="1">
                <a:latin typeface="Times New Roman"/>
                <a:cs typeface="Times New Roman"/>
              </a:rPr>
              <a:t>NAL provides Curation support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>
                <a:latin typeface="Times New Roman"/>
                <a:cs typeface="Times New Roman"/>
              </a:rPr>
              <a:t>Provenance – automated versioning </a:t>
            </a:r>
            <a:endParaRPr lang="en-US" b="0" i="0">
              <a:effectLst/>
              <a:latin typeface="Times New Roman"/>
              <a:cs typeface="Times New Roman"/>
            </a:endParaRPr>
          </a:p>
          <a:p>
            <a:pPr>
              <a:buFont typeface="Arial" panose="020B0604020202020204" pitchFamily="34" charset="0"/>
            </a:pPr>
            <a:r>
              <a:rPr lang="en-US">
                <a:latin typeface="Times New Roman"/>
                <a:cs typeface="Times New Roman"/>
              </a:rPr>
              <a:t>Adherence to standards – minimization of customization</a:t>
            </a:r>
          </a:p>
          <a:p>
            <a:pPr>
              <a:buFont typeface="Arial" panose="020B0604020202020204" pitchFamily="34" charset="0"/>
            </a:pPr>
            <a:r>
              <a:rPr lang="en-US">
                <a:latin typeface="Times New Roman"/>
                <a:cs typeface="Times New Roman"/>
              </a:rPr>
              <a:t>Dataset-level metrics</a:t>
            </a:r>
          </a:p>
          <a:p>
            <a:pPr>
              <a:buFont typeface="Arial" panose="020B0604020202020204" pitchFamily="34" charset="0"/>
            </a:pPr>
            <a:r>
              <a:rPr lang="en-US" b="1">
                <a:latin typeface="Times New Roman"/>
                <a:cs typeface="Times New Roman"/>
              </a:rPr>
              <a:t>Open data only – no PII, no embargo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err="1">
                <a:latin typeface="Times New Roman"/>
                <a:cs typeface="Times New Roman"/>
              </a:rPr>
              <a:t>eAuth</a:t>
            </a:r>
            <a:r>
              <a:rPr lang="en-US">
                <a:latin typeface="Times New Roman"/>
                <a:cs typeface="Times New Roman"/>
              </a:rPr>
              <a:t> for user authentication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>
                <a:latin typeface="Times New Roman"/>
                <a:cs typeface="Times New Roman"/>
              </a:rPr>
              <a:t>AWS Gov Cloud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>
                <a:latin typeface="Times New Roman"/>
                <a:cs typeface="Times New Roman"/>
              </a:rPr>
              <a:t>Plans for developing connection to a preservation System</a:t>
            </a:r>
          </a:p>
          <a:p>
            <a:pPr marL="0" indent="0">
              <a:buNone/>
            </a:pPr>
            <a:endParaRPr lang="en-US">
              <a:latin typeface="Times New Roman"/>
              <a:cs typeface="Times New Roman"/>
            </a:endParaRPr>
          </a:p>
          <a:p>
            <a:pPr>
              <a:buFont typeface="Arial" panose="020B0604020202020204" pitchFamily="34" charset="0"/>
            </a:pPr>
            <a:endParaRPr lang="en-US">
              <a:latin typeface="Times New Roman"/>
              <a:cs typeface="Times New Roman"/>
            </a:endParaRPr>
          </a:p>
          <a:p>
            <a:pPr>
              <a:buFont typeface="Arial" panose="020B0604020202020204" pitchFamily="34" charset="0"/>
            </a:pPr>
            <a:endParaRPr lang="en-US">
              <a:latin typeface="Times New Roman"/>
              <a:cs typeface="Times New Roman"/>
            </a:endParaRPr>
          </a:p>
          <a:p>
            <a:pPr>
              <a:buFont typeface="Arial" panose="020B0604020202020204" pitchFamily="34" charset="0"/>
            </a:pPr>
            <a:endParaRPr lang="en-US">
              <a:latin typeface="Times New Roman"/>
              <a:cs typeface="Times New Roman"/>
            </a:endParaRPr>
          </a:p>
          <a:p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1466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899F8-20E3-41B4-A9E6-1FCB336BE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6" y="1066800"/>
            <a:ext cx="11627373" cy="4291583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4400"/>
              <a:t>Summary</a:t>
            </a:r>
            <a:endParaRPr lang="en-US"/>
          </a:p>
          <a:p>
            <a:pPr marL="0" indent="0">
              <a:buNone/>
            </a:pPr>
            <a:r>
              <a:rPr lang="en-US">
                <a:cs typeface="Arial"/>
              </a:rPr>
              <a:t>NAL is supporting Public Access requirements for USDA-funded research community</a:t>
            </a:r>
          </a:p>
          <a:p>
            <a:pPr marL="0" indent="0">
              <a:buNone/>
            </a:pPr>
            <a:endParaRPr lang="en-US">
              <a:cs typeface="Arial"/>
            </a:endParaRPr>
          </a:p>
          <a:p>
            <a:pPr marL="0" indent="0">
              <a:buNone/>
            </a:pPr>
            <a:r>
              <a:rPr lang="en-US">
                <a:cs typeface="Arial"/>
              </a:rPr>
              <a:t>Implementation will continuously evolve and is primarily driven by: </a:t>
            </a:r>
          </a:p>
          <a:p>
            <a:pPr marL="0" indent="0">
              <a:buNone/>
            </a:pPr>
            <a:endParaRPr lang="en-US">
              <a:cs typeface="Arial"/>
            </a:endParaRPr>
          </a:p>
          <a:p>
            <a:r>
              <a:rPr lang="en-US">
                <a:cs typeface="Arial"/>
              </a:rPr>
              <a:t>Public Access Policy</a:t>
            </a:r>
          </a:p>
          <a:p>
            <a:r>
              <a:rPr lang="en-US">
                <a:cs typeface="Arial"/>
              </a:rPr>
              <a:t>Customer Requirements</a:t>
            </a:r>
          </a:p>
          <a:p>
            <a:r>
              <a:rPr lang="en-US">
                <a:cs typeface="Arial"/>
              </a:rPr>
              <a:t>BMPs (including DCDR)</a:t>
            </a:r>
          </a:p>
          <a:p>
            <a:r>
              <a:rPr lang="en-US">
                <a:cs typeface="Arial"/>
              </a:rPr>
              <a:t>Federal IT Policies and Procedures</a:t>
            </a:r>
          </a:p>
          <a:p>
            <a:pPr marL="0" indent="0">
              <a:buNone/>
            </a:pPr>
            <a:endParaRPr lang="en-US">
              <a:cs typeface="Arial"/>
            </a:endParaRPr>
          </a:p>
          <a:p>
            <a:pPr marL="0" indent="0">
              <a:buNone/>
            </a:pPr>
            <a:r>
              <a:rPr lang="en-US">
                <a:cs typeface="Arial"/>
              </a:rPr>
              <a:t> </a:t>
            </a:r>
          </a:p>
          <a:p>
            <a:pPr marL="457200" indent="-457200"/>
            <a:endParaRPr lang="en-US">
              <a:cs typeface="Arial"/>
            </a:endParaRPr>
          </a:p>
          <a:p>
            <a:pPr marL="457200" indent="-457200"/>
            <a:endParaRPr lang="en-US">
              <a:cs typeface="Arial"/>
            </a:endParaRPr>
          </a:p>
          <a:p>
            <a:endParaRPr lang="en-US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E3CC1-F672-4BB1-B8EE-A0CDA6AB3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15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2DDA37-606B-41DA-92F1-FA534C0BECB8}"/>
              </a:ext>
            </a:extLst>
          </p:cNvPr>
          <p:cNvGrpSpPr/>
          <p:nvPr/>
        </p:nvGrpSpPr>
        <p:grpSpPr>
          <a:xfrm>
            <a:off x="669959" y="5653482"/>
            <a:ext cx="10806038" cy="1082997"/>
            <a:chOff x="669959" y="5653482"/>
            <a:chExt cx="10806038" cy="1082997"/>
          </a:xfrm>
        </p:grpSpPr>
        <p:pic>
          <p:nvPicPr>
            <p:cNvPr id="10" name="Picture 15" descr="https://lh4.googleusercontent.com/c9Vr1wn52w4PiBMYTCdLr5n5TyJi_19Sbd51685hdOkdrFaZ6YS96U5x46NMd_7SuQXGL2H2Mg1G8Cvvn06axkHbPcl9bnorhHAnif4A8kOONz8zpkyj-C3gbf9V4DeX33Q8D4bM4y8" title="Ag Data Commons icon">
              <a:extLst>
                <a:ext uri="{FF2B5EF4-FFF2-40B4-BE49-F238E27FC236}">
                  <a16:creationId xmlns:a16="http://schemas.microsoft.com/office/drawing/2014/main" id="{923B79B3-F32D-492D-954B-BFE39DF815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959" y="5693798"/>
              <a:ext cx="817559" cy="1011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7" descr="https://lh3.googleusercontent.com/CphHex5BCGfGjPwRrjxexUUPTX7OZlAn0UsXop-4KS5kdwOgcV4xHIUhWAri6CqbzY2bq2u71J0XbIpRs9zC0iFuUCfyJR29wwjuDWW-KuPUoC7avN8d8moyzlvrZmtO4k-0kZX8xQU" title="Ag Data Commons icon">
              <a:extLst>
                <a:ext uri="{FF2B5EF4-FFF2-40B4-BE49-F238E27FC236}">
                  <a16:creationId xmlns:a16="http://schemas.microsoft.com/office/drawing/2014/main" id="{6C33EFA1-EA86-4453-9789-278C738D22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8921" y="5846355"/>
              <a:ext cx="1390817" cy="890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9" descr="https://lh4.googleusercontent.com/EeTYD4gzq1Kj9ibJoHWuSwYP_gc5xsM6zrXT-UA81gcLOEYreFz8Ga8ZBG6DQUJEKUO-Mo4bte78TUw2dPS4Hn31MIuGbO8J9Fqll4YpQtbWkVODTFQpeO4NeOFcK1C3vBteS_-4ugM" title="Ag Data Commons icon">
              <a:extLst>
                <a:ext uri="{FF2B5EF4-FFF2-40B4-BE49-F238E27FC236}">
                  <a16:creationId xmlns:a16="http://schemas.microsoft.com/office/drawing/2014/main" id="{DE330F57-BF90-4EED-9B0B-24423C056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1141" y="5702517"/>
              <a:ext cx="666258" cy="1033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1" descr="https://lh5.googleusercontent.com/-0LACz_dhIFZNW4tYJoJiqCp73eQ1VZAZGR7d140qRa0myyCo8a6JhNGV3_cA5WN6eRT2u-TSKxclYx-pUFmb7GPQaobFGvXAXUtNfbthr9xeAwOC-hTa9INbQunjbEw3-4We5DxIUg" title="Ag Data Commons icon">
              <a:extLst>
                <a:ext uri="{FF2B5EF4-FFF2-40B4-BE49-F238E27FC236}">
                  <a16:creationId xmlns:a16="http://schemas.microsoft.com/office/drawing/2014/main" id="{1FF1C9C9-A347-45D5-83A5-787AE02155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806" y="5702517"/>
              <a:ext cx="1590711" cy="1033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3" descr="https://lh4.googleusercontent.com/RMsonABD04sNhd4SujEgtlgE00wWO2ywY1-bzGFx1L83aUuqyiH-u5lXJhviDbL6PbNTxTaLjDdEjc-xfa0Mo-rAyqW37XJPYA4Y9o5VEkByMZ1rMZSviPW1fEhwfBzyntordPWzq_U" title="Ag Data Commons icon">
              <a:extLst>
                <a:ext uri="{FF2B5EF4-FFF2-40B4-BE49-F238E27FC236}">
                  <a16:creationId xmlns:a16="http://schemas.microsoft.com/office/drawing/2014/main" id="{2E02A11D-3986-4E62-A5F4-A4DC04384D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3297" y="5671512"/>
              <a:ext cx="995833" cy="1033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5" descr="https://lh4.googleusercontent.com/eiEvMtr42sj6CJ4x3sHcRBOhem7-GjZM7PaKGNbvqcQImz4qfO_KHCZ3zGIhB66G2sBN0KL-GGEu02aHCF93Y1apLyEdOxXa56ajNEboyZ9jmAVOYKU6UvQyHWV3iqkd0jjEtau_htM" title="Ag Data Commons icon">
              <a:extLst>
                <a:ext uri="{FF2B5EF4-FFF2-40B4-BE49-F238E27FC236}">
                  <a16:creationId xmlns:a16="http://schemas.microsoft.com/office/drawing/2014/main" id="{8AD21452-4BAA-4BD5-AB7C-458ADC3020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6910" y="5671512"/>
              <a:ext cx="1189009" cy="1038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7" descr="https://lh6.googleusercontent.com/mpHzj8GG9eIrNYvJsw4QeKt1hwX9H819Bm7Qt3ahVDqrImY-wgfQM6YXe55OuDgObGEgehbVEkAbq42H8QeWQlP1dL1lCzCxD61e5RxGSQJnNh4bAYu-wPIHChR8dKXyP3D_WDr3DMo" title="Ag Data Commons icon">
              <a:extLst>
                <a:ext uri="{FF2B5EF4-FFF2-40B4-BE49-F238E27FC236}">
                  <a16:creationId xmlns:a16="http://schemas.microsoft.com/office/drawing/2014/main" id="{47F100E8-BDE0-4373-898C-E0D98ED2D5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3699" y="5653482"/>
              <a:ext cx="1024149" cy="1038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9" descr="https://lh3.googleusercontent.com/nTl0gl-w6RvZpb6geA4fOLJnGSkxpnhf0OzemkOxMLgkbUfoxEX0EgxKSoNqYDRlqnm7NXpEYftDWdDXKJfl7UiUymxhdTbX0Xlb7Kt1jI0QQSesGkNT8G-WzgJjBe2ldOtWZ1-hER8" title="Ag Data Commons icon">
              <a:extLst>
                <a:ext uri="{FF2B5EF4-FFF2-40B4-BE49-F238E27FC236}">
                  <a16:creationId xmlns:a16="http://schemas.microsoft.com/office/drawing/2014/main" id="{76732655-14E7-4E7A-946A-FE7F3EA900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0799" y="5702517"/>
              <a:ext cx="915198" cy="1002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194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08884-9348-4554-BDBE-2D5D1650E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" y="740275"/>
            <a:ext cx="11187690" cy="1171651"/>
          </a:xfrm>
        </p:spPr>
        <p:txBody>
          <a:bodyPr>
            <a:normAutofit/>
          </a:bodyPr>
          <a:lstStyle/>
          <a:p>
            <a:r>
              <a:rPr lang="en-US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8D86B-47EF-4E6E-B3CC-355892DF4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130" y="2300441"/>
            <a:ext cx="10916543" cy="42278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 at-a-glance</a:t>
            </a:r>
          </a:p>
          <a:p>
            <a:pPr marL="514350" indent="-514350">
              <a:buFont typeface="+mj-lt"/>
              <a:buAutoNum type="arabicPeriod"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Policy: USDA Departmental Regulation 1020-006</a:t>
            </a:r>
          </a:p>
          <a:p>
            <a:pPr marL="514350" indent="-514350">
              <a:buFont typeface="+mj-lt"/>
              <a:buAutoNum type="arabicPeriod"/>
            </a:pPr>
            <a:r>
              <a:rPr lang="en-US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Ag Data Commons</a:t>
            </a:r>
          </a:p>
          <a:p>
            <a:pPr marL="514350" indent="-514350">
              <a:buFont typeface="+mj-lt"/>
              <a:buAutoNum type="arabicPeriod"/>
            </a:pPr>
            <a:r>
              <a:rPr lang="en-US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Align Policy, Customer Requirements, and Best Management Practices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BBC28-61B6-4CE4-9AC8-4E0A23E9E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82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08884-9348-4554-BDBE-2D5D1650E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" y="740275"/>
            <a:ext cx="11187690" cy="1171651"/>
          </a:xfrm>
        </p:spPr>
        <p:txBody>
          <a:bodyPr>
            <a:normAutofit/>
          </a:bodyPr>
          <a:lstStyle/>
          <a:p>
            <a:r>
              <a:rPr lang="en-US"/>
              <a:t>National Agricultural Library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BBC28-61B6-4CE4-9AC8-4E0A23E9E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1321F2D-6DE3-B77E-7561-E41DD20B1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445" y="1702646"/>
            <a:ext cx="4860234" cy="259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/>
              <a:t>USDA established in 1862…</a:t>
            </a:r>
          </a:p>
          <a:p>
            <a:pPr marL="0" indent="0">
              <a:buNone/>
            </a:pPr>
            <a:endParaRPr lang="en-US" sz="1600"/>
          </a:p>
          <a:p>
            <a:pPr marL="0" indent="0">
              <a:buNone/>
            </a:pPr>
            <a:r>
              <a:rPr lang="en-US" sz="1800"/>
              <a:t>“to acquire and to diffuse among the people of the United States useful information on subjects connected with agriculture and rural development”</a:t>
            </a:r>
          </a:p>
        </p:txBody>
      </p:sp>
      <p:pic>
        <p:nvPicPr>
          <p:cNvPr id="8" name="Picture 7" descr="\\bluemoon\NAL-Images\NALAbrahamLincolnBUILDING\Building Stock Photos - for use\NAL6.jpg">
            <a:extLst>
              <a:ext uri="{FF2B5EF4-FFF2-40B4-BE49-F238E27FC236}">
                <a16:creationId xmlns:a16="http://schemas.microsoft.com/office/drawing/2014/main" id="{7D229949-6C2B-C768-2191-8145DDF99A5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168" y="1911926"/>
            <a:ext cx="5885621" cy="419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EF8F570F-C6E2-719C-979D-CCD97B5AD9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2937154"/>
              </p:ext>
            </p:extLst>
          </p:nvPr>
        </p:nvGraphicFramePr>
        <p:xfrm>
          <a:off x="0" y="3879682"/>
          <a:ext cx="4860234" cy="3507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24397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4C232E9-8286-4E04-9025-DAD4F393DCDA}"/>
              </a:ext>
            </a:extLst>
          </p:cNvPr>
          <p:cNvSpPr/>
          <p:nvPr/>
        </p:nvSpPr>
        <p:spPr>
          <a:xfrm>
            <a:off x="462747" y="759448"/>
            <a:ext cx="11493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latin typeface="Avenir Next LT Pro" panose="020B0504020202020204" pitchFamily="34" charset="0"/>
              </a:rPr>
              <a:t>USDA Departmental Regulation </a:t>
            </a:r>
            <a:r>
              <a:rPr lang="en-US" sz="2800" b="1">
                <a:latin typeface="Avenir Next LT Pro" panose="020B0504020202020204" pitchFamily="34" charset="0"/>
                <a:hlinkClick r:id="rId3"/>
              </a:rPr>
              <a:t>1020-006</a:t>
            </a:r>
            <a:r>
              <a:rPr lang="en-US" sz="2800" b="1">
                <a:latin typeface="Avenir Next LT Pro" panose="020B0504020202020204" pitchFamily="34" charset="0"/>
              </a:rPr>
              <a:t>: Public Access to Scholarly Publications and Digital Scientific Research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CEF243-1241-4EB4-8D2A-AC4E9F8EA393}"/>
              </a:ext>
            </a:extLst>
          </p:cNvPr>
          <p:cNvSpPr txBox="1"/>
          <p:nvPr/>
        </p:nvSpPr>
        <p:spPr>
          <a:xfrm>
            <a:off x="1509242" y="1734652"/>
            <a:ext cx="901629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Scope: </a:t>
            </a:r>
            <a:r>
              <a:rPr lang="en-US" b="0" i="0" u="none" strike="noStrike" baseline="0">
                <a:solidFill>
                  <a:srgbClr val="000000"/>
                </a:solidFill>
                <a:latin typeface="Avenir Next LT Pro" panose="020B0504020202020204" pitchFamily="34" charset="0"/>
              </a:rPr>
              <a:t>All unclassified scientific research (intramural and extramural) supported wholly or in part by the USDA, regardless of the USDA funding level or funding mechanism </a:t>
            </a:r>
          </a:p>
          <a:p>
            <a:endParaRPr lang="en-US" b="1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endParaRPr lang="en-US" b="1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Scholarly Publications </a:t>
            </a:r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must be made publicly accessible via PubAg</a:t>
            </a:r>
          </a:p>
          <a:p>
            <a:endParaRPr lang="en-US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endParaRPr lang="en-US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Digital Scientific Research Data:</a:t>
            </a:r>
          </a:p>
          <a:p>
            <a:pPr lvl="1"/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Data Management Plans </a:t>
            </a:r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must accompany all scientific research</a:t>
            </a:r>
            <a:endParaRPr lang="en-US" b="1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pPr lvl="1"/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Public Access </a:t>
            </a:r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to research data is required* through publication on an appropriate repository and a metadata catalog entry in the Ag Data Commons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(*Excludes data containing PII or other types of sensitive data)</a:t>
            </a:r>
          </a:p>
          <a:p>
            <a:pPr lvl="1"/>
            <a:endParaRPr lang="en-US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pPr lvl="1"/>
            <a:endParaRPr lang="en-US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Persistent Identifiers for Researchers </a:t>
            </a:r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(e.g., ORCID </a:t>
            </a:r>
            <a:r>
              <a:rPr lang="en-US" err="1">
                <a:solidFill>
                  <a:srgbClr val="000000"/>
                </a:solidFill>
                <a:latin typeface="Avenir Next LT Pro" panose="020B0504020202020204" pitchFamily="34" charset="0"/>
              </a:rPr>
              <a:t>iD</a:t>
            </a:r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) must be used by authors of scholarly publications and digital scientific research data assets.</a:t>
            </a:r>
            <a:endParaRPr lang="en-US" b="1">
              <a:solidFill>
                <a:srgbClr val="000000"/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6F6AD3A-52FC-4EA3-9FF6-61C9358034F5}"/>
              </a:ext>
            </a:extLst>
          </p:cNvPr>
          <p:cNvGrpSpPr/>
          <p:nvPr/>
        </p:nvGrpSpPr>
        <p:grpSpPr>
          <a:xfrm>
            <a:off x="836328" y="3068965"/>
            <a:ext cx="548640" cy="548640"/>
            <a:chOff x="5194898" y="2526199"/>
            <a:chExt cx="774771" cy="77477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C9F55A7-797F-4749-93D8-79B48BFCD252}"/>
                </a:ext>
              </a:extLst>
            </p:cNvPr>
            <p:cNvSpPr/>
            <p:nvPr/>
          </p:nvSpPr>
          <p:spPr>
            <a:xfrm>
              <a:off x="5194898" y="2526199"/>
              <a:ext cx="774771" cy="77477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1" name="Graphic 10" descr="Books">
              <a:extLst>
                <a:ext uri="{FF2B5EF4-FFF2-40B4-BE49-F238E27FC236}">
                  <a16:creationId xmlns:a16="http://schemas.microsoft.com/office/drawing/2014/main" id="{CA9667B6-2418-4E95-8CE0-E73E73234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285758" y="2620800"/>
              <a:ext cx="608367" cy="608367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1619C7-161A-4484-A94B-2307676C9C06}"/>
              </a:ext>
            </a:extLst>
          </p:cNvPr>
          <p:cNvGrpSpPr/>
          <p:nvPr/>
        </p:nvGrpSpPr>
        <p:grpSpPr>
          <a:xfrm>
            <a:off x="852064" y="3992279"/>
            <a:ext cx="548640" cy="548640"/>
            <a:chOff x="6150853" y="2557625"/>
            <a:chExt cx="774771" cy="77477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B58DCE3-C362-4A6C-B233-DB8877408363}"/>
                </a:ext>
              </a:extLst>
            </p:cNvPr>
            <p:cNvSpPr/>
            <p:nvPr/>
          </p:nvSpPr>
          <p:spPr>
            <a:xfrm>
              <a:off x="6150853" y="2557625"/>
              <a:ext cx="774771" cy="77477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4" name="Graphic 13" descr="Statistics">
              <a:extLst>
                <a:ext uri="{FF2B5EF4-FFF2-40B4-BE49-F238E27FC236}">
                  <a16:creationId xmlns:a16="http://schemas.microsoft.com/office/drawing/2014/main" id="{F785BBAC-16BB-43F1-93AC-E83D4112E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259394" y="2671441"/>
              <a:ext cx="548640" cy="54864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BAB77C3-ADB6-4814-95AF-F55B1672F96F}"/>
              </a:ext>
            </a:extLst>
          </p:cNvPr>
          <p:cNvGrpSpPr/>
          <p:nvPr/>
        </p:nvGrpSpPr>
        <p:grpSpPr>
          <a:xfrm>
            <a:off x="805300" y="5824232"/>
            <a:ext cx="548640" cy="548640"/>
            <a:chOff x="9519383" y="4941349"/>
            <a:chExt cx="774771" cy="774771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689C72-5F63-48E7-9883-E524820B67E4}"/>
                </a:ext>
              </a:extLst>
            </p:cNvPr>
            <p:cNvSpPr/>
            <p:nvPr/>
          </p:nvSpPr>
          <p:spPr>
            <a:xfrm>
              <a:off x="9519383" y="4941349"/>
              <a:ext cx="774771" cy="77477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7" name="Graphic 16" descr="Scientist female with solid fill">
              <a:extLst>
                <a:ext uri="{FF2B5EF4-FFF2-40B4-BE49-F238E27FC236}">
                  <a16:creationId xmlns:a16="http://schemas.microsoft.com/office/drawing/2014/main" id="{0CB61B57-A58D-4F99-9EAF-1EC216B52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594680" y="4993826"/>
              <a:ext cx="640080" cy="64008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DFF9C2E-044B-41D1-9821-C59CCF6A7382}"/>
              </a:ext>
            </a:extLst>
          </p:cNvPr>
          <p:cNvGrpSpPr/>
          <p:nvPr/>
        </p:nvGrpSpPr>
        <p:grpSpPr>
          <a:xfrm>
            <a:off x="852343" y="1871331"/>
            <a:ext cx="548640" cy="548640"/>
            <a:chOff x="1208075" y="3754329"/>
            <a:chExt cx="774771" cy="77477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A329081-D9A0-4AB4-A68D-4627E71F0658}"/>
                </a:ext>
              </a:extLst>
            </p:cNvPr>
            <p:cNvSpPr/>
            <p:nvPr/>
          </p:nvSpPr>
          <p:spPr>
            <a:xfrm>
              <a:off x="1208075" y="3754329"/>
              <a:ext cx="774771" cy="77477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20" name="Graphic 19" descr="Flask with solid fill">
              <a:extLst>
                <a:ext uri="{FF2B5EF4-FFF2-40B4-BE49-F238E27FC236}">
                  <a16:creationId xmlns:a16="http://schemas.microsoft.com/office/drawing/2014/main" id="{9BEF462E-15A2-4D11-B4BF-A94886895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273278" y="3812971"/>
              <a:ext cx="643580" cy="6435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609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4C232E9-8286-4E04-9025-DAD4F393DCDA}"/>
              </a:ext>
            </a:extLst>
          </p:cNvPr>
          <p:cNvSpPr/>
          <p:nvPr/>
        </p:nvSpPr>
        <p:spPr>
          <a:xfrm>
            <a:off x="462747" y="759448"/>
            <a:ext cx="11493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latin typeface="Avenir Next LT Pro" panose="020B0504020202020204" pitchFamily="34" charset="0"/>
              </a:rPr>
              <a:t>OSTP Memorandum: </a:t>
            </a:r>
            <a:r>
              <a:rPr lang="en-US" sz="2800" b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Ensuring Free, Immediate, and Equitable Access to Federally Funded Research, August 2022</a:t>
            </a:r>
            <a:endParaRPr lang="en-US" sz="2800" b="1">
              <a:latin typeface="Avenir Next LT Pro" panose="020B05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CEF243-1241-4EB4-8D2A-AC4E9F8EA393}"/>
              </a:ext>
            </a:extLst>
          </p:cNvPr>
          <p:cNvSpPr txBox="1"/>
          <p:nvPr/>
        </p:nvSpPr>
        <p:spPr>
          <a:xfrm>
            <a:off x="1587851" y="1871331"/>
            <a:ext cx="901629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Scope remains the same: </a:t>
            </a:r>
            <a:r>
              <a:rPr lang="en-US" b="0" i="0" u="none" strike="noStrike" baseline="0">
                <a:solidFill>
                  <a:srgbClr val="000000"/>
                </a:solidFill>
                <a:latin typeface="Avenir Next LT Pro" panose="020B0504020202020204" pitchFamily="34" charset="0"/>
              </a:rPr>
              <a:t>All unclassified scientific research (intramural and extramural) supported wholly or in part by the USDA, regardless of the USDA funding level or funding mechanism </a:t>
            </a:r>
          </a:p>
          <a:p>
            <a:endParaRPr lang="en-US" b="1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New Requirements:</a:t>
            </a:r>
          </a:p>
          <a:p>
            <a:endParaRPr lang="en-US" b="1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Scholarly Publications </a:t>
            </a:r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must be made publicly accessible via </a:t>
            </a:r>
            <a:r>
              <a:rPr lang="en-US" err="1">
                <a:solidFill>
                  <a:srgbClr val="000000"/>
                </a:solidFill>
                <a:latin typeface="Avenir Next LT Pro" panose="020B0504020202020204" pitchFamily="34" charset="0"/>
              </a:rPr>
              <a:t>PubAg</a:t>
            </a:r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 </a:t>
            </a:r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without 	embargo</a:t>
            </a:r>
            <a:endParaRPr lang="en-US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endParaRPr lang="en-US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endParaRPr lang="en-US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Transparent procedures ensuring scientific/research integrity:</a:t>
            </a:r>
          </a:p>
          <a:p>
            <a:pPr lvl="1"/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Persistent identifiers </a:t>
            </a:r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for awards, researchers, and protocols</a:t>
            </a:r>
          </a:p>
          <a:p>
            <a:pPr lvl="1"/>
            <a:endParaRPr lang="en-US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pPr lvl="1"/>
            <a:endParaRPr lang="en-US">
              <a:solidFill>
                <a:srgbClr val="000000"/>
              </a:solidFill>
              <a:latin typeface="Avenir Next LT Pro" panose="020B0504020202020204" pitchFamily="34" charset="0"/>
            </a:endParaRPr>
          </a:p>
          <a:p>
            <a:r>
              <a:rPr lang="en-US" b="1">
                <a:solidFill>
                  <a:srgbClr val="000000"/>
                </a:solidFill>
                <a:latin typeface="Avenir Next LT Pro" panose="020B0504020202020204" pitchFamily="34" charset="0"/>
              </a:rPr>
              <a:t>Coordination and reporting </a:t>
            </a:r>
            <a:r>
              <a:rPr lang="en-US">
                <a:solidFill>
                  <a:srgbClr val="000000"/>
                </a:solidFill>
                <a:latin typeface="Avenir Next LT Pro" panose="020B0504020202020204" pitchFamily="34" charset="0"/>
              </a:rPr>
              <a:t>via White House Office for Science and Technology Policy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6F6AD3A-52FC-4EA3-9FF6-61C9358034F5}"/>
              </a:ext>
            </a:extLst>
          </p:cNvPr>
          <p:cNvGrpSpPr/>
          <p:nvPr/>
        </p:nvGrpSpPr>
        <p:grpSpPr>
          <a:xfrm>
            <a:off x="836328" y="3068965"/>
            <a:ext cx="548640" cy="548640"/>
            <a:chOff x="5194898" y="2526199"/>
            <a:chExt cx="774771" cy="77477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C9F55A7-797F-4749-93D8-79B48BFCD252}"/>
                </a:ext>
              </a:extLst>
            </p:cNvPr>
            <p:cNvSpPr/>
            <p:nvPr/>
          </p:nvSpPr>
          <p:spPr>
            <a:xfrm>
              <a:off x="5194898" y="2526199"/>
              <a:ext cx="774771" cy="77477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1" name="Graphic 10" descr="Books">
              <a:extLst>
                <a:ext uri="{FF2B5EF4-FFF2-40B4-BE49-F238E27FC236}">
                  <a16:creationId xmlns:a16="http://schemas.microsoft.com/office/drawing/2014/main" id="{CA9667B6-2418-4E95-8CE0-E73E73234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285758" y="2620800"/>
              <a:ext cx="608367" cy="608367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1619C7-161A-4484-A94B-2307676C9C06}"/>
              </a:ext>
            </a:extLst>
          </p:cNvPr>
          <p:cNvGrpSpPr/>
          <p:nvPr/>
        </p:nvGrpSpPr>
        <p:grpSpPr>
          <a:xfrm>
            <a:off x="782833" y="4266599"/>
            <a:ext cx="548640" cy="548640"/>
            <a:chOff x="6150853" y="2557625"/>
            <a:chExt cx="774771" cy="77477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B58DCE3-C362-4A6C-B233-DB8877408363}"/>
                </a:ext>
              </a:extLst>
            </p:cNvPr>
            <p:cNvSpPr/>
            <p:nvPr/>
          </p:nvSpPr>
          <p:spPr>
            <a:xfrm>
              <a:off x="6150853" y="2557625"/>
              <a:ext cx="774771" cy="77477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4" name="Graphic 13" descr="Statistics">
              <a:extLst>
                <a:ext uri="{FF2B5EF4-FFF2-40B4-BE49-F238E27FC236}">
                  <a16:creationId xmlns:a16="http://schemas.microsoft.com/office/drawing/2014/main" id="{F785BBAC-16BB-43F1-93AC-E83D4112E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259394" y="2671441"/>
              <a:ext cx="548640" cy="54864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BAB77C3-ADB6-4814-95AF-F55B1672F96F}"/>
              </a:ext>
            </a:extLst>
          </p:cNvPr>
          <p:cNvGrpSpPr/>
          <p:nvPr/>
        </p:nvGrpSpPr>
        <p:grpSpPr>
          <a:xfrm>
            <a:off x="768794" y="5564587"/>
            <a:ext cx="548640" cy="548640"/>
            <a:chOff x="9519383" y="4941349"/>
            <a:chExt cx="774771" cy="774771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689C72-5F63-48E7-9883-E524820B67E4}"/>
                </a:ext>
              </a:extLst>
            </p:cNvPr>
            <p:cNvSpPr/>
            <p:nvPr/>
          </p:nvSpPr>
          <p:spPr>
            <a:xfrm>
              <a:off x="9519383" y="4941349"/>
              <a:ext cx="774771" cy="77477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7" name="Graphic 16" descr="Scientist female with solid fill">
              <a:extLst>
                <a:ext uri="{FF2B5EF4-FFF2-40B4-BE49-F238E27FC236}">
                  <a16:creationId xmlns:a16="http://schemas.microsoft.com/office/drawing/2014/main" id="{0CB61B57-A58D-4F99-9EAF-1EC216B52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594680" y="4993826"/>
              <a:ext cx="640080" cy="64008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DFF9C2E-044B-41D1-9821-C59CCF6A7382}"/>
              </a:ext>
            </a:extLst>
          </p:cNvPr>
          <p:cNvGrpSpPr/>
          <p:nvPr/>
        </p:nvGrpSpPr>
        <p:grpSpPr>
          <a:xfrm>
            <a:off x="852343" y="1871331"/>
            <a:ext cx="548640" cy="548640"/>
            <a:chOff x="1208075" y="3754329"/>
            <a:chExt cx="774771" cy="77477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A329081-D9A0-4AB4-A68D-4627E71F0658}"/>
                </a:ext>
              </a:extLst>
            </p:cNvPr>
            <p:cNvSpPr/>
            <p:nvPr/>
          </p:nvSpPr>
          <p:spPr>
            <a:xfrm>
              <a:off x="1208075" y="3754329"/>
              <a:ext cx="774771" cy="77477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20" name="Graphic 19" descr="Flask with solid fill">
              <a:extLst>
                <a:ext uri="{FF2B5EF4-FFF2-40B4-BE49-F238E27FC236}">
                  <a16:creationId xmlns:a16="http://schemas.microsoft.com/office/drawing/2014/main" id="{9BEF462E-15A2-4D11-B4BF-A94886895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273278" y="3812971"/>
              <a:ext cx="643580" cy="6435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709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D565C2-6F50-69F4-EFF0-00F00736D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6</a:t>
            </a:fld>
            <a:endParaRPr lang="en-US"/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12CAE3FD-916D-8957-7752-BBD0EAC34E59}"/>
              </a:ext>
            </a:extLst>
          </p:cNvPr>
          <p:cNvSpPr txBox="1">
            <a:spLocks/>
          </p:cNvSpPr>
          <p:nvPr/>
        </p:nvSpPr>
        <p:spPr>
          <a:xfrm>
            <a:off x="-187" y="652886"/>
            <a:ext cx="12202397" cy="7169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solidFill>
                  <a:srgbClr val="000000"/>
                </a:solidFill>
                <a:latin typeface="+mn-lt"/>
                <a:cs typeface="+mn-cs"/>
              </a:rPr>
              <a:t>Implementation: </a:t>
            </a:r>
            <a:r>
              <a:rPr lang="en-US" sz="4000" err="1">
                <a:solidFill>
                  <a:srgbClr val="000000"/>
                </a:solidFill>
                <a:latin typeface="+mn-lt"/>
                <a:cs typeface="+mn-cs"/>
              </a:rPr>
              <a:t>PubAg</a:t>
            </a:r>
            <a:endParaRPr lang="en-US" sz="4000"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B1E6A0-A4C7-1977-5B99-491A9B7F7D18}"/>
              </a:ext>
            </a:extLst>
          </p:cNvPr>
          <p:cNvSpPr/>
          <p:nvPr/>
        </p:nvSpPr>
        <p:spPr>
          <a:xfrm>
            <a:off x="671105" y="1519832"/>
            <a:ext cx="111543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err="1">
                <a:latin typeface="Times New Roman" panose="02020603050405020304" pitchFamily="18" charset="0"/>
                <a:ea typeface="Source Sans Pro" panose="020B0503030403020204" pitchFamily="34" charset="0"/>
                <a:cs typeface="Times New Roman" panose="02020603050405020304" pitchFamily="18" charset="0"/>
              </a:rPr>
              <a:t>PubAg</a:t>
            </a:r>
            <a:r>
              <a:rPr lang="en-US" sz="2400">
                <a:latin typeface="Times New Roman" panose="02020603050405020304" pitchFamily="18" charset="0"/>
                <a:ea typeface="Source Sans Pro" panose="020B0503030403020204" pitchFamily="34" charset="0"/>
                <a:cs typeface="Times New Roman" panose="02020603050405020304" pitchFamily="18" charset="0"/>
              </a:rPr>
              <a:t> is a free, searchable database containing links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latin typeface="Times New Roman" panose="02020603050405020304" pitchFamily="18" charset="0"/>
                <a:ea typeface="Source Sans Pro" panose="020B0503030403020204" pitchFamily="34" charset="0"/>
                <a:cs typeface="Times New Roman" panose="02020603050405020304" pitchFamily="18" charset="0"/>
              </a:rPr>
              <a:t>300,000+ full-text articles relevant to the agricultural sciences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latin typeface="Times New Roman" panose="02020603050405020304" pitchFamily="18" charset="0"/>
                <a:ea typeface="Source Sans Pro" panose="020B0503030403020204" pitchFamily="34" charset="0"/>
                <a:cs typeface="Times New Roman" panose="02020603050405020304" pitchFamily="18" charset="0"/>
              </a:rPr>
              <a:t>indexed citations to peer-reviewed journal articles in the agricultural sciences</a:t>
            </a:r>
          </a:p>
          <a:p>
            <a:r>
              <a:rPr lang="en-US" sz="2400">
                <a:latin typeface="Times New Roman" panose="02020603050405020304" pitchFamily="18" charset="0"/>
                <a:ea typeface="Source Sans Pro" panose="020B0503030403020204" pitchFamily="34" charset="0"/>
                <a:cs typeface="Times New Roman" panose="02020603050405020304" pitchFamily="18" charset="0"/>
              </a:rPr>
              <a:t>						</a:t>
            </a:r>
            <a:r>
              <a:rPr lang="en-US" sz="2400">
                <a:latin typeface="Times New Roman" panose="02020603050405020304" pitchFamily="18" charset="0"/>
                <a:ea typeface="Source Sans Pro" panose="020B0503030403020204" pitchFamily="34" charset="0"/>
                <a:cs typeface="Times New Roman" panose="02020603050405020304" pitchFamily="18" charset="0"/>
                <a:hlinkClick r:id="rId3"/>
              </a:rPr>
              <a:t>https://pubag.nal.usda.gov/ </a:t>
            </a:r>
            <a:endParaRPr lang="en-US" sz="2400" b="0" i="0">
              <a:effectLst/>
              <a:latin typeface="Times New Roman" panose="02020603050405020304" pitchFamily="18" charset="0"/>
              <a:ea typeface="Source Sans Pro" panose="020B05030304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Screenshot of the PubAg homepage. There is a large search box to search all fields. There are also links to Home, FAQ, PubAg API, Contact Us, and Search History.">
            <a:extLst>
              <a:ext uri="{FF2B5EF4-FFF2-40B4-BE49-F238E27FC236}">
                <a16:creationId xmlns:a16="http://schemas.microsoft.com/office/drawing/2014/main" id="{533C331F-BFE3-05EB-B8FA-B7D5C7A37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085" y="3193615"/>
            <a:ext cx="11439525" cy="28860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28113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106EF701-7B95-46BA-8D65-F7B8A25FC4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6908"/>
          <a:stretch/>
        </p:blipFill>
        <p:spPr>
          <a:xfrm>
            <a:off x="172340" y="3777510"/>
            <a:ext cx="11901576" cy="272925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340" y="740276"/>
            <a:ext cx="11875414" cy="975589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n-lt"/>
                <a:ea typeface="Source Sans Pro"/>
              </a:rPr>
              <a:t>Implementation: Ag Data Commons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340" y="2148313"/>
            <a:ext cx="11722154" cy="34830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70000"/>
              </a:lnSpc>
            </a:pP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Catalog</a:t>
            </a:r>
            <a:r>
              <a:rPr lang="en-US" sz="240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&amp; data repository for USDA-funded data</a:t>
            </a:r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Services to create, curate, and enable access to machine-readable scientific metadata (FAIR data)</a:t>
            </a:r>
          </a:p>
          <a:p>
            <a:pPr>
              <a:lnSpc>
                <a:spcPct val="170000"/>
              </a:lnSpc>
            </a:pPr>
            <a:endParaRPr lang="en-US" sz="8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endParaRPr lang="en-US" sz="8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A77F5F-9683-48DD-B12F-7DA16AC2408A}"/>
              </a:ext>
            </a:extLst>
          </p:cNvPr>
          <p:cNvSpPr txBox="1"/>
          <p:nvPr/>
        </p:nvSpPr>
        <p:spPr>
          <a:xfrm>
            <a:off x="3458706" y="1560162"/>
            <a:ext cx="532624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>
                <a:latin typeface="Source Sans Pro"/>
                <a:ea typeface="Source Sans Pro"/>
                <a:hlinkClick r:id="rId4"/>
              </a:rPr>
              <a:t>https://data.nal.usda.gov</a:t>
            </a:r>
            <a:r>
              <a:rPr lang="en-US" sz="3600">
                <a:latin typeface="Source Sans Pro"/>
                <a:ea typeface="Source Sans Pro"/>
              </a:rPr>
              <a:t> 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439861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48A9191-B8C5-42C5-9247-9C64BA47B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340" y="740276"/>
            <a:ext cx="11842965" cy="478924"/>
          </a:xfrm>
        </p:spPr>
        <p:txBody>
          <a:bodyPr>
            <a:noAutofit/>
          </a:bodyPr>
          <a:lstStyle/>
          <a:p>
            <a:r>
              <a:rPr lang="en-US" sz="3600">
                <a:cs typeface="Arial"/>
              </a:rPr>
              <a:t>Implementation: Ag Data Commons services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1EFBAE-68A6-4ABB-90E3-418D950CA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21FB-71E5-4785-99A7-0D10D08EF8A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E76500D-5982-4FE7-B7E8-5FB81993D276}"/>
              </a:ext>
            </a:extLst>
          </p:cNvPr>
          <p:cNvSpPr txBox="1">
            <a:spLocks/>
          </p:cNvSpPr>
          <p:nvPr/>
        </p:nvSpPr>
        <p:spPr>
          <a:xfrm>
            <a:off x="194504" y="1718878"/>
            <a:ext cx="3751164" cy="42570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600" b="1">
                <a:solidFill>
                  <a:srgbClr val="339933"/>
                </a:solidFill>
              </a:rPr>
              <a:t>   </a:t>
            </a:r>
            <a:r>
              <a:rPr lang="en-US" sz="2600" b="1">
                <a:solidFill>
                  <a:srgbClr val="339933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Catalog</a:t>
            </a:r>
            <a:r>
              <a:rPr lang="en-US" sz="2600">
                <a:solidFill>
                  <a:srgbClr val="339933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400">
                <a:latin typeface="Source Sans Pro" panose="020B0503030403020204" pitchFamily="34" charset="0"/>
                <a:ea typeface="Source Sans Pro" panose="020B0503030403020204" pitchFamily="34" charset="0"/>
              </a:rPr>
              <a:t>services support:</a:t>
            </a:r>
          </a:p>
          <a:p>
            <a:pPr marL="0" indent="0">
              <a:buFont typeface="Arial"/>
              <a:buNone/>
            </a:pPr>
            <a:endParaRPr lang="en-US" sz="2000"/>
          </a:p>
          <a:p>
            <a:pPr marL="0" indent="0">
              <a:buFont typeface="Arial"/>
              <a:buNone/>
            </a:pPr>
            <a:br>
              <a:rPr lang="en-US" sz="2000"/>
            </a:br>
            <a:endParaRPr lang="en-US" sz="2000"/>
          </a:p>
          <a:p>
            <a:pPr marL="0" indent="0">
              <a:buFont typeface="Arial"/>
              <a:buNone/>
            </a:pPr>
            <a:endParaRPr lang="en-US" sz="2000"/>
          </a:p>
          <a:p>
            <a:pPr>
              <a:buFont typeface="Arial" panose="020B0604020202020204" pitchFamily="34" charset="0"/>
              <a:buChar char="•"/>
            </a:pPr>
            <a:r>
              <a:rPr lang="en-US" sz="2200">
                <a:latin typeface="Source Sans Pro" panose="020B0503030403020204" pitchFamily="34" charset="0"/>
                <a:ea typeface="Source Sans Pro" panose="020B0503030403020204" pitchFamily="34" charset="0"/>
              </a:rPr>
              <a:t>Compliance with federal </a:t>
            </a:r>
            <a:r>
              <a:rPr lang="en-US" sz="2200" b="1">
                <a:latin typeface="Source Sans Pro" panose="020B0503030403020204" pitchFamily="34" charset="0"/>
                <a:ea typeface="Source Sans Pro" panose="020B0503030403020204" pitchFamily="34" charset="0"/>
              </a:rPr>
              <a:t>Open Data policy </a:t>
            </a:r>
            <a:r>
              <a:rPr lang="en-US" sz="2200">
                <a:latin typeface="Source Sans Pro" panose="020B0503030403020204" pitchFamily="34" charset="0"/>
                <a:ea typeface="Source Sans Pro" panose="020B0503030403020204" pitchFamily="34" charset="0"/>
              </a:rPr>
              <a:t>through a feed into </a:t>
            </a:r>
            <a:r>
              <a:rPr lang="en-US" sz="2200" b="1">
                <a:latin typeface="Source Sans Pro" panose="020B0503030403020204" pitchFamily="34" charset="0"/>
                <a:ea typeface="Source Sans Pro" panose="020B0503030403020204" pitchFamily="34" charset="0"/>
              </a:rPr>
              <a:t>data.gov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>
                <a:latin typeface="Source Sans Pro" panose="020B0503030403020204" pitchFamily="34" charset="0"/>
                <a:ea typeface="Source Sans Pro" panose="020B0503030403020204" pitchFamily="34" charset="0"/>
              </a:rPr>
              <a:t>Cross-domain discovery of agricultural research data through </a:t>
            </a:r>
            <a:r>
              <a:rPr lang="en-US" sz="2200" b="1">
                <a:latin typeface="Source Sans Pro" panose="020B0503030403020204" pitchFamily="34" charset="0"/>
                <a:ea typeface="Source Sans Pro" panose="020B0503030403020204" pitchFamily="34" charset="0"/>
              </a:rPr>
              <a:t>harmonized metadata</a:t>
            </a:r>
            <a:br>
              <a:rPr lang="en-US" sz="220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endParaRPr lang="en-US" sz="22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en-US" sz="2300"/>
          </a:p>
          <a:p>
            <a:pPr marL="457200" lvl="1" indent="0">
              <a:buFont typeface="Arial"/>
              <a:buNone/>
            </a:pPr>
            <a:endParaRPr lang="en-US" sz="2400"/>
          </a:p>
        </p:txBody>
      </p:sp>
      <p:pic>
        <p:nvPicPr>
          <p:cNvPr id="10" name="Graphic 9" descr="Magnifying glass">
            <a:extLst>
              <a:ext uri="{FF2B5EF4-FFF2-40B4-BE49-F238E27FC236}">
                <a16:creationId xmlns:a16="http://schemas.microsoft.com/office/drawing/2014/main" id="{AADC8EB6-1B4A-43A6-ACAE-A160D98C8F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7268" y="2240546"/>
            <a:ext cx="798252" cy="798252"/>
          </a:xfrm>
          <a:prstGeom prst="rect">
            <a:avLst/>
          </a:prstGeom>
        </p:spPr>
      </p:pic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8D5A85DF-61C1-4D59-9157-69DDB2AC79CC}"/>
              </a:ext>
            </a:extLst>
          </p:cNvPr>
          <p:cNvSpPr txBox="1">
            <a:spLocks/>
          </p:cNvSpPr>
          <p:nvPr/>
        </p:nvSpPr>
        <p:spPr>
          <a:xfrm>
            <a:off x="4177351" y="1718877"/>
            <a:ext cx="3751164" cy="43309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1">
                <a:solidFill>
                  <a:srgbClr val="C0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Repository </a:t>
            </a:r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</a:rPr>
              <a:t>services provide:</a:t>
            </a:r>
          </a:p>
          <a:p>
            <a:pPr marL="0" indent="0">
              <a:buFont typeface="Arial"/>
              <a:buNone/>
            </a:pP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indent="0">
              <a:buFont typeface="Arial"/>
              <a:buNone/>
            </a:pP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indent="0">
              <a:buFont typeface="Arial"/>
              <a:buNone/>
            </a:pP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>
                <a:latin typeface="Source Sans Pro" panose="020B0503030403020204" pitchFamily="34" charset="0"/>
                <a:ea typeface="Source Sans Pro" panose="020B0503030403020204" pitchFamily="34" charset="0"/>
              </a:rPr>
              <a:t>Public access</a:t>
            </a:r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</a:rPr>
              <a:t>,  storage and </a:t>
            </a:r>
            <a:r>
              <a:rPr lang="en-US" sz="2000" b="1">
                <a:latin typeface="Source Sans Pro" panose="020B0503030403020204" pitchFamily="34" charset="0"/>
                <a:ea typeface="Source Sans Pro" panose="020B0503030403020204" pitchFamily="34" charset="0"/>
              </a:rPr>
              <a:t>preservation</a:t>
            </a:r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</a:rPr>
              <a:t> for </a:t>
            </a:r>
            <a:r>
              <a:rPr lang="en-US" sz="2000" b="1">
                <a:latin typeface="Source Sans Pro" panose="020B0503030403020204" pitchFamily="34" charset="0"/>
                <a:ea typeface="Source Sans Pro" panose="020B0503030403020204" pitchFamily="34" charset="0"/>
              </a:rPr>
              <a:t>long tail data</a:t>
            </a:r>
            <a:r>
              <a:rPr lang="en-US" sz="2000" b="1" i="1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000" i="1">
                <a:latin typeface="Source Sans Pro" panose="020B0503030403020204" pitchFamily="34" charset="0"/>
                <a:ea typeface="Source Sans Pro" panose="020B0503030403020204" pitchFamily="34" charset="0"/>
              </a:rPr>
              <a:t>(</a:t>
            </a:r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</a:rPr>
              <a:t>data without subject-specific repository)</a:t>
            </a:r>
            <a:b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>
                <a:latin typeface="Source Sans Pro" panose="020B0503030403020204" pitchFamily="34" charset="0"/>
                <a:ea typeface="Source Sans Pro" panose="020B0503030403020204" pitchFamily="34" charset="0"/>
              </a:rPr>
              <a:t>DOI </a:t>
            </a:r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</a:rPr>
              <a:t>minting for deposited datasets, making them accessible and citable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2" name="Graphic 11" descr="Download from cloud">
            <a:extLst>
              <a:ext uri="{FF2B5EF4-FFF2-40B4-BE49-F238E27FC236}">
                <a16:creationId xmlns:a16="http://schemas.microsoft.com/office/drawing/2014/main" id="{502590CC-E9CE-4A30-8F61-0463369BBF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69038" y="2182472"/>
            <a:ext cx="914400" cy="914400"/>
          </a:xfrm>
          <a:prstGeom prst="rect">
            <a:avLst/>
          </a:prstGeom>
        </p:spPr>
      </p:pic>
      <p:pic>
        <p:nvPicPr>
          <p:cNvPr id="13" name="Graphic 12" descr="Database">
            <a:extLst>
              <a:ext uri="{FF2B5EF4-FFF2-40B4-BE49-F238E27FC236}">
                <a16:creationId xmlns:a16="http://schemas.microsoft.com/office/drawing/2014/main" id="{BA6E3C1C-C626-4B4A-87E1-12E38A3DE1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46367" y="2240546"/>
            <a:ext cx="914400" cy="914400"/>
          </a:xfrm>
          <a:prstGeom prst="rect">
            <a:avLst/>
          </a:prstGeom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C0B628E0-9C39-41FC-A7DD-6C9EE76C2480}"/>
              </a:ext>
            </a:extLst>
          </p:cNvPr>
          <p:cNvSpPr txBox="1">
            <a:spLocks/>
          </p:cNvSpPr>
          <p:nvPr/>
        </p:nvSpPr>
        <p:spPr>
          <a:xfrm>
            <a:off x="8160199" y="1718879"/>
            <a:ext cx="3837298" cy="4330940"/>
          </a:xfrm>
          <a:prstGeom prst="rect">
            <a:avLst/>
          </a:prstGeom>
          <a:solidFill>
            <a:srgbClr val="DDE3EF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Value-added</a:t>
            </a:r>
            <a:r>
              <a:rPr lang="en-US" sz="2400" b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0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services include:</a:t>
            </a:r>
          </a:p>
          <a:p>
            <a:endParaRPr lang="en-US" sz="2000" b="1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en-US" sz="2000" b="1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en-US" sz="2000" b="1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Expert data </a:t>
            </a:r>
            <a:r>
              <a:rPr lang="en-US" sz="2000" b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curation service </a:t>
            </a:r>
            <a:r>
              <a:rPr lang="en-US" sz="20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and </a:t>
            </a:r>
            <a:r>
              <a:rPr lang="en-US" sz="2000" b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data management </a:t>
            </a:r>
            <a:r>
              <a:rPr lang="en-US" sz="20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consultations</a:t>
            </a:r>
            <a:br>
              <a:rPr lang="en-US" sz="20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endParaRPr lang="en-US" sz="200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Development of </a:t>
            </a:r>
            <a:r>
              <a:rPr lang="en-US" sz="2000" b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microservices for ingest </a:t>
            </a:r>
            <a:br>
              <a:rPr lang="en-US" sz="2000" b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endParaRPr lang="en-US" sz="2000" b="1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Collaborations with customer community on addition of tools and workflows </a:t>
            </a:r>
            <a:r>
              <a:rPr lang="en-US" sz="2000" b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facilitating data analysis and integration</a:t>
            </a:r>
          </a:p>
        </p:txBody>
      </p:sp>
      <p:pic>
        <p:nvPicPr>
          <p:cNvPr id="15" name="Graphic 14" descr="Meeting">
            <a:extLst>
              <a:ext uri="{FF2B5EF4-FFF2-40B4-BE49-F238E27FC236}">
                <a16:creationId xmlns:a16="http://schemas.microsoft.com/office/drawing/2014/main" id="{16C9CDEC-551F-4FDE-97A4-21D2148C3A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94859" y="2250468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967D0F-4C69-45E6-83DF-0EDD0FD2ED12}"/>
              </a:ext>
            </a:extLst>
          </p:cNvPr>
          <p:cNvSpPr txBox="1"/>
          <p:nvPr/>
        </p:nvSpPr>
        <p:spPr>
          <a:xfrm>
            <a:off x="4068496" y="1208314"/>
            <a:ext cx="4378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https://data.nal.usda.gov/</a:t>
            </a:r>
          </a:p>
        </p:txBody>
      </p:sp>
    </p:spTree>
    <p:extLst>
      <p:ext uri="{BB962C8B-B14F-4D97-AF65-F5344CB8AC3E}">
        <p14:creationId xmlns:p14="http://schemas.microsoft.com/office/powerpoint/2010/main" val="3873196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6BC142D-AABD-43B9-2741-363C1C83DE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51" t="32727" r="18027" b="47360"/>
          <a:stretch/>
        </p:blipFill>
        <p:spPr>
          <a:xfrm>
            <a:off x="1443213" y="3353866"/>
            <a:ext cx="3408218" cy="13656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9446D8-1EA3-4F7B-8A56-A39F735EF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340" y="787776"/>
            <a:ext cx="11842965" cy="753341"/>
          </a:xfrm>
        </p:spPr>
        <p:txBody>
          <a:bodyPr>
            <a:normAutofit fontScale="90000"/>
          </a:bodyPr>
          <a:lstStyle/>
          <a:p>
            <a:r>
              <a:rPr lang="en-US">
                <a:cs typeface="Arial"/>
              </a:rPr>
              <a:t>Implementation: Best Management Practices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45938-69A8-4E8E-9B4B-3E4DC0C50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69A3-B29E-4AE6-AED8-7B6965A9BDBE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25FA0D-6074-1607-266B-52916A0BC3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3274" y="1990216"/>
            <a:ext cx="3159827" cy="8811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6054F2-4550-361A-4BE2-B3A3E7FEE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6913" y="4835372"/>
            <a:ext cx="1886108" cy="18861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8E12A2-90FB-178D-0B8C-DCB13B1E6C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780" t="18225" r="60065" b="10433"/>
          <a:stretch/>
        </p:blipFill>
        <p:spPr>
          <a:xfrm>
            <a:off x="7103064" y="3255863"/>
            <a:ext cx="4172197" cy="34656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E3F0459-F89C-037B-6101-51CFEBB8F8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340" y="2607948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50735"/>
      </p:ext>
    </p:extLst>
  </p:cSld>
  <p:clrMapOvr>
    <a:masterClrMapping/>
  </p:clrMapOvr>
</p:sld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USDA 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SDA NAL" id="{A291006E-C6E3-4A53-A27B-97908A397480}" vid="{A01D3565-AFA7-472C-830F-7FE7F78FC3A4}"/>
    </a:ext>
  </a:extLst>
</a:theme>
</file>

<file path=ppt/theme/theme10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NAL_PowerPoint_Template_Master_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AL_PowerPoint_Template_Master_2020" id="{DC5FD42D-7FB5-4B87-912C-E0C8E59D2C99}" vid="{CBB49235-1464-475A-9211-84731BD91E7E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AL Optional Them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NAL Optional Them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NAL Optional Them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NAL Optional Theme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水汽尾迹">
  <a:themeElements>
    <a:clrScheme name="水汽尾迹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水汽尾迹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汽尾迹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7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93c6b6-a374-4980-9fb0-2ef61189f8d0">
      <Terms xmlns="http://schemas.microsoft.com/office/infopath/2007/PartnerControls"/>
    </lcf76f155ced4ddcb4097134ff3c332f>
    <TaxCatchAll xmlns="73fb875a-8af9-4255-b008-0995492d31cd" xsi:nil="true"/>
    <SharedWithUsers xmlns="46065584-5cdf-4c77-8f84-e4a57bec8ab8">
      <UserInfo>
        <DisplayName>Chkhenkeli, Nino - REE-ARS</DisplayName>
        <AccountId>20</AccountId>
        <AccountType/>
      </UserInfo>
      <UserInfo>
        <DisplayName>Antognoli, Erin - REE-ARS</DisplayName>
        <AccountId>120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36794817CB0749B9EE4F0E95EDB7BF" ma:contentTypeVersion="13" ma:contentTypeDescription="Create a new document." ma:contentTypeScope="" ma:versionID="37593fa0bc946602614b919b42f4e4de">
  <xsd:schema xmlns:xsd="http://www.w3.org/2001/XMLSchema" xmlns:xs="http://www.w3.org/2001/XMLSchema" xmlns:p="http://schemas.microsoft.com/office/2006/metadata/properties" xmlns:ns2="5293c6b6-a374-4980-9fb0-2ef61189f8d0" xmlns:ns3="46065584-5cdf-4c77-8f84-e4a57bec8ab8" xmlns:ns4="73fb875a-8af9-4255-b008-0995492d31cd" targetNamespace="http://schemas.microsoft.com/office/2006/metadata/properties" ma:root="true" ma:fieldsID="afc18605630f57854323b98304637648" ns2:_="" ns3:_="" ns4:_="">
    <xsd:import namespace="5293c6b6-a374-4980-9fb0-2ef61189f8d0"/>
    <xsd:import namespace="46065584-5cdf-4c77-8f84-e4a57bec8ab8"/>
    <xsd:import namespace="73fb875a-8af9-4255-b008-0995492d31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93c6b6-a374-4980-9fb0-2ef61189f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8ff62593-b918-4deb-ac08-0d74ac0cc7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065584-5cdf-4c77-8f84-e4a57bec8ab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fb875a-8af9-4255-b008-0995492d31cd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ca4ac7d9-855a-45e4-ac97-ba8fcecd2e26}" ma:internalName="TaxCatchAll" ma:showField="CatchAllData" ma:web="46065584-5cdf-4c77-8f84-e4a57bec8ab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CFAD8C-3BCC-43CD-8DF6-3B8109EC35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133A05-5A51-4FAE-9104-6BA0008CD463}">
  <ds:schemaRefs>
    <ds:schemaRef ds:uri="46065584-5cdf-4c77-8f84-e4a57bec8ab8"/>
    <ds:schemaRef ds:uri="5293c6b6-a374-4980-9fb0-2ef61189f8d0"/>
    <ds:schemaRef ds:uri="73fb875a-8af9-4255-b008-0995492d31c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DD6F902-DA60-464A-BD2E-15D652C497E6}">
  <ds:schemaRefs>
    <ds:schemaRef ds:uri="46065584-5cdf-4c77-8f84-e4a57bec8ab8"/>
    <ds:schemaRef ds:uri="5293c6b6-a374-4980-9fb0-2ef61189f8d0"/>
    <ds:schemaRef ds:uri="73fb875a-8af9-4255-b008-0995492d31c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USDA NAL</Template>
  <TotalTime>0</TotalTime>
  <Words>879</Words>
  <Application>Microsoft Office PowerPoint</Application>
  <PresentationFormat>Widescreen</PresentationFormat>
  <Paragraphs>178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15</vt:i4>
      </vt:variant>
    </vt:vector>
  </HeadingPairs>
  <TitlesOfParts>
    <vt:vector size="36" baseType="lpstr">
      <vt:lpstr>Arial</vt:lpstr>
      <vt:lpstr>Arial,Sans-Serif</vt:lpstr>
      <vt:lpstr>Avenir Next LT Pro</vt:lpstr>
      <vt:lpstr>Calibri</vt:lpstr>
      <vt:lpstr>Century Gothic</vt:lpstr>
      <vt:lpstr>Constantia</vt:lpstr>
      <vt:lpstr>Helvetica</vt:lpstr>
      <vt:lpstr>Source Sans Pro</vt:lpstr>
      <vt:lpstr>Times New Roman</vt:lpstr>
      <vt:lpstr>Wingdings 2</vt:lpstr>
      <vt:lpstr>USDA NAL</vt:lpstr>
      <vt:lpstr>NAL Optional Theme 1</vt:lpstr>
      <vt:lpstr>NAL Optional Theme 2</vt:lpstr>
      <vt:lpstr>NAL Optional Theme 3</vt:lpstr>
      <vt:lpstr>NAL Optional Theme 4</vt:lpstr>
      <vt:lpstr>水汽尾迹</vt:lpstr>
      <vt:lpstr>Flow</vt:lpstr>
      <vt:lpstr>1_Office Theme</vt:lpstr>
      <vt:lpstr>1_Flow</vt:lpstr>
      <vt:lpstr>2_Office Theme</vt:lpstr>
      <vt:lpstr>NAL_PowerPoint_Template_Master_2020</vt:lpstr>
      <vt:lpstr>Supporting Public Access to Digital Scientific Data @ NAL</vt:lpstr>
      <vt:lpstr>Overview</vt:lpstr>
      <vt:lpstr>National Agricultural Library</vt:lpstr>
      <vt:lpstr>PowerPoint Presentation</vt:lpstr>
      <vt:lpstr>PowerPoint Presentation</vt:lpstr>
      <vt:lpstr>PowerPoint Presentation</vt:lpstr>
      <vt:lpstr>Implementation: Ag Data Commons</vt:lpstr>
      <vt:lpstr>Implementation: Ag Data Commons services</vt:lpstr>
      <vt:lpstr>Implementation: Best Management Practices</vt:lpstr>
      <vt:lpstr>Implementation: Customer Requirements</vt:lpstr>
      <vt:lpstr>Implementation: Software as a Service</vt:lpstr>
      <vt:lpstr>Implementation: Figshare</vt:lpstr>
      <vt:lpstr>Implementation: Figshare and DCDR</vt:lpstr>
      <vt:lpstr>Implementation: Figshare and DCDR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 Data Commons</dc:title>
  <dc:creator>Antognoli, Erin</dc:creator>
  <cp:lastModifiedBy>Arbuckle, Peter - REE-ARS</cp:lastModifiedBy>
  <cp:revision>1</cp:revision>
  <cp:lastPrinted>2023-07-11T22:36:47Z</cp:lastPrinted>
  <dcterms:created xsi:type="dcterms:W3CDTF">2020-08-31T17:55:18Z</dcterms:created>
  <dcterms:modified xsi:type="dcterms:W3CDTF">2023-07-12T23:37:20Z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0x010100D536794817CB0749B9EE4F0E95EDB7BF</vt:lpwstr>
  </property>
  <property fmtid="{D5CDD505-2E9C-101B-9397-08002B2CF9AE}" pid="3" name="MediaServiceImageTags">
    <vt:lpwstr/>
  </property>
</Properties>
</file>