
<file path=[Content_Types].xml><?xml version="1.0" encoding="utf-8"?>
<Types xmlns="http://schemas.openxmlformats.org/package/2006/content-types">
  <Default Extension="m4a" ContentType="audio/mp4"/>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3891200" cy="32918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 roundtripDataSignature="AMtx7miNDJC6HWOR7UAGKfG9mz5xiqvLy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nnah Kinzer" initials=""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 d="100"/>
          <a:sy n="13" d="100"/>
        </p:scale>
        <p:origin x="1452" y="176"/>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customschemas.google.com/relationships/presentationmetadata" Target="metadata"/><Relationship Id="rId13" Type="http://schemas.openxmlformats.org/officeDocument/2006/relationships/tableStyles" Target="tableStyles.xml"/><Relationship Id="rId3"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viewProps" Target="viewProps.xml"/><Relationship Id="rId10" Type="http://schemas.openxmlformats.org/officeDocument/2006/relationships/presProps" Target="presProps.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5" name="Google Shape;13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ingle Photo Layout">
  <p:cSld name="Single Photo Layout">
    <p:spTree>
      <p:nvGrpSpPr>
        <p:cNvPr id="1" name="Shape 13"/>
        <p:cNvGrpSpPr/>
        <p:nvPr/>
      </p:nvGrpSpPr>
      <p:grpSpPr>
        <a:xfrm>
          <a:off x="0" y="0"/>
          <a:ext cx="0" cy="0"/>
          <a:chOff x="0" y="0"/>
          <a:chExt cx="0" cy="0"/>
        </a:xfrm>
      </p:grpSpPr>
      <p:sp>
        <p:nvSpPr>
          <p:cNvPr id="14" name="Google Shape;14;p3"/>
          <p:cNvSpPr/>
          <p:nvPr/>
        </p:nvSpPr>
        <p:spPr>
          <a:xfrm>
            <a:off x="6782" y="0"/>
            <a:ext cx="43891199" cy="32918401"/>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 name="Google Shape;15;p3"/>
          <p:cNvPicPr preferRelativeResize="0"/>
          <p:nvPr/>
        </p:nvPicPr>
        <p:blipFill rotWithShape="1">
          <a:blip r:embed="rId2">
            <a:alphaModFix/>
          </a:blip>
          <a:srcRect/>
          <a:stretch/>
        </p:blipFill>
        <p:spPr>
          <a:xfrm>
            <a:off x="0" y="-25275"/>
            <a:ext cx="43891197" cy="3983732"/>
          </a:xfrm>
          <a:prstGeom prst="rect">
            <a:avLst/>
          </a:prstGeom>
          <a:noFill/>
          <a:ln>
            <a:noFill/>
          </a:ln>
        </p:spPr>
      </p:pic>
      <p:sp>
        <p:nvSpPr>
          <p:cNvPr id="16" name="Google Shape;16;p3"/>
          <p:cNvSpPr txBox="1">
            <a:spLocks noGrp="1"/>
          </p:cNvSpPr>
          <p:nvPr>
            <p:ph type="title"/>
          </p:nvPr>
        </p:nvSpPr>
        <p:spPr>
          <a:xfrm>
            <a:off x="2152974" y="803977"/>
            <a:ext cx="29812531" cy="1351723"/>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2"/>
              </a:buClr>
              <a:buSzPts val="9778"/>
              <a:buFont typeface="Arial"/>
              <a:buNone/>
              <a:defRPr>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
          <p:cNvSpPr txBox="1">
            <a:spLocks noGrp="1"/>
          </p:cNvSpPr>
          <p:nvPr>
            <p:ph type="ftr" idx="11"/>
          </p:nvPr>
        </p:nvSpPr>
        <p:spPr>
          <a:xfrm>
            <a:off x="2083754" y="30861853"/>
            <a:ext cx="14813845"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2133">
                <a:solidFill>
                  <a:schemeClr val="accen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
          <p:cNvSpPr txBox="1">
            <a:spLocks noGrp="1"/>
          </p:cNvSpPr>
          <p:nvPr>
            <p:ph type="body" idx="1"/>
          </p:nvPr>
        </p:nvSpPr>
        <p:spPr>
          <a:xfrm>
            <a:off x="2186850" y="2389205"/>
            <a:ext cx="29812546" cy="1022211"/>
          </a:xfrm>
          <a:prstGeom prst="rect">
            <a:avLst/>
          </a:prstGeom>
          <a:noFill/>
          <a:ln>
            <a:noFill/>
          </a:ln>
        </p:spPr>
        <p:txBody>
          <a:bodyPr spcFirstLastPara="1" wrap="square" lIns="0" tIns="0" rIns="0" bIns="0" anchor="t" anchorCtr="0">
            <a:normAutofit/>
          </a:bodyPr>
          <a:lstStyle>
            <a:lvl1pPr marL="457200" lvl="0" indent="-556006" algn="l">
              <a:lnSpc>
                <a:spcPct val="90000"/>
              </a:lnSpc>
              <a:spcBef>
                <a:spcPts val="4267"/>
              </a:spcBef>
              <a:spcAft>
                <a:spcPts val="0"/>
              </a:spcAft>
              <a:buClr>
                <a:schemeClr val="lt1"/>
              </a:buClr>
              <a:buSzPts val="5156"/>
              <a:buChar char="•"/>
              <a:defRPr sz="5156">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9" name="Google Shape;19;p3"/>
          <p:cNvSpPr txBox="1">
            <a:spLocks noGrp="1"/>
          </p:cNvSpPr>
          <p:nvPr>
            <p:ph type="body" idx="2"/>
          </p:nvPr>
        </p:nvSpPr>
        <p:spPr>
          <a:xfrm>
            <a:off x="2240060" y="4969565"/>
            <a:ext cx="12318503" cy="978408"/>
          </a:xfrm>
          <a:prstGeom prst="rect">
            <a:avLst/>
          </a:prstGeom>
          <a:noFill/>
          <a:ln>
            <a:noFill/>
          </a:ln>
        </p:spPr>
        <p:txBody>
          <a:bodyPr spcFirstLastPara="1" wrap="square" lIns="0" tIns="0" rIns="0" bIns="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20" name="Google Shape;20;p3"/>
          <p:cNvSpPr txBox="1">
            <a:spLocks noGrp="1"/>
          </p:cNvSpPr>
          <p:nvPr>
            <p:ph type="body" idx="3"/>
          </p:nvPr>
        </p:nvSpPr>
        <p:spPr>
          <a:xfrm>
            <a:off x="2240060" y="16510184"/>
            <a:ext cx="12318503" cy="980312"/>
          </a:xfrm>
          <a:prstGeom prst="rect">
            <a:avLst/>
          </a:prstGeom>
          <a:noFill/>
          <a:ln>
            <a:noFill/>
          </a:ln>
        </p:spPr>
        <p:txBody>
          <a:bodyPr spcFirstLastPara="1" wrap="square" lIns="91425" tIns="45700" rIns="91425" bIns="4570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21" name="Google Shape;21;p3"/>
          <p:cNvSpPr>
            <a:spLocks noGrp="1"/>
          </p:cNvSpPr>
          <p:nvPr>
            <p:ph type="pic" idx="4"/>
          </p:nvPr>
        </p:nvSpPr>
        <p:spPr>
          <a:xfrm>
            <a:off x="29400588" y="4969566"/>
            <a:ext cx="12318503" cy="9956459"/>
          </a:xfrm>
          <a:prstGeom prst="rect">
            <a:avLst/>
          </a:prstGeom>
          <a:noFill/>
          <a:ln>
            <a:noFill/>
          </a:ln>
        </p:spPr>
      </p:sp>
      <p:sp>
        <p:nvSpPr>
          <p:cNvPr id="22" name="Google Shape;22;p3"/>
          <p:cNvSpPr txBox="1">
            <a:spLocks noGrp="1"/>
          </p:cNvSpPr>
          <p:nvPr>
            <p:ph type="body" idx="5"/>
          </p:nvPr>
        </p:nvSpPr>
        <p:spPr>
          <a:xfrm>
            <a:off x="15819828" y="23669503"/>
            <a:ext cx="12318503" cy="980312"/>
          </a:xfrm>
          <a:prstGeom prst="rect">
            <a:avLst/>
          </a:prstGeom>
          <a:noFill/>
          <a:ln>
            <a:noFill/>
          </a:ln>
        </p:spPr>
        <p:txBody>
          <a:bodyPr spcFirstLastPara="1" wrap="square" lIns="0" tIns="0" rIns="0" bIns="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23" name="Google Shape;23;p3"/>
          <p:cNvSpPr txBox="1">
            <a:spLocks noGrp="1"/>
          </p:cNvSpPr>
          <p:nvPr>
            <p:ph type="body" idx="6"/>
          </p:nvPr>
        </p:nvSpPr>
        <p:spPr>
          <a:xfrm>
            <a:off x="2240060" y="5948414"/>
            <a:ext cx="12318503" cy="991444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4445"/>
              <a:buFont typeface="Arial"/>
              <a:buNone/>
              <a:defRPr sz="4445" b="1" cap="none">
                <a:solidFill>
                  <a:schemeClr val="dk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24" name="Google Shape;24;p3"/>
          <p:cNvSpPr txBox="1">
            <a:spLocks noGrp="1"/>
          </p:cNvSpPr>
          <p:nvPr>
            <p:ph type="body" idx="7"/>
          </p:nvPr>
        </p:nvSpPr>
        <p:spPr>
          <a:xfrm>
            <a:off x="29400588" y="22311827"/>
            <a:ext cx="12318503" cy="980312"/>
          </a:xfrm>
          <a:prstGeom prst="rect">
            <a:avLst/>
          </a:prstGeom>
          <a:noFill/>
          <a:ln>
            <a:noFill/>
          </a:ln>
        </p:spPr>
        <p:txBody>
          <a:bodyPr spcFirstLastPara="1" wrap="square" lIns="91425" tIns="45700" rIns="91425" bIns="4570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25" name="Google Shape;25;p3"/>
          <p:cNvSpPr txBox="1"/>
          <p:nvPr/>
        </p:nvSpPr>
        <p:spPr>
          <a:xfrm>
            <a:off x="33887509" y="30931972"/>
            <a:ext cx="7785481" cy="1752600"/>
          </a:xfrm>
          <a:prstGeom prst="rect">
            <a:avLst/>
          </a:prstGeom>
          <a:noFill/>
          <a:ln>
            <a:noFill/>
          </a:ln>
        </p:spPr>
        <p:txBody>
          <a:bodyPr spcFirstLastPara="1" wrap="square" lIns="81275" tIns="40625" rIns="81275" bIns="40625" anchor="ctr" anchorCtr="0">
            <a:noAutofit/>
          </a:bodyPr>
          <a:lstStyle/>
          <a:p>
            <a:pPr marL="0" marR="0" lvl="0" indent="0" algn="l" rtl="0">
              <a:lnSpc>
                <a:spcPct val="100000"/>
              </a:lnSpc>
              <a:spcBef>
                <a:spcPts val="0"/>
              </a:spcBef>
              <a:spcAft>
                <a:spcPts val="0"/>
              </a:spcAft>
              <a:buClr>
                <a:srgbClr val="000000"/>
              </a:buClr>
              <a:buSzPts val="4445"/>
              <a:buFont typeface="Arial"/>
              <a:buNone/>
            </a:pPr>
            <a:r>
              <a:rPr lang="en-US" sz="4445" b="1" i="0" u="none" strike="noStrike" cap="none">
                <a:solidFill>
                  <a:schemeClr val="dk2"/>
                </a:solidFill>
                <a:latin typeface="Trebuchet MS"/>
                <a:ea typeface="Trebuchet MS"/>
                <a:cs typeface="Trebuchet MS"/>
                <a:sym typeface="Trebuchet MS"/>
              </a:rPr>
              <a:t>Learn more: sph.umn.edu</a:t>
            </a:r>
            <a:endParaRPr sz="4445" b="1" i="0" u="none" strike="noStrike" cap="none">
              <a:solidFill>
                <a:schemeClr val="dk2"/>
              </a:solidFill>
              <a:latin typeface="Trebuchet MS"/>
              <a:ea typeface="Trebuchet MS"/>
              <a:cs typeface="Trebuchet MS"/>
              <a:sym typeface="Trebuchet MS"/>
            </a:endParaRPr>
          </a:p>
        </p:txBody>
      </p:sp>
      <p:sp>
        <p:nvSpPr>
          <p:cNvPr id="26" name="Google Shape;26;p3"/>
          <p:cNvSpPr txBox="1">
            <a:spLocks noGrp="1"/>
          </p:cNvSpPr>
          <p:nvPr>
            <p:ph type="body" idx="8"/>
          </p:nvPr>
        </p:nvSpPr>
        <p:spPr>
          <a:xfrm>
            <a:off x="15819828" y="24645569"/>
            <a:ext cx="12318998" cy="546085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27" name="Google Shape;27;p3"/>
          <p:cNvSpPr txBox="1">
            <a:spLocks noGrp="1"/>
          </p:cNvSpPr>
          <p:nvPr>
            <p:ph type="body" idx="9"/>
          </p:nvPr>
        </p:nvSpPr>
        <p:spPr>
          <a:xfrm>
            <a:off x="2240060" y="17526605"/>
            <a:ext cx="12318998" cy="3619271"/>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28" name="Google Shape;28;p3"/>
          <p:cNvSpPr txBox="1">
            <a:spLocks noGrp="1"/>
          </p:cNvSpPr>
          <p:nvPr>
            <p:ph type="body" idx="13"/>
          </p:nvPr>
        </p:nvSpPr>
        <p:spPr>
          <a:xfrm>
            <a:off x="29400588" y="23317416"/>
            <a:ext cx="12318998" cy="23944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29" name="Google Shape;29;p3"/>
          <p:cNvSpPr txBox="1">
            <a:spLocks noGrp="1"/>
          </p:cNvSpPr>
          <p:nvPr>
            <p:ph type="body" idx="14"/>
          </p:nvPr>
        </p:nvSpPr>
        <p:spPr>
          <a:xfrm>
            <a:off x="2240060" y="21793955"/>
            <a:ext cx="12318503" cy="980312"/>
          </a:xfrm>
          <a:prstGeom prst="rect">
            <a:avLst/>
          </a:prstGeom>
          <a:noFill/>
          <a:ln>
            <a:noFill/>
          </a:ln>
        </p:spPr>
        <p:txBody>
          <a:bodyPr spcFirstLastPara="1" wrap="square" lIns="0" tIns="0" rIns="0" bIns="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0" name="Google Shape;30;p3"/>
          <p:cNvSpPr txBox="1">
            <a:spLocks noGrp="1"/>
          </p:cNvSpPr>
          <p:nvPr>
            <p:ph type="body" idx="15"/>
          </p:nvPr>
        </p:nvSpPr>
        <p:spPr>
          <a:xfrm>
            <a:off x="2240060" y="22774267"/>
            <a:ext cx="12318998" cy="716338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1" name="Google Shape;31;p3"/>
          <p:cNvSpPr txBox="1">
            <a:spLocks noGrp="1"/>
          </p:cNvSpPr>
          <p:nvPr>
            <p:ph type="body" idx="16"/>
          </p:nvPr>
        </p:nvSpPr>
        <p:spPr>
          <a:xfrm>
            <a:off x="15819828" y="4969565"/>
            <a:ext cx="12318503" cy="889688"/>
          </a:xfrm>
          <a:prstGeom prst="rect">
            <a:avLst/>
          </a:prstGeom>
          <a:solidFill>
            <a:schemeClr val="accent3"/>
          </a:solidFill>
          <a:ln>
            <a:noFill/>
          </a:ln>
        </p:spPr>
        <p:txBody>
          <a:bodyPr spcFirstLastPara="1" wrap="square" lIns="0" tIns="0" rIns="0" bIns="0" anchor="ctr" anchorCtr="0">
            <a:normAutofit/>
          </a:bodyPr>
          <a:lstStyle>
            <a:lvl1pPr marL="457200" lvl="0" indent="-228600" algn="ctr">
              <a:lnSpc>
                <a:spcPct val="90000"/>
              </a:lnSpc>
              <a:spcBef>
                <a:spcPts val="4267"/>
              </a:spcBef>
              <a:spcAft>
                <a:spcPts val="0"/>
              </a:spcAft>
              <a:buClr>
                <a:schemeClr val="lt1"/>
              </a:buClr>
              <a:buSzPts val="4000"/>
              <a:buFont typeface="Arial"/>
              <a:buNone/>
              <a:defRPr sz="4000" b="1" cap="small">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2" name="Google Shape;32;p3"/>
          <p:cNvSpPr>
            <a:spLocks noGrp="1"/>
          </p:cNvSpPr>
          <p:nvPr>
            <p:ph type="chart" idx="17"/>
          </p:nvPr>
        </p:nvSpPr>
        <p:spPr>
          <a:xfrm>
            <a:off x="15819828" y="5859254"/>
            <a:ext cx="12319000" cy="9023289"/>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4267"/>
              </a:spcBef>
              <a:spcAft>
                <a:spcPts val="0"/>
              </a:spcAft>
              <a:buClr>
                <a:schemeClr val="dk1"/>
              </a:buClr>
              <a:buSzPts val="4800"/>
              <a:buFont typeface="Arial"/>
              <a:buChar char="•"/>
              <a:defRPr sz="4800" b="0" i="0" u="none" strike="noStrike" cap="none">
                <a:solidFill>
                  <a:schemeClr val="dk1"/>
                </a:solidFill>
                <a:latin typeface="Arial"/>
                <a:ea typeface="Arial"/>
                <a:cs typeface="Arial"/>
                <a:sym typeface="Arial"/>
              </a:defRPr>
            </a:lvl1pPr>
            <a:lvl2pPr marR="0" lvl="1" algn="l" rtl="0">
              <a:lnSpc>
                <a:spcPct val="90000"/>
              </a:lnSpc>
              <a:spcBef>
                <a:spcPts val="2133"/>
              </a:spcBef>
              <a:spcAft>
                <a:spcPts val="0"/>
              </a:spcAft>
              <a:buClr>
                <a:schemeClr val="dk1"/>
              </a:buClr>
              <a:buSzPts val="4445"/>
              <a:buFont typeface="Arial"/>
              <a:buChar char="•"/>
              <a:defRPr sz="4445" b="0" i="0" u="none" strike="noStrike" cap="none">
                <a:solidFill>
                  <a:schemeClr val="dk1"/>
                </a:solidFill>
                <a:latin typeface="Arial"/>
                <a:ea typeface="Arial"/>
                <a:cs typeface="Arial"/>
                <a:sym typeface="Arial"/>
              </a:defRPr>
            </a:lvl2pPr>
            <a:lvl3pPr marR="0" lvl="2" algn="l" rtl="0">
              <a:lnSpc>
                <a:spcPct val="90000"/>
              </a:lnSpc>
              <a:spcBef>
                <a:spcPts val="2133"/>
              </a:spcBef>
              <a:spcAft>
                <a:spcPts val="0"/>
              </a:spcAft>
              <a:buClr>
                <a:schemeClr val="dk1"/>
              </a:buClr>
              <a:buSzPts val="4000"/>
              <a:buFont typeface="Arial"/>
              <a:buChar char="•"/>
              <a:defRPr sz="4000" b="0" i="0" u="none" strike="noStrike" cap="none">
                <a:solidFill>
                  <a:schemeClr val="dk1"/>
                </a:solidFill>
                <a:latin typeface="Arial"/>
                <a:ea typeface="Arial"/>
                <a:cs typeface="Arial"/>
                <a:sym typeface="Arial"/>
              </a:defRPr>
            </a:lvl3pPr>
            <a:lvl4pPr marR="0" lvl="3" algn="l" rtl="0">
              <a:lnSpc>
                <a:spcPct val="90000"/>
              </a:lnSpc>
              <a:spcBef>
                <a:spcPts val="2133"/>
              </a:spcBef>
              <a:spcAft>
                <a:spcPts val="0"/>
              </a:spcAft>
              <a:buClr>
                <a:schemeClr val="dk1"/>
              </a:buClr>
              <a:buSzPts val="2844"/>
              <a:buFont typeface="Arial"/>
              <a:buChar char="•"/>
              <a:defRPr sz="2844" b="0" i="0" u="none" strike="noStrike" cap="none">
                <a:solidFill>
                  <a:schemeClr val="dk1"/>
                </a:solidFill>
                <a:latin typeface="Arial"/>
                <a:ea typeface="Arial"/>
                <a:cs typeface="Arial"/>
                <a:sym typeface="Arial"/>
              </a:defRPr>
            </a:lvl4pPr>
            <a:lvl5pPr marR="0" lvl="4" algn="l" rtl="0">
              <a:lnSpc>
                <a:spcPct val="90000"/>
              </a:lnSpc>
              <a:spcBef>
                <a:spcPts val="2133"/>
              </a:spcBef>
              <a:spcAft>
                <a:spcPts val="0"/>
              </a:spcAft>
              <a:buClr>
                <a:schemeClr val="dk1"/>
              </a:buClr>
              <a:buSzPts val="2133"/>
              <a:buFont typeface="Arial"/>
              <a:buChar char="•"/>
              <a:defRPr sz="2133" b="0" i="0" u="none" strike="noStrike" cap="none">
                <a:solidFill>
                  <a:schemeClr val="dk1"/>
                </a:solidFill>
                <a:latin typeface="Arial"/>
                <a:ea typeface="Arial"/>
                <a:cs typeface="Arial"/>
                <a:sym typeface="Arial"/>
              </a:defRPr>
            </a:lvl5pPr>
            <a:lvl6pPr marR="0" lvl="5"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6pPr>
            <a:lvl7pPr marR="0" lvl="6"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7pPr>
            <a:lvl8pPr marR="0" lvl="7"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8pPr>
            <a:lvl9pPr marR="0" lvl="8"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9pPr>
          </a:lstStyle>
          <a:p>
            <a:endParaRPr/>
          </a:p>
        </p:txBody>
      </p:sp>
      <p:sp>
        <p:nvSpPr>
          <p:cNvPr id="33" name="Google Shape;33;p3"/>
          <p:cNvSpPr txBox="1">
            <a:spLocks noGrp="1"/>
          </p:cNvSpPr>
          <p:nvPr>
            <p:ph type="body" idx="18"/>
          </p:nvPr>
        </p:nvSpPr>
        <p:spPr>
          <a:xfrm>
            <a:off x="15819828" y="15528258"/>
            <a:ext cx="12318998" cy="6602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489"/>
              <a:buFont typeface="Arial"/>
              <a:buNone/>
              <a:defRPr sz="2489"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4" name="Google Shape;34;p3"/>
          <p:cNvSpPr txBox="1">
            <a:spLocks noGrp="1"/>
          </p:cNvSpPr>
          <p:nvPr>
            <p:ph type="body" idx="19"/>
          </p:nvPr>
        </p:nvSpPr>
        <p:spPr>
          <a:xfrm>
            <a:off x="15819828" y="16855217"/>
            <a:ext cx="12318503" cy="889688"/>
          </a:xfrm>
          <a:prstGeom prst="rect">
            <a:avLst/>
          </a:prstGeom>
          <a:solidFill>
            <a:schemeClr val="accent3"/>
          </a:solidFill>
          <a:ln>
            <a:noFill/>
          </a:ln>
        </p:spPr>
        <p:txBody>
          <a:bodyPr spcFirstLastPara="1" wrap="square" lIns="0" tIns="0" rIns="0" bIns="0" anchor="ctr" anchorCtr="0">
            <a:normAutofit/>
          </a:bodyPr>
          <a:lstStyle>
            <a:lvl1pPr marL="457200" lvl="0" indent="-228600" algn="ctr">
              <a:lnSpc>
                <a:spcPct val="90000"/>
              </a:lnSpc>
              <a:spcBef>
                <a:spcPts val="4267"/>
              </a:spcBef>
              <a:spcAft>
                <a:spcPts val="0"/>
              </a:spcAft>
              <a:buClr>
                <a:schemeClr val="lt1"/>
              </a:buClr>
              <a:buSzPts val="4000"/>
              <a:buFont typeface="Arial"/>
              <a:buNone/>
              <a:defRPr sz="4000" b="1" cap="small">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5" name="Google Shape;35;p3"/>
          <p:cNvSpPr txBox="1">
            <a:spLocks noGrp="1"/>
          </p:cNvSpPr>
          <p:nvPr>
            <p:ph type="body" idx="20"/>
          </p:nvPr>
        </p:nvSpPr>
        <p:spPr>
          <a:xfrm>
            <a:off x="29400588" y="26355959"/>
            <a:ext cx="12318503" cy="980312"/>
          </a:xfrm>
          <a:prstGeom prst="rect">
            <a:avLst/>
          </a:prstGeom>
          <a:noFill/>
          <a:ln>
            <a:noFill/>
          </a:ln>
        </p:spPr>
        <p:txBody>
          <a:bodyPr spcFirstLastPara="1" wrap="square" lIns="91425" tIns="45700" rIns="91425" bIns="4570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6" name="Google Shape;36;p3"/>
          <p:cNvSpPr txBox="1">
            <a:spLocks noGrp="1"/>
          </p:cNvSpPr>
          <p:nvPr>
            <p:ph type="body" idx="21"/>
          </p:nvPr>
        </p:nvSpPr>
        <p:spPr>
          <a:xfrm>
            <a:off x="29400588" y="27336272"/>
            <a:ext cx="12318998" cy="2809273"/>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7" name="Google Shape;37;p3"/>
          <p:cNvSpPr txBox="1">
            <a:spLocks noGrp="1"/>
          </p:cNvSpPr>
          <p:nvPr>
            <p:ph type="body" idx="22"/>
          </p:nvPr>
        </p:nvSpPr>
        <p:spPr>
          <a:xfrm>
            <a:off x="29400588" y="16874466"/>
            <a:ext cx="12318503" cy="980312"/>
          </a:xfrm>
          <a:prstGeom prst="rect">
            <a:avLst/>
          </a:prstGeom>
          <a:noFill/>
          <a:ln>
            <a:noFill/>
          </a:ln>
        </p:spPr>
        <p:txBody>
          <a:bodyPr spcFirstLastPara="1" wrap="square" lIns="91425" tIns="45700" rIns="91425" bIns="4570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8" name="Google Shape;38;p3"/>
          <p:cNvSpPr txBox="1">
            <a:spLocks noGrp="1"/>
          </p:cNvSpPr>
          <p:nvPr>
            <p:ph type="body" idx="23"/>
          </p:nvPr>
        </p:nvSpPr>
        <p:spPr>
          <a:xfrm>
            <a:off x="29400588" y="17854778"/>
            <a:ext cx="12318998" cy="381294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39" name="Google Shape;39;p3"/>
          <p:cNvSpPr txBox="1">
            <a:spLocks noGrp="1"/>
          </p:cNvSpPr>
          <p:nvPr>
            <p:ph type="body" idx="24"/>
          </p:nvPr>
        </p:nvSpPr>
        <p:spPr>
          <a:xfrm>
            <a:off x="29400588" y="15570131"/>
            <a:ext cx="12318998" cy="6602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489"/>
              <a:buFont typeface="Arial"/>
              <a:buNone/>
              <a:defRPr sz="2489"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40" name="Google Shape;40;p3"/>
          <p:cNvSpPr txBox="1">
            <a:spLocks noGrp="1"/>
          </p:cNvSpPr>
          <p:nvPr>
            <p:ph type="body" idx="25"/>
          </p:nvPr>
        </p:nvSpPr>
        <p:spPr>
          <a:xfrm>
            <a:off x="15819828" y="22362559"/>
            <a:ext cx="12318998" cy="6602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489"/>
              <a:buFont typeface="Arial"/>
              <a:buNone/>
              <a:defRPr sz="2489"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41" name="Google Shape;41;p3"/>
          <p:cNvSpPr/>
          <p:nvPr/>
        </p:nvSpPr>
        <p:spPr>
          <a:xfrm>
            <a:off x="6782" y="0"/>
            <a:ext cx="43891199" cy="32918401"/>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txBox="1"/>
          <p:nvPr/>
        </p:nvSpPr>
        <p:spPr>
          <a:xfrm>
            <a:off x="33887509" y="30931972"/>
            <a:ext cx="8463650" cy="17526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0"/>
              <a:buFont typeface="Arial"/>
              <a:buNone/>
            </a:pPr>
            <a:r>
              <a:rPr lang="en-US" sz="5000" b="1" i="0" u="none" strike="noStrike" cap="none">
                <a:solidFill>
                  <a:schemeClr val="dk2"/>
                </a:solidFill>
                <a:latin typeface="Trebuchet MS"/>
                <a:ea typeface="Trebuchet MS"/>
                <a:cs typeface="Trebuchet MS"/>
                <a:sym typeface="Trebuchet MS"/>
              </a:rPr>
              <a:t>Learn more: sph.umn.edu</a:t>
            </a:r>
            <a:endParaRPr sz="5000" b="1" i="0" u="none" strike="noStrike" cap="none">
              <a:solidFill>
                <a:schemeClr val="dk2"/>
              </a:solidFill>
              <a:latin typeface="Trebuchet MS"/>
              <a:ea typeface="Trebuchet MS"/>
              <a:cs typeface="Trebuchet MS"/>
              <a:sym typeface="Trebuchet MS"/>
            </a:endParaRPr>
          </a:p>
        </p:txBody>
      </p:sp>
      <p:pic>
        <p:nvPicPr>
          <p:cNvPr id="43" name="Google Shape;43;p3"/>
          <p:cNvPicPr preferRelativeResize="0"/>
          <p:nvPr/>
        </p:nvPicPr>
        <p:blipFill rotWithShape="1">
          <a:blip r:embed="rId3">
            <a:alphaModFix/>
          </a:blip>
          <a:srcRect t="15949" b="9114"/>
          <a:stretch/>
        </p:blipFill>
        <p:spPr>
          <a:xfrm>
            <a:off x="6782" y="-61385"/>
            <a:ext cx="43924679" cy="410860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ultiplePhoto_Layout">
  <p:cSld name="MultiplePhoto_Layout">
    <p:spTree>
      <p:nvGrpSpPr>
        <p:cNvPr id="1" name="Shape 44"/>
        <p:cNvGrpSpPr/>
        <p:nvPr/>
      </p:nvGrpSpPr>
      <p:grpSpPr>
        <a:xfrm>
          <a:off x="0" y="0"/>
          <a:ext cx="0" cy="0"/>
          <a:chOff x="0" y="0"/>
          <a:chExt cx="0" cy="0"/>
        </a:xfrm>
      </p:grpSpPr>
      <p:sp>
        <p:nvSpPr>
          <p:cNvPr id="45" name="Google Shape;45;p4"/>
          <p:cNvSpPr/>
          <p:nvPr/>
        </p:nvSpPr>
        <p:spPr>
          <a:xfrm>
            <a:off x="9729" y="7382"/>
            <a:ext cx="43891199" cy="32918401"/>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6" name="Google Shape;46;p4"/>
          <p:cNvPicPr preferRelativeResize="0"/>
          <p:nvPr/>
        </p:nvPicPr>
        <p:blipFill rotWithShape="1">
          <a:blip r:embed="rId2">
            <a:alphaModFix/>
          </a:blip>
          <a:srcRect/>
          <a:stretch/>
        </p:blipFill>
        <p:spPr>
          <a:xfrm>
            <a:off x="0" y="-25275"/>
            <a:ext cx="43891197" cy="3983732"/>
          </a:xfrm>
          <a:prstGeom prst="rect">
            <a:avLst/>
          </a:prstGeom>
          <a:noFill/>
          <a:ln>
            <a:noFill/>
          </a:ln>
        </p:spPr>
      </p:pic>
      <p:sp>
        <p:nvSpPr>
          <p:cNvPr id="47" name="Google Shape;47;p4"/>
          <p:cNvSpPr txBox="1">
            <a:spLocks noGrp="1"/>
          </p:cNvSpPr>
          <p:nvPr>
            <p:ph type="title"/>
          </p:nvPr>
        </p:nvSpPr>
        <p:spPr>
          <a:xfrm>
            <a:off x="2152974" y="803977"/>
            <a:ext cx="29812531" cy="1351723"/>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2"/>
              </a:buClr>
              <a:buSzPts val="9778"/>
              <a:buFont typeface="Arial"/>
              <a:buNone/>
              <a:defRPr>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
          <p:cNvSpPr txBox="1">
            <a:spLocks noGrp="1"/>
          </p:cNvSpPr>
          <p:nvPr>
            <p:ph type="ftr" idx="11"/>
          </p:nvPr>
        </p:nvSpPr>
        <p:spPr>
          <a:xfrm>
            <a:off x="2083754" y="30861853"/>
            <a:ext cx="14813845"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2133">
                <a:solidFill>
                  <a:schemeClr val="accen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
          <p:cNvSpPr txBox="1">
            <a:spLocks noGrp="1"/>
          </p:cNvSpPr>
          <p:nvPr>
            <p:ph type="body" idx="1"/>
          </p:nvPr>
        </p:nvSpPr>
        <p:spPr>
          <a:xfrm>
            <a:off x="2186850" y="2389205"/>
            <a:ext cx="29812546" cy="1022211"/>
          </a:xfrm>
          <a:prstGeom prst="rect">
            <a:avLst/>
          </a:prstGeom>
          <a:noFill/>
          <a:ln>
            <a:noFill/>
          </a:ln>
        </p:spPr>
        <p:txBody>
          <a:bodyPr spcFirstLastPara="1" wrap="square" lIns="0" tIns="0" rIns="0" bIns="0" anchor="t" anchorCtr="0">
            <a:normAutofit/>
          </a:bodyPr>
          <a:lstStyle>
            <a:lvl1pPr marL="457200" lvl="0" indent="-556006" algn="l">
              <a:lnSpc>
                <a:spcPct val="90000"/>
              </a:lnSpc>
              <a:spcBef>
                <a:spcPts val="4267"/>
              </a:spcBef>
              <a:spcAft>
                <a:spcPts val="0"/>
              </a:spcAft>
              <a:buClr>
                <a:schemeClr val="lt1"/>
              </a:buClr>
              <a:buSzPts val="5156"/>
              <a:buChar char="•"/>
              <a:defRPr sz="5156">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50" name="Google Shape;50;p4"/>
          <p:cNvSpPr txBox="1">
            <a:spLocks noGrp="1"/>
          </p:cNvSpPr>
          <p:nvPr>
            <p:ph type="body" idx="2"/>
          </p:nvPr>
        </p:nvSpPr>
        <p:spPr>
          <a:xfrm>
            <a:off x="2240060" y="4969565"/>
            <a:ext cx="12318503" cy="978408"/>
          </a:xfrm>
          <a:prstGeom prst="rect">
            <a:avLst/>
          </a:prstGeom>
          <a:noFill/>
          <a:ln>
            <a:noFill/>
          </a:ln>
        </p:spPr>
        <p:txBody>
          <a:bodyPr spcFirstLastPara="1" wrap="square" lIns="0" tIns="0" rIns="0" bIns="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51" name="Google Shape;51;p4"/>
          <p:cNvSpPr txBox="1">
            <a:spLocks noGrp="1"/>
          </p:cNvSpPr>
          <p:nvPr>
            <p:ph type="body" idx="3"/>
          </p:nvPr>
        </p:nvSpPr>
        <p:spPr>
          <a:xfrm>
            <a:off x="15797241" y="15998620"/>
            <a:ext cx="12318503" cy="889688"/>
          </a:xfrm>
          <a:prstGeom prst="rect">
            <a:avLst/>
          </a:prstGeom>
          <a:solidFill>
            <a:schemeClr val="accent3"/>
          </a:solidFill>
          <a:ln>
            <a:noFill/>
          </a:ln>
        </p:spPr>
        <p:txBody>
          <a:bodyPr spcFirstLastPara="1" wrap="square" lIns="0" tIns="0" rIns="0" bIns="0" anchor="ctr" anchorCtr="0">
            <a:normAutofit/>
          </a:bodyPr>
          <a:lstStyle>
            <a:lvl1pPr marL="457200" lvl="0" indent="-228600" algn="ctr">
              <a:lnSpc>
                <a:spcPct val="90000"/>
              </a:lnSpc>
              <a:spcBef>
                <a:spcPts val="4267"/>
              </a:spcBef>
              <a:spcAft>
                <a:spcPts val="0"/>
              </a:spcAft>
              <a:buClr>
                <a:schemeClr val="lt1"/>
              </a:buClr>
              <a:buSzPts val="4000"/>
              <a:buFont typeface="Arial"/>
              <a:buNone/>
              <a:defRPr sz="4000" b="1" cap="small">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52" name="Google Shape;52;p4"/>
          <p:cNvSpPr txBox="1">
            <a:spLocks noGrp="1"/>
          </p:cNvSpPr>
          <p:nvPr>
            <p:ph type="body" idx="4"/>
          </p:nvPr>
        </p:nvSpPr>
        <p:spPr>
          <a:xfrm>
            <a:off x="15797241" y="4969565"/>
            <a:ext cx="12318503" cy="978408"/>
          </a:xfrm>
          <a:prstGeom prst="rect">
            <a:avLst/>
          </a:prstGeom>
          <a:noFill/>
          <a:ln>
            <a:noFill/>
          </a:ln>
        </p:spPr>
        <p:txBody>
          <a:bodyPr spcFirstLastPara="1" wrap="square" lIns="0" tIns="0" rIns="0" bIns="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53" name="Google Shape;53;p4"/>
          <p:cNvSpPr txBox="1">
            <a:spLocks noGrp="1"/>
          </p:cNvSpPr>
          <p:nvPr>
            <p:ph type="body" idx="5"/>
          </p:nvPr>
        </p:nvSpPr>
        <p:spPr>
          <a:xfrm>
            <a:off x="29400588" y="4969565"/>
            <a:ext cx="12318503" cy="980312"/>
          </a:xfrm>
          <a:prstGeom prst="rect">
            <a:avLst/>
          </a:prstGeom>
          <a:noFill/>
          <a:ln>
            <a:noFill/>
          </a:ln>
        </p:spPr>
        <p:txBody>
          <a:bodyPr spcFirstLastPara="1" wrap="square" lIns="91425" tIns="45700" rIns="91425" bIns="4570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54" name="Google Shape;54;p4"/>
          <p:cNvSpPr>
            <a:spLocks noGrp="1"/>
          </p:cNvSpPr>
          <p:nvPr>
            <p:ph type="pic" idx="6"/>
          </p:nvPr>
        </p:nvSpPr>
        <p:spPr>
          <a:xfrm>
            <a:off x="2240060" y="14148875"/>
            <a:ext cx="12318503" cy="9586094"/>
          </a:xfrm>
          <a:prstGeom prst="rect">
            <a:avLst/>
          </a:prstGeom>
          <a:noFill/>
          <a:ln>
            <a:noFill/>
          </a:ln>
        </p:spPr>
      </p:sp>
      <p:sp>
        <p:nvSpPr>
          <p:cNvPr id="55" name="Google Shape;55;p4"/>
          <p:cNvSpPr>
            <a:spLocks noGrp="1"/>
          </p:cNvSpPr>
          <p:nvPr>
            <p:ph type="pic" idx="7"/>
          </p:nvPr>
        </p:nvSpPr>
        <p:spPr>
          <a:xfrm>
            <a:off x="2240060" y="24376741"/>
            <a:ext cx="5753581" cy="5783978"/>
          </a:xfrm>
          <a:prstGeom prst="rect">
            <a:avLst/>
          </a:prstGeom>
          <a:noFill/>
          <a:ln>
            <a:noFill/>
          </a:ln>
        </p:spPr>
      </p:sp>
      <p:sp>
        <p:nvSpPr>
          <p:cNvPr id="56" name="Google Shape;56;p4"/>
          <p:cNvSpPr>
            <a:spLocks noGrp="1"/>
          </p:cNvSpPr>
          <p:nvPr>
            <p:ph type="pic" idx="8"/>
          </p:nvPr>
        </p:nvSpPr>
        <p:spPr>
          <a:xfrm>
            <a:off x="8820761" y="24351466"/>
            <a:ext cx="5737803" cy="5783978"/>
          </a:xfrm>
          <a:prstGeom prst="rect">
            <a:avLst/>
          </a:prstGeom>
          <a:noFill/>
          <a:ln>
            <a:noFill/>
          </a:ln>
        </p:spPr>
      </p:sp>
      <p:sp>
        <p:nvSpPr>
          <p:cNvPr id="57" name="Google Shape;57;p4"/>
          <p:cNvSpPr txBox="1">
            <a:spLocks noGrp="1"/>
          </p:cNvSpPr>
          <p:nvPr>
            <p:ph type="body" idx="9"/>
          </p:nvPr>
        </p:nvSpPr>
        <p:spPr>
          <a:xfrm>
            <a:off x="15797566" y="9400888"/>
            <a:ext cx="12318503" cy="980312"/>
          </a:xfrm>
          <a:prstGeom prst="rect">
            <a:avLst/>
          </a:prstGeom>
          <a:noFill/>
          <a:ln>
            <a:noFill/>
          </a:ln>
        </p:spPr>
        <p:txBody>
          <a:bodyPr spcFirstLastPara="1" wrap="square" lIns="0" tIns="0" rIns="0" bIns="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58" name="Google Shape;58;p4"/>
          <p:cNvSpPr>
            <a:spLocks noGrp="1"/>
          </p:cNvSpPr>
          <p:nvPr>
            <p:ph type="chart" idx="13"/>
          </p:nvPr>
        </p:nvSpPr>
        <p:spPr>
          <a:xfrm>
            <a:off x="15796744" y="16913584"/>
            <a:ext cx="12319000" cy="11971689"/>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4267"/>
              </a:spcBef>
              <a:spcAft>
                <a:spcPts val="0"/>
              </a:spcAft>
              <a:buClr>
                <a:schemeClr val="dk1"/>
              </a:buClr>
              <a:buSzPts val="4800"/>
              <a:buFont typeface="Arial"/>
              <a:buChar char="•"/>
              <a:defRPr sz="4800" b="0" i="0" u="none" strike="noStrike" cap="none">
                <a:solidFill>
                  <a:schemeClr val="dk1"/>
                </a:solidFill>
                <a:latin typeface="Arial"/>
                <a:ea typeface="Arial"/>
                <a:cs typeface="Arial"/>
                <a:sym typeface="Arial"/>
              </a:defRPr>
            </a:lvl1pPr>
            <a:lvl2pPr marR="0" lvl="1" algn="l" rtl="0">
              <a:lnSpc>
                <a:spcPct val="90000"/>
              </a:lnSpc>
              <a:spcBef>
                <a:spcPts val="2133"/>
              </a:spcBef>
              <a:spcAft>
                <a:spcPts val="0"/>
              </a:spcAft>
              <a:buClr>
                <a:schemeClr val="dk1"/>
              </a:buClr>
              <a:buSzPts val="4445"/>
              <a:buFont typeface="Arial"/>
              <a:buChar char="•"/>
              <a:defRPr sz="4445" b="0" i="0" u="none" strike="noStrike" cap="none">
                <a:solidFill>
                  <a:schemeClr val="dk1"/>
                </a:solidFill>
                <a:latin typeface="Arial"/>
                <a:ea typeface="Arial"/>
                <a:cs typeface="Arial"/>
                <a:sym typeface="Arial"/>
              </a:defRPr>
            </a:lvl2pPr>
            <a:lvl3pPr marR="0" lvl="2" algn="l" rtl="0">
              <a:lnSpc>
                <a:spcPct val="90000"/>
              </a:lnSpc>
              <a:spcBef>
                <a:spcPts val="2133"/>
              </a:spcBef>
              <a:spcAft>
                <a:spcPts val="0"/>
              </a:spcAft>
              <a:buClr>
                <a:schemeClr val="dk1"/>
              </a:buClr>
              <a:buSzPts val="4000"/>
              <a:buFont typeface="Arial"/>
              <a:buChar char="•"/>
              <a:defRPr sz="4000" b="0" i="0" u="none" strike="noStrike" cap="none">
                <a:solidFill>
                  <a:schemeClr val="dk1"/>
                </a:solidFill>
                <a:latin typeface="Arial"/>
                <a:ea typeface="Arial"/>
                <a:cs typeface="Arial"/>
                <a:sym typeface="Arial"/>
              </a:defRPr>
            </a:lvl3pPr>
            <a:lvl4pPr marR="0" lvl="3" algn="l" rtl="0">
              <a:lnSpc>
                <a:spcPct val="90000"/>
              </a:lnSpc>
              <a:spcBef>
                <a:spcPts val="2133"/>
              </a:spcBef>
              <a:spcAft>
                <a:spcPts val="0"/>
              </a:spcAft>
              <a:buClr>
                <a:schemeClr val="dk1"/>
              </a:buClr>
              <a:buSzPts val="2844"/>
              <a:buFont typeface="Arial"/>
              <a:buChar char="•"/>
              <a:defRPr sz="2844" b="0" i="0" u="none" strike="noStrike" cap="none">
                <a:solidFill>
                  <a:schemeClr val="dk1"/>
                </a:solidFill>
                <a:latin typeface="Arial"/>
                <a:ea typeface="Arial"/>
                <a:cs typeface="Arial"/>
                <a:sym typeface="Arial"/>
              </a:defRPr>
            </a:lvl4pPr>
            <a:lvl5pPr marR="0" lvl="4" algn="l" rtl="0">
              <a:lnSpc>
                <a:spcPct val="90000"/>
              </a:lnSpc>
              <a:spcBef>
                <a:spcPts val="2133"/>
              </a:spcBef>
              <a:spcAft>
                <a:spcPts val="0"/>
              </a:spcAft>
              <a:buClr>
                <a:schemeClr val="dk1"/>
              </a:buClr>
              <a:buSzPts val="2133"/>
              <a:buFont typeface="Arial"/>
              <a:buChar char="•"/>
              <a:defRPr sz="2133" b="0" i="0" u="none" strike="noStrike" cap="none">
                <a:solidFill>
                  <a:schemeClr val="dk1"/>
                </a:solidFill>
                <a:latin typeface="Arial"/>
                <a:ea typeface="Arial"/>
                <a:cs typeface="Arial"/>
                <a:sym typeface="Arial"/>
              </a:defRPr>
            </a:lvl5pPr>
            <a:lvl6pPr marR="0" lvl="5"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6pPr>
            <a:lvl7pPr marR="0" lvl="6"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7pPr>
            <a:lvl8pPr marR="0" lvl="7"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8pPr>
            <a:lvl9pPr marR="0" lvl="8"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9pPr>
          </a:lstStyle>
          <a:p>
            <a:endParaRPr/>
          </a:p>
        </p:txBody>
      </p:sp>
      <p:sp>
        <p:nvSpPr>
          <p:cNvPr id="59" name="Google Shape;59;p4"/>
          <p:cNvSpPr txBox="1">
            <a:spLocks noGrp="1"/>
          </p:cNvSpPr>
          <p:nvPr>
            <p:ph type="body" idx="14"/>
          </p:nvPr>
        </p:nvSpPr>
        <p:spPr>
          <a:xfrm>
            <a:off x="2240060" y="5949878"/>
            <a:ext cx="12318503" cy="7582501"/>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4445"/>
              <a:buFont typeface="Arial"/>
              <a:buNone/>
              <a:defRPr sz="4445" b="1" cap="none">
                <a:solidFill>
                  <a:schemeClr val="dk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0" name="Google Shape;60;p4"/>
          <p:cNvSpPr txBox="1">
            <a:spLocks noGrp="1"/>
          </p:cNvSpPr>
          <p:nvPr>
            <p:ph type="body" idx="15"/>
          </p:nvPr>
        </p:nvSpPr>
        <p:spPr>
          <a:xfrm>
            <a:off x="29400588" y="12145366"/>
            <a:ext cx="12318503" cy="889688"/>
          </a:xfrm>
          <a:prstGeom prst="rect">
            <a:avLst/>
          </a:prstGeom>
          <a:solidFill>
            <a:schemeClr val="accent3"/>
          </a:solidFill>
          <a:ln>
            <a:noFill/>
          </a:ln>
        </p:spPr>
        <p:txBody>
          <a:bodyPr spcFirstLastPara="1" wrap="square" lIns="0" tIns="0" rIns="0" bIns="0" anchor="ctr" anchorCtr="0">
            <a:normAutofit/>
          </a:bodyPr>
          <a:lstStyle>
            <a:lvl1pPr marL="457200" lvl="0" indent="-228600" algn="ctr">
              <a:lnSpc>
                <a:spcPct val="90000"/>
              </a:lnSpc>
              <a:spcBef>
                <a:spcPts val="4267"/>
              </a:spcBef>
              <a:spcAft>
                <a:spcPts val="0"/>
              </a:spcAft>
              <a:buClr>
                <a:schemeClr val="lt1"/>
              </a:buClr>
              <a:buSzPts val="4000"/>
              <a:buFont typeface="Arial"/>
              <a:buNone/>
              <a:defRPr sz="4000" b="1" cap="small">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1" name="Google Shape;61;p4"/>
          <p:cNvSpPr txBox="1">
            <a:spLocks noGrp="1"/>
          </p:cNvSpPr>
          <p:nvPr>
            <p:ph type="body" idx="16"/>
          </p:nvPr>
        </p:nvSpPr>
        <p:spPr>
          <a:xfrm>
            <a:off x="29400588" y="18791717"/>
            <a:ext cx="12318503" cy="980312"/>
          </a:xfrm>
          <a:prstGeom prst="rect">
            <a:avLst/>
          </a:prstGeom>
          <a:noFill/>
          <a:ln>
            <a:noFill/>
          </a:ln>
        </p:spPr>
        <p:txBody>
          <a:bodyPr spcFirstLastPara="1" wrap="square" lIns="91425" tIns="45700" rIns="91425" bIns="4570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2" name="Google Shape;62;p4"/>
          <p:cNvSpPr txBox="1"/>
          <p:nvPr/>
        </p:nvSpPr>
        <p:spPr>
          <a:xfrm>
            <a:off x="33887509" y="30931972"/>
            <a:ext cx="7785481" cy="1752600"/>
          </a:xfrm>
          <a:prstGeom prst="rect">
            <a:avLst/>
          </a:prstGeom>
          <a:noFill/>
          <a:ln>
            <a:noFill/>
          </a:ln>
        </p:spPr>
        <p:txBody>
          <a:bodyPr spcFirstLastPara="1" wrap="square" lIns="81275" tIns="40625" rIns="81275" bIns="40625" anchor="ctr" anchorCtr="0">
            <a:noAutofit/>
          </a:bodyPr>
          <a:lstStyle/>
          <a:p>
            <a:pPr marL="0" marR="0" lvl="0" indent="0" algn="l" rtl="0">
              <a:lnSpc>
                <a:spcPct val="100000"/>
              </a:lnSpc>
              <a:spcBef>
                <a:spcPts val="0"/>
              </a:spcBef>
              <a:spcAft>
                <a:spcPts val="0"/>
              </a:spcAft>
              <a:buClr>
                <a:srgbClr val="000000"/>
              </a:buClr>
              <a:buSzPts val="4445"/>
              <a:buFont typeface="Arial"/>
              <a:buNone/>
            </a:pPr>
            <a:r>
              <a:rPr lang="en-US" sz="4445" b="1" i="0" u="none" strike="noStrike" cap="none">
                <a:solidFill>
                  <a:schemeClr val="dk2"/>
                </a:solidFill>
                <a:latin typeface="Trebuchet MS"/>
                <a:ea typeface="Trebuchet MS"/>
                <a:cs typeface="Trebuchet MS"/>
                <a:sym typeface="Trebuchet MS"/>
              </a:rPr>
              <a:t>Learn more: sph.umn.edu</a:t>
            </a:r>
            <a:endParaRPr sz="4445" b="1" i="0" u="none" strike="noStrike" cap="none">
              <a:solidFill>
                <a:schemeClr val="dk2"/>
              </a:solidFill>
              <a:latin typeface="Trebuchet MS"/>
              <a:ea typeface="Trebuchet MS"/>
              <a:cs typeface="Trebuchet MS"/>
              <a:sym typeface="Trebuchet MS"/>
            </a:endParaRPr>
          </a:p>
        </p:txBody>
      </p:sp>
      <p:sp>
        <p:nvSpPr>
          <p:cNvPr id="63" name="Google Shape;63;p4"/>
          <p:cNvSpPr txBox="1">
            <a:spLocks noGrp="1"/>
          </p:cNvSpPr>
          <p:nvPr>
            <p:ph type="body" idx="17"/>
          </p:nvPr>
        </p:nvSpPr>
        <p:spPr>
          <a:xfrm>
            <a:off x="15796745" y="5947973"/>
            <a:ext cx="12318998" cy="286169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4" name="Google Shape;64;p4"/>
          <p:cNvSpPr txBox="1">
            <a:spLocks noGrp="1"/>
          </p:cNvSpPr>
          <p:nvPr>
            <p:ph type="body" idx="18"/>
          </p:nvPr>
        </p:nvSpPr>
        <p:spPr>
          <a:xfrm>
            <a:off x="15795830" y="10379298"/>
            <a:ext cx="12318998" cy="50028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5" name="Google Shape;65;p4"/>
          <p:cNvSpPr txBox="1">
            <a:spLocks noGrp="1"/>
          </p:cNvSpPr>
          <p:nvPr>
            <p:ph type="body" idx="19"/>
          </p:nvPr>
        </p:nvSpPr>
        <p:spPr>
          <a:xfrm>
            <a:off x="29400588" y="5963914"/>
            <a:ext cx="12318998" cy="553968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6" name="Google Shape;66;p4"/>
          <p:cNvSpPr txBox="1">
            <a:spLocks noGrp="1"/>
          </p:cNvSpPr>
          <p:nvPr>
            <p:ph type="body" idx="20"/>
          </p:nvPr>
        </p:nvSpPr>
        <p:spPr>
          <a:xfrm>
            <a:off x="29400588" y="19788769"/>
            <a:ext cx="12318998" cy="36589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7" name="Google Shape;67;p4"/>
          <p:cNvSpPr txBox="1">
            <a:spLocks noGrp="1"/>
          </p:cNvSpPr>
          <p:nvPr>
            <p:ph type="body" idx="21"/>
          </p:nvPr>
        </p:nvSpPr>
        <p:spPr>
          <a:xfrm>
            <a:off x="15795830" y="29501769"/>
            <a:ext cx="12318998" cy="65578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489"/>
              <a:buFont typeface="Arial"/>
              <a:buNone/>
              <a:defRPr sz="2489"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8" name="Google Shape;68;p4"/>
          <p:cNvSpPr txBox="1">
            <a:spLocks noGrp="1"/>
          </p:cNvSpPr>
          <p:nvPr>
            <p:ph type="body" idx="22"/>
          </p:nvPr>
        </p:nvSpPr>
        <p:spPr>
          <a:xfrm>
            <a:off x="29416513" y="17615552"/>
            <a:ext cx="12318998" cy="53439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489"/>
              <a:buFont typeface="Arial"/>
              <a:buNone/>
              <a:defRPr sz="2489"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69" name="Google Shape;69;p4"/>
          <p:cNvSpPr txBox="1">
            <a:spLocks noGrp="1"/>
          </p:cNvSpPr>
          <p:nvPr>
            <p:ph type="body" idx="23"/>
          </p:nvPr>
        </p:nvSpPr>
        <p:spPr>
          <a:xfrm>
            <a:off x="29400588" y="24079377"/>
            <a:ext cx="12318503" cy="980312"/>
          </a:xfrm>
          <a:prstGeom prst="rect">
            <a:avLst/>
          </a:prstGeom>
          <a:noFill/>
          <a:ln>
            <a:noFill/>
          </a:ln>
        </p:spPr>
        <p:txBody>
          <a:bodyPr spcFirstLastPara="1" wrap="square" lIns="91425" tIns="45700" rIns="91425" bIns="4570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70" name="Google Shape;70;p4"/>
          <p:cNvSpPr txBox="1">
            <a:spLocks noGrp="1"/>
          </p:cNvSpPr>
          <p:nvPr>
            <p:ph type="body" idx="24"/>
          </p:nvPr>
        </p:nvSpPr>
        <p:spPr>
          <a:xfrm>
            <a:off x="29400588" y="25042659"/>
            <a:ext cx="12318998" cy="20729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71" name="Google Shape;71;p4"/>
          <p:cNvSpPr txBox="1">
            <a:spLocks noGrp="1"/>
          </p:cNvSpPr>
          <p:nvPr>
            <p:ph type="body" idx="25"/>
          </p:nvPr>
        </p:nvSpPr>
        <p:spPr>
          <a:xfrm>
            <a:off x="29400588" y="27747256"/>
            <a:ext cx="12318503" cy="980312"/>
          </a:xfrm>
          <a:prstGeom prst="rect">
            <a:avLst/>
          </a:prstGeom>
          <a:noFill/>
          <a:ln>
            <a:noFill/>
          </a:ln>
        </p:spPr>
        <p:txBody>
          <a:bodyPr spcFirstLastPara="1" wrap="square" lIns="91425" tIns="45700" rIns="91425" bIns="45700" anchor="t" anchorCtr="0">
            <a:normAutofit/>
          </a:bodyPr>
          <a:lstStyle>
            <a:lvl1pPr marL="457200" lvl="0" indent="-556006" algn="l">
              <a:lnSpc>
                <a:spcPct val="90000"/>
              </a:lnSpc>
              <a:spcBef>
                <a:spcPts val="4267"/>
              </a:spcBef>
              <a:spcAft>
                <a:spcPts val="0"/>
              </a:spcAft>
              <a:buClr>
                <a:schemeClr val="dk2"/>
              </a:buClr>
              <a:buSzPts val="5156"/>
              <a:buChar char="•"/>
              <a:defRPr sz="5156"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72" name="Google Shape;72;p4"/>
          <p:cNvSpPr txBox="1">
            <a:spLocks noGrp="1"/>
          </p:cNvSpPr>
          <p:nvPr>
            <p:ph type="body" idx="26"/>
          </p:nvPr>
        </p:nvSpPr>
        <p:spPr>
          <a:xfrm>
            <a:off x="29400588" y="28752844"/>
            <a:ext cx="12318998" cy="13926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44"/>
              <a:buFont typeface="Arial"/>
              <a:buNone/>
              <a:defRPr sz="2844"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73" name="Google Shape;73;p4"/>
          <p:cNvSpPr/>
          <p:nvPr/>
        </p:nvSpPr>
        <p:spPr>
          <a:xfrm>
            <a:off x="9729" y="7382"/>
            <a:ext cx="43891199" cy="32918401"/>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4" name="Google Shape;74;p4"/>
          <p:cNvPicPr preferRelativeResize="0"/>
          <p:nvPr/>
        </p:nvPicPr>
        <p:blipFill rotWithShape="1">
          <a:blip r:embed="rId2">
            <a:alphaModFix/>
          </a:blip>
          <a:srcRect/>
          <a:stretch/>
        </p:blipFill>
        <p:spPr>
          <a:xfrm>
            <a:off x="0" y="-25275"/>
            <a:ext cx="43891197" cy="3983732"/>
          </a:xfrm>
          <a:prstGeom prst="rect">
            <a:avLst/>
          </a:prstGeom>
          <a:noFill/>
          <a:ln>
            <a:noFill/>
          </a:ln>
        </p:spPr>
      </p:pic>
      <p:sp>
        <p:nvSpPr>
          <p:cNvPr id="75" name="Google Shape;75;p4"/>
          <p:cNvSpPr txBox="1"/>
          <p:nvPr/>
        </p:nvSpPr>
        <p:spPr>
          <a:xfrm>
            <a:off x="33887509" y="30931972"/>
            <a:ext cx="7785481" cy="17526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0"/>
              <a:buFont typeface="Arial"/>
              <a:buNone/>
            </a:pPr>
            <a:r>
              <a:rPr lang="en-US" sz="5000" b="1" i="0" u="none" strike="noStrike" cap="none">
                <a:solidFill>
                  <a:schemeClr val="dk2"/>
                </a:solidFill>
                <a:latin typeface="Trebuchet MS"/>
                <a:ea typeface="Trebuchet MS"/>
                <a:cs typeface="Trebuchet MS"/>
                <a:sym typeface="Trebuchet MS"/>
              </a:rPr>
              <a:t>Learn more: sph.umn.edu</a:t>
            </a:r>
            <a:endParaRPr sz="5000" b="1"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MultiplePhoto_Layout">
  <p:cSld name="1_MultiplePhoto_Layout">
    <p:spTree>
      <p:nvGrpSpPr>
        <p:cNvPr id="1" name="Shape 76"/>
        <p:cNvGrpSpPr/>
        <p:nvPr/>
      </p:nvGrpSpPr>
      <p:grpSpPr>
        <a:xfrm>
          <a:off x="0" y="0"/>
          <a:ext cx="0" cy="0"/>
          <a:chOff x="0" y="0"/>
          <a:chExt cx="0" cy="0"/>
        </a:xfrm>
      </p:grpSpPr>
      <p:sp>
        <p:nvSpPr>
          <p:cNvPr id="77" name="Google Shape;77;p5"/>
          <p:cNvSpPr/>
          <p:nvPr/>
        </p:nvSpPr>
        <p:spPr>
          <a:xfrm>
            <a:off x="9729" y="7382"/>
            <a:ext cx="43891199" cy="32918401"/>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8" name="Google Shape;78;p5"/>
          <p:cNvPicPr preferRelativeResize="0"/>
          <p:nvPr/>
        </p:nvPicPr>
        <p:blipFill rotWithShape="1">
          <a:blip r:embed="rId2">
            <a:alphaModFix/>
          </a:blip>
          <a:srcRect/>
          <a:stretch/>
        </p:blipFill>
        <p:spPr>
          <a:xfrm>
            <a:off x="0" y="-25275"/>
            <a:ext cx="43891197" cy="3983732"/>
          </a:xfrm>
          <a:prstGeom prst="rect">
            <a:avLst/>
          </a:prstGeom>
          <a:noFill/>
          <a:ln>
            <a:noFill/>
          </a:ln>
        </p:spPr>
      </p:pic>
      <p:sp>
        <p:nvSpPr>
          <p:cNvPr id="79" name="Google Shape;79;p5"/>
          <p:cNvSpPr txBox="1">
            <a:spLocks noGrp="1"/>
          </p:cNvSpPr>
          <p:nvPr>
            <p:ph type="title"/>
          </p:nvPr>
        </p:nvSpPr>
        <p:spPr>
          <a:xfrm>
            <a:off x="2152974" y="803977"/>
            <a:ext cx="29812531" cy="1351723"/>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2"/>
              </a:buClr>
              <a:buSzPts val="9778"/>
              <a:buFont typeface="Arial"/>
              <a:buNone/>
              <a:defRPr>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5"/>
          <p:cNvSpPr txBox="1">
            <a:spLocks noGrp="1"/>
          </p:cNvSpPr>
          <p:nvPr>
            <p:ph type="ftr" idx="11"/>
          </p:nvPr>
        </p:nvSpPr>
        <p:spPr>
          <a:xfrm>
            <a:off x="2083754" y="30861853"/>
            <a:ext cx="14813845"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2400">
                <a:solidFill>
                  <a:schemeClr val="accen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5"/>
          <p:cNvSpPr txBox="1">
            <a:spLocks noGrp="1"/>
          </p:cNvSpPr>
          <p:nvPr>
            <p:ph type="body" idx="1"/>
          </p:nvPr>
        </p:nvSpPr>
        <p:spPr>
          <a:xfrm>
            <a:off x="2186850" y="2389205"/>
            <a:ext cx="29812546" cy="1022211"/>
          </a:xfrm>
          <a:prstGeom prst="rect">
            <a:avLst/>
          </a:prstGeom>
          <a:noFill/>
          <a:ln>
            <a:noFill/>
          </a:ln>
        </p:spPr>
        <p:txBody>
          <a:bodyPr spcFirstLastPara="1" wrap="square" lIns="0" tIns="0" rIns="0" bIns="0" anchor="t" anchorCtr="0">
            <a:normAutofit/>
          </a:bodyPr>
          <a:lstStyle>
            <a:lvl1pPr marL="457200" lvl="0" indent="-596900" algn="l">
              <a:lnSpc>
                <a:spcPct val="90000"/>
              </a:lnSpc>
              <a:spcBef>
                <a:spcPts val="4267"/>
              </a:spcBef>
              <a:spcAft>
                <a:spcPts val="0"/>
              </a:spcAft>
              <a:buClr>
                <a:schemeClr val="lt1"/>
              </a:buClr>
              <a:buSzPts val="5800"/>
              <a:buChar char="•"/>
              <a:defRPr sz="5800">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82" name="Google Shape;82;p5"/>
          <p:cNvSpPr txBox="1">
            <a:spLocks noGrp="1"/>
          </p:cNvSpPr>
          <p:nvPr>
            <p:ph type="body" idx="2"/>
          </p:nvPr>
        </p:nvSpPr>
        <p:spPr>
          <a:xfrm>
            <a:off x="2240060" y="4969565"/>
            <a:ext cx="12318503" cy="978408"/>
          </a:xfrm>
          <a:prstGeom prst="rect">
            <a:avLst/>
          </a:prstGeom>
          <a:noFill/>
          <a:ln>
            <a:noFill/>
          </a:ln>
        </p:spPr>
        <p:txBody>
          <a:bodyPr spcFirstLastPara="1" wrap="square" lIns="0" tIns="0" rIns="0" bIns="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83" name="Google Shape;83;p5"/>
          <p:cNvSpPr txBox="1">
            <a:spLocks noGrp="1"/>
          </p:cNvSpPr>
          <p:nvPr>
            <p:ph type="body" idx="3"/>
          </p:nvPr>
        </p:nvSpPr>
        <p:spPr>
          <a:xfrm>
            <a:off x="15797241" y="15998620"/>
            <a:ext cx="12318503" cy="889688"/>
          </a:xfrm>
          <a:prstGeom prst="rect">
            <a:avLst/>
          </a:prstGeom>
          <a:solidFill>
            <a:schemeClr val="accent3"/>
          </a:solidFill>
          <a:ln>
            <a:noFill/>
          </a:ln>
        </p:spPr>
        <p:txBody>
          <a:bodyPr spcFirstLastPara="1" wrap="square" lIns="0" tIns="0" rIns="0" bIns="0" anchor="ctr" anchorCtr="0">
            <a:normAutofit/>
          </a:bodyPr>
          <a:lstStyle>
            <a:lvl1pPr marL="457200" lvl="0" indent="-228600" algn="ctr">
              <a:lnSpc>
                <a:spcPct val="90000"/>
              </a:lnSpc>
              <a:spcBef>
                <a:spcPts val="4267"/>
              </a:spcBef>
              <a:spcAft>
                <a:spcPts val="0"/>
              </a:spcAft>
              <a:buClr>
                <a:schemeClr val="lt1"/>
              </a:buClr>
              <a:buSzPts val="4500"/>
              <a:buFont typeface="Arial"/>
              <a:buNone/>
              <a:defRPr sz="4500" b="1" cap="small">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84" name="Google Shape;84;p5"/>
          <p:cNvSpPr txBox="1">
            <a:spLocks noGrp="1"/>
          </p:cNvSpPr>
          <p:nvPr>
            <p:ph type="body" idx="4"/>
          </p:nvPr>
        </p:nvSpPr>
        <p:spPr>
          <a:xfrm>
            <a:off x="15797241" y="4969565"/>
            <a:ext cx="12318503" cy="978408"/>
          </a:xfrm>
          <a:prstGeom prst="rect">
            <a:avLst/>
          </a:prstGeom>
          <a:noFill/>
          <a:ln>
            <a:noFill/>
          </a:ln>
        </p:spPr>
        <p:txBody>
          <a:bodyPr spcFirstLastPara="1" wrap="square" lIns="0" tIns="0" rIns="0" bIns="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85" name="Google Shape;85;p5"/>
          <p:cNvSpPr txBox="1">
            <a:spLocks noGrp="1"/>
          </p:cNvSpPr>
          <p:nvPr>
            <p:ph type="body" idx="5"/>
          </p:nvPr>
        </p:nvSpPr>
        <p:spPr>
          <a:xfrm>
            <a:off x="29400588" y="4969565"/>
            <a:ext cx="12318503" cy="980312"/>
          </a:xfrm>
          <a:prstGeom prst="rect">
            <a:avLst/>
          </a:prstGeom>
          <a:noFill/>
          <a:ln>
            <a:noFill/>
          </a:ln>
        </p:spPr>
        <p:txBody>
          <a:bodyPr spcFirstLastPara="1" wrap="square" lIns="91425" tIns="45700" rIns="91425" bIns="4570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86" name="Google Shape;86;p5"/>
          <p:cNvSpPr>
            <a:spLocks noGrp="1"/>
          </p:cNvSpPr>
          <p:nvPr>
            <p:ph type="pic" idx="6"/>
          </p:nvPr>
        </p:nvSpPr>
        <p:spPr>
          <a:xfrm>
            <a:off x="2240060" y="14148875"/>
            <a:ext cx="12318503" cy="9586094"/>
          </a:xfrm>
          <a:prstGeom prst="rect">
            <a:avLst/>
          </a:prstGeom>
          <a:noFill/>
          <a:ln>
            <a:noFill/>
          </a:ln>
        </p:spPr>
      </p:sp>
      <p:sp>
        <p:nvSpPr>
          <p:cNvPr id="87" name="Google Shape;87;p5"/>
          <p:cNvSpPr>
            <a:spLocks noGrp="1"/>
          </p:cNvSpPr>
          <p:nvPr>
            <p:ph type="pic" idx="7"/>
          </p:nvPr>
        </p:nvSpPr>
        <p:spPr>
          <a:xfrm>
            <a:off x="2240060" y="24376741"/>
            <a:ext cx="5753581" cy="5783978"/>
          </a:xfrm>
          <a:prstGeom prst="rect">
            <a:avLst/>
          </a:prstGeom>
          <a:noFill/>
          <a:ln>
            <a:noFill/>
          </a:ln>
        </p:spPr>
      </p:sp>
      <p:sp>
        <p:nvSpPr>
          <p:cNvPr id="88" name="Google Shape;88;p5"/>
          <p:cNvSpPr>
            <a:spLocks noGrp="1"/>
          </p:cNvSpPr>
          <p:nvPr>
            <p:ph type="pic" idx="8"/>
          </p:nvPr>
        </p:nvSpPr>
        <p:spPr>
          <a:xfrm>
            <a:off x="8820761" y="24351466"/>
            <a:ext cx="5737803" cy="5783978"/>
          </a:xfrm>
          <a:prstGeom prst="rect">
            <a:avLst/>
          </a:prstGeom>
          <a:noFill/>
          <a:ln>
            <a:noFill/>
          </a:ln>
        </p:spPr>
      </p:sp>
      <p:sp>
        <p:nvSpPr>
          <p:cNvPr id="89" name="Google Shape;89;p5"/>
          <p:cNvSpPr txBox="1">
            <a:spLocks noGrp="1"/>
          </p:cNvSpPr>
          <p:nvPr>
            <p:ph type="body" idx="9"/>
          </p:nvPr>
        </p:nvSpPr>
        <p:spPr>
          <a:xfrm>
            <a:off x="15797566" y="9400888"/>
            <a:ext cx="12318503" cy="980312"/>
          </a:xfrm>
          <a:prstGeom prst="rect">
            <a:avLst/>
          </a:prstGeom>
          <a:noFill/>
          <a:ln>
            <a:noFill/>
          </a:ln>
        </p:spPr>
        <p:txBody>
          <a:bodyPr spcFirstLastPara="1" wrap="square" lIns="0" tIns="0" rIns="0" bIns="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90" name="Google Shape;90;p5"/>
          <p:cNvSpPr>
            <a:spLocks noGrp="1"/>
          </p:cNvSpPr>
          <p:nvPr>
            <p:ph type="chart" idx="13"/>
          </p:nvPr>
        </p:nvSpPr>
        <p:spPr>
          <a:xfrm>
            <a:off x="15796744" y="16913584"/>
            <a:ext cx="12319000" cy="11971689"/>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4267"/>
              </a:spcBef>
              <a:spcAft>
                <a:spcPts val="0"/>
              </a:spcAft>
              <a:buClr>
                <a:schemeClr val="dk1"/>
              </a:buClr>
              <a:buSzPts val="4800"/>
              <a:buFont typeface="Arial"/>
              <a:buChar char="•"/>
              <a:defRPr sz="4800" b="0" i="0" u="none" strike="noStrike" cap="none">
                <a:solidFill>
                  <a:schemeClr val="dk1"/>
                </a:solidFill>
                <a:latin typeface="Arial"/>
                <a:ea typeface="Arial"/>
                <a:cs typeface="Arial"/>
                <a:sym typeface="Arial"/>
              </a:defRPr>
            </a:lvl1pPr>
            <a:lvl2pPr marR="0" lvl="1" algn="l" rtl="0">
              <a:lnSpc>
                <a:spcPct val="90000"/>
              </a:lnSpc>
              <a:spcBef>
                <a:spcPts val="2133"/>
              </a:spcBef>
              <a:spcAft>
                <a:spcPts val="0"/>
              </a:spcAft>
              <a:buClr>
                <a:schemeClr val="dk1"/>
              </a:buClr>
              <a:buSzPts val="4445"/>
              <a:buFont typeface="Arial"/>
              <a:buChar char="•"/>
              <a:defRPr sz="4445" b="0" i="0" u="none" strike="noStrike" cap="none">
                <a:solidFill>
                  <a:schemeClr val="dk1"/>
                </a:solidFill>
                <a:latin typeface="Arial"/>
                <a:ea typeface="Arial"/>
                <a:cs typeface="Arial"/>
                <a:sym typeface="Arial"/>
              </a:defRPr>
            </a:lvl2pPr>
            <a:lvl3pPr marR="0" lvl="2" algn="l" rtl="0">
              <a:lnSpc>
                <a:spcPct val="90000"/>
              </a:lnSpc>
              <a:spcBef>
                <a:spcPts val="2133"/>
              </a:spcBef>
              <a:spcAft>
                <a:spcPts val="0"/>
              </a:spcAft>
              <a:buClr>
                <a:schemeClr val="dk1"/>
              </a:buClr>
              <a:buSzPts val="4000"/>
              <a:buFont typeface="Arial"/>
              <a:buChar char="•"/>
              <a:defRPr sz="4000" b="0" i="0" u="none" strike="noStrike" cap="none">
                <a:solidFill>
                  <a:schemeClr val="dk1"/>
                </a:solidFill>
                <a:latin typeface="Arial"/>
                <a:ea typeface="Arial"/>
                <a:cs typeface="Arial"/>
                <a:sym typeface="Arial"/>
              </a:defRPr>
            </a:lvl3pPr>
            <a:lvl4pPr marR="0" lvl="3" algn="l" rtl="0">
              <a:lnSpc>
                <a:spcPct val="90000"/>
              </a:lnSpc>
              <a:spcBef>
                <a:spcPts val="2133"/>
              </a:spcBef>
              <a:spcAft>
                <a:spcPts val="0"/>
              </a:spcAft>
              <a:buClr>
                <a:schemeClr val="dk1"/>
              </a:buClr>
              <a:buSzPts val="2844"/>
              <a:buFont typeface="Arial"/>
              <a:buChar char="•"/>
              <a:defRPr sz="2844" b="0" i="0" u="none" strike="noStrike" cap="none">
                <a:solidFill>
                  <a:schemeClr val="dk1"/>
                </a:solidFill>
                <a:latin typeface="Arial"/>
                <a:ea typeface="Arial"/>
                <a:cs typeface="Arial"/>
                <a:sym typeface="Arial"/>
              </a:defRPr>
            </a:lvl4pPr>
            <a:lvl5pPr marR="0" lvl="4" algn="l" rtl="0">
              <a:lnSpc>
                <a:spcPct val="90000"/>
              </a:lnSpc>
              <a:spcBef>
                <a:spcPts val="2133"/>
              </a:spcBef>
              <a:spcAft>
                <a:spcPts val="0"/>
              </a:spcAft>
              <a:buClr>
                <a:schemeClr val="dk1"/>
              </a:buClr>
              <a:buSzPts val="2133"/>
              <a:buFont typeface="Arial"/>
              <a:buChar char="•"/>
              <a:defRPr sz="2133" b="0" i="0" u="none" strike="noStrike" cap="none">
                <a:solidFill>
                  <a:schemeClr val="dk1"/>
                </a:solidFill>
                <a:latin typeface="Arial"/>
                <a:ea typeface="Arial"/>
                <a:cs typeface="Arial"/>
                <a:sym typeface="Arial"/>
              </a:defRPr>
            </a:lvl5pPr>
            <a:lvl6pPr marR="0" lvl="5"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6pPr>
            <a:lvl7pPr marR="0" lvl="6"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7pPr>
            <a:lvl8pPr marR="0" lvl="7"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8pPr>
            <a:lvl9pPr marR="0" lvl="8"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9pPr>
          </a:lstStyle>
          <a:p>
            <a:endParaRPr/>
          </a:p>
        </p:txBody>
      </p:sp>
      <p:sp>
        <p:nvSpPr>
          <p:cNvPr id="91" name="Google Shape;91;p5"/>
          <p:cNvSpPr txBox="1">
            <a:spLocks noGrp="1"/>
          </p:cNvSpPr>
          <p:nvPr>
            <p:ph type="body" idx="14"/>
          </p:nvPr>
        </p:nvSpPr>
        <p:spPr>
          <a:xfrm>
            <a:off x="2240060" y="5949878"/>
            <a:ext cx="12318503" cy="7582501"/>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5000"/>
              <a:buFont typeface="Arial"/>
              <a:buNone/>
              <a:defRPr sz="5000" b="1" cap="none">
                <a:solidFill>
                  <a:schemeClr val="dk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92" name="Google Shape;92;p5"/>
          <p:cNvSpPr txBox="1">
            <a:spLocks noGrp="1"/>
          </p:cNvSpPr>
          <p:nvPr>
            <p:ph type="body" idx="15"/>
          </p:nvPr>
        </p:nvSpPr>
        <p:spPr>
          <a:xfrm>
            <a:off x="29400588" y="12145366"/>
            <a:ext cx="12318503" cy="889688"/>
          </a:xfrm>
          <a:prstGeom prst="rect">
            <a:avLst/>
          </a:prstGeom>
          <a:solidFill>
            <a:schemeClr val="accent3"/>
          </a:solidFill>
          <a:ln>
            <a:noFill/>
          </a:ln>
        </p:spPr>
        <p:txBody>
          <a:bodyPr spcFirstLastPara="1" wrap="square" lIns="0" tIns="0" rIns="0" bIns="0" anchor="ctr" anchorCtr="0">
            <a:normAutofit/>
          </a:bodyPr>
          <a:lstStyle>
            <a:lvl1pPr marL="457200" lvl="0" indent="-228600" algn="ctr">
              <a:lnSpc>
                <a:spcPct val="90000"/>
              </a:lnSpc>
              <a:spcBef>
                <a:spcPts val="4267"/>
              </a:spcBef>
              <a:spcAft>
                <a:spcPts val="0"/>
              </a:spcAft>
              <a:buClr>
                <a:schemeClr val="lt1"/>
              </a:buClr>
              <a:buSzPts val="4500"/>
              <a:buFont typeface="Arial"/>
              <a:buNone/>
              <a:defRPr sz="4500" b="1" cap="small">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93" name="Google Shape;93;p5"/>
          <p:cNvSpPr txBox="1">
            <a:spLocks noGrp="1"/>
          </p:cNvSpPr>
          <p:nvPr>
            <p:ph type="body" idx="16"/>
          </p:nvPr>
        </p:nvSpPr>
        <p:spPr>
          <a:xfrm>
            <a:off x="29400588" y="18791717"/>
            <a:ext cx="12318503" cy="980312"/>
          </a:xfrm>
          <a:prstGeom prst="rect">
            <a:avLst/>
          </a:prstGeom>
          <a:noFill/>
          <a:ln>
            <a:noFill/>
          </a:ln>
        </p:spPr>
        <p:txBody>
          <a:bodyPr spcFirstLastPara="1" wrap="square" lIns="91425" tIns="45700" rIns="91425" bIns="4570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94" name="Google Shape;94;p5"/>
          <p:cNvSpPr txBox="1"/>
          <p:nvPr/>
        </p:nvSpPr>
        <p:spPr>
          <a:xfrm>
            <a:off x="33887509" y="30931972"/>
            <a:ext cx="7785481" cy="17526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0"/>
              <a:buFont typeface="Arial"/>
              <a:buNone/>
            </a:pPr>
            <a:r>
              <a:rPr lang="en-US" sz="5000" b="1" i="0" u="none" strike="noStrike" cap="none">
                <a:solidFill>
                  <a:schemeClr val="dk2"/>
                </a:solidFill>
                <a:latin typeface="Trebuchet MS"/>
                <a:ea typeface="Trebuchet MS"/>
                <a:cs typeface="Trebuchet MS"/>
                <a:sym typeface="Trebuchet MS"/>
              </a:rPr>
              <a:t>Learn more: sph.umn.edu</a:t>
            </a:r>
            <a:endParaRPr sz="5000" b="1" i="0" u="none" strike="noStrike" cap="none">
              <a:solidFill>
                <a:schemeClr val="dk2"/>
              </a:solidFill>
              <a:latin typeface="Trebuchet MS"/>
              <a:ea typeface="Trebuchet MS"/>
              <a:cs typeface="Trebuchet MS"/>
              <a:sym typeface="Trebuchet MS"/>
            </a:endParaRPr>
          </a:p>
        </p:txBody>
      </p:sp>
      <p:sp>
        <p:nvSpPr>
          <p:cNvPr id="95" name="Google Shape;95;p5"/>
          <p:cNvSpPr txBox="1">
            <a:spLocks noGrp="1"/>
          </p:cNvSpPr>
          <p:nvPr>
            <p:ph type="body" idx="17"/>
          </p:nvPr>
        </p:nvSpPr>
        <p:spPr>
          <a:xfrm>
            <a:off x="15796745" y="5947973"/>
            <a:ext cx="12318998" cy="286169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96" name="Google Shape;96;p5"/>
          <p:cNvSpPr txBox="1">
            <a:spLocks noGrp="1"/>
          </p:cNvSpPr>
          <p:nvPr>
            <p:ph type="body" idx="18"/>
          </p:nvPr>
        </p:nvSpPr>
        <p:spPr>
          <a:xfrm>
            <a:off x="15795830" y="10379298"/>
            <a:ext cx="12318998" cy="50028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97" name="Google Shape;97;p5"/>
          <p:cNvSpPr txBox="1">
            <a:spLocks noGrp="1"/>
          </p:cNvSpPr>
          <p:nvPr>
            <p:ph type="body" idx="19"/>
          </p:nvPr>
        </p:nvSpPr>
        <p:spPr>
          <a:xfrm>
            <a:off x="29400588" y="5963914"/>
            <a:ext cx="12318998" cy="553968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98" name="Google Shape;98;p5"/>
          <p:cNvSpPr txBox="1">
            <a:spLocks noGrp="1"/>
          </p:cNvSpPr>
          <p:nvPr>
            <p:ph type="body" idx="20"/>
          </p:nvPr>
        </p:nvSpPr>
        <p:spPr>
          <a:xfrm>
            <a:off x="29400588" y="19788769"/>
            <a:ext cx="12318998" cy="36589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99" name="Google Shape;99;p5"/>
          <p:cNvSpPr txBox="1">
            <a:spLocks noGrp="1"/>
          </p:cNvSpPr>
          <p:nvPr>
            <p:ph type="body" idx="21"/>
          </p:nvPr>
        </p:nvSpPr>
        <p:spPr>
          <a:xfrm>
            <a:off x="15795830" y="29501769"/>
            <a:ext cx="12318998" cy="65578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00"/>
              <a:buFont typeface="Arial"/>
              <a:buNone/>
              <a:defRPr sz="28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00" name="Google Shape;100;p5"/>
          <p:cNvSpPr txBox="1">
            <a:spLocks noGrp="1"/>
          </p:cNvSpPr>
          <p:nvPr>
            <p:ph type="body" idx="22"/>
          </p:nvPr>
        </p:nvSpPr>
        <p:spPr>
          <a:xfrm>
            <a:off x="29416513" y="17615552"/>
            <a:ext cx="12318998" cy="53439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00"/>
              <a:buFont typeface="Arial"/>
              <a:buNone/>
              <a:defRPr sz="28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01" name="Google Shape;101;p5"/>
          <p:cNvSpPr txBox="1">
            <a:spLocks noGrp="1"/>
          </p:cNvSpPr>
          <p:nvPr>
            <p:ph type="body" idx="23"/>
          </p:nvPr>
        </p:nvSpPr>
        <p:spPr>
          <a:xfrm>
            <a:off x="29400588" y="24079377"/>
            <a:ext cx="12318503" cy="980312"/>
          </a:xfrm>
          <a:prstGeom prst="rect">
            <a:avLst/>
          </a:prstGeom>
          <a:noFill/>
          <a:ln>
            <a:noFill/>
          </a:ln>
        </p:spPr>
        <p:txBody>
          <a:bodyPr spcFirstLastPara="1" wrap="square" lIns="91425" tIns="45700" rIns="91425" bIns="4570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02" name="Google Shape;102;p5"/>
          <p:cNvSpPr txBox="1">
            <a:spLocks noGrp="1"/>
          </p:cNvSpPr>
          <p:nvPr>
            <p:ph type="body" idx="24"/>
          </p:nvPr>
        </p:nvSpPr>
        <p:spPr>
          <a:xfrm>
            <a:off x="29400588" y="25042659"/>
            <a:ext cx="12318998" cy="20729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03" name="Google Shape;103;p5"/>
          <p:cNvSpPr txBox="1">
            <a:spLocks noGrp="1"/>
          </p:cNvSpPr>
          <p:nvPr>
            <p:ph type="body" idx="25"/>
          </p:nvPr>
        </p:nvSpPr>
        <p:spPr>
          <a:xfrm>
            <a:off x="29400588" y="27747256"/>
            <a:ext cx="12318503" cy="980312"/>
          </a:xfrm>
          <a:prstGeom prst="rect">
            <a:avLst/>
          </a:prstGeom>
          <a:noFill/>
          <a:ln>
            <a:noFill/>
          </a:ln>
        </p:spPr>
        <p:txBody>
          <a:bodyPr spcFirstLastPara="1" wrap="square" lIns="91425" tIns="45700" rIns="91425" bIns="4570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04" name="Google Shape;104;p5"/>
          <p:cNvSpPr txBox="1">
            <a:spLocks noGrp="1"/>
          </p:cNvSpPr>
          <p:nvPr>
            <p:ph type="body" idx="26"/>
          </p:nvPr>
        </p:nvSpPr>
        <p:spPr>
          <a:xfrm>
            <a:off x="29400588" y="28752844"/>
            <a:ext cx="12318998" cy="13926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Single Photo Layout">
  <p:cSld name="1_Single Photo Layout">
    <p:spTree>
      <p:nvGrpSpPr>
        <p:cNvPr id="1" name="Shape 105"/>
        <p:cNvGrpSpPr/>
        <p:nvPr/>
      </p:nvGrpSpPr>
      <p:grpSpPr>
        <a:xfrm>
          <a:off x="0" y="0"/>
          <a:ext cx="0" cy="0"/>
          <a:chOff x="0" y="0"/>
          <a:chExt cx="0" cy="0"/>
        </a:xfrm>
      </p:grpSpPr>
      <p:sp>
        <p:nvSpPr>
          <p:cNvPr id="106" name="Google Shape;106;p6"/>
          <p:cNvSpPr/>
          <p:nvPr/>
        </p:nvSpPr>
        <p:spPr>
          <a:xfrm>
            <a:off x="6782" y="0"/>
            <a:ext cx="43891199" cy="32918401"/>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7" name="Google Shape;107;p6"/>
          <p:cNvPicPr preferRelativeResize="0"/>
          <p:nvPr/>
        </p:nvPicPr>
        <p:blipFill rotWithShape="1">
          <a:blip r:embed="rId2">
            <a:alphaModFix/>
          </a:blip>
          <a:srcRect/>
          <a:stretch/>
        </p:blipFill>
        <p:spPr>
          <a:xfrm>
            <a:off x="0" y="-25275"/>
            <a:ext cx="43891197" cy="3983732"/>
          </a:xfrm>
          <a:prstGeom prst="rect">
            <a:avLst/>
          </a:prstGeom>
          <a:noFill/>
          <a:ln>
            <a:noFill/>
          </a:ln>
        </p:spPr>
      </p:pic>
      <p:sp>
        <p:nvSpPr>
          <p:cNvPr id="108" name="Google Shape;108;p6"/>
          <p:cNvSpPr txBox="1">
            <a:spLocks noGrp="1"/>
          </p:cNvSpPr>
          <p:nvPr>
            <p:ph type="title"/>
          </p:nvPr>
        </p:nvSpPr>
        <p:spPr>
          <a:xfrm>
            <a:off x="2152974" y="803977"/>
            <a:ext cx="29812531" cy="1351723"/>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2"/>
              </a:buClr>
              <a:buSzPts val="9778"/>
              <a:buFont typeface="Arial"/>
              <a:buNone/>
              <a:defRPr>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6"/>
          <p:cNvSpPr txBox="1">
            <a:spLocks noGrp="1"/>
          </p:cNvSpPr>
          <p:nvPr>
            <p:ph type="ftr" idx="11"/>
          </p:nvPr>
        </p:nvSpPr>
        <p:spPr>
          <a:xfrm>
            <a:off x="2083754" y="30861853"/>
            <a:ext cx="14813845"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2400">
                <a:solidFill>
                  <a:schemeClr val="accen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6"/>
          <p:cNvSpPr txBox="1">
            <a:spLocks noGrp="1"/>
          </p:cNvSpPr>
          <p:nvPr>
            <p:ph type="body" idx="1"/>
          </p:nvPr>
        </p:nvSpPr>
        <p:spPr>
          <a:xfrm>
            <a:off x="2186850" y="2389205"/>
            <a:ext cx="29812546" cy="1022211"/>
          </a:xfrm>
          <a:prstGeom prst="rect">
            <a:avLst/>
          </a:prstGeom>
          <a:noFill/>
          <a:ln>
            <a:noFill/>
          </a:ln>
        </p:spPr>
        <p:txBody>
          <a:bodyPr spcFirstLastPara="1" wrap="square" lIns="0" tIns="0" rIns="0" bIns="0" anchor="t" anchorCtr="0">
            <a:normAutofit/>
          </a:bodyPr>
          <a:lstStyle>
            <a:lvl1pPr marL="457200" lvl="0" indent="-596900" algn="l">
              <a:lnSpc>
                <a:spcPct val="90000"/>
              </a:lnSpc>
              <a:spcBef>
                <a:spcPts val="4267"/>
              </a:spcBef>
              <a:spcAft>
                <a:spcPts val="0"/>
              </a:spcAft>
              <a:buClr>
                <a:schemeClr val="lt1"/>
              </a:buClr>
              <a:buSzPts val="5800"/>
              <a:buChar char="•"/>
              <a:defRPr sz="5800">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11" name="Google Shape;111;p6"/>
          <p:cNvSpPr txBox="1">
            <a:spLocks noGrp="1"/>
          </p:cNvSpPr>
          <p:nvPr>
            <p:ph type="body" idx="2"/>
          </p:nvPr>
        </p:nvSpPr>
        <p:spPr>
          <a:xfrm>
            <a:off x="2240060" y="4969565"/>
            <a:ext cx="12318503" cy="978408"/>
          </a:xfrm>
          <a:prstGeom prst="rect">
            <a:avLst/>
          </a:prstGeom>
          <a:noFill/>
          <a:ln>
            <a:noFill/>
          </a:ln>
        </p:spPr>
        <p:txBody>
          <a:bodyPr spcFirstLastPara="1" wrap="square" lIns="0" tIns="0" rIns="0" bIns="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12" name="Google Shape;112;p6"/>
          <p:cNvSpPr txBox="1">
            <a:spLocks noGrp="1"/>
          </p:cNvSpPr>
          <p:nvPr>
            <p:ph type="body" idx="3"/>
          </p:nvPr>
        </p:nvSpPr>
        <p:spPr>
          <a:xfrm>
            <a:off x="2240060" y="16510184"/>
            <a:ext cx="12318503" cy="980312"/>
          </a:xfrm>
          <a:prstGeom prst="rect">
            <a:avLst/>
          </a:prstGeom>
          <a:noFill/>
          <a:ln>
            <a:noFill/>
          </a:ln>
        </p:spPr>
        <p:txBody>
          <a:bodyPr spcFirstLastPara="1" wrap="square" lIns="91425" tIns="45700" rIns="91425" bIns="4570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13" name="Google Shape;113;p6"/>
          <p:cNvSpPr>
            <a:spLocks noGrp="1"/>
          </p:cNvSpPr>
          <p:nvPr>
            <p:ph type="pic" idx="4"/>
          </p:nvPr>
        </p:nvSpPr>
        <p:spPr>
          <a:xfrm>
            <a:off x="29400588" y="4969566"/>
            <a:ext cx="12318503" cy="9956459"/>
          </a:xfrm>
          <a:prstGeom prst="rect">
            <a:avLst/>
          </a:prstGeom>
          <a:noFill/>
          <a:ln>
            <a:noFill/>
          </a:ln>
        </p:spPr>
      </p:sp>
      <p:sp>
        <p:nvSpPr>
          <p:cNvPr id="114" name="Google Shape;114;p6"/>
          <p:cNvSpPr txBox="1">
            <a:spLocks noGrp="1"/>
          </p:cNvSpPr>
          <p:nvPr>
            <p:ph type="body" idx="5"/>
          </p:nvPr>
        </p:nvSpPr>
        <p:spPr>
          <a:xfrm>
            <a:off x="15819828" y="23669503"/>
            <a:ext cx="12318503" cy="980312"/>
          </a:xfrm>
          <a:prstGeom prst="rect">
            <a:avLst/>
          </a:prstGeom>
          <a:noFill/>
          <a:ln>
            <a:noFill/>
          </a:ln>
        </p:spPr>
        <p:txBody>
          <a:bodyPr spcFirstLastPara="1" wrap="square" lIns="0" tIns="0" rIns="0" bIns="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15" name="Google Shape;115;p6"/>
          <p:cNvSpPr txBox="1">
            <a:spLocks noGrp="1"/>
          </p:cNvSpPr>
          <p:nvPr>
            <p:ph type="body" idx="6"/>
          </p:nvPr>
        </p:nvSpPr>
        <p:spPr>
          <a:xfrm>
            <a:off x="2240060" y="5948414"/>
            <a:ext cx="12318503" cy="991444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5000"/>
              <a:buFont typeface="Arial"/>
              <a:buNone/>
              <a:defRPr sz="5000" b="1" cap="none">
                <a:solidFill>
                  <a:schemeClr val="dk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16" name="Google Shape;116;p6"/>
          <p:cNvSpPr txBox="1">
            <a:spLocks noGrp="1"/>
          </p:cNvSpPr>
          <p:nvPr>
            <p:ph type="body" idx="7"/>
          </p:nvPr>
        </p:nvSpPr>
        <p:spPr>
          <a:xfrm>
            <a:off x="29400588" y="22311827"/>
            <a:ext cx="12318503" cy="980312"/>
          </a:xfrm>
          <a:prstGeom prst="rect">
            <a:avLst/>
          </a:prstGeom>
          <a:noFill/>
          <a:ln>
            <a:noFill/>
          </a:ln>
        </p:spPr>
        <p:txBody>
          <a:bodyPr spcFirstLastPara="1" wrap="square" lIns="91425" tIns="45700" rIns="91425" bIns="4570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17" name="Google Shape;117;p6"/>
          <p:cNvSpPr txBox="1"/>
          <p:nvPr/>
        </p:nvSpPr>
        <p:spPr>
          <a:xfrm>
            <a:off x="33887509" y="30931972"/>
            <a:ext cx="7785481" cy="17526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0"/>
              <a:buFont typeface="Arial"/>
              <a:buNone/>
            </a:pPr>
            <a:r>
              <a:rPr lang="en-US" sz="5000" b="1" i="0" u="none" strike="noStrike" cap="none">
                <a:solidFill>
                  <a:schemeClr val="dk2"/>
                </a:solidFill>
                <a:latin typeface="Trebuchet MS"/>
                <a:ea typeface="Trebuchet MS"/>
                <a:cs typeface="Trebuchet MS"/>
                <a:sym typeface="Trebuchet MS"/>
              </a:rPr>
              <a:t>Learn more: sph.umn.edu</a:t>
            </a:r>
            <a:endParaRPr sz="5000" b="1" i="0" u="none" strike="noStrike" cap="none">
              <a:solidFill>
                <a:schemeClr val="dk2"/>
              </a:solidFill>
              <a:latin typeface="Trebuchet MS"/>
              <a:ea typeface="Trebuchet MS"/>
              <a:cs typeface="Trebuchet MS"/>
              <a:sym typeface="Trebuchet MS"/>
            </a:endParaRPr>
          </a:p>
        </p:txBody>
      </p:sp>
      <p:sp>
        <p:nvSpPr>
          <p:cNvPr id="118" name="Google Shape;118;p6"/>
          <p:cNvSpPr txBox="1">
            <a:spLocks noGrp="1"/>
          </p:cNvSpPr>
          <p:nvPr>
            <p:ph type="body" idx="8"/>
          </p:nvPr>
        </p:nvSpPr>
        <p:spPr>
          <a:xfrm>
            <a:off x="15819828" y="24645569"/>
            <a:ext cx="12318998" cy="546085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19" name="Google Shape;119;p6"/>
          <p:cNvSpPr txBox="1">
            <a:spLocks noGrp="1"/>
          </p:cNvSpPr>
          <p:nvPr>
            <p:ph type="body" idx="9"/>
          </p:nvPr>
        </p:nvSpPr>
        <p:spPr>
          <a:xfrm>
            <a:off x="2240060" y="17526605"/>
            <a:ext cx="12318998" cy="3619271"/>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0" name="Google Shape;120;p6"/>
          <p:cNvSpPr txBox="1">
            <a:spLocks noGrp="1"/>
          </p:cNvSpPr>
          <p:nvPr>
            <p:ph type="body" idx="13"/>
          </p:nvPr>
        </p:nvSpPr>
        <p:spPr>
          <a:xfrm>
            <a:off x="29400588" y="23317416"/>
            <a:ext cx="12318998" cy="23944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1" name="Google Shape;121;p6"/>
          <p:cNvSpPr txBox="1">
            <a:spLocks noGrp="1"/>
          </p:cNvSpPr>
          <p:nvPr>
            <p:ph type="body" idx="14"/>
          </p:nvPr>
        </p:nvSpPr>
        <p:spPr>
          <a:xfrm>
            <a:off x="2240060" y="21793955"/>
            <a:ext cx="12318503" cy="980312"/>
          </a:xfrm>
          <a:prstGeom prst="rect">
            <a:avLst/>
          </a:prstGeom>
          <a:noFill/>
          <a:ln>
            <a:noFill/>
          </a:ln>
        </p:spPr>
        <p:txBody>
          <a:bodyPr spcFirstLastPara="1" wrap="square" lIns="0" tIns="0" rIns="0" bIns="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2" name="Google Shape;122;p6"/>
          <p:cNvSpPr txBox="1">
            <a:spLocks noGrp="1"/>
          </p:cNvSpPr>
          <p:nvPr>
            <p:ph type="body" idx="15"/>
          </p:nvPr>
        </p:nvSpPr>
        <p:spPr>
          <a:xfrm>
            <a:off x="2240060" y="22774267"/>
            <a:ext cx="12318998" cy="716338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3" name="Google Shape;123;p6"/>
          <p:cNvSpPr txBox="1">
            <a:spLocks noGrp="1"/>
          </p:cNvSpPr>
          <p:nvPr>
            <p:ph type="body" idx="16"/>
          </p:nvPr>
        </p:nvSpPr>
        <p:spPr>
          <a:xfrm>
            <a:off x="15819828" y="4969565"/>
            <a:ext cx="12318503" cy="889688"/>
          </a:xfrm>
          <a:prstGeom prst="rect">
            <a:avLst/>
          </a:prstGeom>
          <a:solidFill>
            <a:schemeClr val="accent3"/>
          </a:solidFill>
          <a:ln>
            <a:noFill/>
          </a:ln>
        </p:spPr>
        <p:txBody>
          <a:bodyPr spcFirstLastPara="1" wrap="square" lIns="0" tIns="0" rIns="0" bIns="0" anchor="ctr" anchorCtr="0">
            <a:normAutofit/>
          </a:bodyPr>
          <a:lstStyle>
            <a:lvl1pPr marL="457200" lvl="0" indent="-228600" algn="ctr">
              <a:lnSpc>
                <a:spcPct val="90000"/>
              </a:lnSpc>
              <a:spcBef>
                <a:spcPts val="4267"/>
              </a:spcBef>
              <a:spcAft>
                <a:spcPts val="0"/>
              </a:spcAft>
              <a:buClr>
                <a:schemeClr val="lt1"/>
              </a:buClr>
              <a:buSzPts val="4500"/>
              <a:buFont typeface="Arial"/>
              <a:buNone/>
              <a:defRPr sz="4500" b="1" cap="small">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4" name="Google Shape;124;p6"/>
          <p:cNvSpPr>
            <a:spLocks noGrp="1"/>
          </p:cNvSpPr>
          <p:nvPr>
            <p:ph type="chart" idx="17"/>
          </p:nvPr>
        </p:nvSpPr>
        <p:spPr>
          <a:xfrm>
            <a:off x="15819828" y="5859254"/>
            <a:ext cx="12319000" cy="9023289"/>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4267"/>
              </a:spcBef>
              <a:spcAft>
                <a:spcPts val="0"/>
              </a:spcAft>
              <a:buClr>
                <a:schemeClr val="dk1"/>
              </a:buClr>
              <a:buSzPts val="4800"/>
              <a:buFont typeface="Arial"/>
              <a:buChar char="•"/>
              <a:defRPr sz="4800" b="0" i="0" u="none" strike="noStrike" cap="none">
                <a:solidFill>
                  <a:schemeClr val="dk1"/>
                </a:solidFill>
                <a:latin typeface="Arial"/>
                <a:ea typeface="Arial"/>
                <a:cs typeface="Arial"/>
                <a:sym typeface="Arial"/>
              </a:defRPr>
            </a:lvl1pPr>
            <a:lvl2pPr marR="0" lvl="1" algn="l" rtl="0">
              <a:lnSpc>
                <a:spcPct val="90000"/>
              </a:lnSpc>
              <a:spcBef>
                <a:spcPts val="2133"/>
              </a:spcBef>
              <a:spcAft>
                <a:spcPts val="0"/>
              </a:spcAft>
              <a:buClr>
                <a:schemeClr val="dk1"/>
              </a:buClr>
              <a:buSzPts val="4445"/>
              <a:buFont typeface="Arial"/>
              <a:buChar char="•"/>
              <a:defRPr sz="4445" b="0" i="0" u="none" strike="noStrike" cap="none">
                <a:solidFill>
                  <a:schemeClr val="dk1"/>
                </a:solidFill>
                <a:latin typeface="Arial"/>
                <a:ea typeface="Arial"/>
                <a:cs typeface="Arial"/>
                <a:sym typeface="Arial"/>
              </a:defRPr>
            </a:lvl2pPr>
            <a:lvl3pPr marR="0" lvl="2" algn="l" rtl="0">
              <a:lnSpc>
                <a:spcPct val="90000"/>
              </a:lnSpc>
              <a:spcBef>
                <a:spcPts val="2133"/>
              </a:spcBef>
              <a:spcAft>
                <a:spcPts val="0"/>
              </a:spcAft>
              <a:buClr>
                <a:schemeClr val="dk1"/>
              </a:buClr>
              <a:buSzPts val="4000"/>
              <a:buFont typeface="Arial"/>
              <a:buChar char="•"/>
              <a:defRPr sz="4000" b="0" i="0" u="none" strike="noStrike" cap="none">
                <a:solidFill>
                  <a:schemeClr val="dk1"/>
                </a:solidFill>
                <a:latin typeface="Arial"/>
                <a:ea typeface="Arial"/>
                <a:cs typeface="Arial"/>
                <a:sym typeface="Arial"/>
              </a:defRPr>
            </a:lvl3pPr>
            <a:lvl4pPr marR="0" lvl="3" algn="l" rtl="0">
              <a:lnSpc>
                <a:spcPct val="90000"/>
              </a:lnSpc>
              <a:spcBef>
                <a:spcPts val="2133"/>
              </a:spcBef>
              <a:spcAft>
                <a:spcPts val="0"/>
              </a:spcAft>
              <a:buClr>
                <a:schemeClr val="dk1"/>
              </a:buClr>
              <a:buSzPts val="2844"/>
              <a:buFont typeface="Arial"/>
              <a:buChar char="•"/>
              <a:defRPr sz="2844" b="0" i="0" u="none" strike="noStrike" cap="none">
                <a:solidFill>
                  <a:schemeClr val="dk1"/>
                </a:solidFill>
                <a:latin typeface="Arial"/>
                <a:ea typeface="Arial"/>
                <a:cs typeface="Arial"/>
                <a:sym typeface="Arial"/>
              </a:defRPr>
            </a:lvl4pPr>
            <a:lvl5pPr marR="0" lvl="4" algn="l" rtl="0">
              <a:lnSpc>
                <a:spcPct val="90000"/>
              </a:lnSpc>
              <a:spcBef>
                <a:spcPts val="2133"/>
              </a:spcBef>
              <a:spcAft>
                <a:spcPts val="0"/>
              </a:spcAft>
              <a:buClr>
                <a:schemeClr val="dk1"/>
              </a:buClr>
              <a:buSzPts val="2133"/>
              <a:buFont typeface="Arial"/>
              <a:buChar char="•"/>
              <a:defRPr sz="2133" b="0" i="0" u="none" strike="noStrike" cap="none">
                <a:solidFill>
                  <a:schemeClr val="dk1"/>
                </a:solidFill>
                <a:latin typeface="Arial"/>
                <a:ea typeface="Arial"/>
                <a:cs typeface="Arial"/>
                <a:sym typeface="Arial"/>
              </a:defRPr>
            </a:lvl5pPr>
            <a:lvl6pPr marR="0" lvl="5"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6pPr>
            <a:lvl7pPr marR="0" lvl="6"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7pPr>
            <a:lvl8pPr marR="0" lvl="7"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8pPr>
            <a:lvl9pPr marR="0" lvl="8"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9pPr>
          </a:lstStyle>
          <a:p>
            <a:endParaRPr/>
          </a:p>
        </p:txBody>
      </p:sp>
      <p:sp>
        <p:nvSpPr>
          <p:cNvPr id="125" name="Google Shape;125;p6"/>
          <p:cNvSpPr txBox="1">
            <a:spLocks noGrp="1"/>
          </p:cNvSpPr>
          <p:nvPr>
            <p:ph type="body" idx="18"/>
          </p:nvPr>
        </p:nvSpPr>
        <p:spPr>
          <a:xfrm>
            <a:off x="15819828" y="15528258"/>
            <a:ext cx="12318998" cy="6602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00"/>
              <a:buFont typeface="Arial"/>
              <a:buNone/>
              <a:defRPr sz="28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6" name="Google Shape;126;p6"/>
          <p:cNvSpPr txBox="1">
            <a:spLocks noGrp="1"/>
          </p:cNvSpPr>
          <p:nvPr>
            <p:ph type="body" idx="19"/>
          </p:nvPr>
        </p:nvSpPr>
        <p:spPr>
          <a:xfrm>
            <a:off x="15819828" y="16855217"/>
            <a:ext cx="12318503" cy="889688"/>
          </a:xfrm>
          <a:prstGeom prst="rect">
            <a:avLst/>
          </a:prstGeom>
          <a:solidFill>
            <a:schemeClr val="accent3"/>
          </a:solidFill>
          <a:ln>
            <a:noFill/>
          </a:ln>
        </p:spPr>
        <p:txBody>
          <a:bodyPr spcFirstLastPara="1" wrap="square" lIns="0" tIns="0" rIns="0" bIns="0" anchor="ctr" anchorCtr="0">
            <a:normAutofit/>
          </a:bodyPr>
          <a:lstStyle>
            <a:lvl1pPr marL="457200" lvl="0" indent="-228600" algn="ctr">
              <a:lnSpc>
                <a:spcPct val="90000"/>
              </a:lnSpc>
              <a:spcBef>
                <a:spcPts val="4267"/>
              </a:spcBef>
              <a:spcAft>
                <a:spcPts val="0"/>
              </a:spcAft>
              <a:buClr>
                <a:schemeClr val="lt1"/>
              </a:buClr>
              <a:buSzPts val="4500"/>
              <a:buFont typeface="Arial"/>
              <a:buNone/>
              <a:defRPr sz="4500" b="1" cap="small">
                <a:solidFill>
                  <a:schemeClr val="lt1"/>
                </a:solidFil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7" name="Google Shape;127;p6"/>
          <p:cNvSpPr txBox="1">
            <a:spLocks noGrp="1"/>
          </p:cNvSpPr>
          <p:nvPr>
            <p:ph type="body" idx="20"/>
          </p:nvPr>
        </p:nvSpPr>
        <p:spPr>
          <a:xfrm>
            <a:off x="29400588" y="26355959"/>
            <a:ext cx="12318503" cy="980312"/>
          </a:xfrm>
          <a:prstGeom prst="rect">
            <a:avLst/>
          </a:prstGeom>
          <a:noFill/>
          <a:ln>
            <a:noFill/>
          </a:ln>
        </p:spPr>
        <p:txBody>
          <a:bodyPr spcFirstLastPara="1" wrap="square" lIns="91425" tIns="45700" rIns="91425" bIns="4570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8" name="Google Shape;128;p6"/>
          <p:cNvSpPr txBox="1">
            <a:spLocks noGrp="1"/>
          </p:cNvSpPr>
          <p:nvPr>
            <p:ph type="body" idx="21"/>
          </p:nvPr>
        </p:nvSpPr>
        <p:spPr>
          <a:xfrm>
            <a:off x="29400588" y="27336272"/>
            <a:ext cx="12318998" cy="2809273"/>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29" name="Google Shape;129;p6"/>
          <p:cNvSpPr txBox="1">
            <a:spLocks noGrp="1"/>
          </p:cNvSpPr>
          <p:nvPr>
            <p:ph type="body" idx="22"/>
          </p:nvPr>
        </p:nvSpPr>
        <p:spPr>
          <a:xfrm>
            <a:off x="29400588" y="16874466"/>
            <a:ext cx="12318503" cy="980312"/>
          </a:xfrm>
          <a:prstGeom prst="rect">
            <a:avLst/>
          </a:prstGeom>
          <a:noFill/>
          <a:ln>
            <a:noFill/>
          </a:ln>
        </p:spPr>
        <p:txBody>
          <a:bodyPr spcFirstLastPara="1" wrap="square" lIns="91425" tIns="45700" rIns="91425" bIns="45700" anchor="t" anchorCtr="0">
            <a:normAutofit/>
          </a:bodyPr>
          <a:lstStyle>
            <a:lvl1pPr marL="457200" lvl="0" indent="-596900" algn="l">
              <a:lnSpc>
                <a:spcPct val="90000"/>
              </a:lnSpc>
              <a:spcBef>
                <a:spcPts val="4267"/>
              </a:spcBef>
              <a:spcAft>
                <a:spcPts val="0"/>
              </a:spcAft>
              <a:buClr>
                <a:schemeClr val="dk2"/>
              </a:buClr>
              <a:buSzPts val="5800"/>
              <a:buChar char="•"/>
              <a:defRPr sz="5800" b="1" i="0" cap="none">
                <a:solidFill>
                  <a:schemeClr val="dk2"/>
                </a:solidFill>
                <a:latin typeface="Trebuchet MS"/>
                <a:ea typeface="Trebuchet MS"/>
                <a:cs typeface="Trebuchet MS"/>
                <a:sym typeface="Trebuchet MS"/>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30" name="Google Shape;130;p6"/>
          <p:cNvSpPr txBox="1">
            <a:spLocks noGrp="1"/>
          </p:cNvSpPr>
          <p:nvPr>
            <p:ph type="body" idx="23"/>
          </p:nvPr>
        </p:nvSpPr>
        <p:spPr>
          <a:xfrm>
            <a:off x="29400588" y="17854778"/>
            <a:ext cx="12318998" cy="381294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3200"/>
              <a:buFont typeface="Arial"/>
              <a:buNone/>
              <a:defRPr sz="32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31" name="Google Shape;131;p6"/>
          <p:cNvSpPr txBox="1">
            <a:spLocks noGrp="1"/>
          </p:cNvSpPr>
          <p:nvPr>
            <p:ph type="body" idx="24"/>
          </p:nvPr>
        </p:nvSpPr>
        <p:spPr>
          <a:xfrm>
            <a:off x="29400588" y="15570131"/>
            <a:ext cx="12318998" cy="6602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00"/>
              <a:buFont typeface="Arial"/>
              <a:buNone/>
              <a:defRPr sz="28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
        <p:nvSpPr>
          <p:cNvPr id="132" name="Google Shape;132;p6"/>
          <p:cNvSpPr txBox="1">
            <a:spLocks noGrp="1"/>
          </p:cNvSpPr>
          <p:nvPr>
            <p:ph type="body" idx="25"/>
          </p:nvPr>
        </p:nvSpPr>
        <p:spPr>
          <a:xfrm>
            <a:off x="15819828" y="22362559"/>
            <a:ext cx="12318998" cy="66022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267"/>
              </a:spcBef>
              <a:spcAft>
                <a:spcPts val="0"/>
              </a:spcAft>
              <a:buClr>
                <a:schemeClr val="dk1"/>
              </a:buClr>
              <a:buSzPts val="2800"/>
              <a:buFont typeface="Arial"/>
              <a:buNone/>
              <a:defRPr sz="2800" b="0" i="0" cap="none">
                <a:solidFill>
                  <a:schemeClr val="dk1"/>
                </a:solidFill>
                <a:latin typeface="Arial"/>
                <a:ea typeface="Arial"/>
                <a:cs typeface="Arial"/>
                <a:sym typeface="Arial"/>
              </a:defRPr>
            </a:lvl1pPr>
            <a:lvl2pPr marL="914400" lvl="1" indent="-342900" algn="l">
              <a:lnSpc>
                <a:spcPct val="90000"/>
              </a:lnSpc>
              <a:spcBef>
                <a:spcPts val="2133"/>
              </a:spcBef>
              <a:spcAft>
                <a:spcPts val="0"/>
              </a:spcAft>
              <a:buClr>
                <a:schemeClr val="dk1"/>
              </a:buClr>
              <a:buSzPts val="1800"/>
              <a:buChar char="•"/>
              <a:defRPr/>
            </a:lvl2pPr>
            <a:lvl3pPr marL="1371600" lvl="2" indent="-342900" algn="l">
              <a:lnSpc>
                <a:spcPct val="90000"/>
              </a:lnSpc>
              <a:spcBef>
                <a:spcPts val="2133"/>
              </a:spcBef>
              <a:spcAft>
                <a:spcPts val="0"/>
              </a:spcAft>
              <a:buClr>
                <a:schemeClr val="dk1"/>
              </a:buClr>
              <a:buSzPts val="1800"/>
              <a:buChar char="•"/>
              <a:defRPr/>
            </a:lvl3pPr>
            <a:lvl4pPr marL="1828800" lvl="3" indent="-342900" algn="l">
              <a:lnSpc>
                <a:spcPct val="90000"/>
              </a:lnSpc>
              <a:spcBef>
                <a:spcPts val="2133"/>
              </a:spcBef>
              <a:spcAft>
                <a:spcPts val="0"/>
              </a:spcAft>
              <a:buClr>
                <a:schemeClr val="dk1"/>
              </a:buClr>
              <a:buSzPts val="1800"/>
              <a:buChar char="•"/>
              <a:defRPr/>
            </a:lvl4pPr>
            <a:lvl5pPr marL="2286000" lvl="4" indent="-342900" algn="l">
              <a:lnSpc>
                <a:spcPct val="90000"/>
              </a:lnSpc>
              <a:spcBef>
                <a:spcPts val="2133"/>
              </a:spcBef>
              <a:spcAft>
                <a:spcPts val="0"/>
              </a:spcAft>
              <a:buClr>
                <a:schemeClr val="dk1"/>
              </a:buClr>
              <a:buSzPts val="1800"/>
              <a:buChar char="•"/>
              <a:defRPr/>
            </a:lvl5pPr>
            <a:lvl6pPr marL="2743200" lvl="5" indent="-342900" algn="l">
              <a:lnSpc>
                <a:spcPct val="90000"/>
              </a:lnSpc>
              <a:spcBef>
                <a:spcPts val="2133"/>
              </a:spcBef>
              <a:spcAft>
                <a:spcPts val="0"/>
              </a:spcAft>
              <a:buClr>
                <a:schemeClr val="dk1"/>
              </a:buClr>
              <a:buSzPts val="1800"/>
              <a:buChar char="•"/>
              <a:defRPr/>
            </a:lvl6pPr>
            <a:lvl7pPr marL="3200400" lvl="6" indent="-342900" algn="l">
              <a:lnSpc>
                <a:spcPct val="90000"/>
              </a:lnSpc>
              <a:spcBef>
                <a:spcPts val="2133"/>
              </a:spcBef>
              <a:spcAft>
                <a:spcPts val="0"/>
              </a:spcAft>
              <a:buClr>
                <a:schemeClr val="dk1"/>
              </a:buClr>
              <a:buSzPts val="1800"/>
              <a:buChar char="•"/>
              <a:defRPr/>
            </a:lvl7pPr>
            <a:lvl8pPr marL="3657600" lvl="7" indent="-342900" algn="l">
              <a:lnSpc>
                <a:spcPct val="90000"/>
              </a:lnSpc>
              <a:spcBef>
                <a:spcPts val="2133"/>
              </a:spcBef>
              <a:spcAft>
                <a:spcPts val="0"/>
              </a:spcAft>
              <a:buClr>
                <a:schemeClr val="dk1"/>
              </a:buClr>
              <a:buSzPts val="1800"/>
              <a:buChar char="•"/>
              <a:defRPr/>
            </a:lvl8pPr>
            <a:lvl9pPr marL="4114800" lvl="8" indent="-342900" algn="l">
              <a:lnSpc>
                <a:spcPct val="90000"/>
              </a:lnSpc>
              <a:spcBef>
                <a:spcPts val="2133"/>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2240059" y="675861"/>
            <a:ext cx="29812531" cy="1351723"/>
          </a:xfrm>
          <a:prstGeom prst="rect">
            <a:avLst/>
          </a:prstGeom>
          <a:noFill/>
          <a:ln>
            <a:noFill/>
          </a:ln>
        </p:spPr>
        <p:txBody>
          <a:bodyPr spcFirstLastPara="1" wrap="square" lIns="0" tIns="0" rIns="0" bIns="0" anchor="ctr" anchorCtr="0">
            <a:normAutofit/>
          </a:bodyPr>
          <a:lstStyle>
            <a:lvl1pPr marR="0" lvl="0" algn="l" rtl="0">
              <a:lnSpc>
                <a:spcPct val="90000"/>
              </a:lnSpc>
              <a:spcBef>
                <a:spcPts val="0"/>
              </a:spcBef>
              <a:spcAft>
                <a:spcPts val="0"/>
              </a:spcAft>
              <a:buClr>
                <a:schemeClr val="dk1"/>
              </a:buClr>
              <a:buSzPts val="9778"/>
              <a:buFont typeface="Arial"/>
              <a:buNone/>
              <a:defRPr sz="9778"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2240060" y="4969565"/>
            <a:ext cx="39495452" cy="25165878"/>
          </a:xfrm>
          <a:prstGeom prst="rect">
            <a:avLst/>
          </a:prstGeom>
          <a:noFill/>
          <a:ln>
            <a:noFill/>
          </a:ln>
        </p:spPr>
        <p:txBody>
          <a:bodyPr spcFirstLastPara="1" wrap="square" lIns="91425" tIns="45700" rIns="91425" bIns="45700" anchor="t" anchorCtr="0">
            <a:normAutofit/>
          </a:bodyPr>
          <a:lstStyle>
            <a:lvl1pPr marL="457200" marR="0" lvl="0" indent="-533400" algn="l" rtl="0">
              <a:lnSpc>
                <a:spcPct val="90000"/>
              </a:lnSpc>
              <a:spcBef>
                <a:spcPts val="4267"/>
              </a:spcBef>
              <a:spcAft>
                <a:spcPts val="0"/>
              </a:spcAft>
              <a:buClr>
                <a:schemeClr val="dk1"/>
              </a:buClr>
              <a:buSzPts val="4800"/>
              <a:buFont typeface="Arial"/>
              <a:buChar char="•"/>
              <a:defRPr sz="4800" b="0" i="0" u="none" strike="noStrike" cap="none">
                <a:solidFill>
                  <a:schemeClr val="dk1"/>
                </a:solidFill>
                <a:latin typeface="Arial"/>
                <a:ea typeface="Arial"/>
                <a:cs typeface="Arial"/>
                <a:sym typeface="Arial"/>
              </a:defRPr>
            </a:lvl1pPr>
            <a:lvl2pPr marL="914400" marR="0" lvl="1" indent="-510857" algn="l" rtl="0">
              <a:lnSpc>
                <a:spcPct val="90000"/>
              </a:lnSpc>
              <a:spcBef>
                <a:spcPts val="2133"/>
              </a:spcBef>
              <a:spcAft>
                <a:spcPts val="0"/>
              </a:spcAft>
              <a:buClr>
                <a:schemeClr val="dk1"/>
              </a:buClr>
              <a:buSzPts val="4445"/>
              <a:buFont typeface="Arial"/>
              <a:buChar char="•"/>
              <a:defRPr sz="4445" b="0" i="0" u="none" strike="noStrike" cap="none">
                <a:solidFill>
                  <a:schemeClr val="dk1"/>
                </a:solidFill>
                <a:latin typeface="Arial"/>
                <a:ea typeface="Arial"/>
                <a:cs typeface="Arial"/>
                <a:sym typeface="Arial"/>
              </a:defRPr>
            </a:lvl2pPr>
            <a:lvl3pPr marL="1371600" marR="0" lvl="2" indent="-482600" algn="l" rtl="0">
              <a:lnSpc>
                <a:spcPct val="90000"/>
              </a:lnSpc>
              <a:spcBef>
                <a:spcPts val="2133"/>
              </a:spcBef>
              <a:spcAft>
                <a:spcPts val="0"/>
              </a:spcAft>
              <a:buClr>
                <a:schemeClr val="dk1"/>
              </a:buClr>
              <a:buSzPts val="4000"/>
              <a:buFont typeface="Arial"/>
              <a:buChar char="•"/>
              <a:defRPr sz="4000" b="0" i="0" u="none" strike="noStrike" cap="none">
                <a:solidFill>
                  <a:schemeClr val="dk1"/>
                </a:solidFill>
                <a:latin typeface="Arial"/>
                <a:ea typeface="Arial"/>
                <a:cs typeface="Arial"/>
                <a:sym typeface="Arial"/>
              </a:defRPr>
            </a:lvl3pPr>
            <a:lvl4pPr marL="1828800" marR="0" lvl="3" indent="-409194" algn="l" rtl="0">
              <a:lnSpc>
                <a:spcPct val="90000"/>
              </a:lnSpc>
              <a:spcBef>
                <a:spcPts val="2133"/>
              </a:spcBef>
              <a:spcAft>
                <a:spcPts val="0"/>
              </a:spcAft>
              <a:buClr>
                <a:schemeClr val="dk1"/>
              </a:buClr>
              <a:buSzPts val="2844"/>
              <a:buFont typeface="Arial"/>
              <a:buChar char="•"/>
              <a:defRPr sz="2844" b="0" i="0" u="none" strike="noStrike" cap="none">
                <a:solidFill>
                  <a:schemeClr val="dk1"/>
                </a:solidFill>
                <a:latin typeface="Arial"/>
                <a:ea typeface="Arial"/>
                <a:cs typeface="Arial"/>
                <a:sym typeface="Arial"/>
              </a:defRPr>
            </a:lvl4pPr>
            <a:lvl5pPr marL="2286000" marR="0" lvl="4" indent="-364045" algn="l" rtl="0">
              <a:lnSpc>
                <a:spcPct val="90000"/>
              </a:lnSpc>
              <a:spcBef>
                <a:spcPts val="2133"/>
              </a:spcBef>
              <a:spcAft>
                <a:spcPts val="0"/>
              </a:spcAft>
              <a:buClr>
                <a:schemeClr val="dk1"/>
              </a:buClr>
              <a:buSzPts val="2133"/>
              <a:buFont typeface="Arial"/>
              <a:buChar char="•"/>
              <a:defRPr sz="2133" b="0" i="0" u="none" strike="noStrike" cap="none">
                <a:solidFill>
                  <a:schemeClr val="dk1"/>
                </a:solidFill>
                <a:latin typeface="Arial"/>
                <a:ea typeface="Arial"/>
                <a:cs typeface="Arial"/>
                <a:sym typeface="Arial"/>
              </a:defRPr>
            </a:lvl5pPr>
            <a:lvl6pPr marL="2743200" marR="0" lvl="5" indent="-716279"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6pPr>
            <a:lvl7pPr marL="3200400" marR="0" lvl="6" indent="-716279"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7pPr>
            <a:lvl8pPr marL="3657600" marR="0" lvl="7" indent="-716279"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8pPr>
            <a:lvl9pPr marL="4114800" marR="0" lvl="8" indent="-716279" algn="l" rtl="0">
              <a:lnSpc>
                <a:spcPct val="90000"/>
              </a:lnSpc>
              <a:spcBef>
                <a:spcPts val="2133"/>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9pPr>
          </a:lstStyle>
          <a:p>
            <a:endParaRPr/>
          </a:p>
        </p:txBody>
      </p:sp>
      <p:sp>
        <p:nvSpPr>
          <p:cNvPr id="8" name="Google Shape;8;p2"/>
          <p:cNvSpPr txBox="1"/>
          <p:nvPr/>
        </p:nvSpPr>
        <p:spPr>
          <a:xfrm>
            <a:off x="33887509" y="30931972"/>
            <a:ext cx="7785481" cy="1752600"/>
          </a:xfrm>
          <a:prstGeom prst="rect">
            <a:avLst/>
          </a:prstGeom>
          <a:noFill/>
          <a:ln>
            <a:noFill/>
          </a:ln>
        </p:spPr>
        <p:txBody>
          <a:bodyPr spcFirstLastPara="1" wrap="square" lIns="81275" tIns="40625" rIns="81275" bIns="40625" anchor="ctr" anchorCtr="0">
            <a:noAutofit/>
          </a:bodyPr>
          <a:lstStyle/>
          <a:p>
            <a:pPr marL="0" marR="0" lvl="0" indent="0" algn="l" rtl="0">
              <a:lnSpc>
                <a:spcPct val="100000"/>
              </a:lnSpc>
              <a:spcBef>
                <a:spcPts val="0"/>
              </a:spcBef>
              <a:spcAft>
                <a:spcPts val="0"/>
              </a:spcAft>
              <a:buClr>
                <a:srgbClr val="000000"/>
              </a:buClr>
              <a:buSzPts val="4445"/>
              <a:buFont typeface="Arial"/>
              <a:buNone/>
            </a:pPr>
            <a:r>
              <a:rPr lang="en-US" sz="4445" b="1" i="0" u="none" strike="noStrike" cap="none">
                <a:solidFill>
                  <a:srgbClr val="888888"/>
                </a:solidFill>
                <a:latin typeface="Trebuchet MS"/>
                <a:ea typeface="Trebuchet MS"/>
                <a:cs typeface="Trebuchet MS"/>
                <a:sym typeface="Trebuchet MS"/>
              </a:rPr>
              <a:t>Learn more: sph.umn.edu</a:t>
            </a:r>
            <a:endParaRPr sz="4445" b="1" i="0" u="none" strike="noStrike" cap="none">
              <a:solidFill>
                <a:srgbClr val="888888"/>
              </a:solidFill>
              <a:latin typeface="Trebuchet MS"/>
              <a:ea typeface="Trebuchet MS"/>
              <a:cs typeface="Trebuchet MS"/>
              <a:sym typeface="Trebuchet MS"/>
            </a:endParaRPr>
          </a:p>
        </p:txBody>
      </p:sp>
      <p:sp>
        <p:nvSpPr>
          <p:cNvPr id="9" name="Google Shape;9;p2"/>
          <p:cNvSpPr txBox="1">
            <a:spLocks noGrp="1"/>
          </p:cNvSpPr>
          <p:nvPr>
            <p:ph type="ftr" idx="11"/>
          </p:nvPr>
        </p:nvSpPr>
        <p:spPr>
          <a:xfrm>
            <a:off x="2240060" y="30565581"/>
            <a:ext cx="14813845" cy="17526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2133"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7776"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7776"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7776"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7776"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7776"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7776"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7776"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7776" b="0" i="0" u="none" strike="noStrike" cap="none">
                <a:solidFill>
                  <a:schemeClr val="dk1"/>
                </a:solidFill>
                <a:latin typeface="Calibri"/>
                <a:ea typeface="Calibri"/>
                <a:cs typeface="Calibri"/>
                <a:sym typeface="Calibri"/>
              </a:defRPr>
            </a:lvl9pPr>
          </a:lstStyle>
          <a:p>
            <a:endParaRPr/>
          </a:p>
        </p:txBody>
      </p:sp>
      <p:pic>
        <p:nvPicPr>
          <p:cNvPr id="10" name="Google Shape;10;p2"/>
          <p:cNvPicPr preferRelativeResize="0"/>
          <p:nvPr/>
        </p:nvPicPr>
        <p:blipFill rotWithShape="1">
          <a:blip r:embed="rId6">
            <a:alphaModFix/>
          </a:blip>
          <a:srcRect/>
          <a:stretch/>
        </p:blipFill>
        <p:spPr>
          <a:xfrm>
            <a:off x="-1" y="11277600"/>
            <a:ext cx="0" cy="0"/>
          </a:xfrm>
          <a:prstGeom prst="rect">
            <a:avLst/>
          </a:prstGeom>
          <a:noFill/>
          <a:ln>
            <a:noFill/>
          </a:ln>
        </p:spPr>
      </p:pic>
      <p:sp>
        <p:nvSpPr>
          <p:cNvPr id="11" name="Google Shape;11;p2"/>
          <p:cNvSpPr txBox="1"/>
          <p:nvPr/>
        </p:nvSpPr>
        <p:spPr>
          <a:xfrm>
            <a:off x="33887509" y="30931972"/>
            <a:ext cx="7785481" cy="17526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0"/>
              <a:buFont typeface="Arial"/>
              <a:buNone/>
            </a:pPr>
            <a:r>
              <a:rPr lang="en-US" sz="5000" b="1" i="0" u="none" strike="noStrike" cap="none">
                <a:solidFill>
                  <a:srgbClr val="888888"/>
                </a:solidFill>
                <a:latin typeface="Trebuchet MS"/>
                <a:ea typeface="Trebuchet MS"/>
                <a:cs typeface="Trebuchet MS"/>
                <a:sym typeface="Trebuchet MS"/>
              </a:rPr>
              <a:t>Learn more: sph.umn.edu</a:t>
            </a:r>
            <a:endParaRPr sz="5000" b="1" i="0" u="none" strike="noStrike" cap="none">
              <a:solidFill>
                <a:srgbClr val="888888"/>
              </a:solidFill>
              <a:latin typeface="Trebuchet MS"/>
              <a:ea typeface="Trebuchet MS"/>
              <a:cs typeface="Trebuchet MS"/>
              <a:sym typeface="Trebuchet MS"/>
            </a:endParaRPr>
          </a:p>
        </p:txBody>
      </p:sp>
      <p:pic>
        <p:nvPicPr>
          <p:cNvPr id="12" name="Google Shape;12;p2"/>
          <p:cNvPicPr preferRelativeResize="0"/>
          <p:nvPr/>
        </p:nvPicPr>
        <p:blipFill rotWithShape="1">
          <a:blip r:embed="rId6">
            <a:alphaModFix/>
          </a:blip>
          <a:srcRect/>
          <a:stretch/>
        </p:blipFill>
        <p:spPr>
          <a:xfrm>
            <a:off x="-1" y="11277600"/>
            <a:ext cx="0" cy="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audio" Target="../media/media4.mp3"/><Relationship Id="rId13" Type="http://schemas.openxmlformats.org/officeDocument/2006/relationships/hyperlink" Target="mailto:korth073@umn.edu" TargetMode="External"/><Relationship Id="rId18" Type="http://schemas.openxmlformats.org/officeDocument/2006/relationships/image" Target="../media/image6.png"/><Relationship Id="rId3" Type="http://schemas.microsoft.com/office/2007/relationships/media" Target="../media/media2.mp3"/><Relationship Id="rId7" Type="http://schemas.microsoft.com/office/2007/relationships/media" Target="../media/media4.mp3"/><Relationship Id="rId12" Type="http://schemas.openxmlformats.org/officeDocument/2006/relationships/hyperlink" Target="mailto:pinau003@umn.edu" TargetMode="External"/><Relationship Id="rId17" Type="http://schemas.openxmlformats.org/officeDocument/2006/relationships/image" Target="../media/image5.png"/><Relationship Id="rId2" Type="http://schemas.openxmlformats.org/officeDocument/2006/relationships/audio" Target="../media/media1.m4a"/><Relationship Id="rId16" Type="http://schemas.openxmlformats.org/officeDocument/2006/relationships/image" Target="../media/image4.png"/><Relationship Id="rId1" Type="http://schemas.microsoft.com/office/2007/relationships/media" Target="../media/media1.m4a"/><Relationship Id="rId6" Type="http://schemas.openxmlformats.org/officeDocument/2006/relationships/audio" Target="../media/media3.mp3"/><Relationship Id="rId11" Type="http://schemas.openxmlformats.org/officeDocument/2006/relationships/hyperlink" Target="mailto:adabo004@umn.edu" TargetMode="External"/><Relationship Id="rId5" Type="http://schemas.microsoft.com/office/2007/relationships/media" Target="../media/media3.mp3"/><Relationship Id="rId15" Type="http://schemas.openxmlformats.org/officeDocument/2006/relationships/image" Target="../media/image3.png"/><Relationship Id="rId10" Type="http://schemas.openxmlformats.org/officeDocument/2006/relationships/notesSlide" Target="../notesSlides/notesSlide1.xml"/><Relationship Id="rId19" Type="http://schemas.openxmlformats.org/officeDocument/2006/relationships/image" Target="../media/image7.png"/><Relationship Id="rId4" Type="http://schemas.openxmlformats.org/officeDocument/2006/relationships/audio" Target="../media/media2.mp3"/><Relationship Id="rId9" Type="http://schemas.openxmlformats.org/officeDocument/2006/relationships/slideLayout" Target="../slideLayouts/slideLayout1.xml"/><Relationship Id="rId14" Type="http://schemas.openxmlformats.org/officeDocument/2006/relationships/hyperlink" Target="https://www.cdc.gov/coronavirus/2019-ncov/downloads/php/principles-contact-tracing-booklet.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
          <p:cNvSpPr txBox="1">
            <a:spLocks noGrp="1"/>
          </p:cNvSpPr>
          <p:nvPr>
            <p:ph type="title"/>
          </p:nvPr>
        </p:nvSpPr>
        <p:spPr>
          <a:xfrm>
            <a:off x="2215498" y="681931"/>
            <a:ext cx="25923331" cy="1654153"/>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2"/>
              </a:buClr>
              <a:buSzPts val="8000"/>
              <a:buFont typeface="Arial"/>
              <a:buNone/>
            </a:pPr>
            <a:r>
              <a:rPr lang="en-US" sz="8000"/>
              <a:t>COVID-19 CONTACT TRACING NEWS ENVIRONMENT IN MINNESOTA</a:t>
            </a:r>
            <a:endParaRPr/>
          </a:p>
        </p:txBody>
      </p:sp>
      <p:sp>
        <p:nvSpPr>
          <p:cNvPr id="138" name="Google Shape;138;p1"/>
          <p:cNvSpPr txBox="1">
            <a:spLocks noGrp="1"/>
          </p:cNvSpPr>
          <p:nvPr>
            <p:ph type="body" idx="1"/>
          </p:nvPr>
        </p:nvSpPr>
        <p:spPr>
          <a:xfrm>
            <a:off x="2186850" y="2534850"/>
            <a:ext cx="25701900" cy="165420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Clr>
                <a:schemeClr val="lt1"/>
              </a:buClr>
              <a:buSzPts val="4000"/>
              <a:buNone/>
            </a:pPr>
            <a:r>
              <a:rPr lang="en-US" sz="4000" b="1" u="sng">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Alanalyn</a:t>
            </a:r>
            <a:r>
              <a:rPr lang="en-US" sz="4000" b="1" u="sng"/>
              <a:t> N. Pinaula-Toves</a:t>
            </a:r>
            <a:r>
              <a:rPr lang="en-US" sz="4000" b="1" u="sng" baseline="30000"/>
              <a:t>1</a:t>
            </a:r>
            <a:r>
              <a:rPr lang="en-US" sz="4000" b="1" u="sng"/>
              <a:t>, Maame Amma Adabor</a:t>
            </a:r>
            <a:r>
              <a:rPr lang="en-US" sz="4000" b="1" u="sng" baseline="30000"/>
              <a:t>1</a:t>
            </a:r>
            <a:r>
              <a:rPr lang="en-US" sz="4000" b="1" u="sng"/>
              <a:t>, Jennifer M. Korthas</a:t>
            </a:r>
            <a:r>
              <a:rPr lang="en-US" sz="4000" b="1" u="sng" baseline="30000"/>
              <a:t>1</a:t>
            </a:r>
            <a:r>
              <a:rPr lang="en-US" sz="4000"/>
              <a:t>, Hannah T. Kinzer</a:t>
            </a:r>
            <a:r>
              <a:rPr lang="en-US" sz="4000" baseline="30000"/>
              <a:t>2</a:t>
            </a:r>
            <a:endParaRPr sz="4000" baseline="30000"/>
          </a:p>
          <a:p>
            <a:pPr marL="457200" lvl="0" indent="-482600" algn="l" rtl="0">
              <a:lnSpc>
                <a:spcPct val="100000"/>
              </a:lnSpc>
              <a:spcBef>
                <a:spcPts val="0"/>
              </a:spcBef>
              <a:spcAft>
                <a:spcPts val="0"/>
              </a:spcAft>
              <a:buSzPts val="4000"/>
              <a:buAutoNum type="arabicParenR"/>
            </a:pPr>
            <a:r>
              <a:rPr lang="en-US" sz="4000" baseline="30000"/>
              <a:t>University of Minnesota-Twin Cities, 2) Washington University in St. Louis</a:t>
            </a:r>
            <a:endParaRPr sz="4000" baseline="30000"/>
          </a:p>
        </p:txBody>
      </p:sp>
      <p:sp>
        <p:nvSpPr>
          <p:cNvPr id="139" name="Google Shape;139;p1"/>
          <p:cNvSpPr txBox="1">
            <a:spLocks noGrp="1"/>
          </p:cNvSpPr>
          <p:nvPr>
            <p:ph type="body" idx="2"/>
          </p:nvPr>
        </p:nvSpPr>
        <p:spPr>
          <a:xfrm>
            <a:off x="3883962" y="4805518"/>
            <a:ext cx="5848863" cy="863001"/>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Clr>
                <a:schemeClr val="dk2"/>
              </a:buClr>
              <a:buSzPts val="5400"/>
              <a:buNone/>
            </a:pPr>
            <a:r>
              <a:rPr lang="en-US" sz="5400" dirty="0"/>
              <a:t>INTRODUCTION</a:t>
            </a:r>
            <a:endParaRPr dirty="0"/>
          </a:p>
        </p:txBody>
      </p:sp>
      <p:sp>
        <p:nvSpPr>
          <p:cNvPr id="140" name="Google Shape;140;p1"/>
          <p:cNvSpPr txBox="1">
            <a:spLocks noGrp="1"/>
          </p:cNvSpPr>
          <p:nvPr>
            <p:ph type="body" idx="5"/>
          </p:nvPr>
        </p:nvSpPr>
        <p:spPr>
          <a:xfrm>
            <a:off x="32429401" y="5155000"/>
            <a:ext cx="9593924" cy="980312"/>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Clr>
                <a:schemeClr val="dk2"/>
              </a:buClr>
              <a:buSzPts val="5400"/>
              <a:buNone/>
            </a:pPr>
            <a:r>
              <a:rPr lang="en-US" sz="54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CONCLUSIONS</a:t>
            </a:r>
            <a:endParaRPr dirty="0"/>
          </a:p>
        </p:txBody>
      </p:sp>
      <p:sp>
        <p:nvSpPr>
          <p:cNvPr id="141" name="Google Shape;141;p1"/>
          <p:cNvSpPr txBox="1">
            <a:spLocks noGrp="1"/>
          </p:cNvSpPr>
          <p:nvPr>
            <p:ph type="body" idx="6"/>
          </p:nvPr>
        </p:nvSpPr>
        <p:spPr>
          <a:xfrm>
            <a:off x="1413000" y="5950900"/>
            <a:ext cx="12814500" cy="79572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3200" b="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The uncertain and rapidly evolving nature of the COVID-19 pandemic left much of the world relying on news outlets for the latest public health information.</a:t>
            </a:r>
            <a:r>
              <a:rPr lang="en-US" sz="3200" b="0" dirty="0"/>
              <a:t> The content of the articles published by these news outlets may therefore have widespread and significant implications on public opinions, beliefs, and behaviors. </a:t>
            </a:r>
            <a:r>
              <a:rPr lang="en-US" sz="3200" b="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Contact tracing is a key strategy of coronavirus response utilized by state and local health department personnel that involves locating the source of an outbreak and </a:t>
            </a:r>
            <a:r>
              <a:rPr lang="en-US" sz="3200" b="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attempting</a:t>
            </a:r>
            <a:r>
              <a:rPr lang="en-US" sz="3200" b="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 to minimize the spread of the virus from this source</a:t>
            </a:r>
            <a:r>
              <a:rPr lang="en-US" sz="3200" b="0" baseline="300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1</a:t>
            </a:r>
            <a:r>
              <a:rPr lang="en-US" sz="3200" b="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a:t>
            </a:r>
            <a:r>
              <a:rPr lang="en-US" sz="3200" b="0" dirty="0"/>
              <a:t> </a:t>
            </a:r>
            <a:r>
              <a:rPr lang="en-US" sz="3200" b="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The present descriptive study analyzed content from Minnesota newspaper articles for their portrayal of COVID-19 contact tracing. It used content analysis to examine whether contact tracing was portrayed differently in mainstream versus local “ethnic” newspapers in factors such as the type of newspaper, the content of the information, and overall framing of contact tracing.</a:t>
            </a:r>
            <a:endParaRPr sz="6000" dirty="0"/>
          </a:p>
        </p:txBody>
      </p:sp>
      <p:sp>
        <p:nvSpPr>
          <p:cNvPr id="142" name="Google Shape;142;p1"/>
          <p:cNvSpPr txBox="1">
            <a:spLocks noGrp="1"/>
          </p:cNvSpPr>
          <p:nvPr>
            <p:ph type="body" idx="7"/>
          </p:nvPr>
        </p:nvSpPr>
        <p:spPr>
          <a:xfrm>
            <a:off x="32057228" y="20948427"/>
            <a:ext cx="9661800" cy="9804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2"/>
              </a:buClr>
              <a:buSzPts val="5400"/>
              <a:buNone/>
            </a:pPr>
            <a:r>
              <a:rPr lang="en-US" sz="5400"/>
              <a:t>ACKNOWLEDGEMENTS</a:t>
            </a:r>
            <a:endParaRPr/>
          </a:p>
        </p:txBody>
      </p:sp>
      <p:sp>
        <p:nvSpPr>
          <p:cNvPr id="143" name="Google Shape;143;p1"/>
          <p:cNvSpPr txBox="1">
            <a:spLocks noGrp="1"/>
          </p:cNvSpPr>
          <p:nvPr>
            <p:ph type="body" idx="8"/>
          </p:nvPr>
        </p:nvSpPr>
        <p:spPr>
          <a:xfrm>
            <a:off x="30635700" y="6487889"/>
            <a:ext cx="11842500" cy="8125807"/>
          </a:xfrm>
          <a:prstGeom prst="rect">
            <a:avLst/>
          </a:prstGeom>
          <a:noFill/>
          <a:ln>
            <a:noFill/>
          </a:ln>
        </p:spPr>
        <p:txBody>
          <a:bodyPr spcFirstLastPara="1" wrap="square" lIns="0" tIns="0" rIns="0" bIns="0" anchor="t" anchorCtr="0">
            <a:noAutofit/>
          </a:bodyPr>
          <a:lstStyle/>
          <a:p>
            <a:pPr marL="457200" lvl="0" indent="-425450" algn="l" rtl="0">
              <a:lnSpc>
                <a:spcPct val="115000"/>
              </a:lnSpc>
              <a:spcBef>
                <a:spcPts val="0"/>
              </a:spcBef>
              <a:spcAft>
                <a:spcPts val="0"/>
              </a:spcAft>
              <a:buSzPts val="3100"/>
              <a:buChar char="●"/>
            </a:pPr>
            <a:r>
              <a:rPr lang="en-US" sz="3100" dirty="0">
                <a:solidFill>
                  <a:srgbClr val="222222"/>
                </a:solidFill>
                <a:highlight>
                  <a:srgbClr val="FFFFFF"/>
                </a:highlight>
              </a:rPr>
              <a:t>Contact tracing was framed positively significantly more often in "ethnic"/local newspapers than in mainstream newspapers.</a:t>
            </a:r>
            <a:endParaRPr sz="3100" dirty="0"/>
          </a:p>
          <a:p>
            <a:pPr marL="914400" lvl="1" indent="-425450" algn="l" rtl="0">
              <a:lnSpc>
                <a:spcPct val="115000"/>
              </a:lnSpc>
              <a:spcBef>
                <a:spcPts val="0"/>
              </a:spcBef>
              <a:spcAft>
                <a:spcPts val="0"/>
              </a:spcAft>
              <a:buSzPts val="3100"/>
              <a:buChar char="○"/>
            </a:pPr>
            <a:r>
              <a:rPr lang="en-US" sz="3100" dirty="0"/>
              <a:t>This indicates that different audiences received different messages regarding COVID-19 contact tracing. It could lead to differing thoughts, behaviors, and attitudes across audiences regarding COVID-19 contact tracing information. </a:t>
            </a:r>
            <a:endParaRPr sz="3100" dirty="0"/>
          </a:p>
          <a:p>
            <a:pPr marL="457200" lvl="0" indent="-425450" algn="l" rtl="0">
              <a:lnSpc>
                <a:spcPct val="115000"/>
              </a:lnSpc>
              <a:spcBef>
                <a:spcPts val="0"/>
              </a:spcBef>
              <a:spcAft>
                <a:spcPts val="0"/>
              </a:spcAft>
              <a:buSzPts val="3100"/>
              <a:buChar char="●"/>
            </a:pPr>
            <a:r>
              <a:rPr lang="en-US" sz="3100" dirty="0">
                <a:solidFill>
                  <a:srgbClr val="222222"/>
                </a:solidFill>
                <a:highlight>
                  <a:srgbClr val="FFFFFF"/>
                </a:highlight>
              </a:rPr>
              <a:t>Contact tracing reasons and processes were mentioned slightly more frequently in "ethnic"/local newspapers than in mainstream newspapers, while contact tracing definitions were mentioned slightly less frequently in "ethnic"/local newspapers than in mainstream newspapers.</a:t>
            </a:r>
            <a:endParaRPr sz="3100" dirty="0">
              <a:solidFill>
                <a:srgbClr val="222222"/>
              </a:solidFill>
              <a:highlight>
                <a:srgbClr val="FFFFFF"/>
              </a:highlight>
            </a:endParaRPr>
          </a:p>
          <a:p>
            <a:pPr marL="914400" lvl="1" indent="-425450" algn="l" rtl="0">
              <a:lnSpc>
                <a:spcPct val="115000"/>
              </a:lnSpc>
              <a:spcBef>
                <a:spcPts val="0"/>
              </a:spcBef>
              <a:spcAft>
                <a:spcPts val="0"/>
              </a:spcAft>
              <a:buClr>
                <a:srgbClr val="222222"/>
              </a:buClr>
              <a:buSzPts val="3100"/>
              <a:buChar char="○"/>
            </a:pPr>
            <a:r>
              <a:rPr lang="en-US" sz="3100" dirty="0">
                <a:solidFill>
                  <a:srgbClr val="222222"/>
                </a:solidFill>
                <a:highlight>
                  <a:srgbClr val="FFFFFF"/>
                </a:highlight>
              </a:rPr>
              <a:t>The amount of total contact tracing information was similar across both groups, indicating that the framing of the information, not just the amount, influences the overall message that the audience receives. </a:t>
            </a:r>
            <a:endParaRPr sz="4300" dirty="0"/>
          </a:p>
        </p:txBody>
      </p:sp>
      <p:sp>
        <p:nvSpPr>
          <p:cNvPr id="144" name="Google Shape;144;p1"/>
          <p:cNvSpPr txBox="1">
            <a:spLocks noGrp="1"/>
          </p:cNvSpPr>
          <p:nvPr>
            <p:ph type="body" idx="13"/>
          </p:nvPr>
        </p:nvSpPr>
        <p:spPr>
          <a:xfrm>
            <a:off x="30901375" y="22518483"/>
            <a:ext cx="10975800" cy="23943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Arial"/>
              <a:buNone/>
            </a:pPr>
            <a:r>
              <a:rPr lang="en-US" sz="3200" dirty="0"/>
              <a:t>Thank you to our faculty guidance from Dr. Traci Toomey (University of Minnesota School of Public Health) and Dr. </a:t>
            </a:r>
            <a:r>
              <a:rPr lang="en-US" sz="3200" dirty="0" err="1"/>
              <a:t>Elisia</a:t>
            </a:r>
            <a:r>
              <a:rPr lang="en-US" sz="3200" dirty="0"/>
              <a:t> Cohen (University of Minnesota Hubbard School of Journalism and Mass Communication. Data cleaning and data analysis done by </a:t>
            </a:r>
            <a:r>
              <a:rPr lang="en-US" sz="32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Hannah</a:t>
            </a:r>
            <a:r>
              <a:rPr lang="en-US" sz="3200" dirty="0"/>
              <a:t> Kinzer (Washington University in St. Louis, Brown School). Funding provided by the Hawley Award for student research (University of Minnesota School of Public Health).</a:t>
            </a:r>
            <a:endParaRPr dirty="0"/>
          </a:p>
        </p:txBody>
      </p:sp>
      <p:sp>
        <p:nvSpPr>
          <p:cNvPr id="145" name="Google Shape;145;p1"/>
          <p:cNvSpPr txBox="1">
            <a:spLocks noGrp="1"/>
          </p:cNvSpPr>
          <p:nvPr>
            <p:ph type="body" idx="14"/>
          </p:nvPr>
        </p:nvSpPr>
        <p:spPr>
          <a:xfrm>
            <a:off x="3912050" y="25341973"/>
            <a:ext cx="11583300" cy="113130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Clr>
                <a:schemeClr val="dk2"/>
              </a:buClr>
              <a:buSzPct val="100000"/>
              <a:buNone/>
            </a:pPr>
            <a:r>
              <a:rPr lang="en-US" sz="5400" dirty="0"/>
              <a:t>RESULTS</a:t>
            </a:r>
            <a:endParaRPr dirty="0"/>
          </a:p>
          <a:p>
            <a:pPr marL="0" lvl="0" indent="0" algn="l" rtl="0">
              <a:lnSpc>
                <a:spcPct val="100000"/>
              </a:lnSpc>
              <a:spcBef>
                <a:spcPts val="0"/>
              </a:spcBef>
              <a:spcAft>
                <a:spcPts val="0"/>
              </a:spcAft>
              <a:buClr>
                <a:schemeClr val="dk2"/>
              </a:buClr>
              <a:buSzPct val="100000"/>
              <a:buNone/>
            </a:pPr>
            <a:endParaRPr dirty="0"/>
          </a:p>
        </p:txBody>
      </p:sp>
      <p:sp>
        <p:nvSpPr>
          <p:cNvPr id="146" name="Google Shape;146;p1"/>
          <p:cNvSpPr txBox="1">
            <a:spLocks noGrp="1"/>
          </p:cNvSpPr>
          <p:nvPr>
            <p:ph type="body" idx="16"/>
          </p:nvPr>
        </p:nvSpPr>
        <p:spPr>
          <a:xfrm>
            <a:off x="15145331" y="4969564"/>
            <a:ext cx="14892531" cy="967016"/>
          </a:xfrm>
          <a:prstGeom prst="rect">
            <a:avLst/>
          </a:prstGeom>
          <a:solidFill>
            <a:schemeClr val="accent3"/>
          </a:solidFill>
          <a:ln>
            <a:noFill/>
          </a:ln>
        </p:spPr>
        <p:txBody>
          <a:bodyPr spcFirstLastPara="1" wrap="square" lIns="0" tIns="0" rIns="0" bIns="0" anchor="ctr" anchorCtr="0">
            <a:normAutofit/>
          </a:bodyPr>
          <a:lstStyle/>
          <a:p>
            <a:pPr marL="0" lvl="0" indent="0" algn="ctr" rtl="0">
              <a:lnSpc>
                <a:spcPct val="90000"/>
              </a:lnSpc>
              <a:spcBef>
                <a:spcPts val="0"/>
              </a:spcBef>
              <a:spcAft>
                <a:spcPts val="0"/>
              </a:spcAft>
              <a:buClr>
                <a:schemeClr val="lt1"/>
              </a:buClr>
              <a:buSzPts val="4000"/>
              <a:buFont typeface="Arial"/>
              <a:buNone/>
            </a:pPr>
            <a:r>
              <a:rPr lang="en-US"/>
              <a:t>FRAMING OF CONTACT TRACING</a:t>
            </a:r>
            <a:endParaRPr/>
          </a:p>
        </p:txBody>
      </p:sp>
      <p:sp>
        <p:nvSpPr>
          <p:cNvPr id="147" name="Google Shape;147;p1"/>
          <p:cNvSpPr txBox="1">
            <a:spLocks noGrp="1"/>
          </p:cNvSpPr>
          <p:nvPr>
            <p:ph type="body" idx="18"/>
          </p:nvPr>
        </p:nvSpPr>
        <p:spPr>
          <a:xfrm>
            <a:off x="14713475" y="12738950"/>
            <a:ext cx="15293400" cy="21915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000"/>
              <a:t>Figure 1 illustrates the percentage of each article group that framed contact tracing positively (mainstream n=602, “ethnic”/local n=28, total n=630). </a:t>
            </a:r>
            <a:endParaRPr sz="2000"/>
          </a:p>
          <a:p>
            <a:pPr marL="0" lvl="0" indent="0" algn="l" rtl="0">
              <a:lnSpc>
                <a:spcPct val="115000"/>
              </a:lnSpc>
              <a:spcBef>
                <a:spcPts val="0"/>
              </a:spcBef>
              <a:spcAft>
                <a:spcPts val="0"/>
              </a:spcAft>
              <a:buClr>
                <a:schemeClr val="dk1"/>
              </a:buClr>
              <a:buSzPts val="1100"/>
              <a:buFont typeface="Arial"/>
              <a:buNone/>
            </a:pPr>
            <a:r>
              <a:rPr lang="en-US" sz="2000" b="1"/>
              <a:t>Positive framing example: </a:t>
            </a:r>
            <a:r>
              <a:rPr lang="en-US" sz="2000"/>
              <a:t>“</a:t>
            </a:r>
            <a:r>
              <a:rPr lang="en-US" sz="2000">
                <a:solidFill>
                  <a:srgbClr val="262626"/>
                </a:solidFill>
                <a:highlight>
                  <a:srgbClr val="FFFFFF"/>
                </a:highlight>
              </a:rPr>
              <a:t>That means it's critical to continue the measures that can limit the toll: mask-wearing, hunkering down, hand-washing, testing and contact tracing”</a:t>
            </a:r>
            <a:endParaRPr sz="2000">
              <a:solidFill>
                <a:srgbClr val="262626"/>
              </a:solidFill>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US" sz="2000" b="1">
                <a:solidFill>
                  <a:srgbClr val="262626"/>
                </a:solidFill>
                <a:highlight>
                  <a:srgbClr val="FFFFFF"/>
                </a:highlight>
              </a:rPr>
              <a:t>Not positive framing example: </a:t>
            </a:r>
            <a:r>
              <a:rPr lang="en-US" sz="2000">
                <a:solidFill>
                  <a:srgbClr val="262626"/>
                </a:solidFill>
                <a:highlight>
                  <a:srgbClr val="FFFFFF"/>
                </a:highlight>
              </a:rPr>
              <a:t>“</a:t>
            </a:r>
            <a:r>
              <a:rPr lang="en-US" sz="2000">
                <a:solidFill>
                  <a:srgbClr val="212121"/>
                </a:solidFill>
              </a:rPr>
              <a:t>Edwards said this week he was feeling better and hoped to be back at practice this week, but contact tracing and cardio evaluation results left the Sun Devils without enough players to play”</a:t>
            </a:r>
            <a:endParaRPr sz="2000">
              <a:solidFill>
                <a:srgbClr val="212121"/>
              </a:solidFill>
            </a:endParaRPr>
          </a:p>
          <a:p>
            <a:pPr marL="0" lvl="0" indent="0" algn="l" rtl="0">
              <a:lnSpc>
                <a:spcPct val="115000"/>
              </a:lnSpc>
              <a:spcBef>
                <a:spcPts val="0"/>
              </a:spcBef>
              <a:spcAft>
                <a:spcPts val="0"/>
              </a:spcAft>
              <a:buClr>
                <a:schemeClr val="dk1"/>
              </a:buClr>
              <a:buSzPts val="1100"/>
              <a:buFont typeface="Arial"/>
              <a:buNone/>
            </a:pPr>
            <a:endParaRPr sz="1100"/>
          </a:p>
          <a:p>
            <a:pPr marL="0" lvl="0" indent="0" algn="l" rtl="0">
              <a:lnSpc>
                <a:spcPct val="115000"/>
              </a:lnSpc>
              <a:spcBef>
                <a:spcPts val="0"/>
              </a:spcBef>
              <a:spcAft>
                <a:spcPts val="0"/>
              </a:spcAft>
              <a:buClr>
                <a:schemeClr val="dk1"/>
              </a:buClr>
              <a:buSzPts val="1100"/>
              <a:buFont typeface="Arial"/>
              <a:buNone/>
            </a:pPr>
            <a:r>
              <a:rPr lang="en-US" sz="1300">
                <a:solidFill>
                  <a:srgbClr val="262626"/>
                </a:solidFill>
                <a:highlight>
                  <a:srgbClr val="FFFFFF"/>
                </a:highlight>
                <a:latin typeface="Georgia"/>
                <a:ea typeface="Georgia"/>
                <a:cs typeface="Georgia"/>
                <a:sym typeface="Georgia"/>
              </a:rPr>
              <a:t>“</a:t>
            </a:r>
            <a:endParaRPr sz="1300">
              <a:solidFill>
                <a:srgbClr val="262626"/>
              </a:solidFill>
              <a:highlight>
                <a:srgbClr val="FFFFFF"/>
              </a:highlight>
              <a:latin typeface="Georgia"/>
              <a:ea typeface="Georgia"/>
              <a:cs typeface="Georgia"/>
              <a:sym typeface="Georgia"/>
            </a:endParaRPr>
          </a:p>
        </p:txBody>
      </p:sp>
      <p:sp>
        <p:nvSpPr>
          <p:cNvPr id="148" name="Google Shape;148;p1"/>
          <p:cNvSpPr txBox="1">
            <a:spLocks noGrp="1"/>
          </p:cNvSpPr>
          <p:nvPr>
            <p:ph type="body" idx="19"/>
          </p:nvPr>
        </p:nvSpPr>
        <p:spPr>
          <a:xfrm>
            <a:off x="15140769" y="14944989"/>
            <a:ext cx="14847324" cy="889688"/>
          </a:xfrm>
          <a:prstGeom prst="rect">
            <a:avLst/>
          </a:prstGeom>
          <a:solidFill>
            <a:schemeClr val="accent3"/>
          </a:solidFill>
          <a:ln>
            <a:noFill/>
          </a:ln>
        </p:spPr>
        <p:txBody>
          <a:bodyPr spcFirstLastPara="1" wrap="square" lIns="0" tIns="0" rIns="0" bIns="0" anchor="ctr" anchorCtr="0">
            <a:normAutofit/>
          </a:bodyPr>
          <a:lstStyle/>
          <a:p>
            <a:pPr marL="0" lvl="0" indent="0" algn="ctr" rtl="0">
              <a:lnSpc>
                <a:spcPct val="90000"/>
              </a:lnSpc>
              <a:spcBef>
                <a:spcPts val="0"/>
              </a:spcBef>
              <a:spcAft>
                <a:spcPts val="0"/>
              </a:spcAft>
              <a:buClr>
                <a:schemeClr val="lt1"/>
              </a:buClr>
              <a:buSzPts val="4000"/>
              <a:buFont typeface="Arial"/>
              <a:buNone/>
            </a:pPr>
            <a:r>
              <a:rPr lang="en-US"/>
              <a:t>CONTACT TRACING INFORMATION</a:t>
            </a:r>
            <a:endParaRPr/>
          </a:p>
        </p:txBody>
      </p:sp>
      <p:sp>
        <p:nvSpPr>
          <p:cNvPr id="149" name="Google Shape;149;p1"/>
          <p:cNvSpPr txBox="1">
            <a:spLocks noGrp="1"/>
          </p:cNvSpPr>
          <p:nvPr>
            <p:ph type="body" idx="20"/>
          </p:nvPr>
        </p:nvSpPr>
        <p:spPr>
          <a:xfrm>
            <a:off x="32071941" y="26824784"/>
            <a:ext cx="9661800" cy="9804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2"/>
              </a:buClr>
              <a:buSzPts val="5400"/>
              <a:buNone/>
            </a:pPr>
            <a:r>
              <a:rPr lang="en-US" sz="5400"/>
              <a:t>CONTACT INFORMATION</a:t>
            </a:r>
            <a:endParaRPr/>
          </a:p>
        </p:txBody>
      </p:sp>
      <p:sp>
        <p:nvSpPr>
          <p:cNvPr id="150" name="Google Shape;150;p1"/>
          <p:cNvSpPr txBox="1">
            <a:spLocks noGrp="1"/>
          </p:cNvSpPr>
          <p:nvPr>
            <p:ph type="body" idx="21"/>
          </p:nvPr>
        </p:nvSpPr>
        <p:spPr>
          <a:xfrm>
            <a:off x="30729513" y="28145436"/>
            <a:ext cx="11004300" cy="1516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Arial"/>
              <a:buNone/>
            </a:pPr>
            <a:r>
              <a:rPr lang="en-US" sz="3200"/>
              <a:t>Maame Amma Adabor: </a:t>
            </a:r>
            <a:r>
              <a:rPr lang="en-US" sz="3200" u="sng">
                <a:solidFill>
                  <a:schemeClr val="hlink"/>
                </a:solidFill>
                <a:hlinkClick r:id="rId11"/>
              </a:rPr>
              <a:t>adabo004@umn.edu</a:t>
            </a:r>
            <a:r>
              <a:rPr lang="en-US" sz="3200"/>
              <a:t>  </a:t>
            </a:r>
            <a:endParaRPr/>
          </a:p>
          <a:p>
            <a:pPr marL="0" lvl="0" indent="0" algn="l" rtl="0">
              <a:lnSpc>
                <a:spcPct val="90000"/>
              </a:lnSpc>
              <a:spcBef>
                <a:spcPts val="0"/>
              </a:spcBef>
              <a:spcAft>
                <a:spcPts val="0"/>
              </a:spcAft>
              <a:buClr>
                <a:schemeClr val="dk1"/>
              </a:buClr>
              <a:buSzPts val="3200"/>
              <a:buFont typeface="Arial"/>
              <a:buNone/>
            </a:pPr>
            <a:r>
              <a:rPr lang="en-US" sz="3200"/>
              <a:t>Alanalyn Pinaula-Toves: </a:t>
            </a:r>
            <a:r>
              <a:rPr lang="en-US" sz="3200" u="sng">
                <a:solidFill>
                  <a:schemeClr val="hlink"/>
                </a:solidFill>
                <a:hlinkClick r:id="rId12"/>
              </a:rPr>
              <a:t>pinau003@umn.edu</a:t>
            </a:r>
            <a:r>
              <a:rPr lang="en-US" sz="3200"/>
              <a:t> </a:t>
            </a:r>
            <a:endParaRPr/>
          </a:p>
          <a:p>
            <a:pPr marL="0" lvl="0" indent="0" algn="l" rtl="0">
              <a:lnSpc>
                <a:spcPct val="90000"/>
              </a:lnSpc>
              <a:spcBef>
                <a:spcPts val="0"/>
              </a:spcBef>
              <a:spcAft>
                <a:spcPts val="0"/>
              </a:spcAft>
              <a:buClr>
                <a:schemeClr val="dk1"/>
              </a:buClr>
              <a:buSzPts val="3200"/>
              <a:buFont typeface="Arial"/>
              <a:buNone/>
            </a:pPr>
            <a:r>
              <a:rPr lang="en-US" sz="3200"/>
              <a:t>Jennifer Korthas: </a:t>
            </a:r>
            <a:r>
              <a:rPr lang="en-US" sz="3200" u="sng">
                <a:solidFill>
                  <a:schemeClr val="hlink"/>
                </a:solidFill>
                <a:hlinkClick r:id="rId13"/>
              </a:rPr>
              <a:t>korth073@umn.edu</a:t>
            </a:r>
            <a:endParaRPr sz="3200"/>
          </a:p>
          <a:p>
            <a:pPr marL="0" lvl="0" indent="0" algn="l" rtl="0">
              <a:lnSpc>
                <a:spcPct val="90000"/>
              </a:lnSpc>
              <a:spcBef>
                <a:spcPts val="0"/>
              </a:spcBef>
              <a:spcAft>
                <a:spcPts val="0"/>
              </a:spcAft>
              <a:buClr>
                <a:schemeClr val="dk1"/>
              </a:buClr>
              <a:buSzPts val="3200"/>
              <a:buFont typeface="Arial"/>
              <a:buNone/>
            </a:pPr>
            <a:r>
              <a:rPr lang="en-US" sz="3200"/>
              <a:t> </a:t>
            </a:r>
            <a:endParaRPr/>
          </a:p>
        </p:txBody>
      </p:sp>
      <p:sp>
        <p:nvSpPr>
          <p:cNvPr id="151" name="Google Shape;151;p1"/>
          <p:cNvSpPr txBox="1">
            <a:spLocks noGrp="1"/>
          </p:cNvSpPr>
          <p:nvPr>
            <p:ph type="body" idx="22"/>
          </p:nvPr>
        </p:nvSpPr>
        <p:spPr>
          <a:xfrm>
            <a:off x="32023241" y="15224866"/>
            <a:ext cx="9661800" cy="9804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2"/>
              </a:buClr>
              <a:buSzPts val="5400"/>
              <a:buNone/>
            </a:pPr>
            <a:r>
              <a:rPr lang="en-US" sz="5400"/>
              <a:t>REFERENCES</a:t>
            </a:r>
            <a:endParaRPr/>
          </a:p>
        </p:txBody>
      </p:sp>
      <p:sp>
        <p:nvSpPr>
          <p:cNvPr id="152" name="Google Shape;152;p1"/>
          <p:cNvSpPr txBox="1">
            <a:spLocks noGrp="1"/>
          </p:cNvSpPr>
          <p:nvPr>
            <p:ph type="body" idx="23"/>
          </p:nvPr>
        </p:nvSpPr>
        <p:spPr>
          <a:xfrm>
            <a:off x="30440025" y="16670350"/>
            <a:ext cx="11583300" cy="3813000"/>
          </a:xfrm>
          <a:prstGeom prst="rect">
            <a:avLst/>
          </a:prstGeom>
          <a:noFill/>
          <a:ln>
            <a:noFill/>
          </a:ln>
        </p:spPr>
        <p:txBody>
          <a:bodyPr spcFirstLastPara="1" wrap="square" lIns="0" tIns="0" rIns="0" bIns="0" anchor="t" anchorCtr="0">
            <a:noAutofit/>
          </a:bodyPr>
          <a:lstStyle/>
          <a:p>
            <a:pPr marL="457200" lvl="0" indent="0" algn="l" rtl="0">
              <a:lnSpc>
                <a:spcPct val="115000"/>
              </a:lnSpc>
              <a:spcBef>
                <a:spcPts val="0"/>
              </a:spcBef>
              <a:spcAft>
                <a:spcPts val="0"/>
              </a:spcAft>
              <a:buClr>
                <a:schemeClr val="dk1"/>
              </a:buClr>
              <a:buSzPts val="1100"/>
              <a:buFont typeface="Arial"/>
              <a:buNone/>
            </a:pPr>
            <a:r>
              <a:rPr lang="en-US" sz="3100" dirty="0"/>
              <a:t>[1] Centers for Disease Control and Prevention (CDC). (2020a). Contact Tracing: Part of a Multipronged Approach to Fight the COVID-19 Pandemic Certain core principles of contact tracing must always be adhered to : 1–5.</a:t>
            </a:r>
            <a:r>
              <a:rPr lang="en-US" sz="3100" dirty="0">
                <a:uFill>
                  <a:noFill/>
                </a:uFill>
                <a:hlinkClick r:id="rId14"/>
              </a:rPr>
              <a:t> </a:t>
            </a:r>
            <a:r>
              <a:rPr lang="en-US" sz="3100" u="sng" dirty="0">
                <a:solidFill>
                  <a:schemeClr val="hlink"/>
                </a:solidFill>
                <a:hlinkClick r:id="rId14"/>
              </a:rPr>
              <a:t>https://www.cdc.gov/coronavirus/2019-ncov/downloads/php/principles-contact-tracing-booklet.pdf</a:t>
            </a:r>
            <a:endParaRPr sz="3100" u="sng" dirty="0">
              <a:solidFill>
                <a:schemeClr val="hlink"/>
              </a:solidFill>
            </a:endParaRPr>
          </a:p>
          <a:p>
            <a:pPr marL="0" lvl="0" indent="0" algn="l" rtl="0">
              <a:lnSpc>
                <a:spcPct val="90000"/>
              </a:lnSpc>
              <a:spcBef>
                <a:spcPts val="800"/>
              </a:spcBef>
              <a:spcAft>
                <a:spcPts val="0"/>
              </a:spcAft>
              <a:buClr>
                <a:schemeClr val="dk1"/>
              </a:buClr>
              <a:buSzPts val="3200"/>
              <a:buFont typeface="Arial"/>
              <a:buNone/>
            </a:pPr>
            <a:endParaRPr sz="3200" dirty="0"/>
          </a:p>
        </p:txBody>
      </p:sp>
      <p:sp>
        <p:nvSpPr>
          <p:cNvPr id="153" name="Google Shape;153;p1"/>
          <p:cNvSpPr txBox="1">
            <a:spLocks noGrp="1"/>
          </p:cNvSpPr>
          <p:nvPr>
            <p:ph type="body" idx="25"/>
          </p:nvPr>
        </p:nvSpPr>
        <p:spPr>
          <a:xfrm>
            <a:off x="15190539" y="22667941"/>
            <a:ext cx="14816332" cy="76323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800"/>
              <a:buFont typeface="Arial"/>
              <a:buNone/>
            </a:pPr>
            <a:r>
              <a:rPr lang="en-US" sz="2000"/>
              <a:t>Figure 2 illustrates the percentage of articles in the 3 categories of news articles (630 articles total in the sample, N = 28 (ethnic), and N = 602 (mainstream))  that included the definition of contact tracing, a reason for it, and its process.</a:t>
            </a:r>
            <a:endParaRPr/>
          </a:p>
        </p:txBody>
      </p:sp>
      <p:sp>
        <p:nvSpPr>
          <p:cNvPr id="154" name="Google Shape;154;p1"/>
          <p:cNvSpPr txBox="1"/>
          <p:nvPr/>
        </p:nvSpPr>
        <p:spPr>
          <a:xfrm>
            <a:off x="1412991" y="26155813"/>
            <a:ext cx="12318600" cy="4139400"/>
          </a:xfrm>
          <a:prstGeom prst="rect">
            <a:avLst/>
          </a:prstGeom>
          <a:noFill/>
          <a:ln>
            <a:noFill/>
          </a:ln>
        </p:spPr>
        <p:txBody>
          <a:bodyPr spcFirstLastPara="1" wrap="square" lIns="0" tIns="0" rIns="0" bIns="0" anchor="t" anchorCtr="0">
            <a:noAutofit/>
          </a:bodyPr>
          <a:lstStyle/>
          <a:p>
            <a:pPr marL="457200" marR="0" lvl="0" indent="-349250" algn="l" rtl="0">
              <a:lnSpc>
                <a:spcPct val="90000"/>
              </a:lnSpc>
              <a:spcBef>
                <a:spcPts val="0"/>
              </a:spcBef>
              <a:spcAft>
                <a:spcPts val="0"/>
              </a:spcAft>
              <a:buClr>
                <a:srgbClr val="000000"/>
              </a:buClr>
              <a:buSzPts val="1900"/>
              <a:buFont typeface="Arial"/>
              <a:buChar char="●"/>
            </a:pPr>
            <a:r>
              <a:rPr lang="en-US" sz="32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Contact tracing was framed positively in 50% of “ethnic”/local articles and 27.57% of mainstream articles, indicating that contact tracing was framed positively significantly more often in “ethnic”/local articles than in mainstream articles (Chi^2 value of 6.5930). </a:t>
            </a:r>
            <a:r>
              <a:rPr lang="en-US" sz="3200" dirty="0"/>
              <a:t>* = significant difference with a p-value of 0.05.</a:t>
            </a:r>
            <a:endParaRPr sz="3200" b="0" i="0" u="none" strike="noStrike" cap="none" dirty="0">
              <a:solidFill>
                <a:srgbClr val="000000"/>
              </a:solidFill>
              <a:latin typeface="Arial"/>
              <a:ea typeface="Arial"/>
              <a:cs typeface="Arial"/>
              <a:sym typeface="Arial"/>
            </a:endParaRPr>
          </a:p>
          <a:p>
            <a:pPr marL="457200" marR="0" lvl="0" indent="-349250" algn="l" rtl="0">
              <a:lnSpc>
                <a:spcPct val="90000"/>
              </a:lnSpc>
              <a:spcBef>
                <a:spcPts val="0"/>
              </a:spcBef>
              <a:spcAft>
                <a:spcPts val="0"/>
              </a:spcAft>
              <a:buClr>
                <a:srgbClr val="000000"/>
              </a:buClr>
              <a:buSzPts val="1900"/>
              <a:buFont typeface="Arial"/>
              <a:buChar char="●"/>
            </a:pPr>
            <a:r>
              <a:rPr lang="en-US" sz="3200" b="0" i="0" u="none" strike="noStrike" cap="none" dirty="0">
                <a:solidFill>
                  <a:srgbClr val="000000"/>
                </a:solidFill>
                <a:latin typeface="Arial"/>
                <a:ea typeface="Arial"/>
                <a:cs typeface="Arial"/>
                <a:sym typeface="Arial"/>
              </a:rPr>
              <a:t>Across all news articles categories: the inclusion of a definition of contact tracing was in &lt;5% of articles, a reason for contact tracing was included in ≤ 25%, and an outline of the contact tracing process was included in &gt;18%.</a:t>
            </a:r>
            <a:endParaRPr dirty="0"/>
          </a:p>
          <a:p>
            <a:pPr marL="457200" marR="0" lvl="0" indent="-349250" algn="l" rtl="0">
              <a:lnSpc>
                <a:spcPct val="90000"/>
              </a:lnSpc>
              <a:spcBef>
                <a:spcPts val="0"/>
              </a:spcBef>
              <a:spcAft>
                <a:spcPts val="0"/>
              </a:spcAft>
              <a:buClr>
                <a:srgbClr val="000000"/>
              </a:buClr>
              <a:buSzPts val="1900"/>
              <a:buFont typeface="Arial"/>
              <a:buChar char="●"/>
            </a:pPr>
            <a:r>
              <a:rPr lang="en-US" sz="3200" b="0" i="0" u="none" strike="noStrike" cap="none" dirty="0">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Other refere</a:t>
            </a:r>
            <a:r>
              <a:rPr lang="en-US" sz="3200" i="0" u="none" strike="noStrike" cap="none"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nces </a:t>
            </a:r>
            <a:r>
              <a:rPr lang="en-US" sz="3200" dirty="0">
                <a:solidFill>
                  <a:schemeClr val="dk1"/>
                </a:solidFill>
                <a:highlight>
                  <a:srgbClr val="FFFFFF"/>
                </a:highligh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which included out-of-state news agencies and sports coaches, </a:t>
            </a:r>
            <a:r>
              <a:rPr lang="en-US" sz="3200" i="0" u="none" strike="noStrike" cap="none"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were c</a:t>
            </a:r>
            <a:r>
              <a:rPr lang="en-US" sz="3200" b="0" i="0" u="none" strike="noStrike" cap="none" dirty="0">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ited most often</a:t>
            </a:r>
            <a:r>
              <a:rPr lang="en-US" sz="32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 in </a:t>
            </a:r>
            <a:r>
              <a:rPr lang="en-US" sz="3200" b="0" i="0" u="none" strike="noStrike" cap="none" dirty="0">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over half (54%) </a:t>
            </a:r>
            <a:r>
              <a:rPr lang="en-US" sz="32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of articles in the</a:t>
            </a:r>
            <a:r>
              <a:rPr lang="en-US" sz="3200" b="0" i="0" u="none" strike="noStrike" cap="none" dirty="0">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 630 sample</a:t>
            </a:r>
            <a:r>
              <a:rPr lang="en-US" sz="3200" b="0" i="0" u="none" strike="noStrike" cap="none" dirty="0">
                <a:solidFill>
                  <a:srgbClr val="000000"/>
                </a:solidFill>
                <a:latin typeface="Arial"/>
                <a:ea typeface="Arial"/>
                <a:cs typeface="Arial"/>
                <a:sym typeface="Arial"/>
              </a:rPr>
              <a:t>. Physician/Healthcare Workers came in second with a value of 20%. The NCI, Other Federal Departments, and Reused/ Repurposed articles were cited the least at a value of 0%. (See Figure 3)</a:t>
            </a:r>
            <a:endParaRPr sz="3200" b="0" i="0" u="none" strike="noStrike" cap="none" dirty="0">
              <a:solidFill>
                <a:srgbClr val="000000"/>
              </a:solidFill>
              <a:latin typeface="Arial"/>
              <a:ea typeface="Arial"/>
              <a:cs typeface="Arial"/>
              <a:sym typeface="Arial"/>
            </a:endParaRPr>
          </a:p>
        </p:txBody>
      </p:sp>
      <p:sp>
        <p:nvSpPr>
          <p:cNvPr id="155" name="Google Shape;155;p1"/>
          <p:cNvSpPr txBox="1"/>
          <p:nvPr/>
        </p:nvSpPr>
        <p:spPr>
          <a:xfrm>
            <a:off x="15190539" y="23782794"/>
            <a:ext cx="14847326" cy="889688"/>
          </a:xfrm>
          <a:prstGeom prst="rect">
            <a:avLst/>
          </a:prstGeom>
          <a:solidFill>
            <a:schemeClr val="accent3"/>
          </a:solidFill>
          <a:ln>
            <a:noFill/>
          </a:ln>
        </p:spPr>
        <p:txBody>
          <a:bodyPr spcFirstLastPara="1" wrap="square" lIns="0" tIns="0" rIns="0" bIns="0" anchor="ctr" anchorCtr="0">
            <a:normAutofit/>
          </a:bodyPr>
          <a:lstStyle/>
          <a:p>
            <a:pPr marL="0" marR="0" lvl="0" indent="0" algn="ctr" rtl="0">
              <a:lnSpc>
                <a:spcPct val="90000"/>
              </a:lnSpc>
              <a:spcBef>
                <a:spcPts val="0"/>
              </a:spcBef>
              <a:spcAft>
                <a:spcPts val="0"/>
              </a:spcAft>
              <a:buClr>
                <a:schemeClr val="lt1"/>
              </a:buClr>
              <a:buSzPts val="4000"/>
              <a:buFont typeface="Arial"/>
              <a:buNone/>
            </a:pPr>
            <a:r>
              <a:rPr lang="en-US" sz="4000" b="1" cap="small">
                <a:solidFill>
                  <a:schemeClr val="lt1"/>
                </a:solidFill>
              </a:rPr>
              <a:t>C</a:t>
            </a:r>
            <a:r>
              <a:rPr lang="en-US" sz="4000" b="1" i="0" u="none" strike="noStrike" cap="small">
                <a:solidFill>
                  <a:schemeClr val="lt1"/>
                </a:solidFill>
                <a:latin typeface="Arial"/>
                <a:ea typeface="Arial"/>
                <a:cs typeface="Arial"/>
                <a:sym typeface="Arial"/>
              </a:rPr>
              <a:t>ITED REFERENCES</a:t>
            </a:r>
            <a:endParaRPr sz="1400" b="0" i="0" u="none" strike="noStrike" cap="none">
              <a:solidFill>
                <a:srgbClr val="000000"/>
              </a:solidFill>
              <a:latin typeface="Arial"/>
              <a:ea typeface="Arial"/>
              <a:cs typeface="Arial"/>
              <a:sym typeface="Arial"/>
            </a:endParaRPr>
          </a:p>
        </p:txBody>
      </p:sp>
      <p:sp>
        <p:nvSpPr>
          <p:cNvPr id="156" name="Google Shape;156;p1"/>
          <p:cNvSpPr txBox="1"/>
          <p:nvPr/>
        </p:nvSpPr>
        <p:spPr>
          <a:xfrm flipH="1">
            <a:off x="15190537" y="32138688"/>
            <a:ext cx="23697001" cy="660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1200"/>
              </a:spcBef>
              <a:spcAft>
                <a:spcPts val="0"/>
              </a:spcAft>
              <a:buClr>
                <a:srgbClr val="000000"/>
              </a:buClr>
              <a:buSzPts val="2150"/>
              <a:buFont typeface="Arial"/>
              <a:buNone/>
            </a:pPr>
            <a:r>
              <a:rPr lang="en-US" sz="2150" b="0" i="0" u="none" strike="noStrike" cap="none">
                <a:solidFill>
                  <a:schemeClr val="dk1"/>
                </a:solidFill>
                <a:latin typeface="Arial"/>
                <a:ea typeface="Arial"/>
                <a:cs typeface="Arial"/>
                <a:sym typeface="Arial"/>
              </a:rPr>
              <a:t>Figure 3 illustrates who was referenced in the 630 total article samples that were observed in the data</a:t>
            </a:r>
            <a:endParaRPr sz="2150" b="0" i="0" u="none" strike="noStrike" cap="none">
              <a:solidFill>
                <a:schemeClr val="dk1"/>
              </a:solidFill>
              <a:latin typeface="Arial"/>
              <a:ea typeface="Arial"/>
              <a:cs typeface="Arial"/>
              <a:sym typeface="Arial"/>
            </a:endParaRPr>
          </a:p>
          <a:p>
            <a:pPr marL="0" marR="0" lvl="0" indent="0" algn="l" rtl="0">
              <a:lnSpc>
                <a:spcPct val="90000"/>
              </a:lnSpc>
              <a:spcBef>
                <a:spcPts val="1800"/>
              </a:spcBef>
              <a:spcAft>
                <a:spcPts val="0"/>
              </a:spcAft>
              <a:buClr>
                <a:schemeClr val="dk1"/>
              </a:buClr>
              <a:buSzPts val="2800"/>
              <a:buFont typeface="Arial"/>
              <a:buNone/>
            </a:pPr>
            <a:endParaRPr sz="2800" b="0" i="0" u="none" strike="noStrike" cap="none">
              <a:solidFill>
                <a:schemeClr val="dk1"/>
              </a:solidFill>
              <a:latin typeface="Arial"/>
              <a:ea typeface="Arial"/>
              <a:cs typeface="Arial"/>
              <a:sym typeface="Arial"/>
            </a:endParaRPr>
          </a:p>
        </p:txBody>
      </p:sp>
      <p:pic>
        <p:nvPicPr>
          <p:cNvPr id="157" name="Google Shape;157;p1"/>
          <p:cNvPicPr preferRelativeResize="0"/>
          <p:nvPr/>
        </p:nvPicPr>
        <p:blipFill rotWithShape="1">
          <a:blip r:embed="rId15">
            <a:alphaModFix/>
          </a:blip>
          <a:srcRect/>
          <a:stretch/>
        </p:blipFill>
        <p:spPr>
          <a:xfrm>
            <a:off x="15190544" y="25175789"/>
            <a:ext cx="14847326" cy="6459600"/>
          </a:xfrm>
          <a:prstGeom prst="rect">
            <a:avLst/>
          </a:prstGeom>
          <a:noFill/>
          <a:ln>
            <a:noFill/>
          </a:ln>
        </p:spPr>
      </p:pic>
      <p:pic>
        <p:nvPicPr>
          <p:cNvPr id="158" name="Google Shape;158;p1"/>
          <p:cNvPicPr preferRelativeResize="0"/>
          <p:nvPr/>
        </p:nvPicPr>
        <p:blipFill rotWithShape="1">
          <a:blip r:embed="rId16">
            <a:alphaModFix/>
          </a:blip>
          <a:srcRect b="1623"/>
          <a:stretch/>
        </p:blipFill>
        <p:spPr>
          <a:xfrm>
            <a:off x="16772800" y="5980950"/>
            <a:ext cx="11583275" cy="6758000"/>
          </a:xfrm>
          <a:prstGeom prst="rect">
            <a:avLst/>
          </a:prstGeom>
          <a:noFill/>
          <a:ln>
            <a:noFill/>
          </a:ln>
        </p:spPr>
      </p:pic>
      <p:sp>
        <p:nvSpPr>
          <p:cNvPr id="159" name="Google Shape;159;p1"/>
          <p:cNvSpPr txBox="1"/>
          <p:nvPr/>
        </p:nvSpPr>
        <p:spPr>
          <a:xfrm>
            <a:off x="3912050" y="14055079"/>
            <a:ext cx="12318600" cy="9783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chemeClr val="dk2"/>
              </a:buClr>
              <a:buSzPts val="5400"/>
              <a:buFont typeface="Arial"/>
              <a:buNone/>
            </a:pPr>
            <a:r>
              <a:rPr lang="en-US" sz="5400" b="1" i="0" u="none" strike="noStrike" cap="none" dirty="0">
                <a:solidFill>
                  <a:schemeClr val="dk2"/>
                </a:solidFill>
                <a:latin typeface="Trebuchet MS"/>
                <a:ea typeface="Trebuchet MS"/>
                <a:cs typeface="Trebuchet MS"/>
                <a:sym typeface="Trebuchet MS"/>
              </a:rPr>
              <a:t>METHODOLOGY</a:t>
            </a:r>
            <a:endParaRPr sz="5156" b="1" i="0" u="none" strike="noStrike" cap="none" dirty="0">
              <a:solidFill>
                <a:schemeClr val="dk2"/>
              </a:solidFill>
              <a:latin typeface="Trebuchet MS"/>
              <a:ea typeface="Trebuchet MS"/>
              <a:cs typeface="Trebuchet MS"/>
              <a:sym typeface="Trebuchet MS"/>
            </a:endParaRPr>
          </a:p>
        </p:txBody>
      </p:sp>
      <p:pic>
        <p:nvPicPr>
          <p:cNvPr id="160" name="Google Shape;160;p1" descr="Chart, bar chart&#10;&#10;Description automatically generated"/>
          <p:cNvPicPr preferRelativeResize="0"/>
          <p:nvPr/>
        </p:nvPicPr>
        <p:blipFill rotWithShape="1">
          <a:blip r:embed="rId17">
            <a:alphaModFix/>
          </a:blip>
          <a:srcRect/>
          <a:stretch/>
        </p:blipFill>
        <p:spPr>
          <a:xfrm>
            <a:off x="16356859" y="16042059"/>
            <a:ext cx="11531838" cy="6418521"/>
          </a:xfrm>
          <a:prstGeom prst="rect">
            <a:avLst/>
          </a:prstGeom>
          <a:noFill/>
          <a:ln>
            <a:noFill/>
          </a:ln>
        </p:spPr>
      </p:pic>
      <p:pic>
        <p:nvPicPr>
          <p:cNvPr id="161" name="Google Shape;161;p1"/>
          <p:cNvPicPr preferRelativeResize="0"/>
          <p:nvPr/>
        </p:nvPicPr>
        <p:blipFill>
          <a:blip r:embed="rId18">
            <a:alphaModFix/>
          </a:blip>
          <a:stretch>
            <a:fillRect/>
          </a:stretch>
        </p:blipFill>
        <p:spPr>
          <a:xfrm>
            <a:off x="3912050" y="15240761"/>
            <a:ext cx="7320507" cy="10025912"/>
          </a:xfrm>
          <a:prstGeom prst="rect">
            <a:avLst/>
          </a:prstGeom>
          <a:noFill/>
          <a:ln>
            <a:noFill/>
          </a:ln>
        </p:spPr>
      </p:pic>
      <p:cxnSp>
        <p:nvCxnSpPr>
          <p:cNvPr id="162" name="Google Shape;162;p1"/>
          <p:cNvCxnSpPr/>
          <p:nvPr/>
        </p:nvCxnSpPr>
        <p:spPr>
          <a:xfrm rot="10800000" flipH="1">
            <a:off x="-2147175" y="-4407400"/>
            <a:ext cx="112500" cy="731400"/>
          </a:xfrm>
          <a:prstGeom prst="straightConnector1">
            <a:avLst/>
          </a:prstGeom>
          <a:noFill/>
          <a:ln w="9525" cap="flat" cmpd="sng">
            <a:solidFill>
              <a:schemeClr val="dk2"/>
            </a:solidFill>
            <a:prstDash val="solid"/>
            <a:round/>
            <a:headEnd type="none" w="med" len="med"/>
            <a:tailEnd type="none" w="med" len="med"/>
          </a:ln>
        </p:spPr>
      </p:cxnSp>
      <p:cxnSp>
        <p:nvCxnSpPr>
          <p:cNvPr id="163" name="Google Shape;163;p1"/>
          <p:cNvCxnSpPr/>
          <p:nvPr/>
        </p:nvCxnSpPr>
        <p:spPr>
          <a:xfrm>
            <a:off x="20167500" y="8077888"/>
            <a:ext cx="0" cy="1125300"/>
          </a:xfrm>
          <a:prstGeom prst="straightConnector1">
            <a:avLst/>
          </a:prstGeom>
          <a:noFill/>
          <a:ln w="28575" cap="flat" cmpd="sng">
            <a:solidFill>
              <a:srgbClr val="000000"/>
            </a:solidFill>
            <a:prstDash val="solid"/>
            <a:round/>
            <a:headEnd type="none" w="med" len="med"/>
            <a:tailEnd type="none" w="med" len="med"/>
          </a:ln>
        </p:spPr>
      </p:cxnSp>
      <p:cxnSp>
        <p:nvCxnSpPr>
          <p:cNvPr id="164" name="Google Shape;164;p1"/>
          <p:cNvCxnSpPr/>
          <p:nvPr/>
        </p:nvCxnSpPr>
        <p:spPr>
          <a:xfrm>
            <a:off x="24384300" y="8077888"/>
            <a:ext cx="0" cy="1125300"/>
          </a:xfrm>
          <a:prstGeom prst="straightConnector1">
            <a:avLst/>
          </a:prstGeom>
          <a:noFill/>
          <a:ln w="28575" cap="flat" cmpd="sng">
            <a:solidFill>
              <a:srgbClr val="000000"/>
            </a:solidFill>
            <a:prstDash val="solid"/>
            <a:round/>
            <a:headEnd type="none" w="med" len="med"/>
            <a:tailEnd type="none" w="med" len="med"/>
          </a:ln>
        </p:spPr>
      </p:cxnSp>
      <p:cxnSp>
        <p:nvCxnSpPr>
          <p:cNvPr id="165" name="Google Shape;165;p1"/>
          <p:cNvCxnSpPr/>
          <p:nvPr/>
        </p:nvCxnSpPr>
        <p:spPr>
          <a:xfrm>
            <a:off x="20167500" y="8111725"/>
            <a:ext cx="4216800" cy="0"/>
          </a:xfrm>
          <a:prstGeom prst="straightConnector1">
            <a:avLst/>
          </a:prstGeom>
          <a:noFill/>
          <a:ln w="28575" cap="flat" cmpd="sng">
            <a:solidFill>
              <a:srgbClr val="000000"/>
            </a:solidFill>
            <a:prstDash val="solid"/>
            <a:round/>
            <a:headEnd type="none" w="med" len="med"/>
            <a:tailEnd type="none" w="med" len="med"/>
          </a:ln>
        </p:spPr>
      </p:cxnSp>
      <p:sp>
        <p:nvSpPr>
          <p:cNvPr id="166" name="Google Shape;166;p1"/>
          <p:cNvSpPr txBox="1"/>
          <p:nvPr/>
        </p:nvSpPr>
        <p:spPr>
          <a:xfrm flipH="1">
            <a:off x="21945600" y="7131313"/>
            <a:ext cx="2757300" cy="98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7000"/>
              <a:t>*</a:t>
            </a:r>
            <a:endParaRPr sz="7000"/>
          </a:p>
        </p:txBody>
      </p:sp>
      <p:pic>
        <p:nvPicPr>
          <p:cNvPr id="4" name="Conclusions (1)">
            <a:hlinkClick r:id="" action="ppaction://media"/>
            <a:extLst>
              <a:ext uri="{FF2B5EF4-FFF2-40B4-BE49-F238E27FC236}">
                <a16:creationId xmlns:a16="http://schemas.microsoft.com/office/drawing/2014/main" id="{E4580893-214E-403C-9234-3540CE994AC9}"/>
              </a:ext>
            </a:extLst>
          </p:cNvPr>
          <p:cNvPicPr>
            <a:picLocks noChangeAspect="1"/>
          </p:cNvPicPr>
          <p:nvPr>
            <a:audioFile r:link="rId2"/>
            <p:extLst>
              <p:ext uri="{DAA4B4D4-6D71-4841-9C94-3DE7FCFB9230}">
                <p14:media xmlns:p14="http://schemas.microsoft.com/office/powerpoint/2010/main" r:embed="rId1"/>
              </p:ext>
            </p:extLst>
          </p:nvPr>
        </p:nvPicPr>
        <p:blipFill>
          <a:blip r:embed="rId19"/>
          <a:stretch>
            <a:fillRect/>
          </a:stretch>
        </p:blipFill>
        <p:spPr>
          <a:xfrm>
            <a:off x="30901375" y="5019138"/>
            <a:ext cx="1116174" cy="1116174"/>
          </a:xfrm>
          <a:prstGeom prst="rect">
            <a:avLst/>
          </a:prstGeom>
        </p:spPr>
      </p:pic>
      <p:pic>
        <p:nvPicPr>
          <p:cNvPr id="6" name="Introduction (online-audio-converter.com)">
            <a:hlinkClick r:id="" action="ppaction://media"/>
            <a:extLst>
              <a:ext uri="{FF2B5EF4-FFF2-40B4-BE49-F238E27FC236}">
                <a16:creationId xmlns:a16="http://schemas.microsoft.com/office/drawing/2014/main" id="{20DEF896-2E17-4427-B1D5-36B9D10822FF}"/>
              </a:ext>
            </a:extLst>
          </p:cNvPr>
          <p:cNvPicPr>
            <a:picLocks noChangeAspect="1"/>
          </p:cNvPicPr>
          <p:nvPr>
            <a:audioFile r:link="rId4"/>
            <p:extLst>
              <p:ext uri="{DAA4B4D4-6D71-4841-9C94-3DE7FCFB9230}">
                <p14:media xmlns:p14="http://schemas.microsoft.com/office/powerpoint/2010/main" r:embed="rId3"/>
              </p:ext>
            </p:extLst>
          </p:nvPr>
        </p:nvPicPr>
        <p:blipFill>
          <a:blip r:embed="rId19"/>
          <a:stretch>
            <a:fillRect/>
          </a:stretch>
        </p:blipFill>
        <p:spPr>
          <a:xfrm>
            <a:off x="1495139" y="4678931"/>
            <a:ext cx="1116173" cy="1116173"/>
          </a:xfrm>
          <a:prstGeom prst="rect">
            <a:avLst/>
          </a:prstGeom>
        </p:spPr>
      </p:pic>
      <p:pic>
        <p:nvPicPr>
          <p:cNvPr id="7" name="Methodology (online-audio-converter.com)">
            <a:hlinkClick r:id="" action="ppaction://media"/>
            <a:extLst>
              <a:ext uri="{FF2B5EF4-FFF2-40B4-BE49-F238E27FC236}">
                <a16:creationId xmlns:a16="http://schemas.microsoft.com/office/drawing/2014/main" id="{05140686-F853-4796-B8D5-F2199FC28BE9}"/>
              </a:ext>
            </a:extLst>
          </p:cNvPr>
          <p:cNvPicPr>
            <a:picLocks noChangeAspect="1"/>
          </p:cNvPicPr>
          <p:nvPr>
            <a:audioFile r:link="rId6"/>
            <p:extLst>
              <p:ext uri="{DAA4B4D4-6D71-4841-9C94-3DE7FCFB9230}">
                <p14:media xmlns:p14="http://schemas.microsoft.com/office/powerpoint/2010/main" r:embed="rId5"/>
              </p:ext>
            </p:extLst>
          </p:nvPr>
        </p:nvPicPr>
        <p:blipFill>
          <a:blip r:embed="rId19"/>
          <a:stretch>
            <a:fillRect/>
          </a:stretch>
        </p:blipFill>
        <p:spPr>
          <a:xfrm>
            <a:off x="1458324" y="13967735"/>
            <a:ext cx="1152988" cy="1152988"/>
          </a:xfrm>
          <a:prstGeom prst="rect">
            <a:avLst/>
          </a:prstGeom>
        </p:spPr>
      </p:pic>
      <p:pic>
        <p:nvPicPr>
          <p:cNvPr id="8" name="Record (online-voice-recorder.com)">
            <a:hlinkClick r:id="" action="ppaction://media"/>
            <a:extLst>
              <a:ext uri="{FF2B5EF4-FFF2-40B4-BE49-F238E27FC236}">
                <a16:creationId xmlns:a16="http://schemas.microsoft.com/office/drawing/2014/main" id="{900DA4C6-2F5A-4600-8F6F-F91510FCA9C4}"/>
              </a:ext>
            </a:extLst>
          </p:cNvPr>
          <p:cNvPicPr>
            <a:picLocks noChangeAspect="1"/>
          </p:cNvPicPr>
          <p:nvPr>
            <a:audioFile r:link="rId8"/>
            <p:extLst>
              <p:ext uri="{DAA4B4D4-6D71-4841-9C94-3DE7FCFB9230}">
                <p14:media xmlns:p14="http://schemas.microsoft.com/office/powerpoint/2010/main" r:embed="rId7"/>
              </p:ext>
            </p:extLst>
          </p:nvPr>
        </p:nvPicPr>
        <p:blipFill>
          <a:blip r:embed="rId19"/>
          <a:stretch>
            <a:fillRect/>
          </a:stretch>
        </p:blipFill>
        <p:spPr>
          <a:xfrm>
            <a:off x="1649848" y="24943190"/>
            <a:ext cx="1131300" cy="113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126"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51539" fill="hold"/>
                                        <p:tgtEl>
                                          <p:spTgt spid="6"/>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28966" fill="hold"/>
                                        <p:tgtEl>
                                          <p:spTgt spid="7"/>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7448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9" fill="hold" display="0">
                  <p:stCondLst>
                    <p:cond delay="indefinite"/>
                  </p:stCondLst>
                  <p:endCondLst>
                    <p:cond evt="onStopAudio" delay="0">
                      <p:tgtEl>
                        <p:sldTgt/>
                      </p:tgtEl>
                    </p:cond>
                  </p:endCondLst>
                </p:cTn>
                <p:tgtEl>
                  <p:spTgt spid="4"/>
                </p:tgtEl>
              </p:cMediaNode>
            </p:audio>
            <p:audio>
              <p:cMediaNode vol="80000">
                <p:cTn id="20" fill="hold" display="0">
                  <p:stCondLst>
                    <p:cond delay="indefinite"/>
                  </p:stCondLst>
                  <p:endCondLst>
                    <p:cond evt="onStopAudio" delay="0">
                      <p:tgtEl>
                        <p:sldTgt/>
                      </p:tgtEl>
                    </p:cond>
                  </p:endCondLst>
                </p:cTn>
                <p:tgtEl>
                  <p:spTgt spid="6"/>
                </p:tgtEl>
              </p:cMediaNode>
            </p:audio>
            <p:audio>
              <p:cMediaNode vol="80000">
                <p:cTn id="21" fill="hold" display="0">
                  <p:stCondLst>
                    <p:cond delay="indefinite"/>
                  </p:stCondLst>
                  <p:endCondLst>
                    <p:cond evt="onStopAudio" delay="0">
                      <p:tgtEl>
                        <p:sldTgt/>
                      </p:tgtEl>
                    </p:cond>
                  </p:endCondLst>
                </p:cTn>
                <p:tgtEl>
                  <p:spTgt spid="7"/>
                </p:tgtEl>
              </p:cMediaNode>
            </p:audio>
            <p:audio>
              <p:cMediaNode vol="80000">
                <p:cTn id="22"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SPH-PPT-Theme">
  <a:themeElements>
    <a:clrScheme name="SPH_ColorPalette_2">
      <a:dk1>
        <a:srgbClr val="000000"/>
      </a:dk1>
      <a:lt1>
        <a:srgbClr val="FFFFFF"/>
      </a:lt1>
      <a:dk2>
        <a:srgbClr val="7A0019"/>
      </a:dk2>
      <a:lt2>
        <a:srgbClr val="FFCC3F"/>
      </a:lt2>
      <a:accent1>
        <a:srgbClr val="75787B"/>
      </a:accent1>
      <a:accent2>
        <a:srgbClr val="D0D0CE"/>
      </a:accent2>
      <a:accent3>
        <a:srgbClr val="236192"/>
      </a:accent3>
      <a:accent4>
        <a:srgbClr val="E04E39"/>
      </a:accent4>
      <a:accent5>
        <a:srgbClr val="006A52"/>
      </a:accent5>
      <a:accent6>
        <a:srgbClr val="D45D00"/>
      </a:accent6>
      <a:hlink>
        <a:srgbClr val="5BC2FF"/>
      </a:hlink>
      <a:folHlink>
        <a:srgbClr val="A4D65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4280</TotalTime>
  <Words>845</Words>
  <Application>Microsoft Office PowerPoint</Application>
  <PresentationFormat>Custom</PresentationFormat>
  <Paragraphs>35</Paragraphs>
  <Slides>1</Slides>
  <Notes>1</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Georgia</vt:lpstr>
      <vt:lpstr>Trebuchet MS</vt:lpstr>
      <vt:lpstr>SPH-PPT-Theme</vt:lpstr>
      <vt:lpstr>COVID-19 CONTACT TRACING NEWS ENVIRONMENT IN MINNESOTA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COVID-19 CONTACT TRACING NEWS ENVIRONMENT IN MINNESOTA</dc:title>
  <dc:creator>Keiko Takahashi</dc:creator>
  <cp:lastModifiedBy>Valerie M Collins</cp:lastModifiedBy>
  <cp:revision>4</cp:revision>
  <dcterms:created xsi:type="dcterms:W3CDTF">2017-01-26T20:32:12Z</dcterms:created>
  <dcterms:modified xsi:type="dcterms:W3CDTF">2021-12-16T14:22:27Z</dcterms:modified>
</cp:coreProperties>
</file>