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4198c390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4198c390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242b9f7aa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242b9f7aa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24198c390c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24198c390c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4198c390c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4198c390c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242b9f7aac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242b9f7aac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242d56aacb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242d56aacb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24198c390c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24198c390c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242b9f7aac_16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242b9f7aac_16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242b9f7aac_16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242b9f7aac_16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8.gif"/><Relationship Id="rId4" Type="http://schemas.openxmlformats.org/officeDocument/2006/relationships/image" Target="../media/image25.jpg"/><Relationship Id="rId5" Type="http://schemas.openxmlformats.org/officeDocument/2006/relationships/image" Target="../media/image7.jpg"/><Relationship Id="rId6" Type="http://schemas.openxmlformats.org/officeDocument/2006/relationships/image" Target="../media/image14.jpg"/><Relationship Id="rId7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1" Type="http://schemas.openxmlformats.org/officeDocument/2006/relationships/image" Target="../media/image9.jpg"/><Relationship Id="rId10" Type="http://schemas.openxmlformats.org/officeDocument/2006/relationships/hyperlink" Target="http://drive.google.com/file/d/1cS6XYE5ofBjQupEyYb7ZWKcfP3gDCYLi/view" TargetMode="External"/><Relationship Id="rId9" Type="http://schemas.openxmlformats.org/officeDocument/2006/relationships/image" Target="../media/image27.jpg"/><Relationship Id="rId5" Type="http://schemas.openxmlformats.org/officeDocument/2006/relationships/image" Target="../media/image1.png"/><Relationship Id="rId6" Type="http://schemas.openxmlformats.org/officeDocument/2006/relationships/hyperlink" Target="http://drive.google.com/file/d/1BTqFdgwWKu_HgLdjpQmzD7up_g6ZD38e/view" TargetMode="External"/><Relationship Id="rId7" Type="http://schemas.openxmlformats.org/officeDocument/2006/relationships/image" Target="../media/image3.jpg"/><Relationship Id="rId8" Type="http://schemas.openxmlformats.org/officeDocument/2006/relationships/hyperlink" Target="http://drive.google.com/file/d/1E077TvJ2h0Q4GX-R0tmKkgriuka5KvCR/view" TargetMode="External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.png"/><Relationship Id="rId10" Type="http://schemas.openxmlformats.org/officeDocument/2006/relationships/image" Target="../media/image5.png"/><Relationship Id="rId13" Type="http://schemas.openxmlformats.org/officeDocument/2006/relationships/image" Target="../media/image15.png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rive.google.com/file/d/1k_ELZPekBLp0MfN2yRZ--_p_B54oldM2/view" TargetMode="External"/><Relationship Id="rId4" Type="http://schemas.openxmlformats.org/officeDocument/2006/relationships/image" Target="../media/image21.jpg"/><Relationship Id="rId9" Type="http://schemas.openxmlformats.org/officeDocument/2006/relationships/image" Target="../media/image8.png"/><Relationship Id="rId5" Type="http://schemas.openxmlformats.org/officeDocument/2006/relationships/hyperlink" Target="http://drive.google.com/file/d/1CsvJPkEsf7z4XCmND0oDSvzm-E0-XOCC/view" TargetMode="External"/><Relationship Id="rId6" Type="http://schemas.openxmlformats.org/officeDocument/2006/relationships/image" Target="../media/image2.jpg"/><Relationship Id="rId7" Type="http://schemas.openxmlformats.org/officeDocument/2006/relationships/hyperlink" Target="http://drive.google.com/file/d/1ruxGxCpTnmaCFbFIK3qCqon7PIdWdJgc/view" TargetMode="External"/><Relationship Id="rId8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24.jpg"/><Relationship Id="rId10" Type="http://schemas.openxmlformats.org/officeDocument/2006/relationships/hyperlink" Target="http://drive.google.com/file/d/1IOTv1zcsTrpYad0O7SUSDNRBMEb_Wojq/view" TargetMode="External"/><Relationship Id="rId13" Type="http://schemas.openxmlformats.org/officeDocument/2006/relationships/image" Target="../media/image10.png"/><Relationship Id="rId1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22.jpg"/><Relationship Id="rId5" Type="http://schemas.openxmlformats.org/officeDocument/2006/relationships/image" Target="../media/image1.png"/><Relationship Id="rId6" Type="http://schemas.openxmlformats.org/officeDocument/2006/relationships/hyperlink" Target="http://drive.google.com/file/d/1xziXLvqYxc-OxP3W_NpOLItJ2zkb4DNL/view" TargetMode="External"/><Relationship Id="rId7" Type="http://schemas.openxmlformats.org/officeDocument/2006/relationships/image" Target="../media/image12.jpg"/><Relationship Id="rId8" Type="http://schemas.openxmlformats.org/officeDocument/2006/relationships/hyperlink" Target="http://drive.google.com/file/d/1ctgYLJYeRD4_SuPH76pwMpu0xJLzjWWy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98050" y="902400"/>
            <a:ext cx="8547900" cy="28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Learning Contact-Rich Manipulation Skills by Leveraging Multisensory Input</a:t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Times New Roman"/>
                <a:ea typeface="Times New Roman"/>
                <a:cs typeface="Times New Roman"/>
                <a:sym typeface="Times New Roman"/>
              </a:rPr>
              <a:t>Final Project for CSCI 5980: DeepRob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Times New Roman"/>
                <a:ea typeface="Times New Roman"/>
                <a:cs typeface="Times New Roman"/>
                <a:sym typeface="Times New Roman"/>
              </a:rPr>
              <a:t>Fall 2024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Times New Roman"/>
                <a:ea typeface="Times New Roman"/>
                <a:cs typeface="Times New Roman"/>
                <a:sym typeface="Times New Roman"/>
              </a:rPr>
              <a:t>University of Minnesota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710900" y="3717600"/>
            <a:ext cx="5722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Group 5: Mason Hawver, Ryan Diaz, and Hanchen Cui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 rot="5400000">
            <a:off x="4363125" y="489950"/>
            <a:ext cx="1391400" cy="1297800"/>
          </a:xfrm>
          <a:prstGeom prst="trapezoid">
            <a:avLst>
              <a:gd fmla="val 10056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 rot="5400000">
            <a:off x="4363125" y="3355703"/>
            <a:ext cx="1391400" cy="1297800"/>
          </a:xfrm>
          <a:prstGeom prst="trapezoid">
            <a:avLst>
              <a:gd fmla="val 10056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 rot="5400000">
            <a:off x="4363125" y="1922834"/>
            <a:ext cx="1391400" cy="1297800"/>
          </a:xfrm>
          <a:prstGeom prst="trapezoid">
            <a:avLst>
              <a:gd fmla="val 10056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5778750" y="588075"/>
            <a:ext cx="1147500" cy="1113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5778750" y="2015250"/>
            <a:ext cx="1147500" cy="1113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5778750" y="3442400"/>
            <a:ext cx="1147500" cy="1113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4502502" y="774662"/>
            <a:ext cx="11127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Vision Encoder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4502502" y="2201846"/>
            <a:ext cx="11127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Vision Encoder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502502" y="3628968"/>
            <a:ext cx="11127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Vision Encoder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5873462" y="826575"/>
            <a:ext cx="9582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Policy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5873462" y="2253750"/>
            <a:ext cx="9582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Policy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873462" y="3732800"/>
            <a:ext cx="9582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Policy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3">
            <a:alphaModFix/>
          </a:blip>
          <a:srcRect b="0" l="0" r="33239" t="0"/>
          <a:stretch/>
        </p:blipFill>
        <p:spPr>
          <a:xfrm>
            <a:off x="456300" y="1042951"/>
            <a:ext cx="3061800" cy="30575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w to Become a Chef | Tompkins ..."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7283" y="588075"/>
            <a:ext cx="1552342" cy="1113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ighest Paying Manufacturing Jobs in ..." id="74" name="Google Shape;74;p14"/>
          <p:cNvPicPr preferRelativeResize="0"/>
          <p:nvPr/>
        </p:nvPicPr>
        <p:blipFill rotWithShape="1">
          <a:blip r:embed="rId5">
            <a:alphaModFix/>
          </a:blip>
          <a:srcRect b="0" l="0" r="7183" t="0"/>
          <a:stretch/>
        </p:blipFill>
        <p:spPr>
          <a:xfrm>
            <a:off x="6997276" y="2015225"/>
            <a:ext cx="1552350" cy="1113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ild sweeping floor" id="75" name="Google Shape;75;p14"/>
          <p:cNvPicPr preferRelativeResize="0"/>
          <p:nvPr/>
        </p:nvPicPr>
        <p:blipFill rotWithShape="1">
          <a:blip r:embed="rId6">
            <a:alphaModFix/>
          </a:blip>
          <a:srcRect b="0" l="0" r="4725" t="0"/>
          <a:stretch/>
        </p:blipFill>
        <p:spPr>
          <a:xfrm>
            <a:off x="6997275" y="3442350"/>
            <a:ext cx="1552350" cy="10842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/>
          <p:nvPr/>
        </p:nvSpPr>
        <p:spPr>
          <a:xfrm rot="5400000">
            <a:off x="3759325" y="1769975"/>
            <a:ext cx="2029200" cy="1603500"/>
          </a:xfrm>
          <a:prstGeom prst="trapezoid">
            <a:avLst>
              <a:gd fmla="val 11871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4117575" y="2075688"/>
            <a:ext cx="1297800" cy="100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Pretrained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Vision Encoder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descr="File:Lock.svg - Wikimedia Commons" id="78" name="Google Shape;78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69888" y="1772438"/>
            <a:ext cx="343875" cy="4294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92775" y="121675"/>
            <a:ext cx="82959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Pretraining</a:t>
            </a:r>
            <a:endParaRPr b="1" sz="3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311700" y="1040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Multisensory Information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937" y="1712213"/>
            <a:ext cx="3434890" cy="2390951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70AD47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3157" y="1699338"/>
            <a:ext cx="4952918" cy="239095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70AD47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87" name="Google Shape;87;p15"/>
          <p:cNvSpPr/>
          <p:nvPr/>
        </p:nvSpPr>
        <p:spPr>
          <a:xfrm>
            <a:off x="3580789" y="2756788"/>
            <a:ext cx="464400" cy="301800"/>
          </a:xfrm>
          <a:prstGeom prst="rightArrow">
            <a:avLst>
              <a:gd fmla="val 39448" name="adj1"/>
              <a:gd fmla="val 53100" name="adj2"/>
            </a:avLst>
          </a:prstGeom>
          <a:solidFill>
            <a:srgbClr val="8D0020"/>
          </a:solidFill>
          <a:ln cap="flat" cmpd="sng" w="9525">
            <a:solidFill>
              <a:srgbClr val="8D00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D002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5213" y="664525"/>
            <a:ext cx="7613573" cy="403732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>
            <p:ph type="title"/>
          </p:nvPr>
        </p:nvSpPr>
        <p:spPr>
          <a:xfrm>
            <a:off x="311700" y="2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Multisensory</a:t>
            </a: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Pretraining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320" y="4569250"/>
            <a:ext cx="5256682" cy="4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5370" y="4569250"/>
            <a:ext cx="1831304" cy="4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311700" y="2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Masked Reconstruction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84988"/>
            <a:ext cx="4516425" cy="337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7575" y="886125"/>
            <a:ext cx="4516425" cy="3371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idx="1" type="body"/>
          </p:nvPr>
        </p:nvSpPr>
        <p:spPr>
          <a:xfrm>
            <a:off x="311700" y="248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Note: Hanchen did record the last two slides, but we lost the audio. And he left before he could record again. Don’t mark him off it was our fault not his.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Peg-In-Hole Task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1025" y="938213"/>
            <a:ext cx="2234900" cy="71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1025" y="2528500"/>
            <a:ext cx="2234900" cy="63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1025" y="4046675"/>
            <a:ext cx="2743200" cy="62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 title="scratch_peginhole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14000" y="587998"/>
            <a:ext cx="3751175" cy="141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 title="rgbd_peginhole.mp4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14000" y="2142223"/>
            <a:ext cx="3749040" cy="141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 title="rgbdft_peginhole.mp4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109438" y="3696438"/>
            <a:ext cx="3758186" cy="1408176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7648375" y="826875"/>
            <a:ext cx="10794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0/20 successful rollouts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19"/>
          <p:cNvSpPr txBox="1"/>
          <p:nvPr/>
        </p:nvSpPr>
        <p:spPr>
          <a:xfrm>
            <a:off x="7648375" y="2333125"/>
            <a:ext cx="10794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/20 successful rollouts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9"/>
          <p:cNvSpPr txBox="1"/>
          <p:nvPr/>
        </p:nvSpPr>
        <p:spPr>
          <a:xfrm>
            <a:off x="7648375" y="3839375"/>
            <a:ext cx="10794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" sz="15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/20 successful rollouts</a:t>
            </a:r>
            <a:endParaRPr sz="15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0" title="scratch_hammer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825" y="1079350"/>
            <a:ext cx="27432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>
            <p:ph type="title"/>
          </p:nvPr>
        </p:nvSpPr>
        <p:spPr>
          <a:xfrm>
            <a:off x="311700" y="88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Hammer Cleanup Task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8" name="Google Shape;128;p20" title="rgbd_hammer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00400" y="1079350"/>
            <a:ext cx="27432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 title="rgbdft_hammer.mp4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90985" y="1079350"/>
            <a:ext cx="27432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3975" y="3670150"/>
            <a:ext cx="2234900" cy="71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54550" y="3706213"/>
            <a:ext cx="2234900" cy="63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190975" y="3746350"/>
            <a:ext cx="2743200" cy="62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35650" y="4240268"/>
            <a:ext cx="2330850" cy="8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06575" y="4288568"/>
            <a:ext cx="2330850" cy="8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445125" y="4230875"/>
            <a:ext cx="2234900" cy="873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311700" y="88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 Coffee Preparation Task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975" y="3670150"/>
            <a:ext cx="2234900" cy="71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4550" y="3706213"/>
            <a:ext cx="2234900" cy="63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90975" y="3746350"/>
            <a:ext cx="2743200" cy="62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 title="scratch_coffee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9825" y="1079350"/>
            <a:ext cx="27432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 title="rgbd_coffee.mp4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00400" y="1079350"/>
            <a:ext cx="27432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 title="rgbdft_coffee.mp4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190975" y="1074650"/>
            <a:ext cx="27432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10525" y="4240275"/>
            <a:ext cx="2141789" cy="8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530273" y="4120000"/>
            <a:ext cx="2036900" cy="1095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544123" y="4120000"/>
            <a:ext cx="2036900" cy="1095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