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4.xml" ContentType="application/vnd.openxmlformats-officedocument.theme+xml"/>
  <Override PartName="/ppt/media/image16.jpg" ContentType="image/tiff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20" r:id="rId1"/>
    <p:sldMasterId id="2147483835" r:id="rId2"/>
    <p:sldMasterId id="2147483859" r:id="rId3"/>
    <p:sldMasterId id="2147483871" r:id="rId4"/>
  </p:sldMasterIdLst>
  <p:notesMasterIdLst>
    <p:notesMasterId r:id="rId10"/>
  </p:notesMasterIdLst>
  <p:handoutMasterIdLst>
    <p:handoutMasterId r:id="rId11"/>
  </p:handoutMasterIdLst>
  <p:sldIdLst>
    <p:sldId id="939" r:id="rId5"/>
    <p:sldId id="940" r:id="rId6"/>
    <p:sldId id="947" r:id="rId7"/>
    <p:sldId id="951" r:id="rId8"/>
    <p:sldId id="941" r:id="rId9"/>
  </p:sldIdLst>
  <p:sldSz cx="6858000" cy="5143500"/>
  <p:notesSz cx="7315200" cy="96012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3108" userDrawn="1">
          <p15:clr>
            <a:srgbClr val="A4A3A4"/>
          </p15:clr>
        </p15:guide>
        <p15:guide id="2" orient="horz" pos="660" userDrawn="1">
          <p15:clr>
            <a:srgbClr val="A4A3A4"/>
          </p15:clr>
        </p15:guide>
        <p15:guide id="3" orient="horz" pos="392" userDrawn="1">
          <p15:clr>
            <a:srgbClr val="A4A3A4"/>
          </p15:clr>
        </p15:guide>
        <p15:guide id="4" orient="horz" pos="542" userDrawn="1">
          <p15:clr>
            <a:srgbClr val="A4A3A4"/>
          </p15:clr>
        </p15:guide>
        <p15:guide id="5" pos="273" userDrawn="1">
          <p15:clr>
            <a:srgbClr val="A4A3A4"/>
          </p15:clr>
        </p15:guide>
        <p15:guide id="6" pos="4124" userDrawn="1">
          <p15:clr>
            <a:srgbClr val="A4A3A4"/>
          </p15:clr>
        </p15:guide>
        <p15:guide id="7" pos="2627" userDrawn="1">
          <p15:clr>
            <a:srgbClr val="A4A3A4"/>
          </p15:clr>
        </p15:guide>
        <p15:guide id="8" pos="108" userDrawn="1">
          <p15:clr>
            <a:srgbClr val="A4A3A4"/>
          </p15:clr>
        </p15:guide>
        <p15:guide id="9" pos="2160" userDrawn="1">
          <p15:clr>
            <a:srgbClr val="A4A3A4"/>
          </p15:clr>
        </p15:guide>
        <p15:guide id="10" orient="horz" pos="1603" userDrawn="1">
          <p15:clr>
            <a:srgbClr val="A4A3A4"/>
          </p15:clr>
        </p15:guide>
        <p15:guide id="11" orient="horz" pos="470" userDrawn="1">
          <p15:clr>
            <a:srgbClr val="A4A3A4"/>
          </p15:clr>
        </p15:guide>
        <p15:guide id="12" orient="horz" pos="2942" userDrawn="1">
          <p15:clr>
            <a:srgbClr val="A4A3A4"/>
          </p15:clr>
        </p15:guide>
        <p15:guide id="13" orient="horz" pos="301" userDrawn="1">
          <p15:clr>
            <a:srgbClr val="A4A3A4"/>
          </p15:clr>
        </p15:guide>
        <p15:guide id="14" orient="horz" pos="3154" userDrawn="1">
          <p15:clr>
            <a:srgbClr val="A4A3A4"/>
          </p15:clr>
        </p15:guide>
        <p15:guide id="15" orient="horz" pos="182" userDrawn="1">
          <p15:clr>
            <a:srgbClr val="A4A3A4"/>
          </p15:clr>
        </p15:guide>
        <p15:guide id="16" orient="horz" pos="755" userDrawn="1">
          <p15:clr>
            <a:srgbClr val="A4A3A4"/>
          </p15:clr>
        </p15:guide>
        <p15:guide id="17" orient="horz" pos="3005" userDrawn="1">
          <p15:clr>
            <a:srgbClr val="A4A3A4"/>
          </p15:clr>
        </p15:guide>
        <p15:guide id="18" pos="4098" userDrawn="1">
          <p15:clr>
            <a:srgbClr val="A4A3A4"/>
          </p15:clr>
        </p15:guide>
        <p15:guide id="19" pos="2624" userDrawn="1">
          <p15:clr>
            <a:srgbClr val="A4A3A4"/>
          </p15:clr>
        </p15:guide>
        <p15:guide id="20" pos="265" userDrawn="1">
          <p15:clr>
            <a:srgbClr val="A4A3A4"/>
          </p15:clr>
        </p15:guide>
        <p15:guide id="21" pos="211" userDrawn="1">
          <p15:clr>
            <a:srgbClr val="A4A3A4"/>
          </p15:clr>
        </p15:guide>
        <p15:guide id="22" pos="16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nata Secondo" initials="" lastIdx="3" clrIdx="0"/>
  <p:cmAuthor id="1" name="" initials="" lastIdx="9" clrIdx="1"/>
  <p:cmAuthor id="2" name="Sharisa Petrowsky" initials="SP" lastIdx="9" clrIdx="2"/>
  <p:cmAuthor id="3" name="Tom Glaisyer" initials="TG [3]" lastIdx="2" clrIdx="3"/>
  <p:cmAuthor id="4" name="Tom Glaisyer" initials="TG" lastIdx="1" clrIdx="4"/>
  <p:cmAuthor id="5" name="Tom Glaisyer" initials="TG [2]" lastIdx="1" clrIdx="5"/>
  <p:cmAuthor id="6" name="Tom Glaisyer" initials="TG [6]" lastIdx="1" clrIdx="6"/>
  <p:cmAuthor id="7" name="Tom Glaisyer" initials="TG [5]" lastIdx="2" clrIdx="7"/>
  <p:cmAuthor id="8" name="Tom Glaisyer" initials="TG [4]" lastIdx="1" clrIdx="8"/>
  <p:cmAuthor id="9" name="Tom Glaisyer" initials="TG [7]" lastIdx="2" clrIdx="9"/>
  <p:cmAuthor id="10" name="Tom Glaisyer" initials="TG [8]" lastIdx="2" clrIdx="10"/>
  <p:cmAuthor id="11" name="Tom Glaisyer" initials="TG [9]" lastIdx="2" clrIdx="11"/>
  <p:cmAuthor id="12" name="Donata Secondo" initials="DS" lastIdx="1" clrIdx="1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13AD"/>
    <a:srgbClr val="313131"/>
    <a:srgbClr val="595959"/>
    <a:srgbClr val="ED1B34"/>
    <a:srgbClr val="EF4134"/>
    <a:srgbClr val="4C4C4C"/>
    <a:srgbClr val="117CC1"/>
    <a:srgbClr val="808080"/>
    <a:srgbClr val="004876"/>
    <a:srgbClr val="004F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EB2CA28-39A5-409B-9C8D-B1422479326D}">
  <a:tblStyle styleId="{2EB2CA28-39A5-409B-9C8D-B1422479326D}" styleName="Table_0"/>
  <a:tblStyle styleId="{5D6B5C01-0E10-401E-B5CE-F6EB5CAF462F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EF0EF"/>
          </a:solidFill>
        </a:fill>
      </a:tcStyle>
    </a:wholeTbl>
    <a:band1H>
      <a:tcStyle>
        <a:tcBdr/>
        <a:fill>
          <a:solidFill>
            <a:srgbClr val="DBDFDD"/>
          </a:solidFill>
        </a:fill>
      </a:tcStyle>
    </a:band1H>
    <a:band1V>
      <a:tcStyle>
        <a:tcBdr/>
        <a:fill>
          <a:solidFill>
            <a:srgbClr val="DBDFDD"/>
          </a:solidFill>
        </a:fill>
      </a:tcStyle>
    </a:band1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1"/>
          </a:solidFill>
        </a:fill>
      </a:tcStyle>
    </a:firstRow>
  </a:tblStyle>
  <a:tblStyle styleId="{D2B57BC9-569B-4E62-98E3-0A54DD430F7C}" styleName="Table_2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7" autoAdjust="0"/>
    <p:restoredTop sz="89636" autoAdjust="0"/>
  </p:normalViewPr>
  <p:slideViewPr>
    <p:cSldViewPr snapToGrid="0" snapToObjects="1">
      <p:cViewPr varScale="1">
        <p:scale>
          <a:sx n="83" d="100"/>
          <a:sy n="83" d="100"/>
        </p:scale>
        <p:origin x="1264" y="56"/>
      </p:cViewPr>
      <p:guideLst>
        <p:guide orient="horz" pos="3108"/>
        <p:guide orient="horz" pos="660"/>
        <p:guide orient="horz" pos="392"/>
        <p:guide orient="horz" pos="542"/>
        <p:guide pos="273"/>
        <p:guide pos="4124"/>
        <p:guide pos="2627"/>
        <p:guide pos="108"/>
        <p:guide pos="2160"/>
        <p:guide orient="horz" pos="1603"/>
        <p:guide orient="horz" pos="470"/>
        <p:guide orient="horz" pos="2942"/>
        <p:guide orient="horz" pos="301"/>
        <p:guide orient="horz" pos="3154"/>
        <p:guide orient="horz" pos="182"/>
        <p:guide orient="horz" pos="755"/>
        <p:guide orient="horz" pos="3005"/>
        <p:guide pos="4098"/>
        <p:guide pos="2624"/>
        <p:guide pos="265"/>
        <p:guide pos="211"/>
        <p:guide pos="1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-4662" y="61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79DAD587-D652-C949-A7D7-4E2BF893180B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F3AD89E8-DEA7-9E41-8E9A-E12E89E6F7D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6561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31522" y="4560570"/>
            <a:ext cx="5852159" cy="4320540"/>
          </a:xfrm>
          <a:prstGeom prst="rect">
            <a:avLst/>
          </a:prstGeom>
          <a:noFill/>
          <a:ln>
            <a:noFill/>
          </a:ln>
        </p:spPr>
        <p:txBody>
          <a:bodyPr lIns="96637" tIns="96637" rIns="96637" bIns="96637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5391353"/>
      </p:ext>
    </p:extLst>
  </p:cSld>
  <p:clrMap bg1="lt1" tx1="dk1" bg2="dk2" tx2="lt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97013" y="1200150"/>
            <a:ext cx="4321175" cy="32400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96653" tIns="48327" rIns="96653" bIns="48327"/>
          <a:lstStyle/>
          <a:p>
            <a:pPr algn="r" defTabSz="483265">
              <a:defRPr/>
            </a:pPr>
            <a:fld id="{A719B510-C113-4702-B3DE-9403CCF9896A}" type="slidenum">
              <a:rPr lang="en-US" sz="1200" kern="120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pPr algn="r" defTabSz="483265">
                <a:defRPr/>
              </a:pPr>
              <a:t>3</a:t>
            </a:fld>
            <a:endParaRPr lang="en-US" sz="1200" kern="120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9767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63129" y="1528430"/>
            <a:ext cx="6172200" cy="3141996"/>
          </a:xfrm>
        </p:spPr>
        <p:txBody>
          <a:bodyPr/>
          <a:lstStyle>
            <a:lvl1pPr>
              <a:buClr>
                <a:schemeClr val="accent1"/>
              </a:buClr>
              <a:buSzPct val="100000"/>
              <a:defRPr/>
            </a:lvl1pPr>
            <a:lvl2pPr>
              <a:buSzPct val="100000"/>
              <a:defRPr/>
            </a:lvl2pPr>
            <a:lvl3pPr>
              <a:buSzPct val="100000"/>
              <a:defRPr/>
            </a:lvl3pPr>
            <a:lvl4pPr>
              <a:buSzPct val="100000"/>
              <a:defRPr/>
            </a:lvl4pPr>
            <a:lvl5pPr>
              <a:buSzPct val="100000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263129" y="477838"/>
            <a:ext cx="6172200" cy="950912"/>
          </a:xfrm>
        </p:spPr>
        <p:txBody>
          <a:bodyPr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9148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Callout_Small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ored-bgs-05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>
              <a:solidFill>
                <a:srgbClr val="31313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263130" y="1307805"/>
            <a:ext cx="2966510" cy="2505456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636777" y="1307805"/>
            <a:ext cx="2934725" cy="288950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433208" y="746126"/>
            <a:ext cx="0" cy="3415821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Callout_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ored-bgs-05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>
              <a:solidFill>
                <a:srgbClr val="31313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263130" y="1307805"/>
            <a:ext cx="2966510" cy="2505456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accent1"/>
                </a:solidFill>
                <a:latin typeface="+mj-lt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636777" y="1307805"/>
            <a:ext cx="2934725" cy="288950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433208" y="746126"/>
            <a:ext cx="0" cy="3415821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Arrows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478043"/>
            <a:ext cx="6858000" cy="274320"/>
            <a:chOff x="0" y="478043"/>
            <a:chExt cx="9144000" cy="274320"/>
          </a:xfrm>
        </p:grpSpPr>
        <p:sp>
          <p:nvSpPr>
            <p:cNvPr id="6" name="Chevron 5"/>
            <p:cNvSpPr/>
            <p:nvPr/>
          </p:nvSpPr>
          <p:spPr>
            <a:xfrm>
              <a:off x="3206750" y="478043"/>
              <a:ext cx="1412584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4552369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060591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36"/>
            <p:cNvSpPr/>
            <p:nvPr/>
          </p:nvSpPr>
          <p:spPr>
            <a:xfrm>
              <a:off x="7571988" y="478043"/>
              <a:ext cx="1572012" cy="274320"/>
            </a:xfrm>
            <a:custGeom>
              <a:avLst/>
              <a:gdLst>
                <a:gd name="connsiteX0" fmla="*/ 0 w 1575187"/>
                <a:gd name="connsiteY0" fmla="*/ 0 h 274320"/>
                <a:gd name="connsiteX1" fmla="*/ 1482475 w 1575187"/>
                <a:gd name="connsiteY1" fmla="*/ 0 h 274320"/>
                <a:gd name="connsiteX2" fmla="*/ 1575187 w 1575187"/>
                <a:gd name="connsiteY2" fmla="*/ 137160 h 274320"/>
                <a:gd name="connsiteX3" fmla="*/ 1482475 w 1575187"/>
                <a:gd name="connsiteY3" fmla="*/ 274320 h 274320"/>
                <a:gd name="connsiteX4" fmla="*/ 0 w 1575187"/>
                <a:gd name="connsiteY4" fmla="*/ 274320 h 274320"/>
                <a:gd name="connsiteX5" fmla="*/ 92712 w 1575187"/>
                <a:gd name="connsiteY5" fmla="*/ 137160 h 274320"/>
                <a:gd name="connsiteX6" fmla="*/ 0 w 1575187"/>
                <a:gd name="connsiteY6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92712 w 1482475"/>
                <a:gd name="connsiteY4" fmla="*/ 137160 h 274320"/>
                <a:gd name="connsiteX5" fmla="*/ 0 w 1482475"/>
                <a:gd name="connsiteY5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83783 w 1482475"/>
                <a:gd name="connsiteY4" fmla="*/ 137160 h 274320"/>
                <a:gd name="connsiteX5" fmla="*/ 0 w 1482475"/>
                <a:gd name="connsiteY5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475" h="274320">
                  <a:moveTo>
                    <a:pt x="0" y="0"/>
                  </a:moveTo>
                  <a:lnTo>
                    <a:pt x="1482475" y="0"/>
                  </a:lnTo>
                  <a:lnTo>
                    <a:pt x="1482475" y="274320"/>
                  </a:lnTo>
                  <a:lnTo>
                    <a:pt x="0" y="274320"/>
                  </a:lnTo>
                  <a:lnTo>
                    <a:pt x="83783" y="137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1535925" y="478043"/>
              <a:ext cx="1737500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0" y="480354"/>
              <a:ext cx="1600919" cy="269343"/>
            </a:xfrm>
            <a:prstGeom prst="homePlate">
              <a:avLst>
                <a:gd name="adj" fmla="val 339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369146" y="506986"/>
              <a:ext cx="105415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chemeClr val="bg1"/>
                  </a:solidFill>
                  <a:latin typeface="Arial"/>
                  <a:cs typeface="Arial"/>
                </a:rPr>
                <a:t>WHAT IS THE SYSTEM?</a:t>
              </a: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1636886" y="506986"/>
              <a:ext cx="1585739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OPPORTUNITIES FOR CHANGE?</a:t>
              </a: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3355007" y="506986"/>
              <a:ext cx="114338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WHAT WILL WE DO?</a:t>
              </a: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4619334" y="506986"/>
              <a:ext cx="144125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DO IT?</a:t>
              </a: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127556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ACTIVATING THE FIELD?</a:t>
              </a:r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7635778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KNOW?</a:t>
              </a:r>
            </a:p>
          </p:txBody>
        </p:sp>
      </p:grpSp>
      <p:sp>
        <p:nvSpPr>
          <p:cNvPr id="22" name="Picture Placeholder 21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914400"/>
            <a:ext cx="6858000" cy="3713163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Click to Insert Picture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576158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Arrows_ImageAnd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478043"/>
            <a:ext cx="6858000" cy="274320"/>
            <a:chOff x="0" y="478043"/>
            <a:chExt cx="9144000" cy="274320"/>
          </a:xfrm>
        </p:grpSpPr>
        <p:sp>
          <p:nvSpPr>
            <p:cNvPr id="6" name="Chevron 5"/>
            <p:cNvSpPr/>
            <p:nvPr/>
          </p:nvSpPr>
          <p:spPr>
            <a:xfrm>
              <a:off x="3206750" y="478043"/>
              <a:ext cx="1412584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4552369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060591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36"/>
            <p:cNvSpPr/>
            <p:nvPr/>
          </p:nvSpPr>
          <p:spPr>
            <a:xfrm>
              <a:off x="7571988" y="478043"/>
              <a:ext cx="1572012" cy="274320"/>
            </a:xfrm>
            <a:custGeom>
              <a:avLst/>
              <a:gdLst>
                <a:gd name="connsiteX0" fmla="*/ 0 w 1575187"/>
                <a:gd name="connsiteY0" fmla="*/ 0 h 274320"/>
                <a:gd name="connsiteX1" fmla="*/ 1482475 w 1575187"/>
                <a:gd name="connsiteY1" fmla="*/ 0 h 274320"/>
                <a:gd name="connsiteX2" fmla="*/ 1575187 w 1575187"/>
                <a:gd name="connsiteY2" fmla="*/ 137160 h 274320"/>
                <a:gd name="connsiteX3" fmla="*/ 1482475 w 1575187"/>
                <a:gd name="connsiteY3" fmla="*/ 274320 h 274320"/>
                <a:gd name="connsiteX4" fmla="*/ 0 w 1575187"/>
                <a:gd name="connsiteY4" fmla="*/ 274320 h 274320"/>
                <a:gd name="connsiteX5" fmla="*/ 92712 w 1575187"/>
                <a:gd name="connsiteY5" fmla="*/ 137160 h 274320"/>
                <a:gd name="connsiteX6" fmla="*/ 0 w 1575187"/>
                <a:gd name="connsiteY6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92712 w 1482475"/>
                <a:gd name="connsiteY4" fmla="*/ 137160 h 274320"/>
                <a:gd name="connsiteX5" fmla="*/ 0 w 1482475"/>
                <a:gd name="connsiteY5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83783 w 1482475"/>
                <a:gd name="connsiteY4" fmla="*/ 137160 h 274320"/>
                <a:gd name="connsiteX5" fmla="*/ 0 w 1482475"/>
                <a:gd name="connsiteY5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475" h="274320">
                  <a:moveTo>
                    <a:pt x="0" y="0"/>
                  </a:moveTo>
                  <a:lnTo>
                    <a:pt x="1482475" y="0"/>
                  </a:lnTo>
                  <a:lnTo>
                    <a:pt x="1482475" y="274320"/>
                  </a:lnTo>
                  <a:lnTo>
                    <a:pt x="0" y="274320"/>
                  </a:lnTo>
                  <a:lnTo>
                    <a:pt x="83783" y="137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1535925" y="478043"/>
              <a:ext cx="1737500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0" y="480354"/>
              <a:ext cx="1600919" cy="269343"/>
            </a:xfrm>
            <a:prstGeom prst="homePlate">
              <a:avLst>
                <a:gd name="adj" fmla="val 339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369146" y="506986"/>
              <a:ext cx="105415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chemeClr val="bg1"/>
                  </a:solidFill>
                  <a:latin typeface="Arial"/>
                  <a:cs typeface="Arial"/>
                </a:rPr>
                <a:t>WHAT IS THE SYSTEM?</a:t>
              </a: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1636886" y="506986"/>
              <a:ext cx="1585739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OPPORTUNITIES FOR CHANGE?</a:t>
              </a: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3355007" y="506986"/>
              <a:ext cx="114338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WHAT WILL WE DO?</a:t>
              </a: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4619334" y="506986"/>
              <a:ext cx="144125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DO IT?</a:t>
              </a: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127556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ACTIVATING THE FIELD?</a:t>
              </a:r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7635778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KNOW?</a:t>
              </a:r>
            </a:p>
          </p:txBody>
        </p:sp>
      </p:grpSp>
      <p:sp>
        <p:nvSpPr>
          <p:cNvPr id="22" name="Picture Placeholder 21"/>
          <p:cNvSpPr>
            <a:spLocks noGrp="1"/>
          </p:cNvSpPr>
          <p:nvPr>
            <p:ph type="pic" sz="quarter" idx="15" hasCustomPrompt="1"/>
          </p:nvPr>
        </p:nvSpPr>
        <p:spPr>
          <a:xfrm>
            <a:off x="167951" y="1091447"/>
            <a:ext cx="4183198" cy="328395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/>
              <a:t>Click to Insert Picture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4550388" y="1023538"/>
            <a:ext cx="0" cy="3419772"/>
          </a:xfrm>
          <a:prstGeom prst="line">
            <a:avLst/>
          </a:prstGeom>
          <a:ln w="127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4702969" y="1091448"/>
            <a:ext cx="1924050" cy="3283955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Arrows_TwoColumn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478043"/>
            <a:ext cx="6858000" cy="274320"/>
            <a:chOff x="0" y="478043"/>
            <a:chExt cx="9144000" cy="274320"/>
          </a:xfrm>
        </p:grpSpPr>
        <p:sp>
          <p:nvSpPr>
            <p:cNvPr id="6" name="Chevron 5"/>
            <p:cNvSpPr/>
            <p:nvPr/>
          </p:nvSpPr>
          <p:spPr>
            <a:xfrm>
              <a:off x="3206750" y="478043"/>
              <a:ext cx="1412584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4552369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060591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36"/>
            <p:cNvSpPr/>
            <p:nvPr/>
          </p:nvSpPr>
          <p:spPr>
            <a:xfrm>
              <a:off x="7571988" y="478043"/>
              <a:ext cx="1572012" cy="274320"/>
            </a:xfrm>
            <a:custGeom>
              <a:avLst/>
              <a:gdLst>
                <a:gd name="connsiteX0" fmla="*/ 0 w 1575187"/>
                <a:gd name="connsiteY0" fmla="*/ 0 h 274320"/>
                <a:gd name="connsiteX1" fmla="*/ 1482475 w 1575187"/>
                <a:gd name="connsiteY1" fmla="*/ 0 h 274320"/>
                <a:gd name="connsiteX2" fmla="*/ 1575187 w 1575187"/>
                <a:gd name="connsiteY2" fmla="*/ 137160 h 274320"/>
                <a:gd name="connsiteX3" fmla="*/ 1482475 w 1575187"/>
                <a:gd name="connsiteY3" fmla="*/ 274320 h 274320"/>
                <a:gd name="connsiteX4" fmla="*/ 0 w 1575187"/>
                <a:gd name="connsiteY4" fmla="*/ 274320 h 274320"/>
                <a:gd name="connsiteX5" fmla="*/ 92712 w 1575187"/>
                <a:gd name="connsiteY5" fmla="*/ 137160 h 274320"/>
                <a:gd name="connsiteX6" fmla="*/ 0 w 1575187"/>
                <a:gd name="connsiteY6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92712 w 1482475"/>
                <a:gd name="connsiteY4" fmla="*/ 137160 h 274320"/>
                <a:gd name="connsiteX5" fmla="*/ 0 w 1482475"/>
                <a:gd name="connsiteY5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83783 w 1482475"/>
                <a:gd name="connsiteY4" fmla="*/ 137160 h 274320"/>
                <a:gd name="connsiteX5" fmla="*/ 0 w 1482475"/>
                <a:gd name="connsiteY5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475" h="274320">
                  <a:moveTo>
                    <a:pt x="0" y="0"/>
                  </a:moveTo>
                  <a:lnTo>
                    <a:pt x="1482475" y="0"/>
                  </a:lnTo>
                  <a:lnTo>
                    <a:pt x="1482475" y="274320"/>
                  </a:lnTo>
                  <a:lnTo>
                    <a:pt x="0" y="274320"/>
                  </a:lnTo>
                  <a:lnTo>
                    <a:pt x="83783" y="137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1535925" y="478043"/>
              <a:ext cx="1737500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0" y="480354"/>
              <a:ext cx="1600919" cy="269343"/>
            </a:xfrm>
            <a:prstGeom prst="homePlate">
              <a:avLst>
                <a:gd name="adj" fmla="val 339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369146" y="506986"/>
              <a:ext cx="105415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chemeClr val="bg1"/>
                  </a:solidFill>
                  <a:latin typeface="Arial"/>
                  <a:cs typeface="Arial"/>
                </a:rPr>
                <a:t>WHAT IS THE SYSTEM?</a:t>
              </a: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1636886" y="506986"/>
              <a:ext cx="1585739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OPPORTUNITIES FOR CHANGE?</a:t>
              </a: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3355007" y="506986"/>
              <a:ext cx="114338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WHAT WILL WE DO?</a:t>
              </a: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4619334" y="506986"/>
              <a:ext cx="144125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DO IT?</a:t>
              </a: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127556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ACTIVATING THE FIELD?</a:t>
              </a:r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7635778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KNOW?</a:t>
              </a:r>
            </a:p>
          </p:txBody>
        </p:sp>
      </p:grp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3617945" y="1091448"/>
            <a:ext cx="3009074" cy="328395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3429000" y="1062236"/>
            <a:ext cx="0" cy="3419772"/>
          </a:xfrm>
          <a:prstGeom prst="line">
            <a:avLst/>
          </a:prstGeom>
          <a:ln w="127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30982" y="1091448"/>
            <a:ext cx="3009074" cy="328395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Arrows_ThreeColumn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478043"/>
            <a:ext cx="6858000" cy="274320"/>
            <a:chOff x="0" y="478043"/>
            <a:chExt cx="9144000" cy="274320"/>
          </a:xfrm>
        </p:grpSpPr>
        <p:sp>
          <p:nvSpPr>
            <p:cNvPr id="6" name="Chevron 5"/>
            <p:cNvSpPr/>
            <p:nvPr/>
          </p:nvSpPr>
          <p:spPr>
            <a:xfrm>
              <a:off x="3206750" y="478043"/>
              <a:ext cx="1412584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4552369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060591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36"/>
            <p:cNvSpPr/>
            <p:nvPr/>
          </p:nvSpPr>
          <p:spPr>
            <a:xfrm>
              <a:off x="7571988" y="478043"/>
              <a:ext cx="1572012" cy="274320"/>
            </a:xfrm>
            <a:custGeom>
              <a:avLst/>
              <a:gdLst>
                <a:gd name="connsiteX0" fmla="*/ 0 w 1575187"/>
                <a:gd name="connsiteY0" fmla="*/ 0 h 274320"/>
                <a:gd name="connsiteX1" fmla="*/ 1482475 w 1575187"/>
                <a:gd name="connsiteY1" fmla="*/ 0 h 274320"/>
                <a:gd name="connsiteX2" fmla="*/ 1575187 w 1575187"/>
                <a:gd name="connsiteY2" fmla="*/ 137160 h 274320"/>
                <a:gd name="connsiteX3" fmla="*/ 1482475 w 1575187"/>
                <a:gd name="connsiteY3" fmla="*/ 274320 h 274320"/>
                <a:gd name="connsiteX4" fmla="*/ 0 w 1575187"/>
                <a:gd name="connsiteY4" fmla="*/ 274320 h 274320"/>
                <a:gd name="connsiteX5" fmla="*/ 92712 w 1575187"/>
                <a:gd name="connsiteY5" fmla="*/ 137160 h 274320"/>
                <a:gd name="connsiteX6" fmla="*/ 0 w 1575187"/>
                <a:gd name="connsiteY6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92712 w 1482475"/>
                <a:gd name="connsiteY4" fmla="*/ 137160 h 274320"/>
                <a:gd name="connsiteX5" fmla="*/ 0 w 1482475"/>
                <a:gd name="connsiteY5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83783 w 1482475"/>
                <a:gd name="connsiteY4" fmla="*/ 137160 h 274320"/>
                <a:gd name="connsiteX5" fmla="*/ 0 w 1482475"/>
                <a:gd name="connsiteY5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475" h="274320">
                  <a:moveTo>
                    <a:pt x="0" y="0"/>
                  </a:moveTo>
                  <a:lnTo>
                    <a:pt x="1482475" y="0"/>
                  </a:lnTo>
                  <a:lnTo>
                    <a:pt x="1482475" y="274320"/>
                  </a:lnTo>
                  <a:lnTo>
                    <a:pt x="0" y="274320"/>
                  </a:lnTo>
                  <a:lnTo>
                    <a:pt x="83783" y="137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1535925" y="478043"/>
              <a:ext cx="1737500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0" y="480354"/>
              <a:ext cx="1600919" cy="269343"/>
            </a:xfrm>
            <a:prstGeom prst="homePlate">
              <a:avLst>
                <a:gd name="adj" fmla="val 339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369146" y="506986"/>
              <a:ext cx="105415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chemeClr val="bg1"/>
                  </a:solidFill>
                  <a:latin typeface="Arial"/>
                  <a:cs typeface="Arial"/>
                </a:rPr>
                <a:t>WHAT IS THE SYSTEM?</a:t>
              </a: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1636886" y="506986"/>
              <a:ext cx="1585739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OPPORTUNITIES FOR CHANGE?</a:t>
              </a: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3355007" y="506986"/>
              <a:ext cx="114338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WHAT WILL WE DO?</a:t>
              </a: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4619334" y="506986"/>
              <a:ext cx="144125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DO IT?</a:t>
              </a: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127556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ACTIVATING THE FIELD?</a:t>
              </a:r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7635778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KNOW?</a:t>
              </a:r>
            </a:p>
          </p:txBody>
        </p:sp>
      </p:grp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4637535" y="1091448"/>
            <a:ext cx="1924391" cy="328395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2288234" y="1005242"/>
            <a:ext cx="0" cy="3419772"/>
          </a:xfrm>
          <a:prstGeom prst="line">
            <a:avLst/>
          </a:prstGeom>
          <a:ln w="127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496417" y="1005242"/>
            <a:ext cx="0" cy="3419772"/>
          </a:xfrm>
          <a:prstGeom prst="line">
            <a:avLst/>
          </a:prstGeom>
          <a:ln w="127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2430910" y="1091448"/>
            <a:ext cx="1924391" cy="328395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221167" y="1091448"/>
            <a:ext cx="1924391" cy="328395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Arrows_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478043"/>
            <a:ext cx="6858000" cy="274320"/>
            <a:chOff x="0" y="478043"/>
            <a:chExt cx="9144000" cy="274320"/>
          </a:xfrm>
        </p:grpSpPr>
        <p:sp>
          <p:nvSpPr>
            <p:cNvPr id="6" name="Chevron 5"/>
            <p:cNvSpPr/>
            <p:nvPr/>
          </p:nvSpPr>
          <p:spPr>
            <a:xfrm>
              <a:off x="3206750" y="478043"/>
              <a:ext cx="1412584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4552369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060591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36"/>
            <p:cNvSpPr/>
            <p:nvPr/>
          </p:nvSpPr>
          <p:spPr>
            <a:xfrm>
              <a:off x="7571988" y="478043"/>
              <a:ext cx="1572012" cy="274320"/>
            </a:xfrm>
            <a:custGeom>
              <a:avLst/>
              <a:gdLst>
                <a:gd name="connsiteX0" fmla="*/ 0 w 1575187"/>
                <a:gd name="connsiteY0" fmla="*/ 0 h 274320"/>
                <a:gd name="connsiteX1" fmla="*/ 1482475 w 1575187"/>
                <a:gd name="connsiteY1" fmla="*/ 0 h 274320"/>
                <a:gd name="connsiteX2" fmla="*/ 1575187 w 1575187"/>
                <a:gd name="connsiteY2" fmla="*/ 137160 h 274320"/>
                <a:gd name="connsiteX3" fmla="*/ 1482475 w 1575187"/>
                <a:gd name="connsiteY3" fmla="*/ 274320 h 274320"/>
                <a:gd name="connsiteX4" fmla="*/ 0 w 1575187"/>
                <a:gd name="connsiteY4" fmla="*/ 274320 h 274320"/>
                <a:gd name="connsiteX5" fmla="*/ 92712 w 1575187"/>
                <a:gd name="connsiteY5" fmla="*/ 137160 h 274320"/>
                <a:gd name="connsiteX6" fmla="*/ 0 w 1575187"/>
                <a:gd name="connsiteY6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92712 w 1482475"/>
                <a:gd name="connsiteY4" fmla="*/ 137160 h 274320"/>
                <a:gd name="connsiteX5" fmla="*/ 0 w 1482475"/>
                <a:gd name="connsiteY5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83783 w 1482475"/>
                <a:gd name="connsiteY4" fmla="*/ 137160 h 274320"/>
                <a:gd name="connsiteX5" fmla="*/ 0 w 1482475"/>
                <a:gd name="connsiteY5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475" h="274320">
                  <a:moveTo>
                    <a:pt x="0" y="0"/>
                  </a:moveTo>
                  <a:lnTo>
                    <a:pt x="1482475" y="0"/>
                  </a:lnTo>
                  <a:lnTo>
                    <a:pt x="1482475" y="274320"/>
                  </a:lnTo>
                  <a:lnTo>
                    <a:pt x="0" y="274320"/>
                  </a:lnTo>
                  <a:lnTo>
                    <a:pt x="83783" y="137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1535925" y="478043"/>
              <a:ext cx="1737500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0" y="480354"/>
              <a:ext cx="1600919" cy="269343"/>
            </a:xfrm>
            <a:prstGeom prst="homePlate">
              <a:avLst>
                <a:gd name="adj" fmla="val 339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369146" y="506986"/>
              <a:ext cx="105415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chemeClr val="bg1"/>
                  </a:solidFill>
                  <a:latin typeface="Arial"/>
                  <a:cs typeface="Arial"/>
                </a:rPr>
                <a:t>WHAT IS THE SYSTEM?</a:t>
              </a: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1636886" y="506986"/>
              <a:ext cx="1585739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OPPORTUNITIES FOR CHANGE?</a:t>
              </a: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3355007" y="506986"/>
              <a:ext cx="114338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WHAT WILL WE DO?</a:t>
              </a: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4619334" y="506986"/>
              <a:ext cx="144125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DO IT?</a:t>
              </a: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127556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ACTIVATING THE FIELD?</a:t>
              </a:r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7635778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KNOW?</a:t>
              </a:r>
            </a:p>
          </p:txBody>
        </p:sp>
      </p:grpSp>
      <p:graphicFrame>
        <p:nvGraphicFramePr>
          <p:cNvPr id="35" name="Table 3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57383772"/>
              </p:ext>
            </p:extLst>
          </p:nvPr>
        </p:nvGraphicFramePr>
        <p:xfrm>
          <a:off x="269545" y="935339"/>
          <a:ext cx="1849578" cy="3563509"/>
        </p:xfrm>
        <a:graphic>
          <a:graphicData uri="http://schemas.openxmlformats.org/drawingml/2006/table">
            <a:tbl>
              <a:tblPr firstRow="1" bandRow="1">
                <a:tableStyleId>{2EB2CA28-39A5-409B-9C8D-B1422479326D}</a:tableStyleId>
              </a:tblPr>
              <a:tblGrid>
                <a:gridCol w="1849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63509">
                <a:tc>
                  <a:txBody>
                    <a:bodyPr/>
                    <a:lstStyle/>
                    <a:p>
                      <a:r>
                        <a:rPr lang="en-US" sz="1600" dirty="0"/>
                        <a:t>Click to edit text</a:t>
                      </a:r>
                    </a:p>
                  </a:txBody>
                  <a:tcPr marL="137160" marR="137160" marT="182880" marB="182880">
                    <a:lnL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7" name="Table 3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985981838"/>
              </p:ext>
            </p:extLst>
          </p:nvPr>
        </p:nvGraphicFramePr>
        <p:xfrm>
          <a:off x="2495735" y="935338"/>
          <a:ext cx="1849578" cy="2679192"/>
        </p:xfrm>
        <a:graphic>
          <a:graphicData uri="http://schemas.openxmlformats.org/drawingml/2006/table">
            <a:tbl>
              <a:tblPr firstRow="1" bandRow="1">
                <a:tableStyleId>{2EB2CA28-39A5-409B-9C8D-B1422479326D}</a:tableStyleId>
              </a:tblPr>
              <a:tblGrid>
                <a:gridCol w="1849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679192">
                <a:tc>
                  <a:txBody>
                    <a:bodyPr/>
                    <a:lstStyle/>
                    <a:p>
                      <a:r>
                        <a:rPr lang="en-US" sz="1600" dirty="0"/>
                        <a:t>Click to edit text</a:t>
                      </a:r>
                    </a:p>
                  </a:txBody>
                  <a:tcPr marL="137160" marR="137160" marT="182880" marB="182880">
                    <a:lnL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201381593"/>
              </p:ext>
            </p:extLst>
          </p:nvPr>
        </p:nvGraphicFramePr>
        <p:xfrm>
          <a:off x="4721924" y="935338"/>
          <a:ext cx="1849578" cy="2002536"/>
        </p:xfrm>
        <a:graphic>
          <a:graphicData uri="http://schemas.openxmlformats.org/drawingml/2006/table">
            <a:tbl>
              <a:tblPr firstRow="1" bandRow="1">
                <a:tableStyleId>{2EB2CA28-39A5-409B-9C8D-B1422479326D}</a:tableStyleId>
              </a:tblPr>
              <a:tblGrid>
                <a:gridCol w="1849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02536">
                <a:tc>
                  <a:txBody>
                    <a:bodyPr/>
                    <a:lstStyle/>
                    <a:p>
                      <a:r>
                        <a:rPr lang="en-US" sz="1600" dirty="0"/>
                        <a:t>Click to edit text</a:t>
                      </a:r>
                    </a:p>
                  </a:txBody>
                  <a:tcPr marL="137160" marR="137160" marT="182880" marB="182880">
                    <a:lnL w="762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Arrows_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0" y="478043"/>
            <a:ext cx="6858000" cy="274320"/>
            <a:chOff x="0" y="478043"/>
            <a:chExt cx="9144000" cy="274320"/>
          </a:xfrm>
        </p:grpSpPr>
        <p:sp>
          <p:nvSpPr>
            <p:cNvPr id="6" name="Chevron 5"/>
            <p:cNvSpPr/>
            <p:nvPr/>
          </p:nvSpPr>
          <p:spPr>
            <a:xfrm>
              <a:off x="3206750" y="478043"/>
              <a:ext cx="1412584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7" name="Chevron 6"/>
            <p:cNvSpPr/>
            <p:nvPr/>
          </p:nvSpPr>
          <p:spPr>
            <a:xfrm>
              <a:off x="4552369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8" name="Chevron 7"/>
            <p:cNvSpPr/>
            <p:nvPr/>
          </p:nvSpPr>
          <p:spPr>
            <a:xfrm>
              <a:off x="6060591" y="478043"/>
              <a:ext cx="1575187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Chevron 36"/>
            <p:cNvSpPr/>
            <p:nvPr/>
          </p:nvSpPr>
          <p:spPr>
            <a:xfrm>
              <a:off x="7571988" y="478043"/>
              <a:ext cx="1572012" cy="274320"/>
            </a:xfrm>
            <a:custGeom>
              <a:avLst/>
              <a:gdLst>
                <a:gd name="connsiteX0" fmla="*/ 0 w 1575187"/>
                <a:gd name="connsiteY0" fmla="*/ 0 h 274320"/>
                <a:gd name="connsiteX1" fmla="*/ 1482475 w 1575187"/>
                <a:gd name="connsiteY1" fmla="*/ 0 h 274320"/>
                <a:gd name="connsiteX2" fmla="*/ 1575187 w 1575187"/>
                <a:gd name="connsiteY2" fmla="*/ 137160 h 274320"/>
                <a:gd name="connsiteX3" fmla="*/ 1482475 w 1575187"/>
                <a:gd name="connsiteY3" fmla="*/ 274320 h 274320"/>
                <a:gd name="connsiteX4" fmla="*/ 0 w 1575187"/>
                <a:gd name="connsiteY4" fmla="*/ 274320 h 274320"/>
                <a:gd name="connsiteX5" fmla="*/ 92712 w 1575187"/>
                <a:gd name="connsiteY5" fmla="*/ 137160 h 274320"/>
                <a:gd name="connsiteX6" fmla="*/ 0 w 1575187"/>
                <a:gd name="connsiteY6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92712 w 1482475"/>
                <a:gd name="connsiteY4" fmla="*/ 137160 h 274320"/>
                <a:gd name="connsiteX5" fmla="*/ 0 w 1482475"/>
                <a:gd name="connsiteY5" fmla="*/ 0 h 274320"/>
                <a:gd name="connsiteX0" fmla="*/ 0 w 1482475"/>
                <a:gd name="connsiteY0" fmla="*/ 0 h 274320"/>
                <a:gd name="connsiteX1" fmla="*/ 1482475 w 1482475"/>
                <a:gd name="connsiteY1" fmla="*/ 0 h 274320"/>
                <a:gd name="connsiteX2" fmla="*/ 1482475 w 1482475"/>
                <a:gd name="connsiteY2" fmla="*/ 274320 h 274320"/>
                <a:gd name="connsiteX3" fmla="*/ 0 w 1482475"/>
                <a:gd name="connsiteY3" fmla="*/ 274320 h 274320"/>
                <a:gd name="connsiteX4" fmla="*/ 83783 w 1482475"/>
                <a:gd name="connsiteY4" fmla="*/ 137160 h 274320"/>
                <a:gd name="connsiteX5" fmla="*/ 0 w 1482475"/>
                <a:gd name="connsiteY5" fmla="*/ 0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2475" h="274320">
                  <a:moveTo>
                    <a:pt x="0" y="0"/>
                  </a:moveTo>
                  <a:lnTo>
                    <a:pt x="1482475" y="0"/>
                  </a:lnTo>
                  <a:lnTo>
                    <a:pt x="1482475" y="274320"/>
                  </a:lnTo>
                  <a:lnTo>
                    <a:pt x="0" y="274320"/>
                  </a:lnTo>
                  <a:lnTo>
                    <a:pt x="83783" y="137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1535925" y="478043"/>
              <a:ext cx="1737500" cy="274320"/>
            </a:xfrm>
            <a:prstGeom prst="chevron">
              <a:avLst>
                <a:gd name="adj" fmla="val 3379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0" y="480354"/>
              <a:ext cx="1600919" cy="269343"/>
            </a:xfrm>
            <a:prstGeom prst="homePlate">
              <a:avLst>
                <a:gd name="adj" fmla="val 33907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369146" y="506986"/>
              <a:ext cx="105415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chemeClr val="bg1"/>
                  </a:solidFill>
                  <a:latin typeface="Arial"/>
                  <a:cs typeface="Arial"/>
                </a:rPr>
                <a:t>WHAT IS THE SYSTEM?</a:t>
              </a: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1636886" y="506986"/>
              <a:ext cx="1585739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OPPORTUNITIES FOR CHANGE?</a:t>
              </a: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3355007" y="506986"/>
              <a:ext cx="114338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WHAT WILL WE DO?</a:t>
              </a:r>
            </a:p>
          </p:txBody>
        </p:sp>
        <p:sp>
          <p:nvSpPr>
            <p:cNvPr id="15" name="Content Placeholder 2"/>
            <p:cNvSpPr txBox="1">
              <a:spLocks/>
            </p:cNvSpPr>
            <p:nvPr/>
          </p:nvSpPr>
          <p:spPr>
            <a:xfrm>
              <a:off x="4619334" y="506986"/>
              <a:ext cx="1441257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DO IT?</a:t>
              </a: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127556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ACTIVATING THE FIELD?</a:t>
              </a:r>
            </a:p>
          </p:txBody>
        </p:sp>
        <p:sp>
          <p:nvSpPr>
            <p:cNvPr id="17" name="Content Placeholder 2"/>
            <p:cNvSpPr txBox="1">
              <a:spLocks/>
            </p:cNvSpPr>
            <p:nvPr/>
          </p:nvSpPr>
          <p:spPr>
            <a:xfrm>
              <a:off x="7635778" y="506986"/>
              <a:ext cx="1444431" cy="204633"/>
            </a:xfrm>
            <a:prstGeom prst="rect">
              <a:avLst/>
            </a:prstGeom>
          </p:spPr>
          <p:txBody>
            <a:bodyPr vert="horz" lIns="0" tIns="45720" rIns="0" bIns="4572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b="0" i="0" kern="1200">
                  <a:solidFill>
                    <a:schemeClr val="tx1"/>
                  </a:solidFill>
                  <a:latin typeface="News Gothic MT"/>
                  <a:ea typeface="+mn-ea"/>
                  <a:cs typeface="News Gothic MT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400"/>
                </a:spcBef>
                <a:buNone/>
              </a:pPr>
              <a:r>
                <a:rPr lang="en-US" sz="700" b="1" kern="400" dirty="0">
                  <a:solidFill>
                    <a:srgbClr val="4C4C4C"/>
                  </a:solidFill>
                  <a:latin typeface="Arial"/>
                  <a:cs typeface="Arial"/>
                </a:rPr>
                <a:t>HOW WILL WE KNOW?</a:t>
              </a:r>
            </a:p>
          </p:txBody>
        </p:sp>
      </p:grpSp>
      <p:sp>
        <p:nvSpPr>
          <p:cNvPr id="18" name="Text Placeholder 17"/>
          <p:cNvSpPr>
            <a:spLocks noGrp="1"/>
          </p:cNvSpPr>
          <p:nvPr>
            <p:ph type="body" sz="quarter" idx="16"/>
          </p:nvPr>
        </p:nvSpPr>
        <p:spPr>
          <a:xfrm>
            <a:off x="4637535" y="1091448"/>
            <a:ext cx="1924391" cy="3283955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4496417" y="1005242"/>
            <a:ext cx="0" cy="3419772"/>
          </a:xfrm>
          <a:prstGeom prst="line">
            <a:avLst/>
          </a:prstGeom>
          <a:ln w="12700">
            <a:solidFill>
              <a:srgbClr val="A6A6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221167" y="1462400"/>
            <a:ext cx="4129982" cy="2505456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Divider_LightGre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lored-bgs-05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7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260208" y="907901"/>
            <a:ext cx="5829300" cy="67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44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70913" y="1587846"/>
            <a:ext cx="4800599" cy="131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9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986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Divider_LightGreyArcs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cs-single-colored-bg-light-gray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  <a:solidFill>
            <a:srgbClr val="E0E1E2"/>
          </a:solidFill>
        </p:spPr>
      </p:pic>
      <p:sp>
        <p:nvSpPr>
          <p:cNvPr id="7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260208" y="907901"/>
            <a:ext cx="5829300" cy="67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4400" b="1" i="0" u="none" strike="noStrike" cap="none">
                <a:solidFill>
                  <a:srgbClr val="ED1B34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70913" y="1587846"/>
            <a:ext cx="4800599" cy="131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0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454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29000" y="637953"/>
            <a:ext cx="3076575" cy="4032473"/>
          </a:xfrm>
          <a:solidFill>
            <a:schemeClr val="bg2"/>
          </a:solidFill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277417" y="637953"/>
            <a:ext cx="2888456" cy="403247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  <p:extLst>
      <p:ext uri="{BB962C8B-B14F-4D97-AF65-F5344CB8AC3E}">
        <p14:creationId xmlns:p14="http://schemas.microsoft.com/office/powerpoint/2010/main" val="34822284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Divider_Whit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260208" y="907901"/>
            <a:ext cx="5829300" cy="67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44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70913" y="1587846"/>
            <a:ext cx="4800599" cy="131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5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737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Divider_WhiteArcs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260208" y="907901"/>
            <a:ext cx="5829300" cy="67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44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70913" y="1587846"/>
            <a:ext cx="4800599" cy="131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410" y="1489078"/>
            <a:ext cx="3894589" cy="3654423"/>
          </a:xfrm>
          <a:prstGeom prst="rect">
            <a:avLst/>
          </a:prstGeom>
        </p:spPr>
      </p:pic>
      <p:sp>
        <p:nvSpPr>
          <p:cNvPr id="6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410" y="1489078"/>
            <a:ext cx="3894589" cy="365442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887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Divider_Red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" y="0"/>
            <a:ext cx="6855814" cy="467258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305912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Divider_RedArc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" y="0"/>
            <a:ext cx="6855814" cy="4672584"/>
          </a:xfrm>
          <a:prstGeom prst="rect">
            <a:avLst/>
          </a:prstGeom>
        </p:spPr>
      </p:pic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337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Divider_Blu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ored-bgs-0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7042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Divider_BlueArc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rcs-single-colored-bg-blu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959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Divider_Nav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ored-bgs-08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90547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Divider_NavyArc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cs-single-colored-bg-navy-08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0792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Divider_Purpl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ored-bgs-07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88447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Divider_PurpleArc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cs-single-colored-bg-purp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5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6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78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Imag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858000" cy="4670425"/>
          </a:xfrm>
          <a:solidFill>
            <a:schemeClr val="bg2"/>
          </a:solidFill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6111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Divider_DarkGreyArc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cs-single-colored-bg-charcoal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5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6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83473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"/>
          <p:cNvSpPr/>
          <p:nvPr/>
        </p:nvSpPr>
        <p:spPr>
          <a:xfrm>
            <a:off x="0" y="4670426"/>
            <a:ext cx="6858000" cy="473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3" name="Shape 14"/>
          <p:cNvSpPr/>
          <p:nvPr userDrawn="1"/>
        </p:nvSpPr>
        <p:spPr>
          <a:xfrm>
            <a:off x="0" y="4670426"/>
            <a:ext cx="6858000" cy="473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3216714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Divider Re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F6BEE0-2DA5-1A4C-B845-8663D3534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Democracy Fund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7B33F-A3C6-0B47-B152-17F8E0DF7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democracyfund.org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37E79-19DC-E544-8BD7-867A07DA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071B1D3-77D8-5E40-9181-BE0778747A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FA62A264-08CE-BC4E-BF6C-947BF8A196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4350" y="2321493"/>
            <a:ext cx="5829300" cy="626165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400" b="0" i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D5BFECE-591E-4843-BD7C-9BB4901F4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350" y="1577841"/>
            <a:ext cx="5829300" cy="7436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456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6" name="Shape 66"/>
          <p:cNvSpPr txBox="1">
            <a:spLocks noGrp="1"/>
          </p:cNvSpPr>
          <p:nvPr>
            <p:ph type="ctrTitle"/>
          </p:nvPr>
        </p:nvSpPr>
        <p:spPr>
          <a:xfrm>
            <a:off x="338562" y="824184"/>
            <a:ext cx="6054618" cy="11668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54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Shape 67"/>
          <p:cNvSpPr txBox="1">
            <a:spLocks noGrp="1"/>
          </p:cNvSpPr>
          <p:nvPr>
            <p:ph type="subTitle" idx="1"/>
          </p:nvPr>
        </p:nvSpPr>
        <p:spPr>
          <a:xfrm>
            <a:off x="354618" y="2276467"/>
            <a:ext cx="4800599" cy="7844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rgbClr val="4C4C4C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1123714" y="489466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920375" y="490893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10" name="Shape 14"/>
          <p:cNvSpPr/>
          <p:nvPr/>
        </p:nvSpPr>
        <p:spPr>
          <a:xfrm>
            <a:off x="0" y="4670426"/>
            <a:ext cx="6858000" cy="473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8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23714" y="489466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920375" y="490893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12" name="Shape 14"/>
          <p:cNvSpPr/>
          <p:nvPr userDrawn="1"/>
        </p:nvSpPr>
        <p:spPr>
          <a:xfrm>
            <a:off x="0" y="4670426"/>
            <a:ext cx="6858000" cy="473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4346904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ored-bgs-05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18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6" name="Shape 66"/>
          <p:cNvSpPr txBox="1">
            <a:spLocks noGrp="1"/>
          </p:cNvSpPr>
          <p:nvPr>
            <p:ph type="ctrTitle"/>
          </p:nvPr>
        </p:nvSpPr>
        <p:spPr>
          <a:xfrm>
            <a:off x="338562" y="1302234"/>
            <a:ext cx="5829300" cy="11668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60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Shape 67"/>
          <p:cNvSpPr txBox="1">
            <a:spLocks noGrp="1"/>
          </p:cNvSpPr>
          <p:nvPr>
            <p:ph type="subTitle" idx="1"/>
          </p:nvPr>
        </p:nvSpPr>
        <p:spPr>
          <a:xfrm>
            <a:off x="354618" y="2362087"/>
            <a:ext cx="4800599" cy="7844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1123714" y="489466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920375" y="490893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10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23714" y="489466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920375" y="490893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128022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3493681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0_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olored-bgs-05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7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260208" y="907901"/>
            <a:ext cx="5829300" cy="67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44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70913" y="1587846"/>
            <a:ext cx="4800599" cy="131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9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185172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22748539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0_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cs-single-colored-bg-light-gray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  <a:solidFill>
            <a:srgbClr val="E0E1E2"/>
          </a:solidFill>
        </p:spPr>
      </p:pic>
      <p:sp>
        <p:nvSpPr>
          <p:cNvPr id="7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260208" y="907901"/>
            <a:ext cx="5829300" cy="67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4400" b="1" i="0" u="none" strike="noStrike" cap="none">
                <a:solidFill>
                  <a:srgbClr val="ED1B34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70913" y="1587846"/>
            <a:ext cx="4800599" cy="131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0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140721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4978734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6" name="Shape 66"/>
          <p:cNvSpPr txBox="1">
            <a:spLocks noGrp="1"/>
          </p:cNvSpPr>
          <p:nvPr>
            <p:ph type="ctrTitle"/>
          </p:nvPr>
        </p:nvSpPr>
        <p:spPr>
          <a:xfrm>
            <a:off x="338562" y="1302234"/>
            <a:ext cx="5829300" cy="11668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6600" b="1" i="0" u="none" strike="noStrike" cap="none">
                <a:solidFill>
                  <a:srgbClr val="ED1B34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Shape 67"/>
          <p:cNvSpPr txBox="1">
            <a:spLocks noGrp="1"/>
          </p:cNvSpPr>
          <p:nvPr>
            <p:ph type="subTitle" idx="1"/>
          </p:nvPr>
        </p:nvSpPr>
        <p:spPr>
          <a:xfrm>
            <a:off x="354618" y="2362087"/>
            <a:ext cx="4800599" cy="7844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3200" b="0" i="0" u="none" strike="noStrike" cap="none">
                <a:solidFill>
                  <a:srgbClr val="B2B2B2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1123714" y="489466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920375" y="490893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8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23714" y="489466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920375" y="490893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153422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14040696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260208" y="907901"/>
            <a:ext cx="5829300" cy="67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44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70913" y="1587846"/>
            <a:ext cx="4800599" cy="131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5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286772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32018271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9_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260208" y="907901"/>
            <a:ext cx="5829300" cy="67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44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270913" y="1587846"/>
            <a:ext cx="4800599" cy="131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Shape 14"/>
          <p:cNvSpPr/>
          <p:nvPr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410" y="1489078"/>
            <a:ext cx="3894589" cy="3654423"/>
          </a:xfrm>
          <a:prstGeom prst="rect">
            <a:avLst/>
          </a:prstGeom>
        </p:spPr>
      </p:pic>
      <p:sp>
        <p:nvSpPr>
          <p:cNvPr id="6" name="Shape 14"/>
          <p:cNvSpPr/>
          <p:nvPr userDrawn="1"/>
        </p:nvSpPr>
        <p:spPr>
          <a:xfrm>
            <a:off x="335756" y="-2932"/>
            <a:ext cx="2675024" cy="9421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410" y="1489078"/>
            <a:ext cx="3894589" cy="3654423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509022" cy="2294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60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Image_WithLabel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562063"/>
            <a:ext cx="6858000" cy="4108363"/>
          </a:xfrm>
          <a:solidFill>
            <a:schemeClr val="bg2"/>
          </a:solidFill>
        </p:spPr>
        <p:txBody>
          <a:bodyPr vert="horz"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276860" y="118753"/>
            <a:ext cx="6172200" cy="338447"/>
          </a:xfrm>
        </p:spPr>
        <p:txBody>
          <a:bodyPr anchor="ctr" anchorCtr="0">
            <a:noAutofit/>
          </a:bodyPr>
          <a:lstStyle>
            <a:lvl1pPr marL="164592" indent="0">
              <a:buNone/>
              <a:defRPr sz="2800" b="1"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Isosceles Triangle 5"/>
          <p:cNvSpPr/>
          <p:nvPr userDrawn="1"/>
        </p:nvSpPr>
        <p:spPr>
          <a:xfrm rot="5400000">
            <a:off x="63385" y="222175"/>
            <a:ext cx="399486" cy="131600"/>
          </a:xfrm>
          <a:prstGeom prst="triangle">
            <a:avLst>
              <a:gd name="adj" fmla="val 51639"/>
            </a:avLst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ored-bgs-01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6" name="Shape 66"/>
          <p:cNvSpPr txBox="1">
            <a:spLocks noGrp="1"/>
          </p:cNvSpPr>
          <p:nvPr>
            <p:ph type="ctrTitle"/>
          </p:nvPr>
        </p:nvSpPr>
        <p:spPr>
          <a:xfrm>
            <a:off x="268996" y="1496227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2172223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 Presentation Title  |  Month DD, YYYY [CHANGE IN MASTER TEMPLATE]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1118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rcs-single-colored-bg-blu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140721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34317486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ored-bgs-08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6" name="Shape 66"/>
          <p:cNvSpPr txBox="1">
            <a:spLocks noGrp="1"/>
          </p:cNvSpPr>
          <p:nvPr>
            <p:ph type="ctrTitle"/>
          </p:nvPr>
        </p:nvSpPr>
        <p:spPr>
          <a:xfrm>
            <a:off x="268996" y="1496227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2172223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 Presentation Title  |  Month DD, YYYY [CHANGE IN MASTER TEMPLATE]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29574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cs-single-colored-bg-navy-08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470922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69959783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" y="0"/>
            <a:ext cx="6855814" cy="4672584"/>
          </a:xfrm>
          <a:prstGeom prst="rect">
            <a:avLst/>
          </a:prstGeom>
        </p:spPr>
      </p:pic>
      <p:sp>
        <p:nvSpPr>
          <p:cNvPr id="5" name="Shape 66"/>
          <p:cNvSpPr txBox="1">
            <a:spLocks noGrp="1"/>
          </p:cNvSpPr>
          <p:nvPr>
            <p:ph type="ctrTitle"/>
          </p:nvPr>
        </p:nvSpPr>
        <p:spPr>
          <a:xfrm>
            <a:off x="268996" y="1496227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2172223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 Presentation Title  |  Month DD, YYYY [CHANGE IN MASTER TEMPLATE]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50169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" y="0"/>
            <a:ext cx="6855814" cy="4672584"/>
          </a:xfrm>
          <a:prstGeom prst="rect">
            <a:avLst/>
          </a:prstGeom>
        </p:spPr>
      </p:pic>
      <p:sp>
        <p:nvSpPr>
          <p:cNvPr id="66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6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458222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28347232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lored-bgs-0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5" name="Shape 66"/>
          <p:cNvSpPr txBox="1">
            <a:spLocks noGrp="1"/>
          </p:cNvSpPr>
          <p:nvPr>
            <p:ph type="ctrTitle"/>
          </p:nvPr>
        </p:nvSpPr>
        <p:spPr>
          <a:xfrm>
            <a:off x="268996" y="1496227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2172223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 Presentation Title  |  Month DD, YYYY [CHANGE IN MASTER TEMPLATE]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9066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rcs-single-colored-bg-charcoal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5" name="Shape 67"/>
          <p:cNvSpPr txBox="1">
            <a:spLocks noGrp="1"/>
          </p:cNvSpPr>
          <p:nvPr>
            <p:ph type="subTitle" idx="1"/>
          </p:nvPr>
        </p:nvSpPr>
        <p:spPr>
          <a:xfrm>
            <a:off x="268998" y="1191934"/>
            <a:ext cx="4800599" cy="5388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457200" marR="0" lvl="1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914400" marR="0" lvl="2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371600" marR="0" lvl="3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1828800" marR="0" lvl="4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6" name="Shape 66"/>
          <p:cNvSpPr txBox="1">
            <a:spLocks noGrp="1"/>
          </p:cNvSpPr>
          <p:nvPr>
            <p:ph type="ctrTitle"/>
          </p:nvPr>
        </p:nvSpPr>
        <p:spPr>
          <a:xfrm>
            <a:off x="268996" y="515938"/>
            <a:ext cx="5829300" cy="801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Calibri"/>
              <a:buNone/>
              <a:defRPr sz="4400" b="1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3128" y="4775406"/>
            <a:ext cx="5369321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187950548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and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lored-bgs-05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149429" y="1200151"/>
            <a:ext cx="6081750" cy="1061670"/>
          </a:xfrm>
          <a:prstGeom prst="rect">
            <a:avLst/>
          </a:prstGeom>
          <a:noFill/>
          <a:ln>
            <a:noFill/>
          </a:ln>
        </p:spPr>
        <p:txBody>
          <a:bodyPr lIns="0" tIns="91425" rIns="91425" bIns="91425" anchor="t" anchorCtr="0"/>
          <a:lstStyle>
            <a:lvl1pPr marL="256032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None/>
              <a:defRPr sz="44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742950" marR="0" lvl="1" indent="6032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1143000" marR="0" lvl="2" indent="5334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600200" marR="0" lvl="3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2057400" marR="0" lvl="4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514600" marR="0" lvl="5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971800" marR="0" lvl="6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429000" marR="0" lvl="7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886200" marR="0" lvl="8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hape 38"/>
          <p:cNvSpPr txBox="1">
            <a:spLocks noGrp="1"/>
          </p:cNvSpPr>
          <p:nvPr>
            <p:ph type="body" idx="10"/>
          </p:nvPr>
        </p:nvSpPr>
        <p:spPr>
          <a:xfrm>
            <a:off x="148430" y="2570163"/>
            <a:ext cx="6238278" cy="1653804"/>
          </a:xfrm>
          <a:prstGeom prst="rect">
            <a:avLst/>
          </a:prstGeom>
          <a:noFill/>
          <a:ln>
            <a:noFill/>
          </a:ln>
        </p:spPr>
        <p:txBody>
          <a:bodyPr lIns="0" tIns="91425" rIns="91425" bIns="91425" anchor="t" anchorCtr="0"/>
          <a:lstStyle>
            <a:lvl1pPr marL="256032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742950" marR="0" lvl="1" indent="6032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1143000" marR="0" lvl="2" indent="5334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600200" marR="0" lvl="3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2057400" marR="0" lvl="4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514600" marR="0" lvl="5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971800" marR="0" lvl="6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429000" marR="0" lvl="7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886200" marR="0" lvl="8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hape 39"/>
          <p:cNvSpPr txBox="1">
            <a:spLocks noGrp="1"/>
          </p:cNvSpPr>
          <p:nvPr>
            <p:ph type="title"/>
          </p:nvPr>
        </p:nvSpPr>
        <p:spPr>
          <a:xfrm>
            <a:off x="276860" y="43128"/>
            <a:ext cx="6172200" cy="3350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1200" b="1" i="0" u="none" strike="noStrike" cap="none">
                <a:solidFill>
                  <a:schemeClr val="tx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1"/>
          <p:cNvSpPr>
            <a:spLocks noGrp="1"/>
          </p:cNvSpPr>
          <p:nvPr>
            <p:ph type="ftr" sz="quarter" idx="13"/>
          </p:nvPr>
        </p:nvSpPr>
        <p:spPr>
          <a:xfrm>
            <a:off x="263128" y="4775406"/>
            <a:ext cx="5756672" cy="229442"/>
          </a:xfr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4124118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Title and 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9"/>
          <p:cNvSpPr txBox="1">
            <a:spLocks noGrp="1"/>
          </p:cNvSpPr>
          <p:nvPr>
            <p:ph type="body" idx="1"/>
          </p:nvPr>
        </p:nvSpPr>
        <p:spPr>
          <a:xfrm>
            <a:off x="149429" y="1200151"/>
            <a:ext cx="6081750" cy="1061670"/>
          </a:xfrm>
          <a:prstGeom prst="rect">
            <a:avLst/>
          </a:prstGeom>
          <a:noFill/>
          <a:ln>
            <a:noFill/>
          </a:ln>
        </p:spPr>
        <p:txBody>
          <a:bodyPr lIns="0" tIns="91425" rIns="91425" bIns="91425" anchor="t" anchorCtr="0"/>
          <a:lstStyle>
            <a:lvl1pPr marL="256032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None/>
              <a:defRPr sz="4400" b="1" i="0" u="none" strike="noStrike" cap="none">
                <a:solidFill>
                  <a:schemeClr val="accent1"/>
                </a:solidFill>
                <a:latin typeface="+mj-lt"/>
                <a:ea typeface="Arial"/>
                <a:cs typeface="Arial"/>
                <a:sym typeface="Calibri"/>
                <a:rtl val="0"/>
              </a:defRPr>
            </a:lvl1pPr>
            <a:lvl2pPr marL="742950" marR="0" lvl="1" indent="6032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1143000" marR="0" lvl="2" indent="5334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600200" marR="0" lvl="3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2057400" marR="0" lvl="4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514600" marR="0" lvl="5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971800" marR="0" lvl="6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429000" marR="0" lvl="7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886200" marR="0" lvl="8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hape 38"/>
          <p:cNvSpPr txBox="1">
            <a:spLocks noGrp="1"/>
          </p:cNvSpPr>
          <p:nvPr>
            <p:ph type="body" idx="10"/>
          </p:nvPr>
        </p:nvSpPr>
        <p:spPr>
          <a:xfrm>
            <a:off x="148430" y="2570163"/>
            <a:ext cx="6238278" cy="1653804"/>
          </a:xfrm>
          <a:prstGeom prst="rect">
            <a:avLst/>
          </a:prstGeom>
          <a:noFill/>
          <a:ln>
            <a:noFill/>
          </a:ln>
        </p:spPr>
        <p:txBody>
          <a:bodyPr lIns="0" tIns="91425" rIns="91425" bIns="91425" anchor="t" anchorCtr="0"/>
          <a:lstStyle>
            <a:lvl1pPr marL="256032" marR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None/>
              <a:defRPr sz="24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742950" marR="0" lvl="1" indent="6032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1143000" marR="0" lvl="2" indent="5334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600200" marR="0" lvl="3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2057400" marR="0" lvl="4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514600" marR="0" lvl="5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971800" marR="0" lvl="6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429000" marR="0" lvl="7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886200" marR="0" lvl="8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hape 39"/>
          <p:cNvSpPr txBox="1">
            <a:spLocks noGrp="1"/>
          </p:cNvSpPr>
          <p:nvPr>
            <p:ph type="title"/>
          </p:nvPr>
        </p:nvSpPr>
        <p:spPr>
          <a:xfrm>
            <a:off x="276860" y="43128"/>
            <a:ext cx="6172200" cy="3350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1200" b="1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r>
              <a:rPr lang="en-US"/>
              <a:t>Democracy Fund  |  Presentation Title  |  Month DD, YYYY [CHANGE IN MASTER TEMPLATE]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76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_With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129" y="477839"/>
            <a:ext cx="6172200" cy="9509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able Placeholder 7"/>
          <p:cNvSpPr>
            <a:spLocks noGrp="1"/>
          </p:cNvSpPr>
          <p:nvPr>
            <p:ph type="tbl" sz="quarter" idx="14" hasCustomPrompt="1"/>
          </p:nvPr>
        </p:nvSpPr>
        <p:spPr>
          <a:xfrm>
            <a:off x="277416" y="1648047"/>
            <a:ext cx="6157913" cy="2903316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</a:lstStyle>
          <a:p>
            <a:r>
              <a:rPr lang="en-US" dirty="0"/>
              <a:t>Click to insert table. After you insert, go to Table Design and choose the correct style (Second from the left — with the red header bar and grey banded rows).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6858000" cy="4670425"/>
          </a:xfrm>
          <a:solidFill>
            <a:schemeClr val="tx2">
              <a:lumMod val="75000"/>
            </a:schemeClr>
          </a:solidFill>
        </p:spPr>
        <p:txBody>
          <a:bodyPr vert="horz"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5" name="Shape 39"/>
          <p:cNvSpPr txBox="1">
            <a:spLocks noGrp="1"/>
          </p:cNvSpPr>
          <p:nvPr>
            <p:ph type="title"/>
          </p:nvPr>
        </p:nvSpPr>
        <p:spPr>
          <a:xfrm>
            <a:off x="276860" y="43128"/>
            <a:ext cx="6172200" cy="3350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1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r>
              <a:rPr lang="en-US"/>
              <a:t>Democracy Fund  |  Presentation Title  |  Month DD, YYYY [CHANGE IN MASTER TEMPLATE]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7468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le and Conten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29000" y="477838"/>
            <a:ext cx="3076575" cy="4192588"/>
          </a:xfrm>
          <a:solidFill>
            <a:srgbClr val="BFBFBF"/>
          </a:solidFill>
        </p:spPr>
        <p:txBody>
          <a:bodyPr vert="horz"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Shape 38"/>
          <p:cNvSpPr txBox="1">
            <a:spLocks noGrp="1"/>
          </p:cNvSpPr>
          <p:nvPr>
            <p:ph type="body" idx="1"/>
          </p:nvPr>
        </p:nvSpPr>
        <p:spPr>
          <a:xfrm>
            <a:off x="276860" y="746127"/>
            <a:ext cx="2865940" cy="3924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6731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742950" marR="0" lvl="1" indent="60325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2pPr>
            <a:lvl3pPr marL="1143000" marR="0" lvl="2" indent="5334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3pPr>
            <a:lvl4pPr marL="1600200" marR="0" lvl="3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4pPr>
            <a:lvl5pPr marL="2057400" marR="0" lvl="4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1313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rgbClr val="31313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5pPr>
            <a:lvl6pPr marL="2514600" marR="0" lvl="5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6pPr>
            <a:lvl7pPr marL="2971800" marR="0" lvl="6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7pPr>
            <a:lvl8pPr marL="3429000" marR="0" lvl="7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8pPr>
            <a:lvl9pPr marL="3886200" marR="0" lvl="8" indent="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rtl val="0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hape 39"/>
          <p:cNvSpPr txBox="1">
            <a:spLocks noGrp="1"/>
          </p:cNvSpPr>
          <p:nvPr>
            <p:ph type="title"/>
          </p:nvPr>
        </p:nvSpPr>
        <p:spPr>
          <a:xfrm>
            <a:off x="276860" y="43128"/>
            <a:ext cx="6172200" cy="33503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F4134"/>
              </a:buClr>
              <a:buFont typeface="Calibri"/>
              <a:buNone/>
              <a:defRPr sz="1200" b="1" i="0" u="none" strike="noStrike" cap="none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  <a:lvl2pPr marL="0" marR="0" lvl="1" indent="0" algn="l" rtl="0">
              <a:spcBef>
                <a:spcPts val="0"/>
              </a:spcBef>
              <a:buFont typeface="Arial"/>
              <a:buNone/>
              <a:defRPr sz="1800"/>
            </a:lvl2pPr>
            <a:lvl3pPr marL="0" marR="0" lvl="2" indent="0" algn="l" rtl="0">
              <a:spcBef>
                <a:spcPts val="0"/>
              </a:spcBef>
              <a:buFont typeface="Arial"/>
              <a:buNone/>
              <a:defRPr sz="1800"/>
            </a:lvl3pPr>
            <a:lvl4pPr marL="0" marR="0" lvl="3" indent="0" algn="l" rtl="0">
              <a:spcBef>
                <a:spcPts val="0"/>
              </a:spcBef>
              <a:buFont typeface="Arial"/>
              <a:buNone/>
              <a:defRPr sz="1800"/>
            </a:lvl4pPr>
            <a:lvl5pPr marL="0" marR="0" lvl="4" indent="0" algn="l" rtl="0">
              <a:spcBef>
                <a:spcPts val="0"/>
              </a:spcBef>
              <a:buFont typeface="Arial"/>
              <a:buNone/>
              <a:defRPr sz="1800"/>
            </a:lvl5pPr>
            <a:lvl6pPr marL="0" marR="0" lvl="5" indent="0" algn="l" rtl="0">
              <a:spcBef>
                <a:spcPts val="0"/>
              </a:spcBef>
              <a:buFont typeface="Arial"/>
              <a:buNone/>
              <a:defRPr sz="1800"/>
            </a:lvl6pPr>
            <a:lvl7pPr marL="0" marR="0" lvl="6" indent="0" algn="l" rtl="0">
              <a:spcBef>
                <a:spcPts val="0"/>
              </a:spcBef>
              <a:buFont typeface="Arial"/>
              <a:buNone/>
              <a:defRPr sz="1800"/>
            </a:lvl7pPr>
            <a:lvl8pPr marL="0" marR="0" lvl="7" indent="0" algn="l" rtl="0">
              <a:spcBef>
                <a:spcPts val="0"/>
              </a:spcBef>
              <a:buFont typeface="Arial"/>
              <a:buNone/>
              <a:defRPr sz="1800"/>
            </a:lvl8pPr>
            <a:lvl9pPr marL="0" marR="0" lvl="8" indent="0" algn="l" rtl="0">
              <a:spcBef>
                <a:spcPts val="0"/>
              </a:spcBef>
              <a:buFont typeface="Arial"/>
              <a:buNone/>
              <a:defRPr sz="1800"/>
            </a:lvl9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r>
              <a:rPr lang="en-US"/>
              <a:t>Democracy Fund  |  Presentation Title  |  Month DD, YYYY [CHANGE IN MASTER TEMPLATE]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313131"/>
                </a:solidFill>
              </a:defRPr>
            </a:lvl1pPr>
          </a:lstStyle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7313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"/>
          <p:cNvSpPr/>
          <p:nvPr/>
        </p:nvSpPr>
        <p:spPr>
          <a:xfrm>
            <a:off x="0" y="4670426"/>
            <a:ext cx="6858000" cy="473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  <p:sp>
        <p:nvSpPr>
          <p:cNvPr id="3" name="Shape 14"/>
          <p:cNvSpPr/>
          <p:nvPr userDrawn="1"/>
        </p:nvSpPr>
        <p:spPr>
          <a:xfrm>
            <a:off x="0" y="4670426"/>
            <a:ext cx="6858000" cy="473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Calibri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3446018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PC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4812_BPC_PPT_blank_Page_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" y="103"/>
            <a:ext cx="6857726" cy="51432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1495426"/>
            <a:ext cx="5829300" cy="1021556"/>
          </a:xfrm>
          <a:prstGeom prst="rect">
            <a:avLst/>
          </a:prstGeom>
        </p:spPr>
        <p:txBody>
          <a:bodyPr anchor="t"/>
          <a:lstStyle>
            <a:lvl1pPr algn="l">
              <a:defRPr sz="2250" b="0" cap="none">
                <a:solidFill>
                  <a:srgbClr val="3B3D3F"/>
                </a:solidFill>
                <a:latin typeface="Book Antiqua" panose="02040602050305030304" pitchFamily="18" charset="0"/>
                <a:cs typeface="Book Antiqua" panose="02040602050305030304" pitchFamily="18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6212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7824"/>
            <a:ext cx="58293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5735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2940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305179"/>
            <a:ext cx="5829300" cy="1021556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3101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00154"/>
            <a:ext cx="3028950" cy="339447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200154"/>
            <a:ext cx="3028950" cy="339447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45965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151335"/>
            <a:ext cx="3030141" cy="47982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1631156"/>
            <a:ext cx="3030141" cy="2963466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1151335"/>
            <a:ext cx="3031331" cy="47982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1631156"/>
            <a:ext cx="3031331" cy="2963466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04166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72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636777" y="1657326"/>
            <a:ext cx="2934725" cy="288950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3433208" y="1657326"/>
            <a:ext cx="0" cy="2854142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276860" y="1657326"/>
            <a:ext cx="2934725" cy="2889504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263128" y="477838"/>
            <a:ext cx="6186488" cy="95091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9552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204787"/>
            <a:ext cx="2256235" cy="8715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204793"/>
            <a:ext cx="3833813" cy="438983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076328"/>
            <a:ext cx="2256235" cy="3518297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6573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3600450"/>
            <a:ext cx="4114800" cy="425054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4025504"/>
            <a:ext cx="4114800" cy="603647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8828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8533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05983"/>
            <a:ext cx="154305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05983"/>
            <a:ext cx="451485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119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97824"/>
            <a:ext cx="58293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2914650"/>
            <a:ext cx="48006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7047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85763" y="671512"/>
            <a:ext cx="4857750" cy="414338"/>
          </a:xfrm>
        </p:spPr>
        <p:txBody>
          <a:bodyPr/>
          <a:lstStyle>
            <a:lvl1pPr marL="0" indent="0">
              <a:buNone/>
              <a:defRPr baseline="0">
                <a:solidFill>
                  <a:srgbClr val="84002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to go here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85765" y="1085855"/>
            <a:ext cx="6050756" cy="2878931"/>
          </a:xfrm>
        </p:spPr>
        <p:txBody>
          <a:bodyPr>
            <a:normAutofit/>
          </a:bodyPr>
          <a:lstStyle>
            <a:lvl1pPr marL="192881" indent="-192881">
              <a:buFont typeface="Arial" panose="020B0604020202020204" pitchFamily="34" charset="0"/>
              <a:buChar char="•"/>
              <a:defRPr sz="1125">
                <a:solidFill>
                  <a:srgbClr val="003F4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sz="1125" dirty="0">
                <a:latin typeface="Arial" panose="020B0604020202020204" pitchFamily="34" charset="0"/>
                <a:cs typeface="Arial" panose="020B0604020202020204" pitchFamily="34" charset="0"/>
              </a:rPr>
              <a:t>Content to 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5982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305179"/>
            <a:ext cx="5829300" cy="1021556"/>
          </a:xfr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59891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200154"/>
            <a:ext cx="3028950" cy="339447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200154"/>
            <a:ext cx="3028950" cy="339447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8293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151335"/>
            <a:ext cx="3030141" cy="47982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1631156"/>
            <a:ext cx="3030141" cy="2963466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1151335"/>
            <a:ext cx="3031331" cy="47982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1631156"/>
            <a:ext cx="3031331" cy="2963466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032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_Grey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hape 36"/>
          <p:cNvSpPr/>
          <p:nvPr userDrawn="1"/>
        </p:nvSpPr>
        <p:spPr>
          <a:xfrm rot="16200000">
            <a:off x="1714481" y="-857229"/>
            <a:ext cx="3429000" cy="6857962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sym typeface="Calibri"/>
              <a:rtl val="0"/>
            </a:endParaRPr>
          </a:p>
        </p:txBody>
      </p:sp>
      <p:sp>
        <p:nvSpPr>
          <p:cNvPr id="7" name="Shape 14"/>
          <p:cNvSpPr/>
          <p:nvPr userDrawn="1"/>
        </p:nvSpPr>
        <p:spPr>
          <a:xfrm rot="16200000">
            <a:off x="-1679171" y="2536423"/>
            <a:ext cx="3429000" cy="70659"/>
          </a:xfrm>
          <a:prstGeom prst="rect">
            <a:avLst/>
          </a:prstGeom>
          <a:solidFill>
            <a:srgbClr val="EF4134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sym typeface="Calibri"/>
              <a:rtl val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334565" y="1191007"/>
            <a:ext cx="6083046" cy="2761488"/>
          </a:xfrm>
        </p:spPr>
        <p:txBody>
          <a:bodyPr/>
          <a:lstStyle>
            <a:lvl1pPr marL="256032" indent="0">
              <a:buNone/>
              <a:defRPr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  <p:extLst>
      <p:ext uri="{BB962C8B-B14F-4D97-AF65-F5344CB8AC3E}">
        <p14:creationId xmlns:p14="http://schemas.microsoft.com/office/powerpoint/2010/main" val="1717620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9562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95177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204787"/>
            <a:ext cx="2256235" cy="871538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204793"/>
            <a:ext cx="3833813" cy="438983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076328"/>
            <a:ext cx="2256235" cy="3518297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2002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3600450"/>
            <a:ext cx="4114800" cy="425054"/>
          </a:xfrm>
        </p:spPr>
        <p:txBody>
          <a:bodyPr anchor="b"/>
          <a:lstStyle>
            <a:lvl1pPr algn="l">
              <a:defRPr sz="11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4025504"/>
            <a:ext cx="4114800" cy="603647"/>
          </a:xfrm>
        </p:spPr>
        <p:txBody>
          <a:bodyPr/>
          <a:lstStyle>
            <a:lvl1pPr marL="0" indent="0">
              <a:buNone/>
              <a:defRPr sz="788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14422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56594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205983"/>
            <a:ext cx="154305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205983"/>
            <a:ext cx="451485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628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_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>
              <a:solidFill>
                <a:srgbClr val="31313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06695" y="1307805"/>
            <a:ext cx="6010916" cy="2644690"/>
          </a:xfrm>
        </p:spPr>
        <p:txBody>
          <a:bodyPr/>
          <a:lstStyle>
            <a:lvl1pPr marL="256032" indent="0">
              <a:buNone/>
              <a:defRPr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Isosceles Triangle 5"/>
          <p:cNvSpPr/>
          <p:nvPr userDrawn="1"/>
        </p:nvSpPr>
        <p:spPr>
          <a:xfrm rot="5400000">
            <a:off x="208957" y="1520986"/>
            <a:ext cx="399486" cy="131600"/>
          </a:xfrm>
          <a:prstGeom prst="triangle">
            <a:avLst>
              <a:gd name="adj" fmla="val 51639"/>
            </a:avLst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Callout_Big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lored-bgs-05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467258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3128" y="4775406"/>
            <a:ext cx="4088021" cy="2294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Democracy Fund  | State Associations | December 9-10, 2019</a:t>
            </a:r>
            <a:endParaRPr lang="en-US" dirty="0">
              <a:solidFill>
                <a:srgbClr val="313131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263129" y="1307805"/>
            <a:ext cx="4088021" cy="2505456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+mj-lt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4693460" y="866640"/>
            <a:ext cx="4208" cy="320040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858004" y="1307805"/>
            <a:ext cx="1713498" cy="2889504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76860" y="42150"/>
            <a:ext cx="6172200" cy="338328"/>
          </a:xfrm>
        </p:spPr>
        <p:txBody>
          <a:bodyPr tIns="91440" bIns="91440" anchor="ctr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None/>
              <a:tabLst/>
              <a:defRPr lang="en-US" sz="1100" b="1" i="0" u="none" strike="noStrike" kern="1200" cap="none" baseline="0" dirty="0">
                <a:solidFill>
                  <a:srgbClr val="313131"/>
                </a:solidFill>
                <a:latin typeface="Arial"/>
                <a:ea typeface="Arial"/>
                <a:cs typeface="Arial"/>
                <a:sym typeface="Calibri"/>
                <a:rtl val="0"/>
              </a:defRPr>
            </a:lvl1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n-US" dirty="0"/>
              <a:t>CLICK TO EDIT SECTION HEADER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53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5.jp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image" Target="../media/image16.jpg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129" y="247650"/>
            <a:ext cx="6172200" cy="950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129" y="1200151"/>
            <a:ext cx="61722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71302" y="4775406"/>
            <a:ext cx="1600200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709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8" r:id="rId2"/>
    <p:sldLayoutId id="2147483717" r:id="rId3"/>
    <p:sldLayoutId id="2147483735" r:id="rId4"/>
    <p:sldLayoutId id="2147483722" r:id="rId5"/>
    <p:sldLayoutId id="2147483728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9" r:id="rId12"/>
    <p:sldLayoutId id="2147483730" r:id="rId13"/>
    <p:sldLayoutId id="2147483731" r:id="rId14"/>
    <p:sldLayoutId id="2147483732" r:id="rId15"/>
    <p:sldLayoutId id="2147483733" r:id="rId16"/>
    <p:sldLayoutId id="2147483734" r:id="rId17"/>
    <p:sldLayoutId id="2147483693" r:id="rId18"/>
    <p:sldLayoutId id="2147483694" r:id="rId19"/>
    <p:sldLayoutId id="2147483696" r:id="rId20"/>
    <p:sldLayoutId id="2147483697" r:id="rId21"/>
    <p:sldLayoutId id="2147483702" r:id="rId22"/>
    <p:sldLayoutId id="2147483703" r:id="rId23"/>
    <p:sldLayoutId id="2147483698" r:id="rId24"/>
    <p:sldLayoutId id="2147483699" r:id="rId25"/>
    <p:sldLayoutId id="2147483700" r:id="rId26"/>
    <p:sldLayoutId id="2147483701" r:id="rId27"/>
    <p:sldLayoutId id="2147483708" r:id="rId28"/>
    <p:sldLayoutId id="2147483709" r:id="rId29"/>
    <p:sldLayoutId id="2147483711" r:id="rId30"/>
    <p:sldLayoutId id="2147483719" r:id="rId31"/>
    <p:sldLayoutId id="2147483736" r:id="rId3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ED1B3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3200" kern="1200">
          <a:solidFill>
            <a:srgbClr val="31313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31313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70000"/>
        <a:buFont typeface="Courier New" charset="0"/>
        <a:buChar char="o"/>
        <a:defRPr sz="2400" kern="1200">
          <a:solidFill>
            <a:srgbClr val="31313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31313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31313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129" y="247650"/>
            <a:ext cx="6172200" cy="950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129" y="1200151"/>
            <a:ext cx="61722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71302" y="4775406"/>
            <a:ext cx="1600200" cy="2286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4679B7DF-3883-4F68-BA9D-A48D7664D5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63128" y="4775406"/>
            <a:ext cx="5089922" cy="22944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Democracy Fund  |  Ohio Secretary of State Summer Conference  |  June 21</a:t>
            </a:r>
            <a:r>
              <a:rPr lang="en-US" baseline="30000" dirty="0"/>
              <a:t>st</a:t>
            </a:r>
            <a:r>
              <a:rPr lang="en-US" dirty="0"/>
              <a:t>, 2017</a:t>
            </a:r>
          </a:p>
        </p:txBody>
      </p:sp>
    </p:spTree>
    <p:extLst>
      <p:ext uri="{BB962C8B-B14F-4D97-AF65-F5344CB8AC3E}">
        <p14:creationId xmlns:p14="http://schemas.microsoft.com/office/powerpoint/2010/main" val="1773699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  <p:sldLayoutId id="2147483847" r:id="rId12"/>
    <p:sldLayoutId id="2147483848" r:id="rId13"/>
    <p:sldLayoutId id="2147483849" r:id="rId14"/>
    <p:sldLayoutId id="2147483850" r:id="rId15"/>
    <p:sldLayoutId id="2147483851" r:id="rId16"/>
    <p:sldLayoutId id="2147483852" r:id="rId17"/>
    <p:sldLayoutId id="2147483853" r:id="rId18"/>
    <p:sldLayoutId id="2147483854" r:id="rId19"/>
    <p:sldLayoutId id="2147483855" r:id="rId20"/>
    <p:sldLayoutId id="2147483856" r:id="rId2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ED1B3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31313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31313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31313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31313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31313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4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4767267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636AE-FCAE-7D41-9F1F-1F022C503B32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4767267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7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BAF28-8F6C-4F4C-B3FB-8F991D23C0F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HHH_PPT_Title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5143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9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xStyles>
    <p:titleStyle>
      <a:lvl1pPr algn="ctr" defTabSz="257175" rtl="0" eaLnBrk="1" latinLnBrk="0" hangingPunct="1"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881" indent="-192881" algn="l" defTabSz="257175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defTabSz="257175" rtl="0" eaLnBrk="1" latinLnBrk="0" hangingPunct="1">
        <a:spcBef>
          <a:spcPct val="20000"/>
        </a:spcBef>
        <a:buFont typeface="Arial"/>
        <a:buChar char="–"/>
        <a:defRPr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257175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257175" rtl="0" eaLnBrk="1" latinLnBrk="0" hangingPunct="1">
        <a:spcBef>
          <a:spcPct val="20000"/>
        </a:spcBef>
        <a:buFont typeface="Arial"/>
        <a:buChar char="–"/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257175" rtl="0" eaLnBrk="1" latinLnBrk="0" hangingPunct="1">
        <a:spcBef>
          <a:spcPct val="20000"/>
        </a:spcBef>
        <a:buFont typeface="Arial"/>
        <a:buChar char="»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205979"/>
            <a:ext cx="61722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4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4767267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FEFBB-D8A2-254F-ACE2-E6E90FA1E585}" type="datetimeFigureOut">
              <a:rPr lang="en-US" smtClean="0"/>
              <a:t>12/2/2020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4767267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7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BA3CA-FE0B-EB42-B3C8-64BDC66AC586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 descr="HHH_PPT_Template0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11" y="-8858"/>
            <a:ext cx="6869811" cy="515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9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ctr" defTabSz="257175" rtl="0" eaLnBrk="1" latinLnBrk="0" hangingPunct="1"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881" indent="-192881" algn="l" defTabSz="257175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7910" indent="-160735" algn="l" defTabSz="257175" rtl="0" eaLnBrk="1" latinLnBrk="0" hangingPunct="1">
        <a:spcBef>
          <a:spcPct val="20000"/>
        </a:spcBef>
        <a:buFont typeface="Arial"/>
        <a:buChar char="–"/>
        <a:defRPr sz="1575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257175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257175" rtl="0" eaLnBrk="1" latinLnBrk="0" hangingPunct="1">
        <a:spcBef>
          <a:spcPct val="20000"/>
        </a:spcBef>
        <a:buFont typeface="Arial"/>
        <a:buChar char="–"/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257175" rtl="0" eaLnBrk="1" latinLnBrk="0" hangingPunct="1">
        <a:spcBef>
          <a:spcPct val="20000"/>
        </a:spcBef>
        <a:buFont typeface="Arial"/>
        <a:buChar char="»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257175" rtl="0" eaLnBrk="1" latinLnBrk="0" hangingPunct="1">
        <a:spcBef>
          <a:spcPct val="20000"/>
        </a:spcBef>
        <a:buFont typeface="Arial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257175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841" y="598812"/>
            <a:ext cx="6554548" cy="1108608"/>
          </a:xfrm>
        </p:spPr>
        <p:txBody>
          <a:bodyPr>
            <a:noAutofit/>
          </a:bodyPr>
          <a:lstStyle/>
          <a:p>
            <a:r>
              <a:rPr lang="en-US" sz="3200" dirty="0"/>
              <a:t>A Conversation with Writer Charles Baxter</a:t>
            </a:r>
            <a:endParaRPr lang="en-US" sz="3200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3127" y="1840100"/>
            <a:ext cx="4371975" cy="84598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840021"/>
                </a:solidFill>
                <a:latin typeface="Arial"/>
                <a:cs typeface="Arial"/>
              </a:rPr>
              <a:t>12:00 pm – 1:00 pm CT</a:t>
            </a:r>
          </a:p>
          <a:p>
            <a:r>
              <a:rPr lang="en-US" dirty="0">
                <a:solidFill>
                  <a:srgbClr val="840021"/>
                </a:solidFill>
                <a:latin typeface="Arial"/>
                <a:cs typeface="Arial"/>
              </a:rPr>
              <a:t>December 3, 2020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8E70D0-6DCF-4AC9-8817-9E9061F255BD}"/>
              </a:ext>
            </a:extLst>
          </p:cNvPr>
          <p:cNvSpPr txBox="1"/>
          <p:nvPr/>
        </p:nvSpPr>
        <p:spPr>
          <a:xfrm>
            <a:off x="2046085" y="2601680"/>
            <a:ext cx="3150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presentation will begin shortly</a:t>
            </a:r>
          </a:p>
        </p:txBody>
      </p:sp>
    </p:spTree>
    <p:extLst>
      <p:ext uri="{BB962C8B-B14F-4D97-AF65-F5344CB8AC3E}">
        <p14:creationId xmlns:p14="http://schemas.microsoft.com/office/powerpoint/2010/main" val="2405835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04C42DEC-890D-4D0C-AD3F-2B483F643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796" y="242512"/>
            <a:ext cx="6000408" cy="356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920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50852" y="477982"/>
            <a:ext cx="5597497" cy="607868"/>
          </a:xfrm>
        </p:spPr>
        <p:txBody>
          <a:bodyPr>
            <a:normAutofit/>
          </a:bodyPr>
          <a:lstStyle/>
          <a:p>
            <a:r>
              <a:rPr lang="en-US" sz="2700" dirty="0"/>
              <a:t>Upcoming Programs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50852" y="963561"/>
            <a:ext cx="6416985" cy="37078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200" dirty="0">
              <a:solidFill>
                <a:srgbClr val="1713AD"/>
              </a:solidFill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A Conversation with Two-Time Newbery Children’s Book Author Kate DiCamillo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1713AD"/>
                </a:solidFill>
              </a:rPr>
              <a:t>	</a:t>
            </a:r>
            <a:r>
              <a:rPr lang="en-US" sz="1200" dirty="0"/>
              <a:t> </a:t>
            </a:r>
            <a:r>
              <a:rPr lang="en-US" sz="1400" dirty="0"/>
              <a:t>Fri, Dec 18, 12:00 pm CT </a:t>
            </a:r>
            <a:r>
              <a:rPr lang="en-US" sz="1400" dirty="0">
                <a:solidFill>
                  <a:srgbClr val="1713AD"/>
                </a:solidFill>
              </a:rPr>
              <a:t>z.umn.edu/DiCamillo2020</a:t>
            </a:r>
          </a:p>
          <a:p>
            <a:pPr marL="0" indent="0">
              <a:buNone/>
            </a:pPr>
            <a:endParaRPr lang="en-US" sz="1400" dirty="0">
              <a:solidFill>
                <a:srgbClr val="1713AD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1713AD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1713AD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1713AD"/>
              </a:solidFill>
            </a:endParaRPr>
          </a:p>
          <a:p>
            <a:pPr marL="0" indent="0">
              <a:buNone/>
            </a:pPr>
            <a:endParaRPr lang="en-US" sz="1200" dirty="0">
              <a:solidFill>
                <a:srgbClr val="1713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953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77608" y="730505"/>
            <a:ext cx="5728598" cy="3096257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>
                <a:solidFill>
                  <a:srgbClr val="313131"/>
                </a:solidFill>
              </a:rPr>
              <a:t>A recording of this event will be posted at </a:t>
            </a:r>
            <a:r>
              <a:rPr lang="en-US" dirty="0">
                <a:solidFill>
                  <a:srgbClr val="1713AD"/>
                </a:solidFill>
              </a:rPr>
              <a:t>z.umn.edu/Baxter2020 </a:t>
            </a:r>
            <a:r>
              <a:rPr lang="en-US" dirty="0">
                <a:solidFill>
                  <a:srgbClr val="313131"/>
                </a:solidFill>
              </a:rPr>
              <a:t>in 1-2 days</a:t>
            </a:r>
          </a:p>
          <a:p>
            <a:endParaRPr lang="en-US" dirty="0">
              <a:solidFill>
                <a:srgbClr val="313131"/>
              </a:solidFill>
            </a:endParaRPr>
          </a:p>
          <a:p>
            <a:r>
              <a:rPr lang="en-US" dirty="0">
                <a:solidFill>
                  <a:srgbClr val="313131"/>
                </a:solidFill>
              </a:rPr>
              <a:t>The Center’s events are made free and open to the public by major and individual donors. If you are interested in joining our donor circle, please contact Sara </a:t>
            </a:r>
            <a:r>
              <a:rPr lang="en-US" dirty="0" err="1">
                <a:solidFill>
                  <a:srgbClr val="313131"/>
                </a:solidFill>
              </a:rPr>
              <a:t>Benzkofer</a:t>
            </a:r>
            <a:r>
              <a:rPr lang="en-US" dirty="0">
                <a:solidFill>
                  <a:srgbClr val="313131"/>
                </a:solidFill>
              </a:rPr>
              <a:t> at </a:t>
            </a:r>
            <a:r>
              <a:rPr lang="en-US" dirty="0">
                <a:solidFill>
                  <a:srgbClr val="1713AD"/>
                </a:solidFill>
              </a:rPr>
              <a:t>benzk003@umn.edu</a:t>
            </a:r>
            <a:r>
              <a:rPr lang="en-US" dirty="0">
                <a:solidFill>
                  <a:srgbClr val="313131"/>
                </a:solidFill>
              </a:rPr>
              <a:t>, or visit </a:t>
            </a:r>
            <a:r>
              <a:rPr lang="en-US" dirty="0">
                <a:solidFill>
                  <a:srgbClr val="1713AD"/>
                </a:solidFill>
              </a:rPr>
              <a:t>give.umn.edu/</a:t>
            </a:r>
            <a:r>
              <a:rPr lang="en-US" dirty="0" err="1">
                <a:solidFill>
                  <a:srgbClr val="1713AD"/>
                </a:solidFill>
              </a:rPr>
              <a:t>giveto</a:t>
            </a:r>
            <a:r>
              <a:rPr lang="en-US" dirty="0">
                <a:solidFill>
                  <a:srgbClr val="1713AD"/>
                </a:solidFill>
              </a:rPr>
              <a:t>/</a:t>
            </a:r>
            <a:r>
              <a:rPr lang="en-US" dirty="0" err="1">
                <a:solidFill>
                  <a:srgbClr val="1713AD"/>
                </a:solidFill>
              </a:rPr>
              <a:t>cspg</a:t>
            </a:r>
            <a:r>
              <a:rPr lang="en-US" dirty="0">
                <a:solidFill>
                  <a:srgbClr val="1713AD"/>
                </a:solidFill>
              </a:rPr>
              <a:t>.</a:t>
            </a:r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2394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59924" y="486616"/>
            <a:ext cx="4615512" cy="592174"/>
          </a:xfrm>
        </p:spPr>
        <p:txBody>
          <a:bodyPr>
            <a:noAutofit/>
          </a:bodyPr>
          <a:lstStyle/>
          <a:p>
            <a:r>
              <a:rPr lang="en-US" sz="2700" dirty="0"/>
              <a:t>Today’s Presenters: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87024" y="1424245"/>
            <a:ext cx="4922067" cy="8628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Charles Baxter, </a:t>
            </a:r>
          </a:p>
          <a:p>
            <a:pPr marL="0" indent="0">
              <a:buNone/>
            </a:pPr>
            <a:r>
              <a:rPr lang="en-US" sz="1800" dirty="0"/>
              <a:t>Minnesota Author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5" name="Picture 4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0BB92C3A-B172-4AB9-8998-D7531FB0D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864" y="1313051"/>
            <a:ext cx="906107" cy="906107"/>
          </a:xfrm>
          <a:prstGeom prst="rect">
            <a:avLst/>
          </a:prstGeom>
        </p:spPr>
      </p:pic>
      <p:pic>
        <p:nvPicPr>
          <p:cNvPr id="11" name="Picture 10" descr="A person wearing glasses and smiling at the camera&#10;&#10;Description automatically generated">
            <a:extLst>
              <a:ext uri="{FF2B5EF4-FFF2-40B4-BE49-F238E27FC236}">
                <a16:creationId xmlns:a16="http://schemas.microsoft.com/office/drawing/2014/main" id="{1026BBF4-6D91-4013-B209-24A1333D70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64" y="2832003"/>
            <a:ext cx="906107" cy="906107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AC690838-BA5E-4D0C-8C9A-64C585FCA925}"/>
              </a:ext>
            </a:extLst>
          </p:cNvPr>
          <p:cNvSpPr txBox="1">
            <a:spLocks/>
          </p:cNvSpPr>
          <p:nvPr/>
        </p:nvSpPr>
        <p:spPr>
          <a:xfrm>
            <a:off x="1587023" y="2943161"/>
            <a:ext cx="4922067" cy="8628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92881" indent="-192881" algn="l" defTabSz="25717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25" kern="1200">
                <a:solidFill>
                  <a:srgbClr val="003F4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17910" indent="-160735" algn="l" defTabSz="257175" rtl="0" eaLnBrk="1" latinLnBrk="0" hangingPunct="1">
              <a:spcBef>
                <a:spcPct val="20000"/>
              </a:spcBef>
              <a:buFont typeface="Arial"/>
              <a:buChar char="–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2938" indent="-128588" algn="l" defTabSz="257175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113" indent="-128588" algn="l" defTabSz="257175" rtl="0" eaLnBrk="1" latinLnBrk="0" hangingPunct="1">
              <a:spcBef>
                <a:spcPct val="20000"/>
              </a:spcBef>
              <a:buFont typeface="Arial"/>
              <a:buChar char="–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288" indent="-128588" algn="l" defTabSz="257175" rtl="0" eaLnBrk="1" latinLnBrk="0" hangingPunct="1">
              <a:spcBef>
                <a:spcPct val="20000"/>
              </a:spcBef>
              <a:buFont typeface="Arial"/>
              <a:buChar char="»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463" indent="-128588" algn="l" defTabSz="257175" rtl="0" eaLnBrk="1" latinLnBrk="0" hangingPunct="1">
              <a:spcBef>
                <a:spcPct val="20000"/>
              </a:spcBef>
              <a:buFont typeface="Arial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638" indent="-128588" algn="l" defTabSz="257175" rtl="0" eaLnBrk="1" latinLnBrk="0" hangingPunct="1">
              <a:spcBef>
                <a:spcPct val="20000"/>
              </a:spcBef>
              <a:buFont typeface="Arial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8813" indent="-128588" algn="l" defTabSz="257175" rtl="0" eaLnBrk="1" latinLnBrk="0" hangingPunct="1">
              <a:spcBef>
                <a:spcPct val="20000"/>
              </a:spcBef>
              <a:buFont typeface="Arial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5988" indent="-128588" algn="l" defTabSz="257175" rtl="0" eaLnBrk="1" latinLnBrk="0" hangingPunct="1">
              <a:spcBef>
                <a:spcPct val="20000"/>
              </a:spcBef>
              <a:buFont typeface="Arial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Professor Julie Schumacher,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University of Minnesota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1867578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6">
      <a:dk1>
        <a:srgbClr val="313131"/>
      </a:dk1>
      <a:lt1>
        <a:srgbClr val="FFFFFF"/>
      </a:lt1>
      <a:dk2>
        <a:srgbClr val="B2B2B2"/>
      </a:dk2>
      <a:lt2>
        <a:srgbClr val="E0E1E2"/>
      </a:lt2>
      <a:accent1>
        <a:srgbClr val="ED1B34"/>
      </a:accent1>
      <a:accent2>
        <a:srgbClr val="117CC1"/>
      </a:accent2>
      <a:accent3>
        <a:srgbClr val="73B649"/>
      </a:accent3>
      <a:accent4>
        <a:srgbClr val="F48A26"/>
      </a:accent4>
      <a:accent5>
        <a:srgbClr val="004876"/>
      </a:accent5>
      <a:accent6>
        <a:srgbClr val="58469A"/>
      </a:accent6>
      <a:hlink>
        <a:srgbClr val="117CC1"/>
      </a:hlink>
      <a:folHlink>
        <a:srgbClr val="004876"/>
      </a:folHlink>
    </a:clrScheme>
    <a:fontScheme name="Custom 1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52D0C1AE-81A8-9C4D-A285-BFED09D04710}" vid="{57D8CF67-8512-DA4B-89BF-3E65E3201D9C}"/>
    </a:ext>
  </a:extLst>
</a:theme>
</file>

<file path=ppt/theme/theme2.xml><?xml version="1.0" encoding="utf-8"?>
<a:theme xmlns:a="http://schemas.openxmlformats.org/drawingml/2006/main" name="1_Custom Design">
  <a:themeElements>
    <a:clrScheme name="Custom 6">
      <a:dk1>
        <a:srgbClr val="313131"/>
      </a:dk1>
      <a:lt1>
        <a:srgbClr val="FFFFFF"/>
      </a:lt1>
      <a:dk2>
        <a:srgbClr val="B2B2B2"/>
      </a:dk2>
      <a:lt2>
        <a:srgbClr val="E0E1E2"/>
      </a:lt2>
      <a:accent1>
        <a:srgbClr val="ED1B34"/>
      </a:accent1>
      <a:accent2>
        <a:srgbClr val="117CC1"/>
      </a:accent2>
      <a:accent3>
        <a:srgbClr val="73B649"/>
      </a:accent3>
      <a:accent4>
        <a:srgbClr val="F48A26"/>
      </a:accent4>
      <a:accent5>
        <a:srgbClr val="004876"/>
      </a:accent5>
      <a:accent6>
        <a:srgbClr val="58469A"/>
      </a:accent6>
      <a:hlink>
        <a:srgbClr val="117CC1"/>
      </a:hlink>
      <a:folHlink>
        <a:srgbClr val="004876"/>
      </a:folHlink>
    </a:clrScheme>
    <a:fontScheme name="Custom 1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F_template_extended_elections_2017feb9" id="{B64DFEE9-A749-074B-BB13-57B52976D324}" vid="{6B6FB877-274C-5144-96C7-B3CCDF76086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2017_PPT Template Update_v01</Template>
  <TotalTime>18949</TotalTime>
  <Words>136</Words>
  <Application>Microsoft Office PowerPoint</Application>
  <PresentationFormat>Custom</PresentationFormat>
  <Paragraphs>29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Arial Narrow</vt:lpstr>
      <vt:lpstr>Book Antiqua</vt:lpstr>
      <vt:lpstr>Calibri</vt:lpstr>
      <vt:lpstr>Courier New</vt:lpstr>
      <vt:lpstr>Custom Design</vt:lpstr>
      <vt:lpstr>1_Custom Design</vt:lpstr>
      <vt:lpstr>Office Theme</vt:lpstr>
      <vt:lpstr>2_Custom Design</vt:lpstr>
      <vt:lpstr>A Conversation with Writer Charles Baxter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</dc:title>
  <dc:creator>Bill Potapchuk</dc:creator>
  <cp:lastModifiedBy>Natalie Townsend</cp:lastModifiedBy>
  <cp:revision>235</cp:revision>
  <cp:lastPrinted>2020-05-18T20:38:08Z</cp:lastPrinted>
  <dcterms:created xsi:type="dcterms:W3CDTF">2018-12-09T15:14:08Z</dcterms:created>
  <dcterms:modified xsi:type="dcterms:W3CDTF">2020-12-02T20:41:01Z</dcterms:modified>
</cp:coreProperties>
</file>