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440" userDrawn="1">
          <p15:clr>
            <a:srgbClr val="A4A3A4"/>
          </p15:clr>
        </p15:guide>
        <p15:guide id="2" pos="138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27" d="100"/>
          <a:sy n="27" d="100"/>
        </p:scale>
        <p:origin x="1152" y="186"/>
      </p:cViewPr>
      <p:guideLst>
        <p:guide orient="horz" pos="10440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D7D73E-2450-4A5B-AF8D-784DC1008229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9CA37ADF-1251-4302-A693-ED7046A43B97}">
      <dgm:prSet phldrT="[Text]" custT="1"/>
      <dgm:spPr/>
      <dgm:t>
        <a:bodyPr/>
        <a:lstStyle/>
        <a:p>
          <a:r>
            <a: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rPr>
            <a:t>Ask</a:t>
          </a:r>
          <a:endParaRPr lang="en-US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ahnschrift Light" panose="020B0502040204020203" pitchFamily="34" charset="0"/>
          </a:endParaRPr>
        </a:p>
      </dgm:t>
    </dgm:pt>
    <dgm:pt modelId="{CDEE1B1C-3AF3-41CA-997A-E7AF06510EED}" type="parTrans" cxnId="{18DC313C-F08B-4DC3-831A-400C95F4EFA0}">
      <dgm:prSet/>
      <dgm:spPr/>
      <dgm:t>
        <a:bodyPr/>
        <a:lstStyle/>
        <a:p>
          <a:endParaRPr lang="en-US"/>
        </a:p>
      </dgm:t>
    </dgm:pt>
    <dgm:pt modelId="{69C5B5F0-0928-4C0F-A518-2EAE70D071AC}" type="sibTrans" cxnId="{18DC313C-F08B-4DC3-831A-400C95F4EFA0}">
      <dgm:prSet/>
      <dgm:spPr/>
      <dgm:t>
        <a:bodyPr/>
        <a:lstStyle/>
        <a:p>
          <a:endParaRPr lang="en-US"/>
        </a:p>
      </dgm:t>
    </dgm:pt>
    <dgm:pt modelId="{15E7B985-3423-4590-AFB3-715820C89753}">
      <dgm:prSet phldrT="[Text]" custT="1"/>
      <dgm:spPr/>
      <dgm:t>
        <a:bodyPr/>
        <a:lstStyle/>
        <a:p>
          <a:pPr algn="r"/>
          <a:r>
            <a: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rPr>
            <a:t>Acquire</a:t>
          </a:r>
          <a:endParaRPr lang="en-US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ahnschrift Light" panose="020B0502040204020203" pitchFamily="34" charset="0"/>
          </a:endParaRPr>
        </a:p>
      </dgm:t>
    </dgm:pt>
    <dgm:pt modelId="{57F9C953-2EDB-4100-886B-5146EDBE5BD9}" type="parTrans" cxnId="{FC7AB6FF-47BC-44B2-BBC2-7A1DF5AD4D43}">
      <dgm:prSet/>
      <dgm:spPr/>
      <dgm:t>
        <a:bodyPr/>
        <a:lstStyle/>
        <a:p>
          <a:endParaRPr lang="en-US"/>
        </a:p>
      </dgm:t>
    </dgm:pt>
    <dgm:pt modelId="{6404BC31-8C50-41A4-88E1-BFCA4EB6D2F1}" type="sibTrans" cxnId="{FC7AB6FF-47BC-44B2-BBC2-7A1DF5AD4D43}">
      <dgm:prSet/>
      <dgm:spPr/>
      <dgm:t>
        <a:bodyPr/>
        <a:lstStyle/>
        <a:p>
          <a:endParaRPr lang="en-US"/>
        </a:p>
      </dgm:t>
    </dgm:pt>
    <dgm:pt modelId="{C3770982-1D94-4816-AF63-89F868882B1A}">
      <dgm:prSet phldrT="[Text]" custT="1"/>
      <dgm:spPr/>
      <dgm:t>
        <a:bodyPr/>
        <a:lstStyle/>
        <a:p>
          <a:r>
            <a: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rPr>
            <a:t>Appraise</a:t>
          </a:r>
          <a:endParaRPr lang="en-US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ahnschrift Light" panose="020B0502040204020203" pitchFamily="34" charset="0"/>
          </a:endParaRPr>
        </a:p>
      </dgm:t>
    </dgm:pt>
    <dgm:pt modelId="{4469BFED-9905-4D7E-B91C-2809F00BBECB}" type="parTrans" cxnId="{BF89B4C1-75CE-45A6-813B-3440FA6BD0E0}">
      <dgm:prSet/>
      <dgm:spPr/>
      <dgm:t>
        <a:bodyPr/>
        <a:lstStyle/>
        <a:p>
          <a:endParaRPr lang="en-US"/>
        </a:p>
      </dgm:t>
    </dgm:pt>
    <dgm:pt modelId="{7408BABD-1EE4-4696-80F2-4DDFF1B00845}" type="sibTrans" cxnId="{BF89B4C1-75CE-45A6-813B-3440FA6BD0E0}">
      <dgm:prSet/>
      <dgm:spPr/>
      <dgm:t>
        <a:bodyPr/>
        <a:lstStyle/>
        <a:p>
          <a:endParaRPr lang="en-US"/>
        </a:p>
      </dgm:t>
    </dgm:pt>
    <dgm:pt modelId="{10B6F292-706B-4793-B508-BBB0B9701B70}">
      <dgm:prSet phldrT="[Text]" custT="1"/>
      <dgm:spPr/>
      <dgm:t>
        <a:bodyPr/>
        <a:lstStyle/>
        <a:p>
          <a:r>
            <a:rPr lang="en-US" sz="3000" dirty="0" smtClean="0">
              <a:latin typeface="Bahnschrift Light" panose="020B0502040204020203" pitchFamily="34" charset="0"/>
            </a:rPr>
            <a:t>Develop a focused clinical question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8ADF27FC-8293-4AF2-A0AD-6727091FD48F}" type="parTrans" cxnId="{92A7E438-60C3-4598-A760-E596FD72CC87}">
      <dgm:prSet/>
      <dgm:spPr/>
      <dgm:t>
        <a:bodyPr/>
        <a:lstStyle/>
        <a:p>
          <a:endParaRPr lang="en-US"/>
        </a:p>
      </dgm:t>
    </dgm:pt>
    <dgm:pt modelId="{5CF8BB41-BF88-459E-B473-140A7F0B1408}" type="sibTrans" cxnId="{92A7E438-60C3-4598-A760-E596FD72CC87}">
      <dgm:prSet/>
      <dgm:spPr/>
      <dgm:t>
        <a:bodyPr/>
        <a:lstStyle/>
        <a:p>
          <a:endParaRPr lang="en-US"/>
        </a:p>
      </dgm:t>
    </dgm:pt>
    <dgm:pt modelId="{19503D0B-1A1D-46B1-A084-4D64F519B0DB}">
      <dgm:prSet custT="1"/>
      <dgm:spPr/>
      <dgm:t>
        <a:bodyPr/>
        <a:lstStyle/>
        <a:p>
          <a:r>
            <a:rPr lang="en-US" sz="3000" dirty="0" smtClean="0">
              <a:latin typeface="Bahnschrift Light" panose="020B0502040204020203" pitchFamily="34" charset="0"/>
            </a:rPr>
            <a:t>Distinguish between background and foreground questions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9EB78562-40B1-4505-BA6E-1AA300DA71F9}" type="parTrans" cxnId="{1FA90A89-AEAB-49FF-A184-2C9AA28D3613}">
      <dgm:prSet/>
      <dgm:spPr/>
      <dgm:t>
        <a:bodyPr/>
        <a:lstStyle/>
        <a:p>
          <a:endParaRPr lang="en-US"/>
        </a:p>
      </dgm:t>
    </dgm:pt>
    <dgm:pt modelId="{FFF4EB50-0F2B-42DA-A6ED-87D2BA117FC0}" type="sibTrans" cxnId="{1FA90A89-AEAB-49FF-A184-2C9AA28D3613}">
      <dgm:prSet/>
      <dgm:spPr/>
      <dgm:t>
        <a:bodyPr/>
        <a:lstStyle/>
        <a:p>
          <a:endParaRPr lang="en-US"/>
        </a:p>
      </dgm:t>
    </dgm:pt>
    <dgm:pt modelId="{689DABA1-CD05-4ED3-86ED-E390EA900FE0}">
      <dgm:prSet custT="1"/>
      <dgm:spPr/>
      <dgm:t>
        <a:bodyPr/>
        <a:lstStyle/>
        <a:p>
          <a:r>
            <a:rPr lang="en-US" sz="3000" dirty="0" smtClean="0">
              <a:latin typeface="Bahnschrift Light" panose="020B0502040204020203" pitchFamily="34" charset="0"/>
            </a:rPr>
            <a:t>Structure questions in the PICO(T) format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27DC0138-E8DB-48CC-994B-9478CDE5203F}" type="parTrans" cxnId="{55222F9E-7C12-4C87-800C-2209F4D03C54}">
      <dgm:prSet/>
      <dgm:spPr/>
      <dgm:t>
        <a:bodyPr/>
        <a:lstStyle/>
        <a:p>
          <a:endParaRPr lang="en-US"/>
        </a:p>
      </dgm:t>
    </dgm:pt>
    <dgm:pt modelId="{0152AE86-D04C-4615-AD54-4A29A4D20F74}" type="sibTrans" cxnId="{55222F9E-7C12-4C87-800C-2209F4D03C54}">
      <dgm:prSet/>
      <dgm:spPr/>
      <dgm:t>
        <a:bodyPr/>
        <a:lstStyle/>
        <a:p>
          <a:endParaRPr lang="en-US"/>
        </a:p>
      </dgm:t>
    </dgm:pt>
    <dgm:pt modelId="{B9122DB2-7B03-48F0-B752-F351FEC26B4E}">
      <dgm:prSet phldrT="[Text]" custT="1"/>
      <dgm:spPr/>
      <dgm:t>
        <a:bodyPr/>
        <a:lstStyle/>
        <a:p>
          <a:pPr algn="r"/>
          <a:r>
            <a:rPr lang="en-US" sz="3000" dirty="0" smtClean="0">
              <a:latin typeface="Bahnschrift Light" panose="020B0502040204020203" pitchFamily="34" charset="0"/>
            </a:rPr>
            <a:t>Build an effective, efficient search strategy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11992797-28B5-4D49-94A4-B121CF1E8295}" type="parTrans" cxnId="{101B6D61-B24A-42F0-93DF-89FA4CA965ED}">
      <dgm:prSet/>
      <dgm:spPr/>
      <dgm:t>
        <a:bodyPr/>
        <a:lstStyle/>
        <a:p>
          <a:endParaRPr lang="en-US"/>
        </a:p>
      </dgm:t>
    </dgm:pt>
    <dgm:pt modelId="{0CA90E91-CCC4-46DA-9F1B-6ECDFD51ECA6}" type="sibTrans" cxnId="{101B6D61-B24A-42F0-93DF-89FA4CA965ED}">
      <dgm:prSet/>
      <dgm:spPr/>
      <dgm:t>
        <a:bodyPr/>
        <a:lstStyle/>
        <a:p>
          <a:endParaRPr lang="en-US"/>
        </a:p>
      </dgm:t>
    </dgm:pt>
    <dgm:pt modelId="{705A3E7E-2683-4F80-ABF5-030E631D81B9}">
      <dgm:prSet phldrT="[Text]" custT="1"/>
      <dgm:spPr/>
      <dgm:t>
        <a:bodyPr/>
        <a:lstStyle/>
        <a:p>
          <a:r>
            <a:rPr lang="en-US" sz="3000" dirty="0" smtClean="0">
              <a:latin typeface="Bahnschrift Light" panose="020B0502040204020203" pitchFamily="34" charset="0"/>
            </a:rPr>
            <a:t>Identify the type of study and place it in the context of levels of evidence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0A0ADD16-DF63-4A87-92A1-CA373A6329A8}" type="parTrans" cxnId="{E390A447-3438-4BEC-8DDB-8578BE4A48FC}">
      <dgm:prSet/>
      <dgm:spPr/>
      <dgm:t>
        <a:bodyPr/>
        <a:lstStyle/>
        <a:p>
          <a:endParaRPr lang="en-US"/>
        </a:p>
      </dgm:t>
    </dgm:pt>
    <dgm:pt modelId="{51FD900A-44AE-425B-9FA6-CD498970B52C}" type="sibTrans" cxnId="{E390A447-3438-4BEC-8DDB-8578BE4A48FC}">
      <dgm:prSet/>
      <dgm:spPr/>
      <dgm:t>
        <a:bodyPr/>
        <a:lstStyle/>
        <a:p>
          <a:endParaRPr lang="en-US"/>
        </a:p>
      </dgm:t>
    </dgm:pt>
    <dgm:pt modelId="{6EB5ADA2-7D97-4F1C-BC98-975D11AC4DD1}">
      <dgm:prSet custT="1"/>
      <dgm:spPr/>
      <dgm:t>
        <a:bodyPr/>
        <a:lstStyle/>
        <a:p>
          <a:pPr algn="r"/>
          <a:r>
            <a:rPr lang="en-US" sz="3000" dirty="0" smtClean="0">
              <a:latin typeface="Bahnschrift Light" panose="020B0502040204020203" pitchFamily="34" charset="0"/>
            </a:rPr>
            <a:t>Choose appropriate resources to answer the question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5F40B31E-9D06-478C-9E0A-C44B4BC4A112}" type="parTrans" cxnId="{52602AA9-A5D1-4536-8989-7F0BB2BB77A7}">
      <dgm:prSet/>
      <dgm:spPr/>
      <dgm:t>
        <a:bodyPr/>
        <a:lstStyle/>
        <a:p>
          <a:endParaRPr lang="en-US"/>
        </a:p>
      </dgm:t>
    </dgm:pt>
    <dgm:pt modelId="{1ADD9243-60E8-47D1-8DFE-5DE64A5B1DE0}" type="sibTrans" cxnId="{52602AA9-A5D1-4536-8989-7F0BB2BB77A7}">
      <dgm:prSet/>
      <dgm:spPr/>
      <dgm:t>
        <a:bodyPr/>
        <a:lstStyle/>
        <a:p>
          <a:endParaRPr lang="en-US"/>
        </a:p>
      </dgm:t>
    </dgm:pt>
    <dgm:pt modelId="{E0EBC7DC-1511-48D4-8EBD-6CB5BA8C352C}">
      <dgm:prSet custT="1"/>
      <dgm:spPr/>
      <dgm:t>
        <a:bodyPr/>
        <a:lstStyle/>
        <a:p>
          <a:pPr algn="r"/>
          <a:r>
            <a:rPr lang="en-US" sz="3000" dirty="0" smtClean="0">
              <a:latin typeface="Bahnschrift Light" panose="020B0502040204020203" pitchFamily="34" charset="0"/>
            </a:rPr>
            <a:t>Iterate on the search depending on results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71C436AC-4184-4145-823C-ABB199101B1B}" type="parTrans" cxnId="{3BEF2170-07A3-403F-BFE9-659C8E8F2588}">
      <dgm:prSet/>
      <dgm:spPr/>
      <dgm:t>
        <a:bodyPr/>
        <a:lstStyle/>
        <a:p>
          <a:endParaRPr lang="en-US"/>
        </a:p>
      </dgm:t>
    </dgm:pt>
    <dgm:pt modelId="{B25E851C-8F3A-46F3-AB11-A4ADB6FEA237}" type="sibTrans" cxnId="{3BEF2170-07A3-403F-BFE9-659C8E8F2588}">
      <dgm:prSet/>
      <dgm:spPr/>
      <dgm:t>
        <a:bodyPr/>
        <a:lstStyle/>
        <a:p>
          <a:endParaRPr lang="en-US"/>
        </a:p>
      </dgm:t>
    </dgm:pt>
    <dgm:pt modelId="{A6429DF3-F944-466F-9AC5-2847B67430FA}">
      <dgm:prSet custT="1"/>
      <dgm:spPr/>
      <dgm:t>
        <a:bodyPr/>
        <a:lstStyle/>
        <a:p>
          <a:r>
            <a:rPr lang="en-US" sz="3000" dirty="0" smtClean="0">
              <a:latin typeface="Bahnschrift Light" panose="020B0502040204020203" pitchFamily="34" charset="0"/>
            </a:rPr>
            <a:t>Develop an understanding of the key elements of original research articles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CD9526EC-CDF6-4520-9576-68E10855473C}" type="parTrans" cxnId="{1FD3B6E9-7A9D-40A6-AB2D-4FF3361035EE}">
      <dgm:prSet/>
      <dgm:spPr/>
      <dgm:t>
        <a:bodyPr/>
        <a:lstStyle/>
        <a:p>
          <a:endParaRPr lang="en-US"/>
        </a:p>
      </dgm:t>
    </dgm:pt>
    <dgm:pt modelId="{D0954D87-19B4-4D1B-A118-8B84967A6296}" type="sibTrans" cxnId="{1FD3B6E9-7A9D-40A6-AB2D-4FF3361035EE}">
      <dgm:prSet/>
      <dgm:spPr/>
      <dgm:t>
        <a:bodyPr/>
        <a:lstStyle/>
        <a:p>
          <a:endParaRPr lang="en-US"/>
        </a:p>
      </dgm:t>
    </dgm:pt>
    <dgm:pt modelId="{1AFD4C3E-E544-414D-B60E-4F0EC4FE75D7}">
      <dgm:prSet custT="1"/>
      <dgm:spPr/>
      <dgm:t>
        <a:bodyPr/>
        <a:lstStyle/>
        <a:p>
          <a:pPr algn="r"/>
          <a:r>
            <a: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rPr>
            <a:t>Apply</a:t>
          </a:r>
          <a:endParaRPr lang="en-US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ahnschrift Light" panose="020B0502040204020203" pitchFamily="34" charset="0"/>
          </a:endParaRPr>
        </a:p>
      </dgm:t>
    </dgm:pt>
    <dgm:pt modelId="{C6A843F6-6575-432C-AAD4-771A2B14F696}" type="parTrans" cxnId="{C8889F90-2E65-463C-982D-B0D587328EF5}">
      <dgm:prSet/>
      <dgm:spPr/>
      <dgm:t>
        <a:bodyPr/>
        <a:lstStyle/>
        <a:p>
          <a:endParaRPr lang="en-US"/>
        </a:p>
      </dgm:t>
    </dgm:pt>
    <dgm:pt modelId="{2773AFE1-612D-4C71-94A1-BE454D6A15C5}" type="sibTrans" cxnId="{C8889F90-2E65-463C-982D-B0D587328EF5}">
      <dgm:prSet/>
      <dgm:spPr/>
      <dgm:t>
        <a:bodyPr/>
        <a:lstStyle/>
        <a:p>
          <a:endParaRPr lang="en-US"/>
        </a:p>
      </dgm:t>
    </dgm:pt>
    <dgm:pt modelId="{6292ED9C-62CE-4283-91DA-FAE3E09546CA}">
      <dgm:prSet custT="1"/>
      <dgm:spPr/>
      <dgm:t>
        <a:bodyPr/>
        <a:lstStyle/>
        <a:p>
          <a:pPr algn="r"/>
          <a:r>
            <a:rPr lang="en-US" sz="3000" dirty="0" smtClean="0">
              <a:latin typeface="Bahnschrift Light" panose="020B0502040204020203" pitchFamily="34" charset="0"/>
            </a:rPr>
            <a:t>Integrate evidence into clinical practice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9B787863-2671-4286-BECB-8541D3324C5C}" type="parTrans" cxnId="{627CE1DD-0B6E-4908-ABBD-CA2C7B3473CF}">
      <dgm:prSet/>
      <dgm:spPr/>
      <dgm:t>
        <a:bodyPr/>
        <a:lstStyle/>
        <a:p>
          <a:endParaRPr lang="en-US"/>
        </a:p>
      </dgm:t>
    </dgm:pt>
    <dgm:pt modelId="{C776FCEC-22FE-455E-B308-5D15201B33A9}" type="sibTrans" cxnId="{627CE1DD-0B6E-4908-ABBD-CA2C7B3473CF}">
      <dgm:prSet/>
      <dgm:spPr/>
      <dgm:t>
        <a:bodyPr/>
        <a:lstStyle/>
        <a:p>
          <a:endParaRPr lang="en-US"/>
        </a:p>
      </dgm:t>
    </dgm:pt>
    <dgm:pt modelId="{2141E411-EDA5-4963-89F6-B0E9B9C78469}">
      <dgm:prSet custT="1"/>
      <dgm:spPr/>
      <dgm:t>
        <a:bodyPr/>
        <a:lstStyle/>
        <a:p>
          <a:pPr algn="r"/>
          <a:r>
            <a:rPr lang="en-US" sz="3000" dirty="0" smtClean="0">
              <a:latin typeface="Bahnschrift Light" panose="020B0502040204020203" pitchFamily="34" charset="0"/>
            </a:rPr>
            <a:t>Choose a study design appropriate for a project of interest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6E142FBF-8F9B-4E0E-8D85-D9CBFB3D55DF}" type="parTrans" cxnId="{B0BD40FD-9AD1-4914-8AE8-818CB865923B}">
      <dgm:prSet/>
      <dgm:spPr/>
      <dgm:t>
        <a:bodyPr/>
        <a:lstStyle/>
        <a:p>
          <a:endParaRPr lang="en-US"/>
        </a:p>
      </dgm:t>
    </dgm:pt>
    <dgm:pt modelId="{DA4E8611-C597-47DC-A563-6606EE9F29FD}" type="sibTrans" cxnId="{B0BD40FD-9AD1-4914-8AE8-818CB865923B}">
      <dgm:prSet/>
      <dgm:spPr/>
      <dgm:t>
        <a:bodyPr/>
        <a:lstStyle/>
        <a:p>
          <a:endParaRPr lang="en-US"/>
        </a:p>
      </dgm:t>
    </dgm:pt>
    <dgm:pt modelId="{62109F63-8CE9-4927-8B44-38FAF35C7D2D}">
      <dgm:prSet custT="1"/>
      <dgm:spPr/>
      <dgm:t>
        <a:bodyPr/>
        <a:lstStyle/>
        <a:p>
          <a:pPr algn="r"/>
          <a:r>
            <a:rPr lang="en-US" sz="3000" dirty="0" smtClean="0">
              <a:latin typeface="Bahnschrift Light" panose="020B0502040204020203" pitchFamily="34" charset="0"/>
            </a:rPr>
            <a:t>Begin to develop a research product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968BA8DB-0BE7-4964-BF5D-AED1346B38DB}" type="parTrans" cxnId="{86CD5984-29E4-44E1-84B0-E5E247B20BC1}">
      <dgm:prSet/>
      <dgm:spPr/>
      <dgm:t>
        <a:bodyPr/>
        <a:lstStyle/>
        <a:p>
          <a:endParaRPr lang="en-US"/>
        </a:p>
      </dgm:t>
    </dgm:pt>
    <dgm:pt modelId="{89450A37-483A-4E02-B446-DC94D8951F3A}" type="sibTrans" cxnId="{86CD5984-29E4-44E1-84B0-E5E247B20BC1}">
      <dgm:prSet/>
      <dgm:spPr/>
      <dgm:t>
        <a:bodyPr/>
        <a:lstStyle/>
        <a:p>
          <a:endParaRPr lang="en-US"/>
        </a:p>
      </dgm:t>
    </dgm:pt>
    <dgm:pt modelId="{17C824CE-1264-4808-B175-F9A470EA7FE0}" type="pres">
      <dgm:prSet presAssocID="{FED7D73E-2450-4A5B-AF8D-784DC1008229}" presName="arrowDiagram" presStyleCnt="0">
        <dgm:presLayoutVars>
          <dgm:chMax val="5"/>
          <dgm:dir/>
          <dgm:resizeHandles val="exact"/>
        </dgm:presLayoutVars>
      </dgm:prSet>
      <dgm:spPr/>
    </dgm:pt>
    <dgm:pt modelId="{25E7744F-A8BB-4D9A-8A8A-02761F688C53}" type="pres">
      <dgm:prSet presAssocID="{FED7D73E-2450-4A5B-AF8D-784DC1008229}" presName="arrow" presStyleLbl="bgShp" presStyleIdx="0" presStyleCnt="1" custAng="5882760" custScaleX="80689" custScaleY="65799" custLinFactNeighborX="469" custLinFactNeighborY="1801"/>
      <dgm:spPr/>
    </dgm:pt>
    <dgm:pt modelId="{47102751-A5E2-424D-A0DB-ED052019D734}" type="pres">
      <dgm:prSet presAssocID="{FED7D73E-2450-4A5B-AF8D-784DC1008229}" presName="arrowDiagram4" presStyleCnt="0"/>
      <dgm:spPr/>
    </dgm:pt>
    <dgm:pt modelId="{FD9149A9-2565-4590-A38C-59DEA1EE3E24}" type="pres">
      <dgm:prSet presAssocID="{9CA37ADF-1251-4302-A693-ED7046A43B97}" presName="bullet4a" presStyleLbl="node1" presStyleIdx="0" presStyleCnt="4" custLinFactX="800000" custLinFactY="-832753" custLinFactNeighborX="820682" custLinFactNeighborY="-900000"/>
      <dgm:spPr/>
    </dgm:pt>
    <dgm:pt modelId="{796AAF53-702C-4C6B-BC7A-1EB7DB5D4525}" type="pres">
      <dgm:prSet presAssocID="{9CA37ADF-1251-4302-A693-ED7046A43B97}" presName="textBox4a" presStyleLbl="revTx" presStyleIdx="0" presStyleCnt="4" custScaleX="242978" custLinFactX="102362" custLinFactY="-141868" custLinFactNeighborX="200000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278729-3371-41AB-ADBB-B9196E4ADE71}" type="pres">
      <dgm:prSet presAssocID="{15E7B985-3423-4590-AFB3-715820C89753}" presName="bullet4b" presStyleLbl="node1" presStyleIdx="1" presStyleCnt="4" custLinFactX="300000" custLinFactY="-100000" custLinFactNeighborX="325694" custLinFactNeighborY="-186398"/>
      <dgm:spPr/>
    </dgm:pt>
    <dgm:pt modelId="{78156188-ED1B-4980-BFE9-E98AFE0CBBD9}" type="pres">
      <dgm:prSet presAssocID="{15E7B985-3423-4590-AFB3-715820C89753}" presName="textBox4b" presStyleLbl="revTx" presStyleIdx="1" presStyleCnt="4" custScaleX="212025" custLinFactNeighborX="-57646" custLinFactNeighborY="-420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98AA40-B088-4142-AC19-04A5DC192D02}" type="pres">
      <dgm:prSet presAssocID="{C3770982-1D94-4816-AF63-89F868882B1A}" presName="bullet4c" presStyleLbl="node1" presStyleIdx="2" presStyleCnt="4" custLinFactX="8033" custLinFactY="100000" custLinFactNeighborX="100000" custLinFactNeighborY="167498"/>
      <dgm:spPr/>
    </dgm:pt>
    <dgm:pt modelId="{3B2231C2-32AD-42A5-9832-12A95D659E40}" type="pres">
      <dgm:prSet presAssocID="{C3770982-1D94-4816-AF63-89F868882B1A}" presName="textBox4c" presStyleLbl="revTx" presStyleIdx="2" presStyleCnt="4" custScaleX="187912" custScaleY="84936" custLinFactNeighborX="90666" custLinFactNeighborY="243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9503FB-E3A7-43DC-B793-0ADBA364890B}" type="pres">
      <dgm:prSet presAssocID="{1AFD4C3E-E544-414D-B60E-4F0EC4FE75D7}" presName="bullet4d" presStyleLbl="node1" presStyleIdx="3" presStyleCnt="4" custLinFactX="-100000" custLinFactY="266175" custLinFactNeighborX="-140717" custLinFactNeighborY="300000"/>
      <dgm:spPr/>
    </dgm:pt>
    <dgm:pt modelId="{8AE55363-6E6B-4255-9E42-FD4AD4BDBB77}" type="pres">
      <dgm:prSet presAssocID="{1AFD4C3E-E544-414D-B60E-4F0EC4FE75D7}" presName="textBox4d" presStyleLbl="revTx" presStyleIdx="3" presStyleCnt="4" custScaleX="193915" custScaleY="41124" custLinFactX="-100000" custLinFactNeighborX="-156228" custLinFactNeighborY="446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975E40-FD62-4B88-B6C3-0E341179F40B}" type="presOf" srcId="{B9122DB2-7B03-48F0-B752-F351FEC26B4E}" destId="{78156188-ED1B-4980-BFE9-E98AFE0CBBD9}" srcOrd="0" destOrd="1" presId="urn:microsoft.com/office/officeart/2005/8/layout/arrow2"/>
    <dgm:cxn modelId="{57F54C29-FF5E-4489-A943-B33E6717A5AA}" type="presOf" srcId="{19503D0B-1A1D-46B1-A084-4D64F519B0DB}" destId="{796AAF53-702C-4C6B-BC7A-1EB7DB5D4525}" srcOrd="0" destOrd="2" presId="urn:microsoft.com/office/officeart/2005/8/layout/arrow2"/>
    <dgm:cxn modelId="{01B80AF3-4E1C-408C-9124-725E7F4F9B5A}" type="presOf" srcId="{705A3E7E-2683-4F80-ABF5-030E631D81B9}" destId="{3B2231C2-32AD-42A5-9832-12A95D659E40}" srcOrd="0" destOrd="1" presId="urn:microsoft.com/office/officeart/2005/8/layout/arrow2"/>
    <dgm:cxn modelId="{B0BD40FD-9AD1-4914-8AE8-818CB865923B}" srcId="{1AFD4C3E-E544-414D-B60E-4F0EC4FE75D7}" destId="{2141E411-EDA5-4963-89F6-B0E9B9C78469}" srcOrd="1" destOrd="0" parTransId="{6E142FBF-8F9B-4E0E-8D85-D9CBFB3D55DF}" sibTransId="{DA4E8611-C597-47DC-A563-6606EE9F29FD}"/>
    <dgm:cxn modelId="{0DAED2D2-756A-4FC8-AED0-5E96FB0B57DA}" type="presOf" srcId="{C3770982-1D94-4816-AF63-89F868882B1A}" destId="{3B2231C2-32AD-42A5-9832-12A95D659E40}" srcOrd="0" destOrd="0" presId="urn:microsoft.com/office/officeart/2005/8/layout/arrow2"/>
    <dgm:cxn modelId="{447294DE-FB13-4116-96A3-3860C90B1E3B}" type="presOf" srcId="{E0EBC7DC-1511-48D4-8EBD-6CB5BA8C352C}" destId="{78156188-ED1B-4980-BFE9-E98AFE0CBBD9}" srcOrd="0" destOrd="3" presId="urn:microsoft.com/office/officeart/2005/8/layout/arrow2"/>
    <dgm:cxn modelId="{92A7E438-60C3-4598-A760-E596FD72CC87}" srcId="{9CA37ADF-1251-4302-A693-ED7046A43B97}" destId="{10B6F292-706B-4793-B508-BBB0B9701B70}" srcOrd="0" destOrd="0" parTransId="{8ADF27FC-8293-4AF2-A0AD-6727091FD48F}" sibTransId="{5CF8BB41-BF88-459E-B473-140A7F0B1408}"/>
    <dgm:cxn modelId="{11152DE4-02EE-4B52-975F-2E44A8A03F44}" type="presOf" srcId="{1AFD4C3E-E544-414D-B60E-4F0EC4FE75D7}" destId="{8AE55363-6E6B-4255-9E42-FD4AD4BDBB77}" srcOrd="0" destOrd="0" presId="urn:microsoft.com/office/officeart/2005/8/layout/arrow2"/>
    <dgm:cxn modelId="{E7502CB7-8438-48C7-8757-73497FE23845}" type="presOf" srcId="{6EB5ADA2-7D97-4F1C-BC98-975D11AC4DD1}" destId="{78156188-ED1B-4980-BFE9-E98AFE0CBBD9}" srcOrd="0" destOrd="2" presId="urn:microsoft.com/office/officeart/2005/8/layout/arrow2"/>
    <dgm:cxn modelId="{18DC313C-F08B-4DC3-831A-400C95F4EFA0}" srcId="{FED7D73E-2450-4A5B-AF8D-784DC1008229}" destId="{9CA37ADF-1251-4302-A693-ED7046A43B97}" srcOrd="0" destOrd="0" parTransId="{CDEE1B1C-3AF3-41CA-997A-E7AF06510EED}" sibTransId="{69C5B5F0-0928-4C0F-A518-2EAE70D071AC}"/>
    <dgm:cxn modelId="{C8889F90-2E65-463C-982D-B0D587328EF5}" srcId="{FED7D73E-2450-4A5B-AF8D-784DC1008229}" destId="{1AFD4C3E-E544-414D-B60E-4F0EC4FE75D7}" srcOrd="3" destOrd="0" parTransId="{C6A843F6-6575-432C-AAD4-771A2B14F696}" sibTransId="{2773AFE1-612D-4C71-94A1-BE454D6A15C5}"/>
    <dgm:cxn modelId="{1FA90A89-AEAB-49FF-A184-2C9AA28D3613}" srcId="{9CA37ADF-1251-4302-A693-ED7046A43B97}" destId="{19503D0B-1A1D-46B1-A084-4D64F519B0DB}" srcOrd="1" destOrd="0" parTransId="{9EB78562-40B1-4505-BA6E-1AA300DA71F9}" sibTransId="{FFF4EB50-0F2B-42DA-A6ED-87D2BA117FC0}"/>
    <dgm:cxn modelId="{94C2B1E0-EF47-4C50-8E53-EA669CB03D3E}" type="presOf" srcId="{A6429DF3-F944-466F-9AC5-2847B67430FA}" destId="{3B2231C2-32AD-42A5-9832-12A95D659E40}" srcOrd="0" destOrd="2" presId="urn:microsoft.com/office/officeart/2005/8/layout/arrow2"/>
    <dgm:cxn modelId="{B9E566D2-EBB6-4FDE-B55F-5573AA988F44}" type="presOf" srcId="{9CA37ADF-1251-4302-A693-ED7046A43B97}" destId="{796AAF53-702C-4C6B-BC7A-1EB7DB5D4525}" srcOrd="0" destOrd="0" presId="urn:microsoft.com/office/officeart/2005/8/layout/arrow2"/>
    <dgm:cxn modelId="{EB6DF5FE-A1F0-491C-86C0-A0224964B29B}" type="presOf" srcId="{FED7D73E-2450-4A5B-AF8D-784DC1008229}" destId="{17C824CE-1264-4808-B175-F9A470EA7FE0}" srcOrd="0" destOrd="0" presId="urn:microsoft.com/office/officeart/2005/8/layout/arrow2"/>
    <dgm:cxn modelId="{2B5EDDB8-BA34-4C6E-9B42-4635A9A94348}" type="presOf" srcId="{10B6F292-706B-4793-B508-BBB0B9701B70}" destId="{796AAF53-702C-4C6B-BC7A-1EB7DB5D4525}" srcOrd="0" destOrd="1" presId="urn:microsoft.com/office/officeart/2005/8/layout/arrow2"/>
    <dgm:cxn modelId="{BF89B4C1-75CE-45A6-813B-3440FA6BD0E0}" srcId="{FED7D73E-2450-4A5B-AF8D-784DC1008229}" destId="{C3770982-1D94-4816-AF63-89F868882B1A}" srcOrd="2" destOrd="0" parTransId="{4469BFED-9905-4D7E-B91C-2809F00BBECB}" sibTransId="{7408BABD-1EE4-4696-80F2-4DDFF1B00845}"/>
    <dgm:cxn modelId="{55222F9E-7C12-4C87-800C-2209F4D03C54}" srcId="{9CA37ADF-1251-4302-A693-ED7046A43B97}" destId="{689DABA1-CD05-4ED3-86ED-E390EA900FE0}" srcOrd="2" destOrd="0" parTransId="{27DC0138-E8DB-48CC-994B-9478CDE5203F}" sibTransId="{0152AE86-D04C-4615-AD54-4A29A4D20F74}"/>
    <dgm:cxn modelId="{F4988793-1476-4AC2-856A-4AB709ED63AB}" type="presOf" srcId="{15E7B985-3423-4590-AFB3-715820C89753}" destId="{78156188-ED1B-4980-BFE9-E98AFE0CBBD9}" srcOrd="0" destOrd="0" presId="urn:microsoft.com/office/officeart/2005/8/layout/arrow2"/>
    <dgm:cxn modelId="{101B6D61-B24A-42F0-93DF-89FA4CA965ED}" srcId="{15E7B985-3423-4590-AFB3-715820C89753}" destId="{B9122DB2-7B03-48F0-B752-F351FEC26B4E}" srcOrd="0" destOrd="0" parTransId="{11992797-28B5-4D49-94A4-B121CF1E8295}" sibTransId="{0CA90E91-CCC4-46DA-9F1B-6ECDFD51ECA6}"/>
    <dgm:cxn modelId="{4406CC13-6EA9-4464-B3D9-FC062F60A480}" type="presOf" srcId="{6292ED9C-62CE-4283-91DA-FAE3E09546CA}" destId="{8AE55363-6E6B-4255-9E42-FD4AD4BDBB77}" srcOrd="0" destOrd="1" presId="urn:microsoft.com/office/officeart/2005/8/layout/arrow2"/>
    <dgm:cxn modelId="{8A70661C-56DF-4332-A496-48F772F99E2B}" type="presOf" srcId="{62109F63-8CE9-4927-8B44-38FAF35C7D2D}" destId="{8AE55363-6E6B-4255-9E42-FD4AD4BDBB77}" srcOrd="0" destOrd="3" presId="urn:microsoft.com/office/officeart/2005/8/layout/arrow2"/>
    <dgm:cxn modelId="{471E9A95-386A-4E9B-8EEA-6A8370793032}" type="presOf" srcId="{2141E411-EDA5-4963-89F6-B0E9B9C78469}" destId="{8AE55363-6E6B-4255-9E42-FD4AD4BDBB77}" srcOrd="0" destOrd="2" presId="urn:microsoft.com/office/officeart/2005/8/layout/arrow2"/>
    <dgm:cxn modelId="{627CE1DD-0B6E-4908-ABBD-CA2C7B3473CF}" srcId="{1AFD4C3E-E544-414D-B60E-4F0EC4FE75D7}" destId="{6292ED9C-62CE-4283-91DA-FAE3E09546CA}" srcOrd="0" destOrd="0" parTransId="{9B787863-2671-4286-BECB-8541D3324C5C}" sibTransId="{C776FCEC-22FE-455E-B308-5D15201B33A9}"/>
    <dgm:cxn modelId="{1FD3B6E9-7A9D-40A6-AB2D-4FF3361035EE}" srcId="{C3770982-1D94-4816-AF63-89F868882B1A}" destId="{A6429DF3-F944-466F-9AC5-2847B67430FA}" srcOrd="1" destOrd="0" parTransId="{CD9526EC-CDF6-4520-9576-68E10855473C}" sibTransId="{D0954D87-19B4-4D1B-A118-8B84967A6296}"/>
    <dgm:cxn modelId="{3F338911-3C37-40E6-9CBD-848CD3DA7E43}" type="presOf" srcId="{689DABA1-CD05-4ED3-86ED-E390EA900FE0}" destId="{796AAF53-702C-4C6B-BC7A-1EB7DB5D4525}" srcOrd="0" destOrd="3" presId="urn:microsoft.com/office/officeart/2005/8/layout/arrow2"/>
    <dgm:cxn modelId="{FC7AB6FF-47BC-44B2-BBC2-7A1DF5AD4D43}" srcId="{FED7D73E-2450-4A5B-AF8D-784DC1008229}" destId="{15E7B985-3423-4590-AFB3-715820C89753}" srcOrd="1" destOrd="0" parTransId="{57F9C953-2EDB-4100-886B-5146EDBE5BD9}" sibTransId="{6404BC31-8C50-41A4-88E1-BFCA4EB6D2F1}"/>
    <dgm:cxn modelId="{E390A447-3438-4BEC-8DDB-8578BE4A48FC}" srcId="{C3770982-1D94-4816-AF63-89F868882B1A}" destId="{705A3E7E-2683-4F80-ABF5-030E631D81B9}" srcOrd="0" destOrd="0" parTransId="{0A0ADD16-DF63-4A87-92A1-CA373A6329A8}" sibTransId="{51FD900A-44AE-425B-9FA6-CD498970B52C}"/>
    <dgm:cxn modelId="{3BEF2170-07A3-403F-BFE9-659C8E8F2588}" srcId="{15E7B985-3423-4590-AFB3-715820C89753}" destId="{E0EBC7DC-1511-48D4-8EBD-6CB5BA8C352C}" srcOrd="2" destOrd="0" parTransId="{71C436AC-4184-4145-823C-ABB199101B1B}" sibTransId="{B25E851C-8F3A-46F3-AB11-A4ADB6FEA237}"/>
    <dgm:cxn modelId="{52602AA9-A5D1-4536-8989-7F0BB2BB77A7}" srcId="{15E7B985-3423-4590-AFB3-715820C89753}" destId="{6EB5ADA2-7D97-4F1C-BC98-975D11AC4DD1}" srcOrd="1" destOrd="0" parTransId="{5F40B31E-9D06-478C-9E0A-C44B4BC4A112}" sibTransId="{1ADD9243-60E8-47D1-8DFE-5DE64A5B1DE0}"/>
    <dgm:cxn modelId="{86CD5984-29E4-44E1-84B0-E5E247B20BC1}" srcId="{1AFD4C3E-E544-414D-B60E-4F0EC4FE75D7}" destId="{62109F63-8CE9-4927-8B44-38FAF35C7D2D}" srcOrd="2" destOrd="0" parTransId="{968BA8DB-0BE7-4964-BF5D-AED1346B38DB}" sibTransId="{89450A37-483A-4E02-B446-DC94D8951F3A}"/>
    <dgm:cxn modelId="{68BD52DD-BBFF-4D11-93DA-27BD0F5BA775}" type="presParOf" srcId="{17C824CE-1264-4808-B175-F9A470EA7FE0}" destId="{25E7744F-A8BB-4D9A-8A8A-02761F688C53}" srcOrd="0" destOrd="0" presId="urn:microsoft.com/office/officeart/2005/8/layout/arrow2"/>
    <dgm:cxn modelId="{8C516E8B-1CBE-4F4C-81EF-A0E4505E9096}" type="presParOf" srcId="{17C824CE-1264-4808-B175-F9A470EA7FE0}" destId="{47102751-A5E2-424D-A0DB-ED052019D734}" srcOrd="1" destOrd="0" presId="urn:microsoft.com/office/officeart/2005/8/layout/arrow2"/>
    <dgm:cxn modelId="{058DD68A-3DCB-4574-A3B4-8A26D58FB0BA}" type="presParOf" srcId="{47102751-A5E2-424D-A0DB-ED052019D734}" destId="{FD9149A9-2565-4590-A38C-59DEA1EE3E24}" srcOrd="0" destOrd="0" presId="urn:microsoft.com/office/officeart/2005/8/layout/arrow2"/>
    <dgm:cxn modelId="{80325495-E734-43FA-B1F0-BE2F8E3974EE}" type="presParOf" srcId="{47102751-A5E2-424D-A0DB-ED052019D734}" destId="{796AAF53-702C-4C6B-BC7A-1EB7DB5D4525}" srcOrd="1" destOrd="0" presId="urn:microsoft.com/office/officeart/2005/8/layout/arrow2"/>
    <dgm:cxn modelId="{64C1A4F9-F7D3-41C7-BA80-408821E066CC}" type="presParOf" srcId="{47102751-A5E2-424D-A0DB-ED052019D734}" destId="{14278729-3371-41AB-ADBB-B9196E4ADE71}" srcOrd="2" destOrd="0" presId="urn:microsoft.com/office/officeart/2005/8/layout/arrow2"/>
    <dgm:cxn modelId="{0849CE0C-698B-4012-8B54-63D4FB8ADE41}" type="presParOf" srcId="{47102751-A5E2-424D-A0DB-ED052019D734}" destId="{78156188-ED1B-4980-BFE9-E98AFE0CBBD9}" srcOrd="3" destOrd="0" presId="urn:microsoft.com/office/officeart/2005/8/layout/arrow2"/>
    <dgm:cxn modelId="{25CEFBB8-F8C2-43BB-A179-D213651C211E}" type="presParOf" srcId="{47102751-A5E2-424D-A0DB-ED052019D734}" destId="{7C98AA40-B088-4142-AC19-04A5DC192D02}" srcOrd="4" destOrd="0" presId="urn:microsoft.com/office/officeart/2005/8/layout/arrow2"/>
    <dgm:cxn modelId="{70D0EE03-DB9C-49BA-8FDC-0F27A599A41D}" type="presParOf" srcId="{47102751-A5E2-424D-A0DB-ED052019D734}" destId="{3B2231C2-32AD-42A5-9832-12A95D659E40}" srcOrd="5" destOrd="0" presId="urn:microsoft.com/office/officeart/2005/8/layout/arrow2"/>
    <dgm:cxn modelId="{A79CEA69-3084-4445-B28D-C92E79032000}" type="presParOf" srcId="{47102751-A5E2-424D-A0DB-ED052019D734}" destId="{309503FB-E3A7-43DC-B793-0ADBA364890B}" srcOrd="6" destOrd="0" presId="urn:microsoft.com/office/officeart/2005/8/layout/arrow2"/>
    <dgm:cxn modelId="{AD076853-21D4-4588-952D-363310320DD1}" type="presParOf" srcId="{47102751-A5E2-424D-A0DB-ED052019D734}" destId="{8AE55363-6E6B-4255-9E42-FD4AD4BDBB77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829652-8277-4AC9-84C2-6204C9FFFD00}" type="doc">
      <dgm:prSet loTypeId="urn:microsoft.com/office/officeart/2005/8/layout/h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704415-9A7F-4C9E-AAAD-38E47D649B9E}">
      <dgm:prSet phldrT="[Text]" custT="1"/>
      <dgm:spPr/>
      <dgm:t>
        <a:bodyPr/>
        <a:lstStyle/>
        <a:p>
          <a:r>
            <a:rPr lang="en-US" sz="3000" dirty="0" smtClean="0"/>
            <a:t>Introduction</a:t>
          </a:r>
          <a:endParaRPr lang="en-US" sz="3000" dirty="0"/>
        </a:p>
      </dgm:t>
    </dgm:pt>
    <dgm:pt modelId="{EF71DD49-C42A-420D-ACD9-CCD43F454535}" type="parTrans" cxnId="{DD9333A3-58A9-43D0-B1FC-E9C739092447}">
      <dgm:prSet/>
      <dgm:spPr/>
      <dgm:t>
        <a:bodyPr/>
        <a:lstStyle/>
        <a:p>
          <a:endParaRPr lang="en-US" sz="3000"/>
        </a:p>
      </dgm:t>
    </dgm:pt>
    <dgm:pt modelId="{999D4848-0090-4ABA-941F-82AD698142AA}" type="sibTrans" cxnId="{DD9333A3-58A9-43D0-B1FC-E9C739092447}">
      <dgm:prSet/>
      <dgm:spPr/>
      <dgm:t>
        <a:bodyPr/>
        <a:lstStyle/>
        <a:p>
          <a:endParaRPr lang="en-US" sz="3000"/>
        </a:p>
      </dgm:t>
    </dgm:pt>
    <dgm:pt modelId="{58C14019-9A08-4F90-96AB-380D8C4B4B9D}">
      <dgm:prSet phldrT="[Text]"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3000" dirty="0" smtClean="0">
              <a:latin typeface="Bahnschrift Light" panose="020B0502040204020203" pitchFamily="34" charset="0"/>
            </a:rPr>
            <a:t>Orient the reader to the broad area of interest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F0B44456-32E5-43C4-A887-CEA7DD10796B}" type="parTrans" cxnId="{B279079E-5C25-473B-BC11-C12C20D1E203}">
      <dgm:prSet/>
      <dgm:spPr/>
      <dgm:t>
        <a:bodyPr/>
        <a:lstStyle/>
        <a:p>
          <a:endParaRPr lang="en-US" sz="3000"/>
        </a:p>
      </dgm:t>
    </dgm:pt>
    <dgm:pt modelId="{7428C19C-954F-4CD8-B584-F997D3CD6066}" type="sibTrans" cxnId="{B279079E-5C25-473B-BC11-C12C20D1E203}">
      <dgm:prSet/>
      <dgm:spPr/>
      <dgm:t>
        <a:bodyPr/>
        <a:lstStyle/>
        <a:p>
          <a:endParaRPr lang="en-US" sz="3000"/>
        </a:p>
      </dgm:t>
    </dgm:pt>
    <dgm:pt modelId="{F8C91EDF-DC6E-4F6A-B374-CD2E509E2E45}">
      <dgm:prSet phldrT="[Text]" custT="1"/>
      <dgm:spPr/>
      <dgm:t>
        <a:bodyPr/>
        <a:lstStyle/>
        <a:p>
          <a:r>
            <a:rPr lang="en-US" sz="3000" dirty="0" smtClean="0"/>
            <a:t>Methods</a:t>
          </a:r>
          <a:endParaRPr lang="en-US" sz="3000" dirty="0"/>
        </a:p>
      </dgm:t>
    </dgm:pt>
    <dgm:pt modelId="{CDC60280-A981-4A0C-8608-976065940487}" type="parTrans" cxnId="{105BC585-557E-437C-89D2-CE7913683F59}">
      <dgm:prSet/>
      <dgm:spPr/>
      <dgm:t>
        <a:bodyPr/>
        <a:lstStyle/>
        <a:p>
          <a:endParaRPr lang="en-US" sz="3000"/>
        </a:p>
      </dgm:t>
    </dgm:pt>
    <dgm:pt modelId="{694124E6-2A06-4707-84F4-31281311320E}" type="sibTrans" cxnId="{105BC585-557E-437C-89D2-CE7913683F59}">
      <dgm:prSet/>
      <dgm:spPr/>
      <dgm:t>
        <a:bodyPr/>
        <a:lstStyle/>
        <a:p>
          <a:endParaRPr lang="en-US" sz="3000"/>
        </a:p>
      </dgm:t>
    </dgm:pt>
    <dgm:pt modelId="{3452A185-DAAE-48B3-80FF-FC87AFEF8D74}">
      <dgm:prSet phldrT="[Text]"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3000" dirty="0" smtClean="0">
              <a:latin typeface="Bahnschrift Light" panose="020B0502040204020203" pitchFamily="34" charset="0"/>
            </a:rPr>
            <a:t>Fully describe how the research question was addressed, including: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FA5D936C-2AAD-4580-834C-EFB8F01408BB}" type="parTrans" cxnId="{8199DC74-218E-4932-83C1-51EB3840D371}">
      <dgm:prSet/>
      <dgm:spPr/>
      <dgm:t>
        <a:bodyPr/>
        <a:lstStyle/>
        <a:p>
          <a:endParaRPr lang="en-US" sz="3000"/>
        </a:p>
      </dgm:t>
    </dgm:pt>
    <dgm:pt modelId="{5681355A-EE3A-4D20-8DDE-0300FEF197DB}" type="sibTrans" cxnId="{8199DC74-218E-4932-83C1-51EB3840D371}">
      <dgm:prSet/>
      <dgm:spPr/>
      <dgm:t>
        <a:bodyPr/>
        <a:lstStyle/>
        <a:p>
          <a:endParaRPr lang="en-US" sz="3000"/>
        </a:p>
      </dgm:t>
    </dgm:pt>
    <dgm:pt modelId="{1055E817-D818-4C39-B216-91A894D75180}">
      <dgm:prSet phldrT="[Text]" custT="1"/>
      <dgm:spPr/>
      <dgm:t>
        <a:bodyPr/>
        <a:lstStyle/>
        <a:p>
          <a:r>
            <a:rPr lang="en-US" sz="3000" dirty="0" smtClean="0"/>
            <a:t>Results</a:t>
          </a:r>
          <a:endParaRPr lang="en-US" sz="3000" dirty="0"/>
        </a:p>
      </dgm:t>
    </dgm:pt>
    <dgm:pt modelId="{B6253010-6919-4412-828C-BA78EF6E7FF4}" type="parTrans" cxnId="{C215C40E-AAA4-49FB-8D5B-039943FF10DF}">
      <dgm:prSet/>
      <dgm:spPr/>
      <dgm:t>
        <a:bodyPr/>
        <a:lstStyle/>
        <a:p>
          <a:endParaRPr lang="en-US" sz="3000"/>
        </a:p>
      </dgm:t>
    </dgm:pt>
    <dgm:pt modelId="{6D77BB86-2175-4861-81AD-86BAD2C7EA71}" type="sibTrans" cxnId="{C215C40E-AAA4-49FB-8D5B-039943FF10DF}">
      <dgm:prSet/>
      <dgm:spPr/>
      <dgm:t>
        <a:bodyPr/>
        <a:lstStyle/>
        <a:p>
          <a:endParaRPr lang="en-US" sz="3000"/>
        </a:p>
      </dgm:t>
    </dgm:pt>
    <dgm:pt modelId="{BFDB63BD-238C-4FC2-9E7E-8FD2DB03A5BE}">
      <dgm:prSet phldrT="[Text]"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3000" dirty="0" smtClean="0">
              <a:latin typeface="Bahnschrift Light" panose="020B0502040204020203" pitchFamily="34" charset="0"/>
            </a:rPr>
            <a:t>Present the findings without discussion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A8F2EEF4-151D-4613-9E57-861A5A0BAAC7}" type="parTrans" cxnId="{7CB55D38-419A-4B6F-A15F-2272FE05CC2F}">
      <dgm:prSet/>
      <dgm:spPr/>
      <dgm:t>
        <a:bodyPr/>
        <a:lstStyle/>
        <a:p>
          <a:endParaRPr lang="en-US" sz="3000"/>
        </a:p>
      </dgm:t>
    </dgm:pt>
    <dgm:pt modelId="{01BD2DE5-4D79-4B7D-932A-20238B828514}" type="sibTrans" cxnId="{7CB55D38-419A-4B6F-A15F-2272FE05CC2F}">
      <dgm:prSet/>
      <dgm:spPr/>
      <dgm:t>
        <a:bodyPr/>
        <a:lstStyle/>
        <a:p>
          <a:endParaRPr lang="en-US" sz="3000"/>
        </a:p>
      </dgm:t>
    </dgm:pt>
    <dgm:pt modelId="{D4D1208A-1033-4849-B90C-60E3C7FBF6A9}">
      <dgm:prSet phldrT="[Text]" custT="1"/>
      <dgm:spPr/>
      <dgm:t>
        <a:bodyPr/>
        <a:lstStyle/>
        <a:p>
          <a:r>
            <a:rPr lang="en-US" sz="3000" dirty="0" smtClean="0"/>
            <a:t>Discussion</a:t>
          </a:r>
          <a:endParaRPr lang="en-US" sz="3000" dirty="0"/>
        </a:p>
      </dgm:t>
    </dgm:pt>
    <dgm:pt modelId="{7C3E6504-7182-4BEB-A9AF-B92D448586CF}" type="parTrans" cxnId="{93587E2D-30ED-4EF0-B4EC-0D3AF907FA17}">
      <dgm:prSet/>
      <dgm:spPr/>
      <dgm:t>
        <a:bodyPr/>
        <a:lstStyle/>
        <a:p>
          <a:endParaRPr lang="en-US" sz="3000"/>
        </a:p>
      </dgm:t>
    </dgm:pt>
    <dgm:pt modelId="{2CC15B95-1E10-4E9A-AD81-5B0AC555E5A1}" type="sibTrans" cxnId="{93587E2D-30ED-4EF0-B4EC-0D3AF907FA17}">
      <dgm:prSet/>
      <dgm:spPr/>
      <dgm:t>
        <a:bodyPr/>
        <a:lstStyle/>
        <a:p>
          <a:endParaRPr lang="en-US" sz="3000"/>
        </a:p>
      </dgm:t>
    </dgm:pt>
    <dgm:pt modelId="{9D141446-EA32-4ED0-9EDA-C52FFC7E609C}">
      <dgm:prSet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3000" dirty="0" smtClean="0">
              <a:latin typeface="Bahnschrift Light" panose="020B0502040204020203" pitchFamily="34" charset="0"/>
            </a:rPr>
            <a:t>Synthesize previous research findings to highlight gaps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43E669DF-9098-4391-9B4A-B9A87A27C0D0}" type="parTrans" cxnId="{EBB5754E-C6D6-44FA-BBF6-70B3F2836925}">
      <dgm:prSet/>
      <dgm:spPr/>
      <dgm:t>
        <a:bodyPr/>
        <a:lstStyle/>
        <a:p>
          <a:endParaRPr lang="en-US"/>
        </a:p>
      </dgm:t>
    </dgm:pt>
    <dgm:pt modelId="{84CF0D43-69CE-477C-A8D6-E8130E74CABD}" type="sibTrans" cxnId="{EBB5754E-C6D6-44FA-BBF6-70B3F2836925}">
      <dgm:prSet/>
      <dgm:spPr/>
      <dgm:t>
        <a:bodyPr/>
        <a:lstStyle/>
        <a:p>
          <a:endParaRPr lang="en-US"/>
        </a:p>
      </dgm:t>
    </dgm:pt>
    <dgm:pt modelId="{BFE14DDB-22F4-482B-B86D-DFDD1AB0AE19}">
      <dgm:prSet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3000" dirty="0" smtClean="0">
              <a:latin typeface="Bahnschrift Light" panose="020B0502040204020203" pitchFamily="34" charset="0"/>
            </a:rPr>
            <a:t>Articulates the research question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23541859-5C5F-42BB-A81B-9DF47B9EEE84}" type="parTrans" cxnId="{3E387EAD-F2E9-4140-9D39-1BC3A96C2FB9}">
      <dgm:prSet/>
      <dgm:spPr/>
      <dgm:t>
        <a:bodyPr/>
        <a:lstStyle/>
        <a:p>
          <a:endParaRPr lang="en-US"/>
        </a:p>
      </dgm:t>
    </dgm:pt>
    <dgm:pt modelId="{0C467F40-F849-48AE-B348-57FA91F16C4B}" type="sibTrans" cxnId="{3E387EAD-F2E9-4140-9D39-1BC3A96C2FB9}">
      <dgm:prSet/>
      <dgm:spPr/>
      <dgm:t>
        <a:bodyPr/>
        <a:lstStyle/>
        <a:p>
          <a:endParaRPr lang="en-US"/>
        </a:p>
      </dgm:t>
    </dgm:pt>
    <dgm:pt modelId="{A4590D0D-0311-4708-B915-142C6B9D2F5C}">
      <dgm:prSet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3000" dirty="0" smtClean="0">
              <a:latin typeface="Bahnschrift Light" panose="020B0502040204020203" pitchFamily="34" charset="0"/>
            </a:rPr>
            <a:t>Data collection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3DE617D1-4880-4805-B563-D2638B89DFAD}" type="parTrans" cxnId="{A613E575-A1F3-4181-BC06-84E2A2BE836F}">
      <dgm:prSet/>
      <dgm:spPr/>
      <dgm:t>
        <a:bodyPr/>
        <a:lstStyle/>
        <a:p>
          <a:endParaRPr lang="en-US"/>
        </a:p>
      </dgm:t>
    </dgm:pt>
    <dgm:pt modelId="{28B418CD-C24E-4F4D-8C20-838219B0C43F}" type="sibTrans" cxnId="{A613E575-A1F3-4181-BC06-84E2A2BE836F}">
      <dgm:prSet/>
      <dgm:spPr/>
      <dgm:t>
        <a:bodyPr/>
        <a:lstStyle/>
        <a:p>
          <a:endParaRPr lang="en-US"/>
        </a:p>
      </dgm:t>
    </dgm:pt>
    <dgm:pt modelId="{02387DB6-75CC-4A21-A36B-415DF27FB56C}">
      <dgm:prSet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3000" dirty="0" smtClean="0">
              <a:latin typeface="Bahnschrift Light" panose="020B0502040204020203" pitchFamily="34" charset="0"/>
            </a:rPr>
            <a:t>Data analysis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CE192456-EA82-4BB3-BF6A-1E368F63C0D6}" type="parTrans" cxnId="{3E5BFC76-D84D-495D-AF2E-95A7D1DAF914}">
      <dgm:prSet/>
      <dgm:spPr/>
      <dgm:t>
        <a:bodyPr/>
        <a:lstStyle/>
        <a:p>
          <a:endParaRPr lang="en-US"/>
        </a:p>
      </dgm:t>
    </dgm:pt>
    <dgm:pt modelId="{5573D6AF-061F-4011-8B55-5DFC16B945F4}" type="sibTrans" cxnId="{3E5BFC76-D84D-495D-AF2E-95A7D1DAF914}">
      <dgm:prSet/>
      <dgm:spPr/>
      <dgm:t>
        <a:bodyPr/>
        <a:lstStyle/>
        <a:p>
          <a:endParaRPr lang="en-US"/>
        </a:p>
      </dgm:t>
    </dgm:pt>
    <dgm:pt modelId="{E5DC80BB-BD9B-4A7F-BD5D-1575AE6F8F54}">
      <dgm:prSet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3000" dirty="0" smtClean="0">
              <a:latin typeface="Bahnschrift Light" panose="020B0502040204020203" pitchFamily="34" charset="0"/>
            </a:rPr>
            <a:t>Measures and instruments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96617BA3-EDAD-4271-8398-C84281CE22A8}" type="parTrans" cxnId="{83EB39C8-F672-4A3B-961F-B6B1A35A5123}">
      <dgm:prSet/>
      <dgm:spPr/>
      <dgm:t>
        <a:bodyPr/>
        <a:lstStyle/>
        <a:p>
          <a:endParaRPr lang="en-US"/>
        </a:p>
      </dgm:t>
    </dgm:pt>
    <dgm:pt modelId="{5E132A8A-4560-431E-A075-CF12F04A0F43}" type="sibTrans" cxnId="{83EB39C8-F672-4A3B-961F-B6B1A35A5123}">
      <dgm:prSet/>
      <dgm:spPr/>
      <dgm:t>
        <a:bodyPr/>
        <a:lstStyle/>
        <a:p>
          <a:endParaRPr lang="en-US"/>
        </a:p>
      </dgm:t>
    </dgm:pt>
    <dgm:pt modelId="{C960C9A4-09F3-45B2-BFD2-5BEAAF9115FB}">
      <dgm:prSet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3000" dirty="0" smtClean="0">
              <a:latin typeface="Bahnschrift Light" panose="020B0502040204020203" pitchFamily="34" charset="0"/>
            </a:rPr>
            <a:t>Only reports data related to the question posed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23E8DA92-C7E0-42B8-A16A-51392519532D}" type="parTrans" cxnId="{FCA22A60-FDC1-4949-BC03-7DBF04F9B1F0}">
      <dgm:prSet/>
      <dgm:spPr/>
      <dgm:t>
        <a:bodyPr/>
        <a:lstStyle/>
        <a:p>
          <a:endParaRPr lang="en-US"/>
        </a:p>
      </dgm:t>
    </dgm:pt>
    <dgm:pt modelId="{138EEC40-676A-47AD-A1B7-10572968ECB0}" type="sibTrans" cxnId="{FCA22A60-FDC1-4949-BC03-7DBF04F9B1F0}">
      <dgm:prSet/>
      <dgm:spPr/>
      <dgm:t>
        <a:bodyPr/>
        <a:lstStyle/>
        <a:p>
          <a:endParaRPr lang="en-US"/>
        </a:p>
      </dgm:t>
    </dgm:pt>
    <dgm:pt modelId="{10553767-9AA7-4D6F-93D9-51763EDAB330}">
      <dgm:prSet phldrT="[Text]"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3000" dirty="0" smtClean="0">
              <a:latin typeface="Bahnschrift Light" panose="020B0502040204020203" pitchFamily="34" charset="0"/>
            </a:rPr>
            <a:t>Interpret the results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D352013F-1C20-4237-8BA1-D6F104DDB4E9}" type="parTrans" cxnId="{DE81E989-B107-485D-9B17-98B5527314F5}">
      <dgm:prSet/>
      <dgm:spPr/>
      <dgm:t>
        <a:bodyPr/>
        <a:lstStyle/>
        <a:p>
          <a:endParaRPr lang="en-US"/>
        </a:p>
      </dgm:t>
    </dgm:pt>
    <dgm:pt modelId="{1AE6D40E-C7B8-4CA0-9618-C41A386AD938}" type="sibTrans" cxnId="{DE81E989-B107-485D-9B17-98B5527314F5}">
      <dgm:prSet/>
      <dgm:spPr/>
      <dgm:t>
        <a:bodyPr/>
        <a:lstStyle/>
        <a:p>
          <a:endParaRPr lang="en-US"/>
        </a:p>
      </dgm:t>
    </dgm:pt>
    <dgm:pt modelId="{B8A144BC-C308-4E06-A6E9-A4CD5DAFF81E}">
      <dgm:prSet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3000" dirty="0" smtClean="0">
              <a:latin typeface="Bahnschrift Light" panose="020B0502040204020203" pitchFamily="34" charset="0"/>
            </a:rPr>
            <a:t>Integrate findings into the field of knowledge addressed in the introduction</a:t>
          </a:r>
          <a:endParaRPr lang="en-US" sz="3000" dirty="0">
            <a:latin typeface="Bahnschrift Light" panose="020B0502040204020203" pitchFamily="34" charset="0"/>
          </a:endParaRPr>
        </a:p>
      </dgm:t>
    </dgm:pt>
    <dgm:pt modelId="{2DA3C8EA-2BCD-4D01-8E47-E203BD6B80FA}" type="parTrans" cxnId="{0D09E497-BA71-41FD-B834-DEA957ED5771}">
      <dgm:prSet/>
      <dgm:spPr/>
      <dgm:t>
        <a:bodyPr/>
        <a:lstStyle/>
        <a:p>
          <a:endParaRPr lang="en-US"/>
        </a:p>
      </dgm:t>
    </dgm:pt>
    <dgm:pt modelId="{818173FB-5284-4D4E-B72E-ACA3E878BD4F}" type="sibTrans" cxnId="{0D09E497-BA71-41FD-B834-DEA957ED5771}">
      <dgm:prSet/>
      <dgm:spPr/>
      <dgm:t>
        <a:bodyPr/>
        <a:lstStyle/>
        <a:p>
          <a:endParaRPr lang="en-US"/>
        </a:p>
      </dgm:t>
    </dgm:pt>
    <dgm:pt modelId="{49125789-D95B-4770-BE60-31CB552FCCA0}" type="pres">
      <dgm:prSet presAssocID="{DE829652-8277-4AC9-84C2-6204C9FFFD0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B55368-F999-44FE-A4DE-18C0D7637A64}" type="pres">
      <dgm:prSet presAssocID="{DF704415-9A7F-4C9E-AAAD-38E47D649B9E}" presName="composite" presStyleCnt="0"/>
      <dgm:spPr/>
    </dgm:pt>
    <dgm:pt modelId="{00E98F81-9543-4DB6-90B1-629C844C7DD5}" type="pres">
      <dgm:prSet presAssocID="{DF704415-9A7F-4C9E-AAAD-38E47D649B9E}" presName="parTx" presStyleLbl="alignNode1" presStyleIdx="0" presStyleCnt="4" custLinFactNeighborX="174" custLinFactNeighborY="28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9609C0-3A33-4295-B0CF-D4DFAB80F0CB}" type="pres">
      <dgm:prSet presAssocID="{DF704415-9A7F-4C9E-AAAD-38E47D649B9E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42A824-8FDD-437C-BAF5-7129EC280DFA}" type="pres">
      <dgm:prSet presAssocID="{999D4848-0090-4ABA-941F-82AD698142AA}" presName="space" presStyleCnt="0"/>
      <dgm:spPr/>
    </dgm:pt>
    <dgm:pt modelId="{BD6923C5-75AF-4F9E-A225-B5CB39CE57A8}" type="pres">
      <dgm:prSet presAssocID="{F8C91EDF-DC6E-4F6A-B374-CD2E509E2E45}" presName="composite" presStyleCnt="0"/>
      <dgm:spPr/>
    </dgm:pt>
    <dgm:pt modelId="{C2F329AF-AAAD-46F8-A6E2-71B4E34BCC0C}" type="pres">
      <dgm:prSet presAssocID="{F8C91EDF-DC6E-4F6A-B374-CD2E509E2E45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513E92-D24E-4022-AAE8-99738337336A}" type="pres">
      <dgm:prSet presAssocID="{F8C91EDF-DC6E-4F6A-B374-CD2E509E2E45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95BA25-D799-40CF-9578-DAF99B70C0D0}" type="pres">
      <dgm:prSet presAssocID="{694124E6-2A06-4707-84F4-31281311320E}" presName="space" presStyleCnt="0"/>
      <dgm:spPr/>
    </dgm:pt>
    <dgm:pt modelId="{1C7EC572-4194-4896-9AEC-9EBC84B3C65B}" type="pres">
      <dgm:prSet presAssocID="{1055E817-D818-4C39-B216-91A894D75180}" presName="composite" presStyleCnt="0"/>
      <dgm:spPr/>
    </dgm:pt>
    <dgm:pt modelId="{01D20792-FFE9-4422-A601-653FBC9387D0}" type="pres">
      <dgm:prSet presAssocID="{1055E817-D818-4C39-B216-91A894D75180}" presName="parTx" presStyleLbl="alignNode1" presStyleIdx="2" presStyleCnt="4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13F878-1AF7-456C-844C-D17A5AA4B333}" type="pres">
      <dgm:prSet presAssocID="{1055E817-D818-4C39-B216-91A894D75180}" presName="desTx" presStyleLbl="alignAccFollowNode1" presStyleIdx="2" presStyleCnt="4" custLinFactNeighborX="-91" custLinFactNeighborY="-7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B246B9-9415-420E-BDEF-107751B37004}" type="pres">
      <dgm:prSet presAssocID="{6D77BB86-2175-4861-81AD-86BAD2C7EA71}" presName="space" presStyleCnt="0"/>
      <dgm:spPr/>
    </dgm:pt>
    <dgm:pt modelId="{7E4CC3C4-F866-413D-A73F-A6036E162C53}" type="pres">
      <dgm:prSet presAssocID="{D4D1208A-1033-4849-B90C-60E3C7FBF6A9}" presName="composite" presStyleCnt="0"/>
      <dgm:spPr/>
    </dgm:pt>
    <dgm:pt modelId="{EF1B3D00-BDCB-44E9-9A41-CDE302FBD8CD}" type="pres">
      <dgm:prSet presAssocID="{D4D1208A-1033-4849-B90C-60E3C7FBF6A9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6B86E2-371F-4BE6-B1D4-B6CE4023D9FD}" type="pres">
      <dgm:prSet presAssocID="{D4D1208A-1033-4849-B90C-60E3C7FBF6A9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D366EA-EEC9-4096-A0D3-1B22EFA73499}" type="presOf" srcId="{58C14019-9A08-4F90-96AB-380D8C4B4B9D}" destId="{5B9609C0-3A33-4295-B0CF-D4DFAB80F0CB}" srcOrd="0" destOrd="0" presId="urn:microsoft.com/office/officeart/2005/8/layout/hList1"/>
    <dgm:cxn modelId="{7CB55D38-419A-4B6F-A15F-2272FE05CC2F}" srcId="{1055E817-D818-4C39-B216-91A894D75180}" destId="{BFDB63BD-238C-4FC2-9E7E-8FD2DB03A5BE}" srcOrd="0" destOrd="0" parTransId="{A8F2EEF4-151D-4613-9E57-861A5A0BAAC7}" sibTransId="{01BD2DE5-4D79-4B7D-932A-20238B828514}"/>
    <dgm:cxn modelId="{E1F7FED6-09BD-4092-A2F8-794F59F58C87}" type="presOf" srcId="{E5DC80BB-BD9B-4A7F-BD5D-1575AE6F8F54}" destId="{8B513E92-D24E-4022-AAE8-99738337336A}" srcOrd="0" destOrd="3" presId="urn:microsoft.com/office/officeart/2005/8/layout/hList1"/>
    <dgm:cxn modelId="{0DBF8420-86A6-4AF1-8BE2-37C08084F15D}" type="presOf" srcId="{02387DB6-75CC-4A21-A36B-415DF27FB56C}" destId="{8B513E92-D24E-4022-AAE8-99738337336A}" srcOrd="0" destOrd="2" presId="urn:microsoft.com/office/officeart/2005/8/layout/hList1"/>
    <dgm:cxn modelId="{105BC585-557E-437C-89D2-CE7913683F59}" srcId="{DE829652-8277-4AC9-84C2-6204C9FFFD00}" destId="{F8C91EDF-DC6E-4F6A-B374-CD2E509E2E45}" srcOrd="1" destOrd="0" parTransId="{CDC60280-A981-4A0C-8608-976065940487}" sibTransId="{694124E6-2A06-4707-84F4-31281311320E}"/>
    <dgm:cxn modelId="{403CC1AB-C06D-497E-8CFC-58216C1A80C1}" type="presOf" srcId="{C960C9A4-09F3-45B2-BFD2-5BEAAF9115FB}" destId="{9613F878-1AF7-456C-844C-D17A5AA4B333}" srcOrd="0" destOrd="1" presId="urn:microsoft.com/office/officeart/2005/8/layout/hList1"/>
    <dgm:cxn modelId="{9BA66C52-F043-4553-9752-39A37850AAA4}" type="presOf" srcId="{10553767-9AA7-4D6F-93D9-51763EDAB330}" destId="{B06B86E2-371F-4BE6-B1D4-B6CE4023D9FD}" srcOrd="0" destOrd="0" presId="urn:microsoft.com/office/officeart/2005/8/layout/hList1"/>
    <dgm:cxn modelId="{0D09E497-BA71-41FD-B834-DEA957ED5771}" srcId="{D4D1208A-1033-4849-B90C-60E3C7FBF6A9}" destId="{B8A144BC-C308-4E06-A6E9-A4CD5DAFF81E}" srcOrd="1" destOrd="0" parTransId="{2DA3C8EA-2BCD-4D01-8E47-E203BD6B80FA}" sibTransId="{818173FB-5284-4D4E-B72E-ACA3E878BD4F}"/>
    <dgm:cxn modelId="{9F3C758A-7618-4E0C-BD17-0BD80BE38523}" type="presOf" srcId="{DF704415-9A7F-4C9E-AAAD-38E47D649B9E}" destId="{00E98F81-9543-4DB6-90B1-629C844C7DD5}" srcOrd="0" destOrd="0" presId="urn:microsoft.com/office/officeart/2005/8/layout/hList1"/>
    <dgm:cxn modelId="{C215C40E-AAA4-49FB-8D5B-039943FF10DF}" srcId="{DE829652-8277-4AC9-84C2-6204C9FFFD00}" destId="{1055E817-D818-4C39-B216-91A894D75180}" srcOrd="2" destOrd="0" parTransId="{B6253010-6919-4412-828C-BA78EF6E7FF4}" sibTransId="{6D77BB86-2175-4861-81AD-86BAD2C7EA71}"/>
    <dgm:cxn modelId="{83EB39C8-F672-4A3B-961F-B6B1A35A5123}" srcId="{3452A185-DAAE-48B3-80FF-FC87AFEF8D74}" destId="{E5DC80BB-BD9B-4A7F-BD5D-1575AE6F8F54}" srcOrd="2" destOrd="0" parTransId="{96617BA3-EDAD-4271-8398-C84281CE22A8}" sibTransId="{5E132A8A-4560-431E-A075-CF12F04A0F43}"/>
    <dgm:cxn modelId="{227ED3F7-6108-40D9-876B-47FCB13C23C2}" type="presOf" srcId="{BFE14DDB-22F4-482B-B86D-DFDD1AB0AE19}" destId="{5B9609C0-3A33-4295-B0CF-D4DFAB80F0CB}" srcOrd="0" destOrd="2" presId="urn:microsoft.com/office/officeart/2005/8/layout/hList1"/>
    <dgm:cxn modelId="{FCA22A60-FDC1-4949-BC03-7DBF04F9B1F0}" srcId="{1055E817-D818-4C39-B216-91A894D75180}" destId="{C960C9A4-09F3-45B2-BFD2-5BEAAF9115FB}" srcOrd="1" destOrd="0" parTransId="{23E8DA92-C7E0-42B8-A16A-51392519532D}" sibTransId="{138EEC40-676A-47AD-A1B7-10572968ECB0}"/>
    <dgm:cxn modelId="{0C982CBF-2356-452C-8255-F948DF17C6C5}" type="presOf" srcId="{B8A144BC-C308-4E06-A6E9-A4CD5DAFF81E}" destId="{B06B86E2-371F-4BE6-B1D4-B6CE4023D9FD}" srcOrd="0" destOrd="1" presId="urn:microsoft.com/office/officeart/2005/8/layout/hList1"/>
    <dgm:cxn modelId="{EBB5754E-C6D6-44FA-BBF6-70B3F2836925}" srcId="{DF704415-9A7F-4C9E-AAAD-38E47D649B9E}" destId="{9D141446-EA32-4ED0-9EDA-C52FFC7E609C}" srcOrd="1" destOrd="0" parTransId="{43E669DF-9098-4391-9B4A-B9A87A27C0D0}" sibTransId="{84CF0D43-69CE-477C-A8D6-E8130E74CABD}"/>
    <dgm:cxn modelId="{32925CCE-A074-44CD-939B-6EE845337A81}" type="presOf" srcId="{BFDB63BD-238C-4FC2-9E7E-8FD2DB03A5BE}" destId="{9613F878-1AF7-456C-844C-D17A5AA4B333}" srcOrd="0" destOrd="0" presId="urn:microsoft.com/office/officeart/2005/8/layout/hList1"/>
    <dgm:cxn modelId="{90D5C76C-B4B5-4F47-AF4B-87102FB56580}" type="presOf" srcId="{A4590D0D-0311-4708-B915-142C6B9D2F5C}" destId="{8B513E92-D24E-4022-AAE8-99738337336A}" srcOrd="0" destOrd="1" presId="urn:microsoft.com/office/officeart/2005/8/layout/hList1"/>
    <dgm:cxn modelId="{3F5C16D7-F2EA-461B-9891-554DE3A6BBBF}" type="presOf" srcId="{3452A185-DAAE-48B3-80FF-FC87AFEF8D74}" destId="{8B513E92-D24E-4022-AAE8-99738337336A}" srcOrd="0" destOrd="0" presId="urn:microsoft.com/office/officeart/2005/8/layout/hList1"/>
    <dgm:cxn modelId="{8199DC74-218E-4932-83C1-51EB3840D371}" srcId="{F8C91EDF-DC6E-4F6A-B374-CD2E509E2E45}" destId="{3452A185-DAAE-48B3-80FF-FC87AFEF8D74}" srcOrd="0" destOrd="0" parTransId="{FA5D936C-2AAD-4580-834C-EFB8F01408BB}" sibTransId="{5681355A-EE3A-4D20-8DDE-0300FEF197DB}"/>
    <dgm:cxn modelId="{93587E2D-30ED-4EF0-B4EC-0D3AF907FA17}" srcId="{DE829652-8277-4AC9-84C2-6204C9FFFD00}" destId="{D4D1208A-1033-4849-B90C-60E3C7FBF6A9}" srcOrd="3" destOrd="0" parTransId="{7C3E6504-7182-4BEB-A9AF-B92D448586CF}" sibTransId="{2CC15B95-1E10-4E9A-AD81-5B0AC555E5A1}"/>
    <dgm:cxn modelId="{A613E575-A1F3-4181-BC06-84E2A2BE836F}" srcId="{3452A185-DAAE-48B3-80FF-FC87AFEF8D74}" destId="{A4590D0D-0311-4708-B915-142C6B9D2F5C}" srcOrd="0" destOrd="0" parTransId="{3DE617D1-4880-4805-B563-D2638B89DFAD}" sibTransId="{28B418CD-C24E-4F4D-8C20-838219B0C43F}"/>
    <dgm:cxn modelId="{3E387EAD-F2E9-4140-9D39-1BC3A96C2FB9}" srcId="{DF704415-9A7F-4C9E-AAAD-38E47D649B9E}" destId="{BFE14DDB-22F4-482B-B86D-DFDD1AB0AE19}" srcOrd="2" destOrd="0" parTransId="{23541859-5C5F-42BB-A81B-9DF47B9EEE84}" sibTransId="{0C467F40-F849-48AE-B348-57FA91F16C4B}"/>
    <dgm:cxn modelId="{3E5BFC76-D84D-495D-AF2E-95A7D1DAF914}" srcId="{3452A185-DAAE-48B3-80FF-FC87AFEF8D74}" destId="{02387DB6-75CC-4A21-A36B-415DF27FB56C}" srcOrd="1" destOrd="0" parTransId="{CE192456-EA82-4BB3-BF6A-1E368F63C0D6}" sibTransId="{5573D6AF-061F-4011-8B55-5DFC16B945F4}"/>
    <dgm:cxn modelId="{F6E093A9-99E0-4D68-BE6C-D49703B13BCF}" type="presOf" srcId="{9D141446-EA32-4ED0-9EDA-C52FFC7E609C}" destId="{5B9609C0-3A33-4295-B0CF-D4DFAB80F0CB}" srcOrd="0" destOrd="1" presId="urn:microsoft.com/office/officeart/2005/8/layout/hList1"/>
    <dgm:cxn modelId="{DE81E989-B107-485D-9B17-98B5527314F5}" srcId="{D4D1208A-1033-4849-B90C-60E3C7FBF6A9}" destId="{10553767-9AA7-4D6F-93D9-51763EDAB330}" srcOrd="0" destOrd="0" parTransId="{D352013F-1C20-4237-8BA1-D6F104DDB4E9}" sibTransId="{1AE6D40E-C7B8-4CA0-9618-C41A386AD938}"/>
    <dgm:cxn modelId="{5C0B1B8B-3C33-44B1-919F-211B0782EB62}" type="presOf" srcId="{DE829652-8277-4AC9-84C2-6204C9FFFD00}" destId="{49125789-D95B-4770-BE60-31CB552FCCA0}" srcOrd="0" destOrd="0" presId="urn:microsoft.com/office/officeart/2005/8/layout/hList1"/>
    <dgm:cxn modelId="{DD9333A3-58A9-43D0-B1FC-E9C739092447}" srcId="{DE829652-8277-4AC9-84C2-6204C9FFFD00}" destId="{DF704415-9A7F-4C9E-AAAD-38E47D649B9E}" srcOrd="0" destOrd="0" parTransId="{EF71DD49-C42A-420D-ACD9-CCD43F454535}" sibTransId="{999D4848-0090-4ABA-941F-82AD698142AA}"/>
    <dgm:cxn modelId="{5EF5AA84-B3AC-4175-8935-FDA05179099C}" type="presOf" srcId="{1055E817-D818-4C39-B216-91A894D75180}" destId="{01D20792-FFE9-4422-A601-653FBC9387D0}" srcOrd="0" destOrd="0" presId="urn:microsoft.com/office/officeart/2005/8/layout/hList1"/>
    <dgm:cxn modelId="{E1ADC718-96A3-4991-8414-E7BEC1C4CACF}" type="presOf" srcId="{D4D1208A-1033-4849-B90C-60E3C7FBF6A9}" destId="{EF1B3D00-BDCB-44E9-9A41-CDE302FBD8CD}" srcOrd="0" destOrd="0" presId="urn:microsoft.com/office/officeart/2005/8/layout/hList1"/>
    <dgm:cxn modelId="{B279079E-5C25-473B-BC11-C12C20D1E203}" srcId="{DF704415-9A7F-4C9E-AAAD-38E47D649B9E}" destId="{58C14019-9A08-4F90-96AB-380D8C4B4B9D}" srcOrd="0" destOrd="0" parTransId="{F0B44456-32E5-43C4-A887-CEA7DD10796B}" sibTransId="{7428C19C-954F-4CD8-B584-F997D3CD6066}"/>
    <dgm:cxn modelId="{49D020E2-CBD4-4FAD-99F6-F47AF5DA7F92}" type="presOf" srcId="{F8C91EDF-DC6E-4F6A-B374-CD2E509E2E45}" destId="{C2F329AF-AAAD-46F8-A6E2-71B4E34BCC0C}" srcOrd="0" destOrd="0" presId="urn:microsoft.com/office/officeart/2005/8/layout/hList1"/>
    <dgm:cxn modelId="{E34C92F0-5403-4532-989C-8A30E3888A77}" type="presParOf" srcId="{49125789-D95B-4770-BE60-31CB552FCCA0}" destId="{71B55368-F999-44FE-A4DE-18C0D7637A64}" srcOrd="0" destOrd="0" presId="urn:microsoft.com/office/officeart/2005/8/layout/hList1"/>
    <dgm:cxn modelId="{92FD25CC-8ED5-4078-9B4E-08104111998C}" type="presParOf" srcId="{71B55368-F999-44FE-A4DE-18C0D7637A64}" destId="{00E98F81-9543-4DB6-90B1-629C844C7DD5}" srcOrd="0" destOrd="0" presId="urn:microsoft.com/office/officeart/2005/8/layout/hList1"/>
    <dgm:cxn modelId="{DF15504D-F4E9-4715-A56C-F0C5DB0E892D}" type="presParOf" srcId="{71B55368-F999-44FE-A4DE-18C0D7637A64}" destId="{5B9609C0-3A33-4295-B0CF-D4DFAB80F0CB}" srcOrd="1" destOrd="0" presId="urn:microsoft.com/office/officeart/2005/8/layout/hList1"/>
    <dgm:cxn modelId="{29307377-DDC7-4EFA-8B0A-A3A2A75AC788}" type="presParOf" srcId="{49125789-D95B-4770-BE60-31CB552FCCA0}" destId="{F142A824-8FDD-437C-BAF5-7129EC280DFA}" srcOrd="1" destOrd="0" presId="urn:microsoft.com/office/officeart/2005/8/layout/hList1"/>
    <dgm:cxn modelId="{8909BB9C-0C0E-444D-86A8-B2F739C16C53}" type="presParOf" srcId="{49125789-D95B-4770-BE60-31CB552FCCA0}" destId="{BD6923C5-75AF-4F9E-A225-B5CB39CE57A8}" srcOrd="2" destOrd="0" presId="urn:microsoft.com/office/officeart/2005/8/layout/hList1"/>
    <dgm:cxn modelId="{FD145D29-A389-4722-95F8-004B21DF39C4}" type="presParOf" srcId="{BD6923C5-75AF-4F9E-A225-B5CB39CE57A8}" destId="{C2F329AF-AAAD-46F8-A6E2-71B4E34BCC0C}" srcOrd="0" destOrd="0" presId="urn:microsoft.com/office/officeart/2005/8/layout/hList1"/>
    <dgm:cxn modelId="{27B7EA1F-A3B5-4035-B79C-0A3F0701DF6F}" type="presParOf" srcId="{BD6923C5-75AF-4F9E-A225-B5CB39CE57A8}" destId="{8B513E92-D24E-4022-AAE8-99738337336A}" srcOrd="1" destOrd="0" presId="urn:microsoft.com/office/officeart/2005/8/layout/hList1"/>
    <dgm:cxn modelId="{7EF50CEE-9D52-4BC3-BBE2-DD87FF111A6F}" type="presParOf" srcId="{49125789-D95B-4770-BE60-31CB552FCCA0}" destId="{A895BA25-D799-40CF-9578-DAF99B70C0D0}" srcOrd="3" destOrd="0" presId="urn:microsoft.com/office/officeart/2005/8/layout/hList1"/>
    <dgm:cxn modelId="{EB73FBD3-0218-4D8B-A97D-F8A7E6BC9475}" type="presParOf" srcId="{49125789-D95B-4770-BE60-31CB552FCCA0}" destId="{1C7EC572-4194-4896-9AEC-9EBC84B3C65B}" srcOrd="4" destOrd="0" presId="urn:microsoft.com/office/officeart/2005/8/layout/hList1"/>
    <dgm:cxn modelId="{400DE4B9-7B5C-4891-B576-F47017F2227D}" type="presParOf" srcId="{1C7EC572-4194-4896-9AEC-9EBC84B3C65B}" destId="{01D20792-FFE9-4422-A601-653FBC9387D0}" srcOrd="0" destOrd="0" presId="urn:microsoft.com/office/officeart/2005/8/layout/hList1"/>
    <dgm:cxn modelId="{210AE97A-1C1C-40E8-ACF3-8682A8DC5808}" type="presParOf" srcId="{1C7EC572-4194-4896-9AEC-9EBC84B3C65B}" destId="{9613F878-1AF7-456C-844C-D17A5AA4B333}" srcOrd="1" destOrd="0" presId="urn:microsoft.com/office/officeart/2005/8/layout/hList1"/>
    <dgm:cxn modelId="{0797ED1C-74B7-4ACC-94BD-C165A196843D}" type="presParOf" srcId="{49125789-D95B-4770-BE60-31CB552FCCA0}" destId="{51B246B9-9415-420E-BDEF-107751B37004}" srcOrd="5" destOrd="0" presId="urn:microsoft.com/office/officeart/2005/8/layout/hList1"/>
    <dgm:cxn modelId="{7C61F1F7-346E-4D71-9DDB-D34FAD7840B3}" type="presParOf" srcId="{49125789-D95B-4770-BE60-31CB552FCCA0}" destId="{7E4CC3C4-F866-413D-A73F-A6036E162C53}" srcOrd="6" destOrd="0" presId="urn:microsoft.com/office/officeart/2005/8/layout/hList1"/>
    <dgm:cxn modelId="{B73DFC80-033E-4E1A-8F38-5034264EE277}" type="presParOf" srcId="{7E4CC3C4-F866-413D-A73F-A6036E162C53}" destId="{EF1B3D00-BDCB-44E9-9A41-CDE302FBD8CD}" srcOrd="0" destOrd="0" presId="urn:microsoft.com/office/officeart/2005/8/layout/hList1"/>
    <dgm:cxn modelId="{B570235D-4930-4F62-958C-35E1A00DBF29}" type="presParOf" srcId="{7E4CC3C4-F866-413D-A73F-A6036E162C53}" destId="{B06B86E2-371F-4BE6-B1D4-B6CE4023D9F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E7744F-A8BB-4D9A-8A8A-02761F688C53}">
      <dsp:nvSpPr>
        <dsp:cNvPr id="0" name=""/>
        <dsp:cNvSpPr/>
      </dsp:nvSpPr>
      <dsp:spPr>
        <a:xfrm rot="5882760">
          <a:off x="1746026" y="2848153"/>
          <a:ext cx="15998274" cy="815376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9149A9-2565-4590-A38C-59DEA1EE3E24}">
      <dsp:nvSpPr>
        <dsp:cNvPr id="0" name=""/>
        <dsp:cNvSpPr/>
      </dsp:nvSpPr>
      <dsp:spPr>
        <a:xfrm>
          <a:off x="9082282" y="1818779"/>
          <a:ext cx="456022" cy="4560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6AAF53-702C-4C6B-BC7A-1EB7DB5D4525}">
      <dsp:nvSpPr>
        <dsp:cNvPr id="0" name=""/>
        <dsp:cNvSpPr/>
      </dsp:nvSpPr>
      <dsp:spPr>
        <a:xfrm>
          <a:off x="9747202" y="0"/>
          <a:ext cx="8238001" cy="29492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637" tIns="0" rIns="0" bIns="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rPr>
            <a:t>Ask</a:t>
          </a:r>
          <a:endParaRPr lang="en-US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ahnschrift Light" panose="020B0502040204020203" pitchFamily="34" charset="0"/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Develop a focused clinical question</a:t>
          </a:r>
          <a:endParaRPr lang="en-US" sz="3000" kern="1200" dirty="0">
            <a:latin typeface="Bahnschrift Light" panose="020B0502040204020203" pitchFamily="34" charset="0"/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Distinguish between background and foreground questions</a:t>
          </a:r>
          <a:endParaRPr lang="en-US" sz="3000" kern="1200" dirty="0">
            <a:latin typeface="Bahnschrift Light" panose="020B0502040204020203" pitchFamily="34" charset="0"/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Structure questions in the PICO(T) format</a:t>
          </a:r>
          <a:endParaRPr lang="en-US" sz="3000" kern="1200" dirty="0">
            <a:latin typeface="Bahnschrift Light" panose="020B0502040204020203" pitchFamily="34" charset="0"/>
          </a:endParaRPr>
        </a:p>
      </dsp:txBody>
      <dsp:txXfrm>
        <a:off x="9747202" y="0"/>
        <a:ext cx="8238001" cy="2949278"/>
      </dsp:txXfrm>
    </dsp:sp>
    <dsp:sp modelId="{14278729-3371-41AB-ADBB-B9196E4ADE71}">
      <dsp:nvSpPr>
        <dsp:cNvPr id="0" name=""/>
        <dsp:cNvSpPr/>
      </dsp:nvSpPr>
      <dsp:spPr>
        <a:xfrm>
          <a:off x="9875776" y="4566793"/>
          <a:ext cx="793083" cy="7930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156188-ED1B-4980-BFE9-E98AFE0CBBD9}">
      <dsp:nvSpPr>
        <dsp:cNvPr id="0" name=""/>
        <dsp:cNvSpPr/>
      </dsp:nvSpPr>
      <dsp:spPr>
        <a:xfrm>
          <a:off x="577659" y="4852918"/>
          <a:ext cx="8828057" cy="56631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0238" tIns="0" rIns="0" bIns="0" numCol="1" spcCol="1270" anchor="t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rPr>
            <a:t>Acquire</a:t>
          </a:r>
          <a:endParaRPr lang="en-US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ahnschrift Light" panose="020B0502040204020203" pitchFamily="34" charset="0"/>
          </a:endParaRPr>
        </a:p>
        <a:p>
          <a:pPr marL="285750" lvl="1" indent="-285750" algn="r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Build an effective, efficient search strategy</a:t>
          </a:r>
          <a:endParaRPr lang="en-US" sz="3000" kern="1200" dirty="0">
            <a:latin typeface="Bahnschrift Light" panose="020B0502040204020203" pitchFamily="34" charset="0"/>
          </a:endParaRPr>
        </a:p>
        <a:p>
          <a:pPr marL="285750" lvl="1" indent="-285750" algn="r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Choose appropriate resources to answer the question</a:t>
          </a:r>
          <a:endParaRPr lang="en-US" sz="3000" kern="1200" dirty="0">
            <a:latin typeface="Bahnschrift Light" panose="020B0502040204020203" pitchFamily="34" charset="0"/>
          </a:endParaRPr>
        </a:p>
        <a:p>
          <a:pPr marL="285750" lvl="1" indent="-285750" algn="r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Iterate on the search depending on results</a:t>
          </a:r>
          <a:endParaRPr lang="en-US" sz="3000" kern="1200" dirty="0">
            <a:latin typeface="Bahnschrift Light" panose="020B0502040204020203" pitchFamily="34" charset="0"/>
          </a:endParaRPr>
        </a:p>
      </dsp:txBody>
      <dsp:txXfrm>
        <a:off x="577659" y="4852918"/>
        <a:ext cx="8828057" cy="5663110"/>
      </dsp:txXfrm>
    </dsp:sp>
    <dsp:sp modelId="{7C98AA40-B088-4142-AC19-04A5DC192D02}">
      <dsp:nvSpPr>
        <dsp:cNvPr id="0" name=""/>
        <dsp:cNvSpPr/>
      </dsp:nvSpPr>
      <dsp:spPr>
        <a:xfrm>
          <a:off x="10162870" y="7525155"/>
          <a:ext cx="1050835" cy="10508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2231C2-32AD-42A5-9832-12A95D659E40}">
      <dsp:nvSpPr>
        <dsp:cNvPr id="0" name=""/>
        <dsp:cNvSpPr/>
      </dsp:nvSpPr>
      <dsp:spPr>
        <a:xfrm>
          <a:off x="11497897" y="7684493"/>
          <a:ext cx="7824067" cy="65045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6816" tIns="0" rIns="0" bIns="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rPr>
            <a:t>Appraise</a:t>
          </a:r>
          <a:endParaRPr lang="en-US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ahnschrift Light" panose="020B0502040204020203" pitchFamily="34" charset="0"/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Identify the type of study and place it in the context of levels of evidence</a:t>
          </a:r>
          <a:endParaRPr lang="en-US" sz="3000" kern="1200" dirty="0">
            <a:latin typeface="Bahnschrift Light" panose="020B0502040204020203" pitchFamily="34" charset="0"/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Develop an understanding of the key elements of original research articles</a:t>
          </a:r>
          <a:endParaRPr lang="en-US" sz="3000" kern="1200" dirty="0">
            <a:latin typeface="Bahnschrift Light" panose="020B0502040204020203" pitchFamily="34" charset="0"/>
          </a:endParaRPr>
        </a:p>
      </dsp:txBody>
      <dsp:txXfrm>
        <a:off x="11497897" y="7684493"/>
        <a:ext cx="7824067" cy="6504577"/>
      </dsp:txXfrm>
    </dsp:sp>
    <dsp:sp modelId="{309503FB-E3A7-43DC-B793-0ADBA364890B}">
      <dsp:nvSpPr>
        <dsp:cNvPr id="0" name=""/>
        <dsp:cNvSpPr/>
      </dsp:nvSpPr>
      <dsp:spPr>
        <a:xfrm>
          <a:off x="10119914" y="11279122"/>
          <a:ext cx="1407722" cy="14077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E55363-6E6B-4255-9E42-FD4AD4BDBB77}">
      <dsp:nvSpPr>
        <dsp:cNvPr id="0" name=""/>
        <dsp:cNvSpPr/>
      </dsp:nvSpPr>
      <dsp:spPr>
        <a:xfrm>
          <a:off x="1588707" y="10594736"/>
          <a:ext cx="8074014" cy="3653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923" tIns="0" rIns="0" bIns="0" numCol="1" spcCol="1270" anchor="t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rPr>
            <a:t>Apply</a:t>
          </a:r>
          <a:endParaRPr lang="en-US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ahnschrift Light" panose="020B0502040204020203" pitchFamily="34" charset="0"/>
          </a:endParaRPr>
        </a:p>
        <a:p>
          <a:pPr marL="285750" lvl="1" indent="-285750" algn="r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Integrate evidence into clinical practice</a:t>
          </a:r>
          <a:endParaRPr lang="en-US" sz="3000" kern="1200" dirty="0">
            <a:latin typeface="Bahnschrift Light" panose="020B0502040204020203" pitchFamily="34" charset="0"/>
          </a:endParaRPr>
        </a:p>
        <a:p>
          <a:pPr marL="285750" lvl="1" indent="-285750" algn="r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Choose a study design appropriate for a project of interest</a:t>
          </a:r>
          <a:endParaRPr lang="en-US" sz="3000" kern="1200" dirty="0">
            <a:latin typeface="Bahnschrift Light" panose="020B0502040204020203" pitchFamily="34" charset="0"/>
          </a:endParaRPr>
        </a:p>
        <a:p>
          <a:pPr marL="285750" lvl="1" indent="-285750" algn="r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Begin to develop a research product</a:t>
          </a:r>
          <a:endParaRPr lang="en-US" sz="3000" kern="1200" dirty="0">
            <a:latin typeface="Bahnschrift Light" panose="020B0502040204020203" pitchFamily="34" charset="0"/>
          </a:endParaRPr>
        </a:p>
      </dsp:txBody>
      <dsp:txXfrm>
        <a:off x="1588707" y="10594736"/>
        <a:ext cx="8074014" cy="36538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E98F81-9543-4DB6-90B1-629C844C7DD5}">
      <dsp:nvSpPr>
        <dsp:cNvPr id="0" name=""/>
        <dsp:cNvSpPr/>
      </dsp:nvSpPr>
      <dsp:spPr>
        <a:xfrm>
          <a:off x="15233" y="61216"/>
          <a:ext cx="4476469" cy="1353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Introduction</a:t>
          </a:r>
          <a:endParaRPr lang="en-US" sz="3000" kern="1200" dirty="0"/>
        </a:p>
      </dsp:txBody>
      <dsp:txXfrm>
        <a:off x="15233" y="61216"/>
        <a:ext cx="4476469" cy="1353600"/>
      </dsp:txXfrm>
    </dsp:sp>
    <dsp:sp modelId="{5B9609C0-3A33-4295-B0CF-D4DFAB80F0CB}">
      <dsp:nvSpPr>
        <dsp:cNvPr id="0" name=""/>
        <dsp:cNvSpPr/>
      </dsp:nvSpPr>
      <dsp:spPr>
        <a:xfrm>
          <a:off x="7444" y="1375576"/>
          <a:ext cx="4476469" cy="3870449"/>
        </a:xfrm>
        <a:prstGeom prst="rect">
          <a:avLst/>
        </a:prstGeom>
        <a:solidFill>
          <a:schemeClr val="bg1">
            <a:alpha val="90000"/>
          </a:schemeClr>
        </a:solidFill>
        <a:ln w="6350" cap="flat" cmpd="sng" algn="ctr">
          <a:solidFill>
            <a:schemeClr val="bg1">
              <a:alpha val="9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Orient the reader to the broad area of interest</a:t>
          </a:r>
          <a:endParaRPr lang="en-US" sz="3000" kern="1200" dirty="0">
            <a:latin typeface="Bahnschrift Light" panose="020B0502040204020203" pitchFamily="34" charset="0"/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Synthesize previous research findings to highlight gaps</a:t>
          </a:r>
          <a:endParaRPr lang="en-US" sz="3000" kern="1200" dirty="0">
            <a:latin typeface="Bahnschrift Light" panose="020B0502040204020203" pitchFamily="34" charset="0"/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Articulates the research question</a:t>
          </a:r>
          <a:endParaRPr lang="en-US" sz="3000" kern="1200" dirty="0">
            <a:latin typeface="Bahnschrift Light" panose="020B0502040204020203" pitchFamily="34" charset="0"/>
          </a:endParaRPr>
        </a:p>
      </dsp:txBody>
      <dsp:txXfrm>
        <a:off x="7444" y="1375576"/>
        <a:ext cx="4476469" cy="3870449"/>
      </dsp:txXfrm>
    </dsp:sp>
    <dsp:sp modelId="{C2F329AF-AAAD-46F8-A6E2-71B4E34BCC0C}">
      <dsp:nvSpPr>
        <dsp:cNvPr id="0" name=""/>
        <dsp:cNvSpPr/>
      </dsp:nvSpPr>
      <dsp:spPr>
        <a:xfrm>
          <a:off x="5110619" y="21976"/>
          <a:ext cx="4476469" cy="1353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Methods</a:t>
          </a:r>
          <a:endParaRPr lang="en-US" sz="3000" kern="1200" dirty="0"/>
        </a:p>
      </dsp:txBody>
      <dsp:txXfrm>
        <a:off x="5110619" y="21976"/>
        <a:ext cx="4476469" cy="1353600"/>
      </dsp:txXfrm>
    </dsp:sp>
    <dsp:sp modelId="{8B513E92-D24E-4022-AAE8-99738337336A}">
      <dsp:nvSpPr>
        <dsp:cNvPr id="0" name=""/>
        <dsp:cNvSpPr/>
      </dsp:nvSpPr>
      <dsp:spPr>
        <a:xfrm>
          <a:off x="5110619" y="1375576"/>
          <a:ext cx="4476469" cy="3870449"/>
        </a:xfrm>
        <a:prstGeom prst="rect">
          <a:avLst/>
        </a:prstGeom>
        <a:solidFill>
          <a:schemeClr val="bg1">
            <a:alpha val="90000"/>
          </a:schemeClr>
        </a:solidFill>
        <a:ln w="6350" cap="flat" cmpd="sng" algn="ctr">
          <a:solidFill>
            <a:schemeClr val="bg1">
              <a:alpha val="9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Fully describe how the research question was addressed, including:</a:t>
          </a:r>
          <a:endParaRPr lang="en-US" sz="3000" kern="1200" dirty="0">
            <a:latin typeface="Bahnschrift Light" panose="020B0502040204020203" pitchFamily="34" charset="0"/>
          </a:endParaRPr>
        </a:p>
        <a:p>
          <a:pPr marL="571500" lvl="2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Data collection</a:t>
          </a:r>
          <a:endParaRPr lang="en-US" sz="3000" kern="1200" dirty="0">
            <a:latin typeface="Bahnschrift Light" panose="020B0502040204020203" pitchFamily="34" charset="0"/>
          </a:endParaRPr>
        </a:p>
        <a:p>
          <a:pPr marL="571500" lvl="2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Data analysis</a:t>
          </a:r>
          <a:endParaRPr lang="en-US" sz="3000" kern="1200" dirty="0">
            <a:latin typeface="Bahnschrift Light" panose="020B0502040204020203" pitchFamily="34" charset="0"/>
          </a:endParaRPr>
        </a:p>
        <a:p>
          <a:pPr marL="571500" lvl="2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Measures and instruments</a:t>
          </a:r>
          <a:endParaRPr lang="en-US" sz="3000" kern="1200" dirty="0">
            <a:latin typeface="Bahnschrift Light" panose="020B0502040204020203" pitchFamily="34" charset="0"/>
          </a:endParaRPr>
        </a:p>
      </dsp:txBody>
      <dsp:txXfrm>
        <a:off x="5110619" y="1375576"/>
        <a:ext cx="4476469" cy="3870449"/>
      </dsp:txXfrm>
    </dsp:sp>
    <dsp:sp modelId="{01D20792-FFE9-4422-A601-653FBC9387D0}">
      <dsp:nvSpPr>
        <dsp:cNvPr id="0" name=""/>
        <dsp:cNvSpPr/>
      </dsp:nvSpPr>
      <dsp:spPr>
        <a:xfrm>
          <a:off x="10213794" y="21976"/>
          <a:ext cx="4476469" cy="1353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Results</a:t>
          </a:r>
          <a:endParaRPr lang="en-US" sz="3000" kern="1200" dirty="0"/>
        </a:p>
      </dsp:txBody>
      <dsp:txXfrm>
        <a:off x="10213794" y="21976"/>
        <a:ext cx="4476469" cy="1353600"/>
      </dsp:txXfrm>
    </dsp:sp>
    <dsp:sp modelId="{9613F878-1AF7-456C-844C-D17A5AA4B333}">
      <dsp:nvSpPr>
        <dsp:cNvPr id="0" name=""/>
        <dsp:cNvSpPr/>
      </dsp:nvSpPr>
      <dsp:spPr>
        <a:xfrm>
          <a:off x="10209721" y="1345967"/>
          <a:ext cx="4476469" cy="3870449"/>
        </a:xfrm>
        <a:prstGeom prst="rect">
          <a:avLst/>
        </a:prstGeom>
        <a:solidFill>
          <a:schemeClr val="bg1">
            <a:alpha val="90000"/>
          </a:schemeClr>
        </a:solidFill>
        <a:ln w="6350" cap="flat" cmpd="sng" algn="ctr">
          <a:solidFill>
            <a:schemeClr val="bg1">
              <a:alpha val="9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Present the findings without discussion</a:t>
          </a:r>
          <a:endParaRPr lang="en-US" sz="3000" kern="1200" dirty="0">
            <a:latin typeface="Bahnschrift Light" panose="020B0502040204020203" pitchFamily="34" charset="0"/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Only reports data related to the question posed</a:t>
          </a:r>
          <a:endParaRPr lang="en-US" sz="3000" kern="1200" dirty="0">
            <a:latin typeface="Bahnschrift Light" panose="020B0502040204020203" pitchFamily="34" charset="0"/>
          </a:endParaRPr>
        </a:p>
      </dsp:txBody>
      <dsp:txXfrm>
        <a:off x="10209721" y="1345967"/>
        <a:ext cx="4476469" cy="3870449"/>
      </dsp:txXfrm>
    </dsp:sp>
    <dsp:sp modelId="{EF1B3D00-BDCB-44E9-9A41-CDE302FBD8CD}">
      <dsp:nvSpPr>
        <dsp:cNvPr id="0" name=""/>
        <dsp:cNvSpPr/>
      </dsp:nvSpPr>
      <dsp:spPr>
        <a:xfrm>
          <a:off x="15316969" y="21976"/>
          <a:ext cx="4476469" cy="1353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Discussion</a:t>
          </a:r>
          <a:endParaRPr lang="en-US" sz="3000" kern="1200" dirty="0"/>
        </a:p>
      </dsp:txBody>
      <dsp:txXfrm>
        <a:off x="15316969" y="21976"/>
        <a:ext cx="4476469" cy="1353600"/>
      </dsp:txXfrm>
    </dsp:sp>
    <dsp:sp modelId="{B06B86E2-371F-4BE6-B1D4-B6CE4023D9FD}">
      <dsp:nvSpPr>
        <dsp:cNvPr id="0" name=""/>
        <dsp:cNvSpPr/>
      </dsp:nvSpPr>
      <dsp:spPr>
        <a:xfrm>
          <a:off x="15316969" y="1375576"/>
          <a:ext cx="4476469" cy="3870449"/>
        </a:xfrm>
        <a:prstGeom prst="rect">
          <a:avLst/>
        </a:prstGeom>
        <a:solidFill>
          <a:schemeClr val="bg1">
            <a:alpha val="90000"/>
          </a:schemeClr>
        </a:solidFill>
        <a:ln w="6350" cap="flat" cmpd="sng" algn="ctr">
          <a:solidFill>
            <a:schemeClr val="bg1">
              <a:alpha val="9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Interpret the results</a:t>
          </a:r>
          <a:endParaRPr lang="en-US" sz="3000" kern="1200" dirty="0">
            <a:latin typeface="Bahnschrift Light" panose="020B0502040204020203" pitchFamily="34" charset="0"/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latin typeface="Bahnschrift Light" panose="020B0502040204020203" pitchFamily="34" charset="0"/>
            </a:rPr>
            <a:t>Integrate findings into the field of knowledge addressed in the introduction</a:t>
          </a:r>
          <a:endParaRPr lang="en-US" sz="3000" kern="1200" dirty="0">
            <a:latin typeface="Bahnschrift Light" panose="020B0502040204020203" pitchFamily="34" charset="0"/>
          </a:endParaRPr>
        </a:p>
      </dsp:txBody>
      <dsp:txXfrm>
        <a:off x="15316969" y="1375576"/>
        <a:ext cx="4476469" cy="38704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AAF4-A295-483C-A693-66FD5633D9B9}" type="datetimeFigureOut">
              <a:rPr lang="en-US" smtClean="0"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DE78-BBD0-452A-9982-0E32D50FF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8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AAF4-A295-483C-A693-66FD5633D9B9}" type="datetimeFigureOut">
              <a:rPr lang="en-US" smtClean="0"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DE78-BBD0-452A-9982-0E32D50FF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55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AAF4-A295-483C-A693-66FD5633D9B9}" type="datetimeFigureOut">
              <a:rPr lang="en-US" smtClean="0"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DE78-BBD0-452A-9982-0E32D50FF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433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AAF4-A295-483C-A693-66FD5633D9B9}" type="datetimeFigureOut">
              <a:rPr lang="en-US" smtClean="0"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DE78-BBD0-452A-9982-0E32D50FF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925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AAF4-A295-483C-A693-66FD5633D9B9}" type="datetimeFigureOut">
              <a:rPr lang="en-US" smtClean="0"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DE78-BBD0-452A-9982-0E32D50FF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211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AAF4-A295-483C-A693-66FD5633D9B9}" type="datetimeFigureOut">
              <a:rPr lang="en-US" smtClean="0"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DE78-BBD0-452A-9982-0E32D50FF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6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AAF4-A295-483C-A693-66FD5633D9B9}" type="datetimeFigureOut">
              <a:rPr lang="en-US" smtClean="0"/>
              <a:t>9/26/2018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DE78-BBD0-452A-9982-0E32D50FF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043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AAF4-A295-483C-A693-66FD5633D9B9}" type="datetimeFigureOut">
              <a:rPr lang="en-US" smtClean="0"/>
              <a:t>9/26/2018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DE78-BBD0-452A-9982-0E32D50FF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973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AAF4-A295-483C-A693-66FD5633D9B9}" type="datetimeFigureOut">
              <a:rPr lang="en-US" smtClean="0"/>
              <a:t>9/26/2018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DE78-BBD0-452A-9982-0E32D50FF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AAF4-A295-483C-A693-66FD5633D9B9}" type="datetimeFigureOut">
              <a:rPr lang="en-US" smtClean="0"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DE78-BBD0-452A-9982-0E32D50FF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261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AAF4-A295-483C-A693-66FD5633D9B9}" type="datetimeFigureOut">
              <a:rPr lang="en-US" smtClean="0"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DE78-BBD0-452A-9982-0E32D50FF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016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FAAF4-A295-483C-A693-66FD5633D9B9}" type="datetimeFigureOut">
              <a:rPr lang="en-US" smtClean="0"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2DE78-BBD0-452A-9982-0E32D50FF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499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1">
                <a:lumMod val="0"/>
                <a:lumOff val="100000"/>
              </a:schemeClr>
            </a:gs>
            <a:gs pos="74000">
              <a:schemeClr val="bg1"/>
            </a:gs>
            <a:gs pos="8900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lded Corner 14"/>
          <p:cNvSpPr/>
          <p:nvPr/>
        </p:nvSpPr>
        <p:spPr>
          <a:xfrm>
            <a:off x="856106" y="20414336"/>
            <a:ext cx="9806431" cy="11609150"/>
          </a:xfrm>
          <a:prstGeom prst="foldedCorner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600" dirty="0" smtClea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endParaRPr>
          </a:p>
          <a:p>
            <a:pPr algn="ctr"/>
            <a:endParaRPr lang="en-US" sz="1600" dirty="0" smtClea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endParaRPr>
          </a:p>
          <a:p>
            <a:pPr algn="ctr"/>
            <a:r>
              <a:rPr lang="en-US" sz="72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" panose="020B0502040204020203" pitchFamily="34" charset="0"/>
              </a:rPr>
              <a:t>Description</a:t>
            </a:r>
            <a:endParaRPr lang="en-US" sz="72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endParaRPr>
          </a:p>
        </p:txBody>
      </p:sp>
      <p:sp>
        <p:nvSpPr>
          <p:cNvPr id="13" name="Folded Corner 12"/>
          <p:cNvSpPr/>
          <p:nvPr/>
        </p:nvSpPr>
        <p:spPr>
          <a:xfrm>
            <a:off x="768096" y="7602782"/>
            <a:ext cx="9806432" cy="12477441"/>
          </a:xfrm>
          <a:prstGeom prst="foldedCorner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600" dirty="0" smtClea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endParaRPr>
          </a:p>
          <a:p>
            <a:pPr algn="ctr"/>
            <a:endParaRPr lang="en-US" sz="1600" dirty="0" smtClea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endParaRPr>
          </a:p>
          <a:p>
            <a:pPr algn="ctr"/>
            <a:r>
              <a:rPr lang="en-US" sz="72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" panose="020B0502040204020203" pitchFamily="34" charset="0"/>
              </a:rPr>
              <a:t>Introduction</a:t>
            </a:r>
            <a:endParaRPr lang="en-US" sz="72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endParaRPr>
          </a:p>
        </p:txBody>
      </p:sp>
      <p:sp>
        <p:nvSpPr>
          <p:cNvPr id="44" name="Folded Corner 43"/>
          <p:cNvSpPr/>
          <p:nvPr/>
        </p:nvSpPr>
        <p:spPr>
          <a:xfrm>
            <a:off x="33126362" y="26992280"/>
            <a:ext cx="10235853" cy="2725720"/>
          </a:xfrm>
          <a:prstGeom prst="foldedCorner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600" dirty="0" smtClea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endParaRPr>
          </a:p>
          <a:p>
            <a:pPr algn="ctr"/>
            <a:r>
              <a:rPr lang="en-US" sz="72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" panose="020B0502040204020203" pitchFamily="34" charset="0"/>
              </a:rPr>
              <a:t>References</a:t>
            </a:r>
            <a:endParaRPr lang="en-US" sz="72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endParaRPr>
          </a:p>
        </p:txBody>
      </p:sp>
      <p:sp>
        <p:nvSpPr>
          <p:cNvPr id="42" name="Folded Corner 41"/>
          <p:cNvSpPr/>
          <p:nvPr/>
        </p:nvSpPr>
        <p:spPr>
          <a:xfrm>
            <a:off x="33126362" y="7602782"/>
            <a:ext cx="10235853" cy="19157171"/>
          </a:xfrm>
          <a:prstGeom prst="foldedCorner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600" dirty="0" smtClea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endParaRPr>
          </a:p>
          <a:p>
            <a:pPr algn="ctr"/>
            <a:endParaRPr lang="en-US" sz="1600" dirty="0" smtClea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endParaRPr>
          </a:p>
          <a:p>
            <a:pPr algn="ctr"/>
            <a:r>
              <a:rPr lang="en-US" sz="72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" panose="020B0502040204020203" pitchFamily="34" charset="0"/>
              </a:rPr>
              <a:t>Outcome &amp; </a:t>
            </a:r>
          </a:p>
          <a:p>
            <a:pPr algn="ctr"/>
            <a:r>
              <a:rPr lang="en-US" sz="72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" panose="020B0502040204020203" pitchFamily="34" charset="0"/>
              </a:rPr>
              <a:t>Evaluation</a:t>
            </a:r>
            <a:endParaRPr lang="en-US" sz="72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" panose="020B050204020402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3891200" cy="56388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0" dirty="0" smtClean="0">
                <a:solidFill>
                  <a:schemeClr val="tx1"/>
                </a:solidFill>
                <a:latin typeface="Bahnschrift Light" panose="020B0502040204020203" pitchFamily="34" charset="0"/>
              </a:rPr>
              <a:t>Something to Smile About: Librarian Support for Evidence-Based Dentistry</a:t>
            </a:r>
          </a:p>
          <a:p>
            <a:pPr algn="ctr"/>
            <a:r>
              <a:rPr lang="en-US" sz="10000" dirty="0" smtClean="0">
                <a:solidFill>
                  <a:schemeClr val="tx1"/>
                </a:solidFill>
                <a:latin typeface="Bahnschrift Light" panose="020B0502040204020203" pitchFamily="34" charset="0"/>
              </a:rPr>
              <a:t>Nicole Theis-Mahon, MLIS, AHIP &amp; Caitlin Bakker, MLIS, AHIP</a:t>
            </a:r>
            <a:endParaRPr lang="en-US" sz="10000" dirty="0">
              <a:solidFill>
                <a:schemeClr val="tx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3988" y="10102445"/>
            <a:ext cx="8940802" cy="914096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latin typeface="Bahnschrift Light" panose="020B0502040204020203" pitchFamily="34" charset="0"/>
              </a:rPr>
              <a:t>University </a:t>
            </a:r>
            <a:r>
              <a:rPr lang="en-US" sz="4200" dirty="0">
                <a:latin typeface="Bahnschrift Light" panose="020B0502040204020203" pitchFamily="34" charset="0"/>
              </a:rPr>
              <a:t>of Minnesota offers a Certificate Program in Contemporary Restorative and Esthetic Dentistry. </a:t>
            </a:r>
            <a:endParaRPr lang="en-US" sz="4200" dirty="0" smtClean="0">
              <a:latin typeface="Bahnschrift Light" panose="020B0502040204020203" pitchFamily="34" charset="0"/>
            </a:endParaRPr>
          </a:p>
          <a:p>
            <a:endParaRPr lang="en-US" sz="4200" dirty="0">
              <a:latin typeface="Bahnschrift Light" panose="020B0502040204020203" pitchFamily="34" charset="0"/>
            </a:endParaRPr>
          </a:p>
          <a:p>
            <a:r>
              <a:rPr lang="en-US" sz="4200" dirty="0" smtClean="0">
                <a:latin typeface="Bahnschrift Light" panose="020B0502040204020203" pitchFamily="34" charset="0"/>
              </a:rPr>
              <a:t>This </a:t>
            </a:r>
            <a:r>
              <a:rPr lang="en-US" sz="4200" dirty="0">
                <a:latin typeface="Bahnschrift Light" panose="020B0502040204020203" pitchFamily="34" charset="0"/>
              </a:rPr>
              <a:t>is a three-part Continuing Dental Education (CDE) course for dental practitioners interested in increasing their knowledge of esthetic dentistry. </a:t>
            </a:r>
            <a:endParaRPr lang="en-US" sz="4200" dirty="0" smtClean="0">
              <a:latin typeface="Bahnschrift Light" panose="020B0502040204020203" pitchFamily="34" charset="0"/>
            </a:endParaRPr>
          </a:p>
          <a:p>
            <a:endParaRPr lang="en-US" sz="4200" dirty="0">
              <a:latin typeface="Bahnschrift Light" panose="020B0502040204020203" pitchFamily="34" charset="0"/>
            </a:endParaRPr>
          </a:p>
          <a:p>
            <a:r>
              <a:rPr lang="en-US" sz="4200" dirty="0" smtClean="0">
                <a:latin typeface="Bahnschrift Light" panose="020B0502040204020203" pitchFamily="34" charset="0"/>
              </a:rPr>
              <a:t>The </a:t>
            </a:r>
            <a:r>
              <a:rPr lang="en-US" sz="4200" dirty="0">
                <a:latin typeface="Bahnschrift Light" panose="020B0502040204020203" pitchFamily="34" charset="0"/>
              </a:rPr>
              <a:t>third level of this series involves conducting research and writing a paper on a topic in restorative or esthetic dentistry. </a:t>
            </a:r>
            <a:endParaRPr lang="en-US" sz="4200" dirty="0" smtClean="0">
              <a:latin typeface="Bahnschrift Light" panose="020B0502040204020203" pitchFamily="34" charset="0"/>
            </a:endParaRPr>
          </a:p>
          <a:p>
            <a:endParaRPr lang="en-US" sz="4200" dirty="0">
              <a:latin typeface="Bahnschrift Light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68375" y="23000145"/>
            <a:ext cx="8786415" cy="8494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200" dirty="0">
                <a:latin typeface="Bahnschrift Light" panose="020B0502040204020203" pitchFamily="34" charset="0"/>
              </a:rPr>
              <a:t>Librarians have been invited instructors in this course </a:t>
            </a:r>
            <a:r>
              <a:rPr lang="en-US" sz="4200" dirty="0" smtClean="0">
                <a:latin typeface="Bahnschrift Light" panose="020B0502040204020203" pitchFamily="34" charset="0"/>
              </a:rPr>
              <a:t>since 2013. In </a:t>
            </a:r>
            <a:r>
              <a:rPr lang="en-US" sz="4200" dirty="0">
                <a:latin typeface="Bahnschrift Light" panose="020B0502040204020203" pitchFamily="34" charset="0"/>
              </a:rPr>
              <a:t>2018, the role of librarians expanded to instructing about the publication process and understanding the structure and design of a research paper. </a:t>
            </a:r>
            <a:endParaRPr lang="en-US" sz="4200" dirty="0" smtClean="0">
              <a:latin typeface="Bahnschrift Light" panose="020B0502040204020203" pitchFamily="34" charset="0"/>
            </a:endParaRPr>
          </a:p>
          <a:p>
            <a:endParaRPr lang="en-US" sz="4200" dirty="0">
              <a:latin typeface="Bahnschrift Light" panose="020B0502040204020203" pitchFamily="34" charset="0"/>
            </a:endParaRPr>
          </a:p>
          <a:p>
            <a:r>
              <a:rPr lang="en-US" sz="4200" dirty="0" smtClean="0">
                <a:latin typeface="Bahnschrift Light" panose="020B0502040204020203" pitchFamily="34" charset="0"/>
              </a:rPr>
              <a:t>The </a:t>
            </a:r>
            <a:r>
              <a:rPr lang="en-US" sz="4200" dirty="0">
                <a:latin typeface="Bahnschrift Light" panose="020B0502040204020203" pitchFamily="34" charset="0"/>
              </a:rPr>
              <a:t>librarians developed and delivered a course on how to write and critically appraise a research paper for dental practitioners who were new to research.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2" t="20408" r="14731" b="46897"/>
          <a:stretch/>
        </p:blipFill>
        <p:spPr>
          <a:xfrm rot="10800000">
            <a:off x="-965200" y="4704075"/>
            <a:ext cx="4064000" cy="186003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2" t="20408" r="14731" b="46897"/>
          <a:stretch/>
        </p:blipFill>
        <p:spPr>
          <a:xfrm rot="10800000">
            <a:off x="2847976" y="4704075"/>
            <a:ext cx="4064000" cy="186003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2" t="20408" r="14731" b="46897"/>
          <a:stretch/>
        </p:blipFill>
        <p:spPr>
          <a:xfrm rot="10800000">
            <a:off x="6651624" y="4704075"/>
            <a:ext cx="4064000" cy="186003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2" t="20408" r="14731" b="46897"/>
          <a:stretch/>
        </p:blipFill>
        <p:spPr>
          <a:xfrm rot="10800000">
            <a:off x="10464800" y="4704075"/>
            <a:ext cx="4064000" cy="186003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2" t="20408" r="14731" b="46897"/>
          <a:stretch/>
        </p:blipFill>
        <p:spPr>
          <a:xfrm rot="10800000">
            <a:off x="14298612" y="4704075"/>
            <a:ext cx="4064000" cy="186003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2" t="20408" r="14731" b="46897"/>
          <a:stretch/>
        </p:blipFill>
        <p:spPr>
          <a:xfrm rot="10800000">
            <a:off x="18111788" y="4704075"/>
            <a:ext cx="4064000" cy="186003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2" t="20408" r="14731" b="46897"/>
          <a:stretch/>
        </p:blipFill>
        <p:spPr>
          <a:xfrm rot="10800000">
            <a:off x="21945600" y="4704075"/>
            <a:ext cx="4064000" cy="186003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2" t="20408" r="14731" b="46897"/>
          <a:stretch/>
        </p:blipFill>
        <p:spPr>
          <a:xfrm rot="10800000">
            <a:off x="25758776" y="4704075"/>
            <a:ext cx="4064000" cy="186003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2" t="20408" r="14731" b="46897"/>
          <a:stretch/>
        </p:blipFill>
        <p:spPr>
          <a:xfrm rot="10800000">
            <a:off x="29479082" y="4707213"/>
            <a:ext cx="4064000" cy="186003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2" t="20408" r="14731" b="46897"/>
          <a:stretch/>
        </p:blipFill>
        <p:spPr>
          <a:xfrm rot="10800000">
            <a:off x="33292258" y="4707213"/>
            <a:ext cx="4064000" cy="186003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2" t="20408" r="14731" b="46897"/>
          <a:stretch/>
        </p:blipFill>
        <p:spPr>
          <a:xfrm rot="10800000">
            <a:off x="37095906" y="4707213"/>
            <a:ext cx="4064000" cy="186003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2" t="20408" r="14731" b="46897"/>
          <a:stretch/>
        </p:blipFill>
        <p:spPr>
          <a:xfrm rot="10800000">
            <a:off x="40909082" y="4707213"/>
            <a:ext cx="4064000" cy="1860035"/>
          </a:xfrm>
          <a:prstGeom prst="rect">
            <a:avLst/>
          </a:prstGeom>
        </p:spPr>
      </p:pic>
      <p:graphicFrame>
        <p:nvGraphicFramePr>
          <p:cNvPr id="36" name="Diagram 35"/>
          <p:cNvGraphicFramePr/>
          <p:nvPr>
            <p:extLst>
              <p:ext uri="{D42A27DB-BD31-4B8C-83A1-F6EECF244321}">
                <p14:modId xmlns:p14="http://schemas.microsoft.com/office/powerpoint/2010/main" val="3416243728"/>
              </p:ext>
            </p:extLst>
          </p:nvPr>
        </p:nvGraphicFramePr>
        <p:xfrm>
          <a:off x="11930951" y="11237159"/>
          <a:ext cx="19827082" cy="15522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Rounded Rectangle 21"/>
          <p:cNvSpPr/>
          <p:nvPr/>
        </p:nvSpPr>
        <p:spPr>
          <a:xfrm rot="10800000" flipV="1">
            <a:off x="11338160" y="7602782"/>
            <a:ext cx="7498479" cy="7070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500" dirty="0" smtClean="0">
                <a:latin typeface="Bahnschrift Light" panose="020B0502040204020203" pitchFamily="34" charset="0"/>
              </a:rPr>
              <a:t>At the end of the session, participants would be able 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 smtClean="0">
                <a:latin typeface="Bahnschrift Light" panose="020B0502040204020203" pitchFamily="34" charset="0"/>
              </a:rPr>
              <a:t> Articulate principles of evidence-based dentistry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 smtClean="0">
                <a:latin typeface="Bahnschrift Light" panose="020B0502040204020203" pitchFamily="34" charset="0"/>
              </a:rPr>
              <a:t>Employ strategies to efficiently identify quality resources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 smtClean="0">
                <a:latin typeface="Bahnschrift Light" panose="020B0502040204020203" pitchFamily="34" charset="0"/>
              </a:rPr>
              <a:t>Articulate the strengths and weaknesses of individual articles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 smtClean="0">
                <a:latin typeface="Bahnschrift Light" panose="020B0502040204020203" pitchFamily="34" charset="0"/>
              </a:rPr>
              <a:t>Begin to develop a research product</a:t>
            </a:r>
          </a:p>
        </p:txBody>
      </p:sp>
      <p:graphicFrame>
        <p:nvGraphicFramePr>
          <p:cNvPr id="37" name="Diagram 36"/>
          <p:cNvGraphicFramePr/>
          <p:nvPr>
            <p:extLst>
              <p:ext uri="{D42A27DB-BD31-4B8C-83A1-F6EECF244321}">
                <p14:modId xmlns:p14="http://schemas.microsoft.com/office/powerpoint/2010/main" val="1338332856"/>
              </p:ext>
            </p:extLst>
          </p:nvPr>
        </p:nvGraphicFramePr>
        <p:xfrm>
          <a:off x="12045158" y="26759954"/>
          <a:ext cx="19800884" cy="5268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1" name="Rectangle 40"/>
          <p:cNvSpPr/>
          <p:nvPr/>
        </p:nvSpPr>
        <p:spPr>
          <a:xfrm>
            <a:off x="33834787" y="11045462"/>
            <a:ext cx="9106295" cy="1541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200" dirty="0" smtClean="0">
                <a:latin typeface="Bahnschrift Light" panose="020B0502040204020203" pitchFamily="34" charset="0"/>
              </a:rPr>
              <a:t>Librarians have the skills and knowledge to engage beyond literature searching to writing up and reporting of research. These opportunities allow librarians to demonstrate their value to researchers  and practitioners.</a:t>
            </a:r>
          </a:p>
          <a:p>
            <a:endParaRPr lang="en-US" sz="4200" dirty="0">
              <a:latin typeface="Bahnschrift Light" panose="020B0502040204020203" pitchFamily="34" charset="0"/>
            </a:endParaRPr>
          </a:p>
          <a:p>
            <a:r>
              <a:rPr lang="en-US" sz="4200" dirty="0" smtClean="0">
                <a:latin typeface="Bahnschrift Light" panose="020B0502040204020203" pitchFamily="34" charset="0"/>
              </a:rPr>
              <a:t> “</a:t>
            </a:r>
            <a:r>
              <a:rPr lang="en-US" sz="4200" i="1" dirty="0" smtClean="0">
                <a:latin typeface="Bahnschrift Light" panose="020B0502040204020203" pitchFamily="34" charset="0"/>
              </a:rPr>
              <a:t>[the program ]  was a </a:t>
            </a:r>
            <a:r>
              <a:rPr lang="en-US" sz="4400" i="1" dirty="0" smtClean="0">
                <a:latin typeface="Bahnschrift Light" panose="020B0502040204020203" pitchFamily="34" charset="0"/>
              </a:rPr>
              <a:t>turning </a:t>
            </a:r>
            <a:r>
              <a:rPr lang="en-US" sz="4400" i="1" dirty="0">
                <a:latin typeface="Bahnschrift Light" panose="020B0502040204020203" pitchFamily="34" charset="0"/>
              </a:rPr>
              <a:t>point for me professionally and opened the door to self-examination of how I was practicing dentistry vs. how I should practice </a:t>
            </a:r>
            <a:r>
              <a:rPr lang="en-US" sz="4400" i="1" dirty="0" smtClean="0">
                <a:latin typeface="Bahnschrift Light" panose="020B0502040204020203" pitchFamily="34" charset="0"/>
              </a:rPr>
              <a:t>dentistry.”</a:t>
            </a:r>
          </a:p>
          <a:p>
            <a:endParaRPr lang="en-US" sz="4400" dirty="0">
              <a:latin typeface="Bahnschrift Light" panose="020B0502040204020203" pitchFamily="34" charset="0"/>
            </a:endParaRPr>
          </a:p>
          <a:p>
            <a:r>
              <a:rPr lang="en-US" sz="4400" i="1" dirty="0" smtClean="0">
                <a:latin typeface="Bahnschrift Light" panose="020B0502040204020203" pitchFamily="34" charset="0"/>
              </a:rPr>
              <a:t>“Looking </a:t>
            </a:r>
            <a:r>
              <a:rPr lang="en-US" sz="4400" i="1" dirty="0">
                <a:latin typeface="Bahnschrift Light" panose="020B0502040204020203" pitchFamily="34" charset="0"/>
              </a:rPr>
              <a:t>at my past cases I noticed things that could have been done differently (and in most cases better), it got me outside of my comfort </a:t>
            </a:r>
            <a:r>
              <a:rPr lang="en-US" sz="4400" i="1" dirty="0" smtClean="0">
                <a:latin typeface="Bahnschrift Light" panose="020B0502040204020203" pitchFamily="34" charset="0"/>
              </a:rPr>
              <a:t>zone</a:t>
            </a:r>
            <a:r>
              <a:rPr lang="en-US" sz="4400" i="1" dirty="0">
                <a:latin typeface="Bahnschrift Light" panose="020B0502040204020203" pitchFamily="34" charset="0"/>
              </a:rPr>
              <a:t> </a:t>
            </a:r>
            <a:r>
              <a:rPr lang="en-US" sz="4400" i="1" dirty="0" smtClean="0">
                <a:latin typeface="Bahnschrift Light" panose="020B0502040204020203" pitchFamily="34" charset="0"/>
              </a:rPr>
              <a:t>…”</a:t>
            </a:r>
          </a:p>
          <a:p>
            <a:endParaRPr lang="en-US" sz="4400" i="1" dirty="0">
              <a:latin typeface="Bahnschrift Light" panose="020B0502040204020203" pitchFamily="34" charset="0"/>
            </a:endParaRPr>
          </a:p>
          <a:p>
            <a:r>
              <a:rPr lang="en-US" sz="4400" i="1" dirty="0" smtClean="0">
                <a:latin typeface="Bahnschrift Light" panose="020B0502040204020203" pitchFamily="34" charset="0"/>
              </a:rPr>
              <a:t>“[I received] excellence guidance from the librarians”</a:t>
            </a:r>
          </a:p>
          <a:p>
            <a:endParaRPr lang="en-US" sz="4400" i="1" dirty="0">
              <a:latin typeface="Bahnschrift Light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4154667" y="28713734"/>
            <a:ext cx="878641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>
                <a:latin typeface="Bahnschrift Light" panose="020B0502040204020203" pitchFamily="34" charset="0"/>
              </a:rPr>
              <a:t>Image: Teeth by Chanut is Industries from the Noun Project</a:t>
            </a:r>
          </a:p>
        </p:txBody>
      </p:sp>
      <p:pic>
        <p:nvPicPr>
          <p:cNvPr id="26" name="Google Shape;120;p15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8917264" y="30624178"/>
            <a:ext cx="4444951" cy="13993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0666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</TotalTime>
  <Words>465</Words>
  <Application>Microsoft Office PowerPoint</Application>
  <PresentationFormat>Custom</PresentationFormat>
  <Paragraphs>65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Bahnschrift Light</vt:lpstr>
      <vt:lpstr>Calibri</vt:lpstr>
      <vt:lpstr>Calibri Light</vt:lpstr>
      <vt:lpstr>Office Theme</vt:lpstr>
      <vt:lpstr>PowerPoint Presentation</vt:lpstr>
    </vt:vector>
  </TitlesOfParts>
  <Company>University of Minnesota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Caitlin J Bakker</dc:creator>
  <cp:lastModifiedBy>Nicole Theis-Mahon</cp:lastModifiedBy>
  <cp:revision>26</cp:revision>
  <dcterms:created xsi:type="dcterms:W3CDTF">2018-09-22T17:46:25Z</dcterms:created>
  <dcterms:modified xsi:type="dcterms:W3CDTF">2018-09-26T15:36:17Z</dcterms:modified>
</cp:coreProperties>
</file>