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mc:PreserveAttributes="mv:*" mc:Ignorable="mv">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theme/theme1.xml" Type="http://schemas.openxmlformats.org/officeDocument/2006/relationships/theme" Id="rId1"/><Relationship Target="slides/slide8.xml" Type="http://schemas.openxmlformats.org/officeDocument/2006/relationships/slide" Id="rId13"/><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
        <p:nvSpPr>
          <p:cNvPr id="3" name="Shape 3"/>
          <p:cNvSpPr txBox="1"/>
          <p:nvPr>
            <p:ph idx="1" type="body"/>
          </p:nvPr>
        </p:nvSpPr>
        <p:spPr>
          <a:xfrm>
            <a:off y="4343400" x="685800"/>
            <a:ext cy="4114800" cx="5486399"/>
          </a:xfrm>
          <a:prstGeom prst="rect">
            <a:avLst/>
          </a:prstGeom>
        </p:spPr>
        <p:txBody>
          <a:bodyPr bIns="91425" rIns="91425" lIns="91425" t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3" name="Shape 83"/>
        <p:cNvGrpSpPr/>
        <p:nvPr/>
      </p:nvGrpSpPr>
      <p:grpSpPr>
        <a:xfrm>
          <a:off y="0" x="0"/>
          <a:ext cy="0" cx="0"/>
          <a:chOff y="0" x="0"/>
          <a:chExt cy="0" cx="0"/>
        </a:xfrm>
      </p:grpSpPr>
      <p:sp>
        <p:nvSpPr>
          <p:cNvPr id="84" name="Shape 84"/>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85" name="Shape 85"/>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buNone/>
            </a:pPr>
            <a:r>
              <a:rPr sz="1100" lang="en-US"/>
              <a:t>Narrative: Access to streaming video (digital media writ large) is transforming teaching and learning.  We need to better capture how our instructors and students are using these materials pedagogically, in order to a) better understand where to make strategic streaming collections investments (from content selection to discovery and LMS integration) and b) perhaps more importantly, to position the library as instructional design partners as eLearning/hybrid "active learning" pedagogy evolves.  We need to cross the bridge between content and in-depth support of user practice.</a:t>
            </a:r>
          </a:p>
          <a:p>
            <a:r>
              <a:t/>
            </a:r>
          </a:p>
          <a:p>
            <a:pPr rtl="0" lvl="0">
              <a:buNone/>
            </a:pPr>
            <a:r>
              <a:rPr lang="en-US"/>
              <a:t>Instructor quote:</a:t>
            </a:r>
          </a:p>
          <a:p>
            <a:pPr>
              <a:buNone/>
            </a:pPr>
            <a:r>
              <a:rPr lang="en-US"/>
              <a:t>"You can't equate reading a Shakespeare play to seeing and hearing it: it aides in clarity, relationship understanding, and is simply more interesting," referring to the Barton video series as the course "text".</a:t>
            </a:r>
          </a:p>
        </p:txBody>
      </p:sp>
      <p:sp>
        <p:nvSpPr>
          <p:cNvPr id="93" name="Shape 93"/>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8" name="Shape 98"/>
        <p:cNvGrpSpPr/>
        <p:nvPr/>
      </p:nvGrpSpPr>
      <p:grpSpPr>
        <a:xfrm>
          <a:off y="0" x="0"/>
          <a:ext cy="0" cx="0"/>
          <a:chOff y="0" x="0"/>
          <a:chExt cy="0" cx="0"/>
        </a:xfrm>
      </p:grpSpPr>
      <p:sp>
        <p:nvSpPr>
          <p:cNvPr id="99" name="Shape 99"/>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buNone/>
            </a:pPr>
            <a:r>
              <a:rPr lang="en-US"/>
              <a:t>
</a:t>
            </a:r>
          </a:p>
          <a:p>
            <a:r>
              <a:t/>
            </a:r>
          </a:p>
          <a:p>
            <a:r>
              <a:t/>
            </a:r>
          </a:p>
        </p:txBody>
      </p:sp>
      <p:sp>
        <p:nvSpPr>
          <p:cNvPr id="100" name="Shape 10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06" name="Shape 106"/>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0" name="Shape 110"/>
        <p:cNvGrpSpPr/>
        <p:nvPr/>
      </p:nvGrpSpPr>
      <p:grpSpPr>
        <a:xfrm>
          <a:off y="0" x="0"/>
          <a:ext cy="0" cx="0"/>
          <a:chOff y="0" x="0"/>
          <a:chExt cy="0" cx="0"/>
        </a:xfrm>
      </p:grpSpPr>
      <p:sp>
        <p:nvSpPr>
          <p:cNvPr id="111" name="Shape 111"/>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12" name="Shape 112"/>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6" name="Shape 116"/>
        <p:cNvGrpSpPr/>
        <p:nvPr/>
      </p:nvGrpSpPr>
      <p:grpSpPr>
        <a:xfrm>
          <a:off y="0" x="0"/>
          <a:ext cy="0" cx="0"/>
          <a:chOff y="0" x="0"/>
          <a:chExt cy="0" cx="0"/>
        </a:xfrm>
      </p:grpSpPr>
      <p:sp>
        <p:nvSpPr>
          <p:cNvPr id="117" name="Shape 117"/>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18" name="Shape 118"/>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2" name="Shape 122"/>
        <p:cNvGrpSpPr/>
        <p:nvPr/>
      </p:nvGrpSpPr>
      <p:grpSpPr>
        <a:xfrm>
          <a:off y="0" x="0"/>
          <a:ext cy="0" cx="0"/>
          <a:chOff y="0" x="0"/>
          <a:chExt cy="0" cx="0"/>
        </a:xfrm>
      </p:grpSpPr>
      <p:sp>
        <p:nvSpPr>
          <p:cNvPr id="123" name="Shape 123"/>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24" name="Shape 124"/>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8" name="Shape 128"/>
        <p:cNvGrpSpPr/>
        <p:nvPr/>
      </p:nvGrpSpPr>
      <p:grpSpPr>
        <a:xfrm>
          <a:off y="0" x="0"/>
          <a:ext cy="0" cx="0"/>
          <a:chOff y="0" x="0"/>
          <a:chExt cy="0" cx="0"/>
        </a:xfrm>
      </p:grpSpPr>
      <p:sp>
        <p:nvSpPr>
          <p:cNvPr id="129" name="Shape 129"/>
          <p:cNvSpPr txBox="1"/>
          <p:nvPr>
            <p:ph idx="1" type="body"/>
          </p:nvPr>
        </p:nvSpPr>
        <p:spPr>
          <a:xfrm>
            <a:off y="4343400" x="685800"/>
            <a:ext cy="4114800" cx="5486399"/>
          </a:xfrm>
          <a:prstGeom prst="rect">
            <a:avLst/>
          </a:prstGeom>
        </p:spPr>
        <p:txBody>
          <a:bodyPr bIns="91425" rIns="91425" lIns="91425" tIns="91425" anchor="ctr" anchorCtr="0">
            <a:noAutofit/>
          </a:bodyPr>
          <a:lstStyle/>
          <a:p>
            <a:pPr rtl="0" lvl="0">
              <a:buNone/>
            </a:pPr>
            <a:r>
              <a:rPr sz="1800" lang="en-US">
                <a:solidFill>
                  <a:schemeClr val="dk1"/>
                </a:solidFill>
                <a:latin typeface="Calibri"/>
                <a:ea typeface="Calibri"/>
                <a:cs typeface="Calibri"/>
                <a:sym typeface="Calibri"/>
              </a:rPr>
              <a:t>Cost per use vs. learning outcomes - we need to gather info. to insure our streaming approaches truly align with our users practice</a:t>
            </a:r>
          </a:p>
          <a:p>
            <a:pPr rtl="0" lvl="0">
              <a:buNone/>
            </a:pPr>
            <a:r>
              <a:rPr lang="en-US"/>
              <a:t>Three Metrics for Assessing Instructional Digital Media Collections (why we need title-by-title, aggregate tools, solid descriptive metadata)</a:t>
            </a:r>
          </a:p>
          <a:p>
            <a:pPr rtl="0" lvl="0" indent="-317500" marL="457200">
              <a:buClr>
                <a:srgbClr val="000000"/>
              </a:buClr>
              <a:buSzPct val="100000"/>
              <a:buFont typeface="Arial"/>
              <a:buAutoNum type="arabicPeriod"/>
            </a:pPr>
            <a:r>
              <a:rPr lang="en-US"/>
              <a:t>Role of media use stats for confirming focused classroom outreach</a:t>
            </a:r>
          </a:p>
          <a:p>
            <a:pPr rtl="0" lvl="0" indent="-317500" marL="457200">
              <a:buClr>
                <a:srgbClr val="000000"/>
              </a:buClr>
              <a:buSzPct val="100000"/>
              <a:buFont typeface="Arial"/>
              <a:buAutoNum type="arabicPeriod"/>
            </a:pPr>
            <a:r>
              <a:rPr lang="en-US"/>
              <a:t>Role of media use stats for assessing departmental use of media collections </a:t>
            </a:r>
          </a:p>
          <a:p>
            <a:pPr rtl="0" lvl="0" indent="-317500" marL="457200">
              <a:buClr>
                <a:srgbClr val="000000"/>
              </a:buClr>
              <a:buSzPct val="100000"/>
              <a:buFont typeface="Arial"/>
              <a:buAutoNum type="arabicPeriod"/>
            </a:pPr>
            <a:r>
              <a:rPr lang="en-US"/>
              <a:t>Role of media use stats for assessing overall collections instructional digital content offerings (discipline use, topics, formats, budget, local/licensed/open, etc..)</a:t>
            </a:r>
          </a:p>
        </p:txBody>
      </p:sp>
      <p:sp>
        <p:nvSpPr>
          <p:cNvPr id="130" name="Shape 130"/>
          <p:cNvSpPr/>
          <p:nvPr>
            <p:ph idx="2" type="sldImg"/>
          </p:nvPr>
        </p:nvSpPr>
        <p:spPr>
          <a:xfrm>
            <a:off y="685800" x="1143225"/>
            <a:ext cy="3429000" cx="4572225"/>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4" name="Shape 134"/>
        <p:cNvGrpSpPr/>
        <p:nvPr/>
      </p:nvGrpSpPr>
      <p:grpSpPr>
        <a:xfrm>
          <a:off y="0" x="0"/>
          <a:ext cy="0" cx="0"/>
          <a:chOff y="0" x="0"/>
          <a:chExt cy="0" cx="0"/>
        </a:xfrm>
      </p:grpSpPr>
      <p:sp>
        <p:nvSpPr>
          <p:cNvPr id="135" name="Shape 135"/>
          <p:cNvSpPr txBox="1"/>
          <p:nvPr>
            <p:ph idx="1" type="body"/>
          </p:nvPr>
        </p:nvSpPr>
        <p:spPr>
          <a:xfrm>
            <a:off y="4343400" x="685800"/>
            <a:ext cy="4114800" cx="5486399"/>
          </a:xfrm>
          <a:prstGeom prst="rect">
            <a:avLst/>
          </a:prstGeom>
        </p:spPr>
        <p:txBody>
          <a:bodyPr bIns="91425" rIns="91425" lIns="91425" tIns="91425" anchor="ctr" anchorCtr="0">
            <a:noAutofit/>
          </a:bodyPr>
          <a:lstStyle/>
          <a:p/>
        </p:txBody>
      </p:sp>
      <p:sp>
        <p:nvSpPr>
          <p:cNvPr id="136" name="Shape 136"/>
          <p:cNvSpPr/>
          <p:nvPr>
            <p:ph idx="2" type="sldImg"/>
          </p:nvPr>
        </p:nvSpPr>
        <p:spPr>
          <a:xfrm>
            <a:off y="685800" x="1143225"/>
            <a:ext cy="3429000" cx="4572299"/>
          </a:xfrm>
          <a:custGeom>
            <a:pathLst>
              <a:path w="120000" extrusionOk="0" h="120000">
                <a:moveTo>
                  <a:pt y="0" x="0"/>
                </a:moveTo>
                <a:lnTo>
                  <a:pt y="0" x="120000"/>
                </a:lnTo>
                <a:lnTo>
                  <a:pt y="120000" x="120000"/>
                </a:lnTo>
                <a:lnTo>
                  <a:pt y="120000" x="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0.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1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7.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8.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9.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id="10" name="Shape 10"/>
        <p:cNvGrpSpPr/>
        <p:nvPr/>
      </p:nvGrpSpPr>
      <p:grpSpPr>
        <a:xfrm>
          <a:off y="0" x="0"/>
          <a:ext cy="0" cx="0"/>
          <a:chOff y="0" x="0"/>
          <a:chExt cy="0" cx="0"/>
        </a:xfrm>
      </p:grpSpPr>
      <p:sp>
        <p:nvSpPr>
          <p:cNvPr id="11" name="Shape 11"/>
          <p:cNvSpPr txBox="1"/>
          <p:nvPr>
            <p:ph type="ctrTitle"/>
          </p:nvPr>
        </p:nvSpPr>
        <p:spPr>
          <a:xfrm>
            <a:off y="2130425" x="685800"/>
            <a:ext cy="1470024" cx="7772400"/>
          </a:xfrm>
          <a:prstGeom prst="rect">
            <a:avLst/>
          </a:prstGeom>
          <a:noFill/>
          <a:ln>
            <a:noFill/>
          </a:ln>
        </p:spPr>
        <p:txBody>
          <a:bodyPr bIns="91425" rIns="91425" lIns="91425" tIns="91425" anchor="ctr" anchorCtr="0"/>
          <a:lstStyle>
            <a:lvl1pPr algn="ctr" rtl="0" marR="0" indent="0" marL="0">
              <a:spcBef>
                <a:spcPts val="0"/>
              </a:spcBef>
              <a:buClr>
                <a:schemeClr val="dk1"/>
              </a:buClr>
              <a:buFont typeface="Calibri"/>
              <a:buNone/>
              <a:defRPr strike="noStrike" u="none" b="0" cap="none" baseline="0" sz="4400" i="0">
                <a:solidFill>
                  <a:schemeClr val="dk1"/>
                </a:solidFill>
                <a:latin typeface="Calibri"/>
                <a:ea typeface="Calibri"/>
                <a:cs typeface="Calibri"/>
                <a:sym typeface="Calibri"/>
              </a:defRPr>
            </a:lvl1pPr>
            <a:lvl2pPr algn="l" rtl="0" marR="0" indent="0" marL="0">
              <a:defRPr/>
            </a:lvl2pPr>
            <a:lvl3pPr algn="l" rtl="0" marR="0" indent="0" marL="0">
              <a:defRPr/>
            </a:lvl3pPr>
            <a:lvl4pPr algn="l" rtl="0" marR="0" indent="0" marL="0">
              <a:defRPr/>
            </a:lvl4pPr>
            <a:lvl5pPr algn="l" rtl="0" marR="0" indent="0" marL="0">
              <a:defRPr/>
            </a:lvl5pPr>
            <a:lvl6pPr algn="l" rtl="0" marR="0" indent="0" marL="0">
              <a:defRPr/>
            </a:lvl6pPr>
            <a:lvl7pPr algn="l" rtl="0" marR="0" indent="0" marL="0">
              <a:defRPr/>
            </a:lvl7pPr>
            <a:lvl8pPr algn="l" rtl="0" marR="0" indent="0" marL="0">
              <a:defRPr/>
            </a:lvl8pPr>
            <a:lvl9pPr algn="l" rtl="0" marR="0" indent="0" marL="0">
              <a:defRPr/>
            </a:lvl9pPr>
          </a:lstStyle>
          <a:p/>
        </p:txBody>
      </p:sp>
      <p:sp>
        <p:nvSpPr>
          <p:cNvPr id="12" name="Shape 12"/>
          <p:cNvSpPr txBox="1"/>
          <p:nvPr>
            <p:ph idx="1" type="subTitle"/>
          </p:nvPr>
        </p:nvSpPr>
        <p:spPr>
          <a:xfrm>
            <a:off y="3886200" x="1371600"/>
            <a:ext cy="1752600" cx="6400799"/>
          </a:xfrm>
          <a:prstGeom prst="rect">
            <a:avLst/>
          </a:prstGeom>
          <a:noFill/>
          <a:ln>
            <a:noFill/>
          </a:ln>
        </p:spPr>
        <p:txBody>
          <a:bodyPr bIns="91425" rIns="91425" lIns="91425" tIns="91425" anchor="t" anchorCtr="0"/>
          <a:lstStyle>
            <a:lvl1pPr algn="ctr" rtl="0" marR="0" indent="0" marL="0">
              <a:spcBef>
                <a:spcPts val="640"/>
              </a:spcBef>
              <a:buClr>
                <a:srgbClr val="888888"/>
              </a:buClr>
              <a:buFont typeface="Calibri"/>
              <a:buNone/>
              <a:defRPr strike="noStrike" u="none" b="0" cap="none" baseline="0" sz="3200" i="0">
                <a:solidFill>
                  <a:srgbClr val="888888"/>
                </a:solidFill>
                <a:latin typeface="Calibri"/>
                <a:ea typeface="Calibri"/>
                <a:cs typeface="Calibri"/>
                <a:sym typeface="Calibri"/>
              </a:defRPr>
            </a:lvl1pPr>
            <a:lvl2pPr algn="ctr" rtl="0" marR="0" indent="0" marL="457200">
              <a:spcBef>
                <a:spcPts val="560"/>
              </a:spcBef>
              <a:buClr>
                <a:srgbClr val="888888"/>
              </a:buClr>
              <a:buFont typeface="Calibri"/>
              <a:buNone/>
              <a:defRPr strike="noStrike" u="none" b="0" cap="none" baseline="0" sz="2800" i="0">
                <a:solidFill>
                  <a:srgbClr val="888888"/>
                </a:solidFill>
                <a:latin typeface="Calibri"/>
                <a:ea typeface="Calibri"/>
                <a:cs typeface="Calibri"/>
                <a:sym typeface="Calibri"/>
              </a:defRPr>
            </a:lvl2pPr>
            <a:lvl3pPr algn="ctr" rtl="0" marR="0" indent="0" marL="914400">
              <a:spcBef>
                <a:spcPts val="480"/>
              </a:spcBef>
              <a:buClr>
                <a:srgbClr val="888888"/>
              </a:buClr>
              <a:buFont typeface="Calibri"/>
              <a:buNone/>
              <a:defRPr strike="noStrike" u="none" b="0" cap="none" baseline="0" sz="2400" i="0">
                <a:solidFill>
                  <a:srgbClr val="888888"/>
                </a:solidFill>
                <a:latin typeface="Calibri"/>
                <a:ea typeface="Calibri"/>
                <a:cs typeface="Calibri"/>
                <a:sym typeface="Calibri"/>
              </a:defRPr>
            </a:lvl3pPr>
            <a:lvl4pPr algn="ctr" rtl="0" marR="0" indent="0" marL="13716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4pPr>
            <a:lvl5pPr algn="ctr" rtl="0" marR="0" indent="0" marL="18288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5pPr>
            <a:lvl6pPr algn="ctr" rtl="0" marR="0" indent="0" marL="22860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6pPr>
            <a:lvl7pPr algn="ctr" rtl="0" marR="0" indent="0" marL="27432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7pPr>
            <a:lvl8pPr algn="ctr" rtl="0" marR="0" indent="0" marL="32004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8pPr>
            <a:lvl9pPr algn="ctr" rtl="0" marR="0" indent="0" marL="3657600">
              <a:spcBef>
                <a:spcPts val="400"/>
              </a:spcBef>
              <a:buClr>
                <a:srgbClr val="888888"/>
              </a:buClr>
              <a:buFont typeface="Calibri"/>
              <a:buNone/>
              <a:defRPr strike="noStrike" u="none" b="0" cap="none" baseline="0" sz="2000" i="0">
                <a:solidFill>
                  <a:srgbClr val="888888"/>
                </a:solidFill>
                <a:latin typeface="Calibri"/>
                <a:ea typeface="Calibri"/>
                <a:cs typeface="Calibri"/>
                <a:sym typeface="Calibri"/>
              </a:defRPr>
            </a:lvl9pPr>
          </a:lstStyle>
          <a:p/>
        </p:txBody>
      </p:sp>
      <p:sp>
        <p:nvSpPr>
          <p:cNvPr id="13" name="Shape 13"/>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14" name="Shape 14"/>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15" name="Shape 15"/>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x" type="vertTx">
  <p:cSld name="vertTx">
    <p:spTree>
      <p:nvGrpSpPr>
        <p:cNvPr id="67" name="Shape 67"/>
        <p:cNvGrpSpPr/>
        <p:nvPr/>
      </p:nvGrpSpPr>
      <p:grpSpPr>
        <a:xfrm>
          <a:off y="0" x="0"/>
          <a:ext cy="0" cx="0"/>
          <a:chOff y="0" x="0"/>
          <a:chExt cy="0" cx="0"/>
        </a:xfrm>
      </p:grpSpPr>
      <p:sp>
        <p:nvSpPr>
          <p:cNvPr id="68" name="Shape 68"/>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69" name="Shape 69"/>
          <p:cNvSpPr txBox="1"/>
          <p:nvPr>
            <p:ph idx="1" type="body"/>
          </p:nvPr>
        </p:nvSpPr>
        <p:spPr>
          <a:xfrm rot="5400000">
            <a:off y="-251618" x="2309018"/>
            <a:ext cy="8229600" cx="4525963"/>
          </a:xfrm>
          <a:prstGeom prst="rect">
            <a:avLst/>
          </a:prstGeom>
          <a:noFill/>
          <a:ln>
            <a:noFill/>
          </a:ln>
        </p:spPr>
        <p:txBody>
          <a:bodyPr bIns="91425" rIns="91425" lIns="91425" tIns="91425" anchor="t" anchorCtr="0"/>
          <a:lstStyle>
            <a:lvl1pPr algn="l" rtl="0" indent="-222250" marL="342900">
              <a:spcBef>
                <a:spcPts val="640"/>
              </a:spcBef>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0" name="Shape 70"/>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71" name="Shape 7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72" name="Shape 72"/>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vertTitleAndTx" type="vertTitleAndTx">
  <p:cSld name="vertTitleAndTx">
    <p:spTree>
      <p:nvGrpSpPr>
        <p:cNvPr id="73" name="Shape 73"/>
        <p:cNvGrpSpPr/>
        <p:nvPr/>
      </p:nvGrpSpPr>
      <p:grpSpPr>
        <a:xfrm>
          <a:off y="0" x="0"/>
          <a:ext cy="0" cx="0"/>
          <a:chOff y="0" x="0"/>
          <a:chExt cy="0" cx="0"/>
        </a:xfrm>
      </p:grpSpPr>
      <p:sp>
        <p:nvSpPr>
          <p:cNvPr id="74" name="Shape 74"/>
          <p:cNvSpPr txBox="1"/>
          <p:nvPr>
            <p:ph type="title"/>
          </p:nvPr>
        </p:nvSpPr>
        <p:spPr>
          <a:xfrm rot="5400000">
            <a:off y="2171700" x="4732337"/>
            <a:ext cy="2057400" cx="5851525"/>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75" name="Shape 75"/>
          <p:cNvSpPr txBox="1"/>
          <p:nvPr>
            <p:ph idx="1" type="body"/>
          </p:nvPr>
        </p:nvSpPr>
        <p:spPr>
          <a:xfrm rot="5400000">
            <a:off y="190500" x="541337"/>
            <a:ext cy="6019799" cx="5851525"/>
          </a:xfrm>
          <a:prstGeom prst="rect">
            <a:avLst/>
          </a:prstGeom>
          <a:noFill/>
          <a:ln>
            <a:noFill/>
          </a:ln>
        </p:spPr>
        <p:txBody>
          <a:bodyPr bIns="91425" rIns="91425" lIns="91425" tIns="91425" anchor="t" anchorCtr="0"/>
          <a:lstStyle>
            <a:lvl1pPr algn="l" rtl="0" indent="-222250" marL="342900">
              <a:spcBef>
                <a:spcPts val="640"/>
              </a:spcBef>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76" name="Shape 76"/>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77" name="Shape 77"/>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78" name="Shape 78"/>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 type="obj">
  <p:cSld name="obj">
    <p:spTree>
      <p:nvGrpSpPr>
        <p:cNvPr id="16" name="Shape 16"/>
        <p:cNvGrpSpPr/>
        <p:nvPr/>
      </p:nvGrpSpPr>
      <p:grpSpPr>
        <a:xfrm>
          <a:off y="0" x="0"/>
          <a:ext cy="0" cx="0"/>
          <a:chOff y="0" x="0"/>
          <a:chExt cy="0" cx="0"/>
        </a:xfrm>
      </p:grpSpPr>
      <p:sp>
        <p:nvSpPr>
          <p:cNvPr id="17" name="Shape 17"/>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18" name="Shape 18"/>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indent="-222250" marL="342900">
              <a:spcBef>
                <a:spcPts val="640"/>
              </a:spcBef>
              <a:buClr>
                <a:schemeClr val="dk1"/>
              </a:buClr>
              <a:buFont typeface="Arial"/>
              <a:buChar char="•"/>
              <a:defRPr sz="3200">
                <a:solidFill>
                  <a:schemeClr val="dk1"/>
                </a:solidFill>
                <a:latin typeface="Calibri"/>
                <a:ea typeface="Calibri"/>
                <a:cs typeface="Calibri"/>
                <a:sym typeface="Calibri"/>
              </a:defRPr>
            </a:lvl1pPr>
            <a:lvl2pPr algn="l" rtl="0" indent="-177800" marL="742950">
              <a:spcBef>
                <a:spcPts val="560"/>
              </a:spcBef>
              <a:buClr>
                <a:schemeClr val="dk1"/>
              </a:buClr>
              <a:buFont typeface="Arial"/>
              <a:buChar char="•"/>
              <a:defRPr sz="2800">
                <a:solidFill>
                  <a:schemeClr val="dk1"/>
                </a:solidFill>
                <a:latin typeface="Calibri"/>
                <a:ea typeface="Calibri"/>
                <a:cs typeface="Calibri"/>
                <a:sym typeface="Calibri"/>
              </a:defRPr>
            </a:lvl2pPr>
            <a:lvl3pPr algn="l" rtl="0" indent="-136525" marL="1143000">
              <a:spcBef>
                <a:spcPts val="480"/>
              </a:spcBef>
              <a:buClr>
                <a:schemeClr val="dk1"/>
              </a:buClr>
              <a:buFont typeface="Arial"/>
              <a:buChar char="•"/>
              <a:defRPr sz="2400">
                <a:solidFill>
                  <a:schemeClr val="dk1"/>
                </a:solidFill>
                <a:latin typeface="Calibri"/>
                <a:ea typeface="Calibri"/>
                <a:cs typeface="Calibri"/>
                <a:sym typeface="Calibri"/>
              </a:defRPr>
            </a:lvl3pPr>
            <a:lvl4pPr algn="l" rtl="0" indent="-152400" marL="1600200">
              <a:spcBef>
                <a:spcPts val="400"/>
              </a:spcBef>
              <a:buClr>
                <a:schemeClr val="dk1"/>
              </a:buClr>
              <a:buFont typeface="Arial"/>
              <a:buChar char="•"/>
              <a:defRPr sz="2000">
                <a:solidFill>
                  <a:schemeClr val="dk1"/>
                </a:solidFill>
                <a:latin typeface="Calibri"/>
                <a:ea typeface="Calibri"/>
                <a:cs typeface="Calibri"/>
                <a:sym typeface="Calibri"/>
              </a:defRPr>
            </a:lvl4pPr>
            <a:lvl5pPr algn="l" rtl="0" indent="-152400" marL="2057400">
              <a:spcBef>
                <a:spcPts val="400"/>
              </a:spcBef>
              <a:buClr>
                <a:schemeClr val="dk1"/>
              </a:buClr>
              <a:buFont typeface="Arial"/>
              <a:buChar char="•"/>
              <a:defRPr sz="2000">
                <a:solidFill>
                  <a:schemeClr val="dk1"/>
                </a:solidFill>
                <a:latin typeface="Calibri"/>
                <a:ea typeface="Calibri"/>
                <a:cs typeface="Calibri"/>
                <a:sym typeface="Calibri"/>
              </a:defRPr>
            </a:lvl5pPr>
            <a:lvl6pPr algn="l" rtl="0" indent="-152400" marL="2514600">
              <a:spcBef>
                <a:spcPts val="400"/>
              </a:spcBef>
              <a:buClr>
                <a:schemeClr val="dk1"/>
              </a:buClr>
              <a:buFont typeface="Arial"/>
              <a:buChar char="•"/>
              <a:defRPr sz="2000">
                <a:solidFill>
                  <a:schemeClr val="dk1"/>
                </a:solidFill>
                <a:latin typeface="Calibri"/>
                <a:ea typeface="Calibri"/>
                <a:cs typeface="Calibri"/>
                <a:sym typeface="Calibri"/>
              </a:defRPr>
            </a:lvl6pPr>
            <a:lvl7pPr algn="l" rtl="0" indent="-152400" marL="2971800">
              <a:spcBef>
                <a:spcPts val="400"/>
              </a:spcBef>
              <a:buClr>
                <a:schemeClr val="dk1"/>
              </a:buClr>
              <a:buFont typeface="Arial"/>
              <a:buChar char="•"/>
              <a:defRPr sz="2000">
                <a:solidFill>
                  <a:schemeClr val="dk1"/>
                </a:solidFill>
                <a:latin typeface="Calibri"/>
                <a:ea typeface="Calibri"/>
                <a:cs typeface="Calibri"/>
                <a:sym typeface="Calibri"/>
              </a:defRPr>
            </a:lvl7pPr>
            <a:lvl8pPr algn="l" rtl="0" indent="-152400" marL="3429000">
              <a:spcBef>
                <a:spcPts val="400"/>
              </a:spcBef>
              <a:buClr>
                <a:schemeClr val="dk1"/>
              </a:buClr>
              <a:buFont typeface="Arial"/>
              <a:buChar char="•"/>
              <a:defRPr sz="2000">
                <a:solidFill>
                  <a:schemeClr val="dk1"/>
                </a:solidFill>
                <a:latin typeface="Calibri"/>
                <a:ea typeface="Calibri"/>
                <a:cs typeface="Calibri"/>
                <a:sym typeface="Calibri"/>
              </a:defRPr>
            </a:lvl8pPr>
            <a:lvl9pPr algn="l" rtl="0" indent="-152400" marL="3886200">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19" name="Shape 19"/>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20" name="Shape 20"/>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21" name="Shape 21"/>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secHead" type="secHead">
  <p:cSld name="secHead">
    <p:spTree>
      <p:nvGrpSpPr>
        <p:cNvPr id="22" name="Shape 22"/>
        <p:cNvGrpSpPr/>
        <p:nvPr/>
      </p:nvGrpSpPr>
      <p:grpSpPr>
        <a:xfrm>
          <a:off y="0" x="0"/>
          <a:ext cy="0" cx="0"/>
          <a:chOff y="0" x="0"/>
          <a:chExt cy="0" cx="0"/>
        </a:xfrm>
      </p:grpSpPr>
      <p:sp>
        <p:nvSpPr>
          <p:cNvPr id="23" name="Shape 23"/>
          <p:cNvSpPr txBox="1"/>
          <p:nvPr>
            <p:ph type="title"/>
          </p:nvPr>
        </p:nvSpPr>
        <p:spPr>
          <a:xfrm>
            <a:off y="4406900" x="722312"/>
            <a:ext cy="1362075" cx="7772400"/>
          </a:xfrm>
          <a:prstGeom prst="rect">
            <a:avLst/>
          </a:prstGeom>
          <a:noFill/>
          <a:ln>
            <a:noFill/>
          </a:ln>
        </p:spPr>
        <p:txBody>
          <a:bodyPr bIns="91425" rIns="91425" lIns="91425" tIns="91425" anchor="t" anchorCtr="0"/>
          <a:lstStyle>
            <a:lvl1pPr algn="l" rtl="0">
              <a:defRPr b="1" cap="small" sz="4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24" name="Shape 24"/>
          <p:cNvSpPr txBox="1"/>
          <p:nvPr>
            <p:ph idx="1" type="body"/>
          </p:nvPr>
        </p:nvSpPr>
        <p:spPr>
          <a:xfrm>
            <a:off y="2906713" x="722312"/>
            <a:ext cy="1500187" cx="7772400"/>
          </a:xfrm>
          <a:prstGeom prst="rect">
            <a:avLst/>
          </a:prstGeom>
          <a:noFill/>
          <a:ln>
            <a:noFill/>
          </a:ln>
        </p:spPr>
        <p:txBody>
          <a:bodyPr bIns="91425" rIns="91425" lIns="91425" tIns="91425" anchor="b" anchorCtr="0"/>
          <a:lstStyle>
            <a:lvl1pPr rtl="0" indent="0" marL="0">
              <a:buClr>
                <a:srgbClr val="888888"/>
              </a:buClr>
              <a:buFont typeface="Calibri"/>
              <a:buNone/>
              <a:defRPr sz="2000">
                <a:solidFill>
                  <a:srgbClr val="888888"/>
                </a:solidFill>
              </a:defRPr>
            </a:lvl1pPr>
            <a:lvl2pPr rtl="0" indent="0" marL="457200">
              <a:buClr>
                <a:srgbClr val="888888"/>
              </a:buClr>
              <a:buFont typeface="Calibri"/>
              <a:buNone/>
              <a:defRPr sz="1800">
                <a:solidFill>
                  <a:srgbClr val="888888"/>
                </a:solidFill>
              </a:defRPr>
            </a:lvl2pPr>
            <a:lvl3pPr rtl="0" indent="0" marL="914400">
              <a:buClr>
                <a:srgbClr val="888888"/>
              </a:buClr>
              <a:buFont typeface="Calibri"/>
              <a:buNone/>
              <a:defRPr sz="1600">
                <a:solidFill>
                  <a:srgbClr val="888888"/>
                </a:solidFill>
              </a:defRPr>
            </a:lvl3pPr>
            <a:lvl4pPr rtl="0" indent="0" marL="1371600">
              <a:buClr>
                <a:srgbClr val="888888"/>
              </a:buClr>
              <a:buFont typeface="Calibri"/>
              <a:buNone/>
              <a:defRPr sz="1400">
                <a:solidFill>
                  <a:srgbClr val="888888"/>
                </a:solidFill>
              </a:defRPr>
            </a:lvl4pPr>
            <a:lvl5pPr rtl="0" indent="0" marL="1828800">
              <a:buClr>
                <a:srgbClr val="888888"/>
              </a:buClr>
              <a:buFont typeface="Calibri"/>
              <a:buNone/>
              <a:defRPr sz="1400">
                <a:solidFill>
                  <a:srgbClr val="888888"/>
                </a:solidFill>
              </a:defRPr>
            </a:lvl5pPr>
            <a:lvl6pPr rtl="0" indent="0" marL="2286000">
              <a:buClr>
                <a:srgbClr val="888888"/>
              </a:buClr>
              <a:buFont typeface="Calibri"/>
              <a:buNone/>
              <a:defRPr sz="1400">
                <a:solidFill>
                  <a:srgbClr val="888888"/>
                </a:solidFill>
              </a:defRPr>
            </a:lvl6pPr>
            <a:lvl7pPr rtl="0" indent="0" marL="2743200">
              <a:buClr>
                <a:srgbClr val="888888"/>
              </a:buClr>
              <a:buFont typeface="Calibri"/>
              <a:buNone/>
              <a:defRPr sz="1400">
                <a:solidFill>
                  <a:srgbClr val="888888"/>
                </a:solidFill>
              </a:defRPr>
            </a:lvl7pPr>
            <a:lvl8pPr rtl="0" indent="0" marL="3200400">
              <a:buClr>
                <a:srgbClr val="888888"/>
              </a:buClr>
              <a:buFont typeface="Calibri"/>
              <a:buNone/>
              <a:defRPr sz="1400">
                <a:solidFill>
                  <a:srgbClr val="888888"/>
                </a:solidFill>
              </a:defRPr>
            </a:lvl8pPr>
            <a:lvl9pPr rtl="0" indent="0" marL="3657600">
              <a:buClr>
                <a:srgbClr val="888888"/>
              </a:buClr>
              <a:buFont typeface="Calibri"/>
              <a:buNone/>
              <a:defRPr sz="1400">
                <a:solidFill>
                  <a:srgbClr val="888888"/>
                </a:solidFill>
              </a:defRPr>
            </a:lvl9pPr>
          </a:lstStyle>
          <a:p/>
        </p:txBody>
      </p:sp>
      <p:sp>
        <p:nvSpPr>
          <p:cNvPr id="25" name="Shape 25"/>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26" name="Shape 26"/>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27" name="Shape 27"/>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Obj" type="twoObj">
  <p:cSld name="twoObj">
    <p:spTree>
      <p:nvGrpSpPr>
        <p:cNvPr id="28" name="Shape 28"/>
        <p:cNvGrpSpPr/>
        <p:nvPr/>
      </p:nvGrpSpPr>
      <p:grpSpPr>
        <a:xfrm>
          <a:off y="0" x="0"/>
          <a:ext cy="0" cx="0"/>
          <a:chOff y="0" x="0"/>
          <a:chExt cy="0" cx="0"/>
        </a:xfrm>
      </p:grpSpPr>
      <p:sp>
        <p:nvSpPr>
          <p:cNvPr id="29" name="Shape 29"/>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30" name="Shape 30"/>
          <p:cNvSpPr txBox="1"/>
          <p:nvPr>
            <p:ph idx="1" type="body"/>
          </p:nvPr>
        </p:nvSpPr>
        <p:spPr>
          <a:xfrm>
            <a:off y="1600200" x="457200"/>
            <a:ext cy="4525963" cx="4038599"/>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
        <p:nvSpPr>
          <p:cNvPr id="31" name="Shape 31"/>
          <p:cNvSpPr txBox="1"/>
          <p:nvPr>
            <p:ph idx="2" type="body"/>
          </p:nvPr>
        </p:nvSpPr>
        <p:spPr>
          <a:xfrm>
            <a:off y="1600200" x="4648200"/>
            <a:ext cy="4525963" cx="4038599"/>
          </a:xfrm>
          <a:prstGeom prst="rect">
            <a:avLst/>
          </a:prstGeom>
          <a:noFill/>
          <a:ln>
            <a:noFill/>
          </a:ln>
        </p:spPr>
        <p:txBody>
          <a:bodyPr bIns="91425" rIns="91425" lIns="91425" tIns="91425" anchor="t" anchorCtr="0"/>
          <a:lstStyle>
            <a:lvl1pPr rtl="0">
              <a:defRPr sz="2800"/>
            </a:lvl1pPr>
            <a:lvl2pPr rtl="0">
              <a:defRPr sz="2400"/>
            </a:lvl2pPr>
            <a:lvl3pPr rtl="0">
              <a:defRPr sz="2000"/>
            </a:lvl3pPr>
            <a:lvl4pPr rtl="0">
              <a:defRPr sz="1800"/>
            </a:lvl4pPr>
            <a:lvl5pPr rtl="0">
              <a:defRPr sz="1800"/>
            </a:lvl5pPr>
            <a:lvl6pPr rtl="0">
              <a:defRPr sz="1800"/>
            </a:lvl6pPr>
            <a:lvl7pPr rtl="0">
              <a:defRPr sz="1800"/>
            </a:lvl7pPr>
            <a:lvl8pPr rtl="0">
              <a:defRPr sz="1800"/>
            </a:lvl8pPr>
            <a:lvl9pPr rtl="0">
              <a:defRPr sz="1800"/>
            </a:lvl9pPr>
          </a:lstStyle>
          <a:p/>
        </p:txBody>
      </p:sp>
      <p:sp>
        <p:nvSpPr>
          <p:cNvPr id="32" name="Shape 32"/>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33" name="Shape 33"/>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34" name="Shape 34"/>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TxTwoObj" type="twoTxTwoObj">
  <p:cSld name="twoTxTwoObj">
    <p:spTree>
      <p:nvGrpSpPr>
        <p:cNvPr id="35" name="Shape 35"/>
        <p:cNvGrpSpPr/>
        <p:nvPr/>
      </p:nvGrpSpPr>
      <p:grpSpPr>
        <a:xfrm>
          <a:off y="0" x="0"/>
          <a:ext cy="0" cx="0"/>
          <a:chOff y="0" x="0"/>
          <a:chExt cy="0" cx="0"/>
        </a:xfrm>
      </p:grpSpPr>
      <p:sp>
        <p:nvSpPr>
          <p:cNvPr id="36" name="Shape 36"/>
          <p:cNvSpPr txBox="1"/>
          <p:nvPr>
            <p:ph type="title"/>
          </p:nvPr>
        </p:nvSpPr>
        <p:spPr>
          <a:xfrm>
            <a:off y="274637" x="457200"/>
            <a:ext cy="1143000" cx="8229600"/>
          </a:xfrm>
          <a:prstGeom prst="rect">
            <a:avLst/>
          </a:prstGeom>
          <a:noFill/>
          <a:ln>
            <a:noFill/>
          </a:ln>
        </p:spPr>
        <p:txBody>
          <a:bodyPr bIns="91425" rIns="91425" lIns="91425" tIns="91425" anchor="ctr" anchorCtr="0"/>
          <a:lstStyle>
            <a:lvl1pPr rtl="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37" name="Shape 37"/>
          <p:cNvSpPr txBox="1"/>
          <p:nvPr>
            <p:ph idx="1" type="body"/>
          </p:nvPr>
        </p:nvSpPr>
        <p:spPr>
          <a:xfrm>
            <a:off y="1535112" x="457200"/>
            <a:ext cy="639762" cx="4040187"/>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38" name="Shape 38"/>
          <p:cNvSpPr txBox="1"/>
          <p:nvPr>
            <p:ph idx="2" type="body"/>
          </p:nvPr>
        </p:nvSpPr>
        <p:spPr>
          <a:xfrm>
            <a:off y="2174875" x="457200"/>
            <a:ext cy="3951287" cx="4040187"/>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
        <p:nvSpPr>
          <p:cNvPr id="39" name="Shape 39"/>
          <p:cNvSpPr txBox="1"/>
          <p:nvPr>
            <p:ph idx="3" type="body"/>
          </p:nvPr>
        </p:nvSpPr>
        <p:spPr>
          <a:xfrm>
            <a:off y="1535112" x="4645025"/>
            <a:ext cy="639762" cx="4041774"/>
          </a:xfrm>
          <a:prstGeom prst="rect">
            <a:avLst/>
          </a:prstGeom>
          <a:noFill/>
          <a:ln>
            <a:noFill/>
          </a:ln>
        </p:spPr>
        <p:txBody>
          <a:bodyPr bIns="91425" rIns="91425" lIns="91425" tIns="91425" anchor="b" anchorCtr="0"/>
          <a:lstStyle>
            <a:lvl1pPr rtl="0" indent="0" marL="0">
              <a:buFont typeface="Calibri"/>
              <a:buNone/>
              <a:defRPr b="1" sz="2400"/>
            </a:lvl1pPr>
            <a:lvl2pPr rtl="0" indent="0" marL="457200">
              <a:buFont typeface="Calibri"/>
              <a:buNone/>
              <a:defRPr b="1" sz="2000"/>
            </a:lvl2pPr>
            <a:lvl3pPr rtl="0" indent="0" marL="914400">
              <a:buFont typeface="Calibri"/>
              <a:buNone/>
              <a:defRPr b="1" sz="1800"/>
            </a:lvl3pPr>
            <a:lvl4pPr rtl="0" indent="0" marL="1371600">
              <a:buFont typeface="Calibri"/>
              <a:buNone/>
              <a:defRPr b="1" sz="1600"/>
            </a:lvl4pPr>
            <a:lvl5pPr rtl="0" indent="0" marL="1828800">
              <a:buFont typeface="Calibri"/>
              <a:buNone/>
              <a:defRPr b="1" sz="1600"/>
            </a:lvl5pPr>
            <a:lvl6pPr rtl="0" indent="0" marL="2286000">
              <a:buFont typeface="Calibri"/>
              <a:buNone/>
              <a:defRPr b="1" sz="1600"/>
            </a:lvl6pPr>
            <a:lvl7pPr rtl="0" indent="0" marL="2743200">
              <a:buFont typeface="Calibri"/>
              <a:buNone/>
              <a:defRPr b="1" sz="1600"/>
            </a:lvl7pPr>
            <a:lvl8pPr rtl="0" indent="0" marL="3200400">
              <a:buFont typeface="Calibri"/>
              <a:buNone/>
              <a:defRPr b="1" sz="1600"/>
            </a:lvl8pPr>
            <a:lvl9pPr rtl="0" indent="0" marL="3657600">
              <a:buFont typeface="Calibri"/>
              <a:buNone/>
              <a:defRPr b="1" sz="1600"/>
            </a:lvl9pPr>
          </a:lstStyle>
          <a:p/>
        </p:txBody>
      </p:sp>
      <p:sp>
        <p:nvSpPr>
          <p:cNvPr id="40" name="Shape 40"/>
          <p:cNvSpPr txBox="1"/>
          <p:nvPr>
            <p:ph idx="4" type="body"/>
          </p:nvPr>
        </p:nvSpPr>
        <p:spPr>
          <a:xfrm>
            <a:off y="2174875" x="4645025"/>
            <a:ext cy="3951287" cx="4041774"/>
          </a:xfrm>
          <a:prstGeom prst="rect">
            <a:avLst/>
          </a:prstGeom>
          <a:noFill/>
          <a:ln>
            <a:noFill/>
          </a:ln>
        </p:spPr>
        <p:txBody>
          <a:bodyPr bIns="91425" rIns="91425" lIns="91425" tIns="91425" anchor="t" anchorCtr="0"/>
          <a:lstStyle>
            <a:lvl1pPr rtl="0">
              <a:defRPr sz="2400"/>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p:txBody>
      </p:sp>
      <p:sp>
        <p:nvSpPr>
          <p:cNvPr id="41" name="Shape 41"/>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42" name="Shape 42"/>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43" name="Shape 43"/>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id="44" name="Shape 44"/>
        <p:cNvGrpSpPr/>
        <p:nvPr/>
      </p:nvGrpSpPr>
      <p:grpSpPr>
        <a:xfrm>
          <a:off y="0" x="0"/>
          <a:ext cy="0" cx="0"/>
          <a:chOff y="0" x="0"/>
          <a:chExt cy="0" cx="0"/>
        </a:xfrm>
      </p:grpSpPr>
      <p:sp>
        <p:nvSpPr>
          <p:cNvPr id="45" name="Shape 45"/>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a:spcBef>
                <a:spcPts val="0"/>
              </a:spcBef>
              <a:buClr>
                <a:schemeClr val="dk1"/>
              </a:buClr>
              <a:buFont typeface="Calibri"/>
              <a:buNone/>
              <a:defRPr sz="4400">
                <a:solidFill>
                  <a:schemeClr val="dk1"/>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46" name="Shape 46"/>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47" name="Shape 47"/>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48" name="Shape 48"/>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id="49" name="Shape 49"/>
        <p:cNvGrpSpPr/>
        <p:nvPr/>
      </p:nvGrpSpPr>
      <p:grpSpPr>
        <a:xfrm>
          <a:off y="0" x="0"/>
          <a:ext cy="0" cx="0"/>
          <a:chOff y="0" x="0"/>
          <a:chExt cy="0" cx="0"/>
        </a:xfrm>
      </p:grpSpPr>
      <p:sp>
        <p:nvSpPr>
          <p:cNvPr id="50" name="Shape 50"/>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51" name="Shape 51"/>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52" name="Shape 52"/>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objTx" type="objTx">
  <p:cSld name="objTx">
    <p:spTree>
      <p:nvGrpSpPr>
        <p:cNvPr id="53" name="Shape 53"/>
        <p:cNvGrpSpPr/>
        <p:nvPr/>
      </p:nvGrpSpPr>
      <p:grpSpPr>
        <a:xfrm>
          <a:off y="0" x="0"/>
          <a:ext cy="0" cx="0"/>
          <a:chOff y="0" x="0"/>
          <a:chExt cy="0" cx="0"/>
        </a:xfrm>
      </p:grpSpPr>
      <p:sp>
        <p:nvSpPr>
          <p:cNvPr id="54" name="Shape 54"/>
          <p:cNvSpPr txBox="1"/>
          <p:nvPr>
            <p:ph type="title"/>
          </p:nvPr>
        </p:nvSpPr>
        <p:spPr>
          <a:xfrm>
            <a:off y="273050" x="457200"/>
            <a:ext cy="1162049" cx="3008313"/>
          </a:xfrm>
          <a:prstGeom prst="rect">
            <a:avLst/>
          </a:prstGeom>
          <a:noFill/>
          <a:ln>
            <a:noFill/>
          </a:ln>
        </p:spPr>
        <p:txBody>
          <a:bodyPr bIns="91425" rIns="91425" lIns="91425" tIns="91425" anchor="b" anchorCtr="0"/>
          <a:lstStyle>
            <a:lvl1pPr algn="l" rtl="0">
              <a:defRPr b="1" sz="2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55" name="Shape 55"/>
          <p:cNvSpPr txBox="1"/>
          <p:nvPr>
            <p:ph idx="1" type="body"/>
          </p:nvPr>
        </p:nvSpPr>
        <p:spPr>
          <a:xfrm>
            <a:off y="273050" x="3575050"/>
            <a:ext cy="5853112" cx="5111750"/>
          </a:xfrm>
          <a:prstGeom prst="rect">
            <a:avLst/>
          </a:prstGeom>
          <a:noFill/>
          <a:ln>
            <a:noFill/>
          </a:ln>
        </p:spPr>
        <p:txBody>
          <a:bodyPr bIns="91425" rIns="91425" lIns="91425" tIns="91425" anchor="t" anchorCtr="0"/>
          <a:lstStyle>
            <a:lvl1pPr rtl="0">
              <a:defRPr sz="3200"/>
            </a:lvl1pPr>
            <a:lvl2pPr rtl="0">
              <a:defRPr sz="2800"/>
            </a:lvl2pPr>
            <a:lvl3pPr rtl="0">
              <a:defRPr sz="2400"/>
            </a:lvl3pPr>
            <a:lvl4pPr rtl="0">
              <a:defRPr sz="2000"/>
            </a:lvl4pPr>
            <a:lvl5pPr rtl="0">
              <a:defRPr sz="2000"/>
            </a:lvl5pPr>
            <a:lvl6pPr rtl="0">
              <a:defRPr sz="2000"/>
            </a:lvl6pPr>
            <a:lvl7pPr rtl="0">
              <a:defRPr sz="2000"/>
            </a:lvl7pPr>
            <a:lvl8pPr rtl="0">
              <a:defRPr sz="2000"/>
            </a:lvl8pPr>
            <a:lvl9pPr rtl="0">
              <a:defRPr sz="2000"/>
            </a:lvl9pPr>
          </a:lstStyle>
          <a:p/>
        </p:txBody>
      </p:sp>
      <p:sp>
        <p:nvSpPr>
          <p:cNvPr id="56" name="Shape 56"/>
          <p:cNvSpPr txBox="1"/>
          <p:nvPr>
            <p:ph idx="2" type="body"/>
          </p:nvPr>
        </p:nvSpPr>
        <p:spPr>
          <a:xfrm>
            <a:off y="1435100" x="457200"/>
            <a:ext cy="4691063" cx="3008313"/>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
        <p:nvSpPr>
          <p:cNvPr id="57" name="Shape 57"/>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58" name="Shape 5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59" name="Shape 59"/>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picTx" type="picTx">
  <p:cSld name="picTx">
    <p:spTree>
      <p:nvGrpSpPr>
        <p:cNvPr id="60" name="Shape 60"/>
        <p:cNvGrpSpPr/>
        <p:nvPr/>
      </p:nvGrpSpPr>
      <p:grpSpPr>
        <a:xfrm>
          <a:off y="0" x="0"/>
          <a:ext cy="0" cx="0"/>
          <a:chOff y="0" x="0"/>
          <a:chExt cy="0" cx="0"/>
        </a:xfrm>
      </p:grpSpPr>
      <p:sp>
        <p:nvSpPr>
          <p:cNvPr id="61" name="Shape 61"/>
          <p:cNvSpPr txBox="1"/>
          <p:nvPr>
            <p:ph type="title"/>
          </p:nvPr>
        </p:nvSpPr>
        <p:spPr>
          <a:xfrm>
            <a:off y="4800600" x="1792288"/>
            <a:ext cy="566737" cx="5486399"/>
          </a:xfrm>
          <a:prstGeom prst="rect">
            <a:avLst/>
          </a:prstGeom>
          <a:noFill/>
          <a:ln>
            <a:noFill/>
          </a:ln>
        </p:spPr>
        <p:txBody>
          <a:bodyPr bIns="91425" rIns="91425" lIns="91425" tIns="91425" anchor="b" anchorCtr="0"/>
          <a:lstStyle>
            <a:lvl1pPr algn="l" rtl="0">
              <a:defRPr b="1" sz="2000"/>
            </a:lvl1pPr>
            <a:lvl2pPr rtl="0">
              <a:defRPr/>
            </a:lvl2pPr>
            <a:lvl3pPr rtl="0">
              <a:defRPr/>
            </a:lvl3pPr>
            <a:lvl4pPr rtl="0">
              <a:defRPr/>
            </a:lvl4pPr>
            <a:lvl5pPr rtl="0">
              <a:defRPr/>
            </a:lvl5pPr>
            <a:lvl6pPr rtl="0">
              <a:defRPr/>
            </a:lvl6pPr>
            <a:lvl7pPr rtl="0">
              <a:defRPr/>
            </a:lvl7pPr>
            <a:lvl8pPr rtl="0">
              <a:defRPr/>
            </a:lvl8pPr>
            <a:lvl9pPr rtl="0">
              <a:defRPr/>
            </a:lvl9pPr>
          </a:lstStyle>
          <a:p/>
        </p:txBody>
      </p:sp>
      <p:sp>
        <p:nvSpPr>
          <p:cNvPr id="62" name="Shape 62"/>
          <p:cNvSpPr/>
          <p:nvPr>
            <p:ph idx="2" type="pic"/>
          </p:nvPr>
        </p:nvSpPr>
        <p:spPr>
          <a:xfrm>
            <a:off y="612775" x="1792288"/>
            <a:ext cy="4114800" cx="5486399"/>
          </a:xfrm>
          <a:prstGeom prst="rect">
            <a:avLst/>
          </a:prstGeom>
          <a:noFill/>
          <a:ln>
            <a:noFill/>
          </a:ln>
        </p:spPr>
        <p:txBody>
          <a:bodyPr bIns="91425" rIns="91425" lIns="91425" tIns="91425" anchor="ctr" anchorCtr="0"/>
          <a:lstStyle>
            <a:lvl1pPr algn="l" rtl="0" marR="0" indent="0" marL="0">
              <a:buClr>
                <a:srgbClr val="888888"/>
              </a:buClr>
              <a:buFont typeface="Calibri"/>
              <a:buNone/>
              <a:defRPr strike="noStrike" u="none" b="0" cap="none" baseline="0" sz="3200" i="0">
                <a:solidFill>
                  <a:srgbClr val="888888"/>
                </a:solidFill>
                <a:latin typeface="Calibri"/>
                <a:ea typeface="Calibri"/>
                <a:cs typeface="Calibri"/>
                <a:sym typeface="Calibri"/>
              </a:defRPr>
            </a:lvl1pPr>
            <a:lvl2pPr algn="l" rtl="0" marR="0" indent="0" marL="457200">
              <a:buClr>
                <a:schemeClr val="dk1"/>
              </a:buClr>
              <a:buFont typeface="Calibri"/>
              <a:buNone/>
              <a:defRPr strike="noStrike" u="none" b="0" cap="none" baseline="0" sz="2800" i="0">
                <a:solidFill>
                  <a:schemeClr val="dk1"/>
                </a:solidFill>
                <a:latin typeface="Calibri"/>
                <a:ea typeface="Calibri"/>
                <a:cs typeface="Calibri"/>
                <a:sym typeface="Calibri"/>
              </a:defRPr>
            </a:lvl2pPr>
            <a:lvl3pPr algn="l" rtl="0" marR="0" indent="0" marL="914400">
              <a:buClr>
                <a:schemeClr val="dk1"/>
              </a:buClr>
              <a:buFont typeface="Calibri"/>
              <a:buNone/>
              <a:defRPr strike="noStrike" u="none" b="0" cap="none" baseline="0" sz="2400" i="0">
                <a:solidFill>
                  <a:schemeClr val="dk1"/>
                </a:solidFill>
                <a:latin typeface="Calibri"/>
                <a:ea typeface="Calibri"/>
                <a:cs typeface="Calibri"/>
                <a:sym typeface="Calibri"/>
              </a:defRPr>
            </a:lvl3pPr>
            <a:lvl4pPr algn="l" rtl="0" marR="0" indent="0" marL="1371600">
              <a:buClr>
                <a:schemeClr val="dk1"/>
              </a:buClr>
              <a:buFont typeface="Calibri"/>
              <a:buNone/>
              <a:defRPr strike="noStrike" u="none" b="0" cap="none" baseline="0" sz="2000" i="0">
                <a:solidFill>
                  <a:schemeClr val="dk1"/>
                </a:solidFill>
                <a:latin typeface="Calibri"/>
                <a:ea typeface="Calibri"/>
                <a:cs typeface="Calibri"/>
                <a:sym typeface="Calibri"/>
              </a:defRPr>
            </a:lvl4pPr>
            <a:lvl5pPr algn="l" rtl="0" marR="0" indent="0" marL="1828800">
              <a:buClr>
                <a:schemeClr val="dk1"/>
              </a:buClr>
              <a:buFont typeface="Calibri"/>
              <a:buNone/>
              <a:defRPr strike="noStrike" u="none" b="0" cap="none" baseline="0" sz="2000" i="0">
                <a:solidFill>
                  <a:schemeClr val="dk1"/>
                </a:solidFill>
                <a:latin typeface="Calibri"/>
                <a:ea typeface="Calibri"/>
                <a:cs typeface="Calibri"/>
                <a:sym typeface="Calibri"/>
              </a:defRPr>
            </a:lvl5pPr>
            <a:lvl6pPr algn="l" rtl="0" marR="0" indent="0" marL="2286000">
              <a:buClr>
                <a:schemeClr val="dk1"/>
              </a:buClr>
              <a:buFont typeface="Calibri"/>
              <a:buNone/>
              <a:defRPr strike="noStrike" u="none" b="0" cap="none" baseline="0" sz="2000" i="0">
                <a:solidFill>
                  <a:schemeClr val="dk1"/>
                </a:solidFill>
                <a:latin typeface="Calibri"/>
                <a:ea typeface="Calibri"/>
                <a:cs typeface="Calibri"/>
                <a:sym typeface="Calibri"/>
              </a:defRPr>
            </a:lvl6pPr>
            <a:lvl7pPr algn="l" rtl="0" marR="0" indent="0" marL="2743200">
              <a:buClr>
                <a:schemeClr val="dk1"/>
              </a:buClr>
              <a:buFont typeface="Calibri"/>
              <a:buNone/>
              <a:defRPr strike="noStrike" u="none" b="0" cap="none" baseline="0" sz="2000" i="0">
                <a:solidFill>
                  <a:schemeClr val="dk1"/>
                </a:solidFill>
                <a:latin typeface="Calibri"/>
                <a:ea typeface="Calibri"/>
                <a:cs typeface="Calibri"/>
                <a:sym typeface="Calibri"/>
              </a:defRPr>
            </a:lvl7pPr>
            <a:lvl8pPr algn="l" rtl="0" marR="0" indent="0" marL="3200400">
              <a:buClr>
                <a:schemeClr val="dk1"/>
              </a:buClr>
              <a:buFont typeface="Calibri"/>
              <a:buNone/>
              <a:defRPr strike="noStrike" u="none" b="0" cap="none" baseline="0" sz="2000" i="0">
                <a:solidFill>
                  <a:schemeClr val="dk1"/>
                </a:solidFill>
                <a:latin typeface="Calibri"/>
                <a:ea typeface="Calibri"/>
                <a:cs typeface="Calibri"/>
                <a:sym typeface="Calibri"/>
              </a:defRPr>
            </a:lvl8pPr>
            <a:lvl9pPr algn="l" rtl="0" marR="0" indent="0" marL="3657600">
              <a:buClr>
                <a:schemeClr val="dk1"/>
              </a:buClr>
              <a:buFont typeface="Calibri"/>
              <a:buNone/>
              <a:defRPr strike="noStrike" u="none" b="0" cap="none" baseline="0" sz="2000" i="0">
                <a:solidFill>
                  <a:schemeClr val="dk1"/>
                </a:solidFill>
                <a:latin typeface="Calibri"/>
                <a:ea typeface="Calibri"/>
                <a:cs typeface="Calibri"/>
                <a:sym typeface="Calibri"/>
              </a:defRPr>
            </a:lvl9pPr>
          </a:lstStyle>
          <a:p/>
        </p:txBody>
      </p:sp>
      <p:sp>
        <p:nvSpPr>
          <p:cNvPr id="63" name="Shape 63"/>
          <p:cNvSpPr txBox="1"/>
          <p:nvPr>
            <p:ph idx="1" type="body"/>
          </p:nvPr>
        </p:nvSpPr>
        <p:spPr>
          <a:xfrm>
            <a:off y="5367337" x="1792288"/>
            <a:ext cy="804861" cx="5486399"/>
          </a:xfrm>
          <a:prstGeom prst="rect">
            <a:avLst/>
          </a:prstGeom>
          <a:noFill/>
          <a:ln>
            <a:noFill/>
          </a:ln>
        </p:spPr>
        <p:txBody>
          <a:bodyPr bIns="91425" rIns="91425" lIns="91425" tIns="91425" anchor="t" anchorCtr="0"/>
          <a:lstStyle>
            <a:lvl1pPr rtl="0" indent="0" marL="0">
              <a:buFont typeface="Calibri"/>
              <a:buNone/>
              <a:defRPr sz="1400"/>
            </a:lvl1pPr>
            <a:lvl2pPr rtl="0" indent="0" marL="457200">
              <a:buFont typeface="Calibri"/>
              <a:buNone/>
              <a:defRPr sz="1200"/>
            </a:lvl2pPr>
            <a:lvl3pPr rtl="0" indent="0" marL="914400">
              <a:buFont typeface="Calibri"/>
              <a:buNone/>
              <a:defRPr sz="1000"/>
            </a:lvl3pPr>
            <a:lvl4pPr rtl="0" indent="0" marL="1371600">
              <a:buFont typeface="Calibri"/>
              <a:buNone/>
              <a:defRPr sz="900"/>
            </a:lvl4pPr>
            <a:lvl5pPr rtl="0" indent="0" marL="1828800">
              <a:buFont typeface="Calibri"/>
              <a:buNone/>
              <a:defRPr sz="900"/>
            </a:lvl5pPr>
            <a:lvl6pPr rtl="0" indent="0" marL="2286000">
              <a:buFont typeface="Calibri"/>
              <a:buNone/>
              <a:defRPr sz="900"/>
            </a:lvl6pPr>
            <a:lvl7pPr rtl="0" indent="0" marL="2743200">
              <a:buFont typeface="Calibri"/>
              <a:buNone/>
              <a:defRPr sz="900"/>
            </a:lvl7pPr>
            <a:lvl8pPr rtl="0" indent="0" marL="3200400">
              <a:buFont typeface="Calibri"/>
              <a:buNone/>
              <a:defRPr sz="900"/>
            </a:lvl8pPr>
            <a:lvl9pPr rtl="0" indent="0" marL="3657600">
              <a:buFont typeface="Calibri"/>
              <a:buNone/>
              <a:defRPr sz="900"/>
            </a:lvl9pPr>
          </a:lstStyle>
          <a:p/>
        </p:txBody>
      </p:sp>
      <p:sp>
        <p:nvSpPr>
          <p:cNvPr id="64" name="Shape 64"/>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65" name="Shape 65"/>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66" name="Shape 66"/>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Target="../theme/theme3.xml" Type="http://schemas.openxmlformats.org/officeDocument/2006/relationships/theme" Id="rId12"/><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10.xml" Type="http://schemas.openxmlformats.org/officeDocument/2006/relationships/slideLayout" Id="rId10"/><Relationship Target="../slideLayouts/slideLayout4.xml" Type="http://schemas.openxmlformats.org/officeDocument/2006/relationships/slideLayout" Id="rId4"/><Relationship Target="../slideLayouts/slideLayout11.xml" Type="http://schemas.openxmlformats.org/officeDocument/2006/relationships/slideLayout" Id="rId11"/><Relationship Target="../slideLayouts/slideLayout3.xml" Type="http://schemas.openxmlformats.org/officeDocument/2006/relationships/slideLayout" Id="rId3"/><Relationship Target="../slideLayouts/slideLayout9.xml" Type="http://schemas.openxmlformats.org/officeDocument/2006/relationships/slideLayout" Id="rId9"/><Relationship Target="../slideLayouts/slideLayout6.xml" Type="http://schemas.openxmlformats.org/officeDocument/2006/relationships/slideLayout" Id="rId6"/><Relationship Target="../slideLayouts/slideLayout5.xml" Type="http://schemas.openxmlformats.org/officeDocument/2006/relationships/slideLayout" Id="rId5"/><Relationship Target="../slideLayouts/slideLayout8.xml" Type="http://schemas.openxmlformats.org/officeDocument/2006/relationships/slideLayout" Id="rId8"/><Relationship Target="../slideLayouts/slideLayout7.xml" Type="http://schemas.openxmlformats.org/officeDocument/2006/relationships/slideLayout"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74637" x="457200"/>
            <a:ext cy="1143000" cx="8229600"/>
          </a:xfrm>
          <a:prstGeom prst="rect">
            <a:avLst/>
          </a:prstGeom>
          <a:noFill/>
          <a:ln>
            <a:noFill/>
          </a:ln>
        </p:spPr>
        <p:txBody>
          <a:bodyPr bIns="91425" rIns="91425" lIns="91425" tIns="91425" anchor="ctr" anchorCtr="0"/>
          <a:lstStyle>
            <a:lvl1pPr algn="ctr" rtl="0" marR="0" indent="0" marL="0">
              <a:spcBef>
                <a:spcPts val="0"/>
              </a:spcBef>
              <a:buClr>
                <a:schemeClr val="dk1"/>
              </a:buClr>
              <a:buFont typeface="Calibri"/>
              <a:buNone/>
              <a:defRPr strike="noStrike" u="none" b="0" cap="none" baseline="0" sz="4400" i="0">
                <a:solidFill>
                  <a:schemeClr val="dk1"/>
                </a:solidFill>
                <a:latin typeface="Calibri"/>
                <a:ea typeface="Calibri"/>
                <a:cs typeface="Calibri"/>
                <a:sym typeface="Calibri"/>
              </a:defRPr>
            </a:lvl1pPr>
            <a:lvl2pPr algn="l" rtl="0" marR="0" indent="0" marL="0">
              <a:defRPr/>
            </a:lvl2pPr>
            <a:lvl3pPr algn="l" rtl="0" marR="0" indent="0" marL="0">
              <a:defRPr/>
            </a:lvl3pPr>
            <a:lvl4pPr algn="l" rtl="0" marR="0" indent="0" marL="0">
              <a:defRPr/>
            </a:lvl4pPr>
            <a:lvl5pPr algn="l" rtl="0" marR="0" indent="0" marL="0">
              <a:defRPr/>
            </a:lvl5pPr>
            <a:lvl6pPr algn="l" rtl="0" marR="0" indent="0" marL="0">
              <a:defRPr/>
            </a:lvl6pPr>
            <a:lvl7pPr algn="l" rtl="0" marR="0" indent="0" marL="0">
              <a:defRPr/>
            </a:lvl7pPr>
            <a:lvl8pPr algn="l" rtl="0" marR="0" indent="0" marL="0">
              <a:defRPr/>
            </a:lvl8pPr>
            <a:lvl9pPr algn="l" rtl="0" marR="0" indent="0" marL="0">
              <a:defRPr/>
            </a:lvl9pPr>
          </a:lstStyle>
          <a:p/>
        </p:txBody>
      </p:sp>
      <p:sp>
        <p:nvSpPr>
          <p:cNvPr id="6" name="Shape 6"/>
          <p:cNvSpPr txBox="1"/>
          <p:nvPr>
            <p:ph idx="1" type="body"/>
          </p:nvPr>
        </p:nvSpPr>
        <p:spPr>
          <a:xfrm>
            <a:off y="1600200" x="457200"/>
            <a:ext cy="4525963" cx="8229600"/>
          </a:xfrm>
          <a:prstGeom prst="rect">
            <a:avLst/>
          </a:prstGeom>
          <a:noFill/>
          <a:ln>
            <a:noFill/>
          </a:ln>
        </p:spPr>
        <p:txBody>
          <a:bodyPr bIns="91425" rIns="91425" lIns="91425" tIns="91425" anchor="t" anchorCtr="0"/>
          <a:lstStyle>
            <a:lvl1pPr algn="l" rtl="0" marR="0" indent="-222250" marL="342900">
              <a:spcBef>
                <a:spcPts val="640"/>
              </a:spcBef>
              <a:buClr>
                <a:schemeClr val="dk1"/>
              </a:buClr>
              <a:buFont typeface="Arial"/>
              <a:buChar char="•"/>
              <a:defRPr strike="noStrike" u="none" b="0" cap="none" baseline="0" sz="3200" i="0">
                <a:solidFill>
                  <a:schemeClr val="dk1"/>
                </a:solidFill>
                <a:latin typeface="Calibri"/>
                <a:ea typeface="Calibri"/>
                <a:cs typeface="Calibri"/>
                <a:sym typeface="Calibri"/>
              </a:defRPr>
            </a:lvl1pPr>
            <a:lvl2pPr algn="l" rtl="0" marR="0" indent="-177800" marL="742950">
              <a:spcBef>
                <a:spcPts val="560"/>
              </a:spcBef>
              <a:buClr>
                <a:schemeClr val="dk1"/>
              </a:buClr>
              <a:buFont typeface="Arial"/>
              <a:buChar char="•"/>
              <a:defRPr strike="noStrike" u="none" b="0" cap="none" baseline="0" sz="2800" i="0">
                <a:solidFill>
                  <a:schemeClr val="dk1"/>
                </a:solidFill>
                <a:latin typeface="Calibri"/>
                <a:ea typeface="Calibri"/>
                <a:cs typeface="Calibri"/>
                <a:sym typeface="Calibri"/>
              </a:defRPr>
            </a:lvl2pPr>
            <a:lvl3pPr algn="l" rtl="0" marR="0" indent="-136525" marL="1143000">
              <a:spcBef>
                <a:spcPts val="480"/>
              </a:spcBef>
              <a:buClr>
                <a:schemeClr val="dk1"/>
              </a:buClr>
              <a:buFont typeface="Arial"/>
              <a:buChar char="•"/>
              <a:defRPr strike="noStrike" u="none" b="0" cap="none" baseline="0" sz="2400" i="0">
                <a:solidFill>
                  <a:schemeClr val="dk1"/>
                </a:solidFill>
                <a:latin typeface="Calibri"/>
                <a:ea typeface="Calibri"/>
                <a:cs typeface="Calibri"/>
                <a:sym typeface="Calibri"/>
              </a:defRPr>
            </a:lvl3pPr>
            <a:lvl4pPr algn="l" rtl="0" marR="0" indent="-152400" marL="16002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4pPr>
            <a:lvl5pPr algn="l" rtl="0" marR="0" indent="-152400" marL="20574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5pPr>
            <a:lvl6pPr algn="l" rtl="0" marR="0" indent="-152400" marL="25146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6pPr>
            <a:lvl7pPr algn="l" rtl="0" marR="0" indent="-152400" marL="29718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7pPr>
            <a:lvl8pPr algn="l" rtl="0" marR="0" indent="-152400" marL="34290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8pPr>
            <a:lvl9pPr algn="l" rtl="0" marR="0" indent="-152400" marL="3886200">
              <a:spcBef>
                <a:spcPts val="400"/>
              </a:spcBef>
              <a:buClr>
                <a:schemeClr val="dk1"/>
              </a:buClr>
              <a:buFont typeface="Arial"/>
              <a:buChar char="•"/>
              <a:defRPr strike="noStrike" u="none" b="0" cap="none" baseline="0" sz="2000" i="0">
                <a:solidFill>
                  <a:schemeClr val="dk1"/>
                </a:solidFill>
                <a:latin typeface="Calibri"/>
                <a:ea typeface="Calibri"/>
                <a:cs typeface="Calibri"/>
                <a:sym typeface="Calibri"/>
              </a:defRPr>
            </a:lvl9pPr>
          </a:lstStyle>
          <a:p/>
        </p:txBody>
      </p:sp>
      <p:sp>
        <p:nvSpPr>
          <p:cNvPr id="7" name="Shape 7"/>
          <p:cNvSpPr txBox="1"/>
          <p:nvPr>
            <p:ph idx="10" type="dt"/>
          </p:nvPr>
        </p:nvSpPr>
        <p:spPr>
          <a:xfrm>
            <a:off y="6356350" x="457200"/>
            <a:ext cy="365125" cx="2133599"/>
          </a:xfrm>
          <a:prstGeom prst="rect">
            <a:avLst/>
          </a:prstGeom>
          <a:noFill/>
          <a:ln>
            <a:noFill/>
          </a:ln>
        </p:spPr>
        <p:txBody>
          <a:bodyPr bIns="91425" rIns="91425" lIns="91425" tIns="91425" anchor="ctr" anchorCtr="0"/>
          <a:lstStyle>
            <a:lvl1pPr algn="l"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8" name="Shape 8"/>
          <p:cNvSpPr txBox="1"/>
          <p:nvPr>
            <p:ph idx="11" type="ftr"/>
          </p:nvPr>
        </p:nvSpPr>
        <p:spPr>
          <a:xfrm>
            <a:off y="6356350" x="3124200"/>
            <a:ext cy="365125" cx="2895600"/>
          </a:xfrm>
          <a:prstGeom prst="rect">
            <a:avLst/>
          </a:prstGeom>
          <a:noFill/>
          <a:ln>
            <a:noFill/>
          </a:ln>
        </p:spPr>
        <p:txBody>
          <a:bodyPr bIns="91425" rIns="91425" lIns="91425" tIns="91425" anchor="ctr" anchorCtr="0"/>
          <a:lstStyle>
            <a:lvl1pPr algn="ct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
        <p:nvSpPr>
          <p:cNvPr id="9" name="Shape 9"/>
          <p:cNvSpPr txBox="1"/>
          <p:nvPr>
            <p:ph idx="12" type="sldNum"/>
          </p:nvPr>
        </p:nvSpPr>
        <p:spPr>
          <a:xfrm>
            <a:off y="6356350" x="6553200"/>
            <a:ext cy="365125" cx="2133599"/>
          </a:xfrm>
          <a:prstGeom prst="rect">
            <a:avLst/>
          </a:prstGeom>
          <a:noFill/>
          <a:ln>
            <a:noFill/>
          </a:ln>
        </p:spPr>
        <p:txBody>
          <a:bodyPr bIns="91425" rIns="91425" lIns="91425" tIns="91425" anchor="ctr" anchorCtr="0"/>
          <a:lstStyle>
            <a:lvl1pPr algn="r" rtl="0" marR="0" indent="0" marL="0">
              <a:defRPr strike="noStrike" u="none" b="0" cap="none" baseline="0" sz="1200" i="0">
                <a:solidFill>
                  <a:srgbClr val="888888"/>
                </a:solidFill>
                <a:latin typeface="Calibri"/>
                <a:ea typeface="Calibri"/>
                <a:cs typeface="Calibri"/>
                <a:sym typeface="Calibri"/>
              </a:defRPr>
            </a:lvl1pPr>
            <a:lvl2pPr algn="l" rtl="0" marR="0" indent="0" marL="457200">
              <a:defRPr strike="noStrike" u="none" b="0" cap="none" baseline="0" sz="1800" i="0">
                <a:solidFill>
                  <a:schemeClr val="dk1"/>
                </a:solidFill>
                <a:latin typeface="Calibri"/>
                <a:ea typeface="Calibri"/>
                <a:cs typeface="Calibri"/>
                <a:sym typeface="Calibri"/>
              </a:defRPr>
            </a:lvl2pPr>
            <a:lvl3pPr algn="l" rtl="0" marR="0" indent="0" marL="914400">
              <a:defRPr strike="noStrike" u="none" b="0" cap="none" baseline="0" sz="1800" i="0">
                <a:solidFill>
                  <a:schemeClr val="dk1"/>
                </a:solidFill>
                <a:latin typeface="Calibri"/>
                <a:ea typeface="Calibri"/>
                <a:cs typeface="Calibri"/>
                <a:sym typeface="Calibri"/>
              </a:defRPr>
            </a:lvl3pPr>
            <a:lvl4pPr algn="l" rtl="0" marR="0" indent="0" marL="1371600">
              <a:defRPr strike="noStrike" u="none" b="0" cap="none" baseline="0" sz="1800" i="0">
                <a:solidFill>
                  <a:schemeClr val="dk1"/>
                </a:solidFill>
                <a:latin typeface="Calibri"/>
                <a:ea typeface="Calibri"/>
                <a:cs typeface="Calibri"/>
                <a:sym typeface="Calibri"/>
              </a:defRPr>
            </a:lvl4pPr>
            <a:lvl5pPr algn="l" rtl="0" marR="0" indent="0" marL="1828800">
              <a:defRPr strike="noStrike" u="none" b="0" cap="none" baseline="0" sz="1800" i="0">
                <a:solidFill>
                  <a:schemeClr val="dk1"/>
                </a:solidFill>
                <a:latin typeface="Calibri"/>
                <a:ea typeface="Calibri"/>
                <a:cs typeface="Calibri"/>
                <a:sym typeface="Calibri"/>
              </a:defRPr>
            </a:lvl5pPr>
            <a:lvl6pPr algn="l" rtl="0" marR="0" indent="0" marL="2286000">
              <a:defRPr strike="noStrike" u="none" b="0" cap="none" baseline="0" sz="1800" i="0">
                <a:solidFill>
                  <a:schemeClr val="dk1"/>
                </a:solidFill>
                <a:latin typeface="Calibri"/>
                <a:ea typeface="Calibri"/>
                <a:cs typeface="Calibri"/>
                <a:sym typeface="Calibri"/>
              </a:defRPr>
            </a:lvl6pPr>
            <a:lvl7pPr algn="l" rtl="0" marR="0" indent="0" marL="2743200">
              <a:defRPr strike="noStrike" u="none" b="0" cap="none" baseline="0" sz="1800" i="0">
                <a:solidFill>
                  <a:schemeClr val="dk1"/>
                </a:solidFill>
                <a:latin typeface="Calibri"/>
                <a:ea typeface="Calibri"/>
                <a:cs typeface="Calibri"/>
                <a:sym typeface="Calibri"/>
              </a:defRPr>
            </a:lvl7pPr>
            <a:lvl8pPr algn="l" rtl="0" marR="0" indent="0" marL="3200400">
              <a:defRPr strike="noStrike" u="none" b="0" cap="none" baseline="0" sz="1800" i="0">
                <a:solidFill>
                  <a:schemeClr val="dk1"/>
                </a:solidFill>
                <a:latin typeface="Calibri"/>
                <a:ea typeface="Calibri"/>
                <a:cs typeface="Calibri"/>
                <a:sym typeface="Calibri"/>
              </a:defRPr>
            </a:lvl8pPr>
            <a:lvl9pPr algn="l" rtl="0" marR="0" indent="0" marL="3657600">
              <a:defRPr strike="noStrike" u="none" b="0" cap="none" baseline="0" sz="1800" i="0">
                <a:solidFill>
                  <a:schemeClr val="dk1"/>
                </a:solidFill>
                <a:latin typeface="Calibri"/>
                <a:ea typeface="Calibri"/>
                <a:cs typeface="Calibri"/>
                <a:sym typeface="Calibri"/>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4"/><Relationship Target="../media/image00.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 Target="http://www.niso.org/workrooms/openurlquality" Type="http://schemas.openxmlformats.org/officeDocument/2006/relationships/hyperlink" TargetMode="External" Id="rId4"/><Relationship Target="https://www.lib.umn.edu/libdata/page.phtml?page_id=4139" Type="http://schemas.openxmlformats.org/officeDocument/2006/relationships/hyperlink" TargetMode="External" Id="rId3"/><Relationship Target="http://www.niso.org/workrooms/kbart/" Type="http://schemas.openxmlformats.org/officeDocument/2006/relationships/hyperlink" TargetMode="External" Id="rId6"/><Relationship Target="http://www.niso.org/workrooms/odi/" Type="http://schemas.openxmlformats.org/officeDocument/2006/relationships/hyperlink" TargetMode="External" Id="rId5"/></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http://www.angellearning.com/services/customer_support.html" Type="http://schemas.openxmlformats.org/officeDocument/2006/relationships/hyperlink" TargetMode="External" Id="rId4"/><Relationship Target="http://www.blackboard.com/support.aspx" Type="http://schemas.openxmlformats.org/officeDocument/2006/relationships/hyperlink" TargetMode="External" Id="rId3"/><Relationship Target="http://www.sakaiproject.org/support" Type="http://schemas.openxmlformats.org/officeDocument/2006/relationships/hyperlink" TargetMode="External" Id="rId6"/><Relationship Target="https://moodle.org/support/" Type="http://schemas.openxmlformats.org/officeDocument/2006/relationships/hyperlink" TargetMode="External" Id="rId5"/><Relationship Target="http://www.desire2learn.com/services/customer-service-support/" Type="http://schemas.openxmlformats.org/officeDocument/2006/relationships/hyperlink" TargetMode="External" Id="rId7"/></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y="0" x="0"/>
          <a:ext cy="0" cx="0"/>
          <a:chOff y="0" x="0"/>
          <a:chExt cy="0" cx="0"/>
        </a:xfrm>
      </p:grpSpPr>
      <p:sp>
        <p:nvSpPr>
          <p:cNvPr id="80" name="Shape 80"/>
          <p:cNvSpPr txBox="1"/>
          <p:nvPr>
            <p:ph type="ctrTitle"/>
          </p:nvPr>
        </p:nvSpPr>
        <p:spPr>
          <a:xfrm>
            <a:off y="1447800" x="685800"/>
            <a:ext cy="1755774" cx="7848599"/>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How Did that Get in There?: Streaming Media in the Land of Discovery</a:t>
            </a:r>
          </a:p>
        </p:txBody>
      </p:sp>
      <p:sp>
        <p:nvSpPr>
          <p:cNvPr id="81" name="Shape 81"/>
          <p:cNvSpPr txBox="1"/>
          <p:nvPr>
            <p:ph idx="1" type="subTitle"/>
          </p:nvPr>
        </p:nvSpPr>
        <p:spPr>
          <a:xfrm>
            <a:off y="3810000" x="3733800"/>
            <a:ext cy="1295400" cx="4114800"/>
          </a:xfrm>
          <a:prstGeom prst="rect">
            <a:avLst/>
          </a:prstGeom>
          <a:noFill/>
          <a:ln>
            <a:noFill/>
          </a:ln>
        </p:spPr>
        <p:txBody>
          <a:bodyPr bIns="45700" rIns="91425" lIns="91425" tIns="45700" anchor="t" anchorCtr="0">
            <a:noAutofit/>
          </a:bodyPr>
          <a:lstStyle/>
          <a:p>
            <a:pPr algn="r" rtl="0" lvl="0" marR="0" indent="0" marL="0">
              <a:spcBef>
                <a:spcPts val="400"/>
              </a:spcBef>
              <a:buClr>
                <a:srgbClr val="888888"/>
              </a:buClr>
              <a:buSzPct val="25000"/>
              <a:buFont typeface="Calibri"/>
              <a:buNone/>
            </a:pPr>
            <a:r>
              <a:rPr strike="noStrike" u="none" b="0" cap="none" baseline="0" sz="2000" lang="en-US" i="0">
                <a:solidFill>
                  <a:srgbClr val="888888"/>
                </a:solidFill>
                <a:latin typeface="Calibri"/>
                <a:ea typeface="Calibri"/>
                <a:cs typeface="Calibri"/>
                <a:sym typeface="Calibri"/>
              </a:rPr>
              <a:t>Scott Spicer, University of Minnesota</a:t>
            </a:r>
          </a:p>
          <a:p>
            <a:pPr algn="r" rtl="0" lvl="0" marR="0" indent="0" marL="0">
              <a:spcBef>
                <a:spcPts val="400"/>
              </a:spcBef>
              <a:buClr>
                <a:srgbClr val="888888"/>
              </a:buClr>
              <a:buSzPct val="25000"/>
              <a:buFont typeface="Calibri"/>
              <a:buNone/>
            </a:pPr>
            <a:r>
              <a:rPr strike="noStrike" u="none" b="0" cap="none" baseline="0" sz="2000" lang="en-US" i="0">
                <a:solidFill>
                  <a:srgbClr val="888888"/>
                </a:solidFill>
                <a:latin typeface="Calibri"/>
                <a:ea typeface="Calibri"/>
                <a:cs typeface="Calibri"/>
                <a:sym typeface="Calibri"/>
              </a:rPr>
              <a:t>Harry Kaplanian, EBSCO Publishing</a:t>
            </a:r>
          </a:p>
          <a:p>
            <a:pPr algn="r" rtl="0" lvl="0" marR="0" indent="0" marL="0">
              <a:spcBef>
                <a:spcPts val="400"/>
              </a:spcBef>
              <a:buClr>
                <a:srgbClr val="888888"/>
              </a:buClr>
              <a:buSzPct val="25000"/>
              <a:buFont typeface="Calibri"/>
              <a:buNone/>
            </a:pPr>
            <a:r>
              <a:rPr strike="noStrike" u="none" b="0" cap="none" baseline="0" sz="2000" lang="en-US" i="0">
                <a:solidFill>
                  <a:srgbClr val="888888"/>
                </a:solidFill>
                <a:latin typeface="Calibri"/>
                <a:ea typeface="Calibri"/>
                <a:cs typeface="Calibri"/>
                <a:sym typeface="Calibri"/>
              </a:rPr>
              <a:t>Aaron Wood, Alexander Street Press</a:t>
            </a:r>
          </a:p>
        </p:txBody>
      </p:sp>
      <p:sp>
        <p:nvSpPr>
          <p:cNvPr id="82" name="Shape 82"/>
          <p:cNvSpPr txBox="1"/>
          <p:nvPr/>
        </p:nvSpPr>
        <p:spPr>
          <a:xfrm>
            <a:off y="5638800" x="685800"/>
            <a:ext cy="1077217" cx="4495800"/>
          </a:xfrm>
          <a:prstGeom prst="rect">
            <a:avLst/>
          </a:prstGeom>
          <a:noFill/>
          <a:ln>
            <a:noFill/>
          </a:ln>
        </p:spPr>
        <p:txBody>
          <a:bodyPr bIns="45700" rIns="91425" lIns="91425" tIns="45700" anchor="t" anchorCtr="0">
            <a:noAutofit/>
          </a:bodyPr>
          <a:lstStyle/>
          <a:p>
            <a:pPr algn="l" rtl="0" lvl="0" marR="0" indent="0" marL="0">
              <a:buSzPct val="25000"/>
              <a:buNone/>
            </a:pPr>
            <a:r>
              <a:rPr strike="noStrike" u="none" b="0" cap="none" baseline="0" sz="1600" lang="en-US" i="0">
                <a:solidFill>
                  <a:schemeClr val="dk1"/>
                </a:solidFill>
                <a:latin typeface="Calibri"/>
                <a:ea typeface="Calibri"/>
                <a:cs typeface="Calibri"/>
                <a:sym typeface="Calibri"/>
              </a:rPr>
              <a:t>Charleston Conference 2012 “Accentuate the Positive!”</a:t>
            </a:r>
          </a:p>
          <a:p>
            <a:pPr algn="l" rtl="0" lvl="0" marR="0" indent="0" marL="0">
              <a:buSzPct val="25000"/>
              <a:buNone/>
            </a:pPr>
            <a:r>
              <a:rPr strike="noStrike" u="none" b="0" cap="none" baseline="0" sz="1600" lang="en-US" i="0">
                <a:solidFill>
                  <a:schemeClr val="dk1"/>
                </a:solidFill>
                <a:latin typeface="Calibri"/>
                <a:ea typeface="Calibri"/>
                <a:cs typeface="Calibri"/>
                <a:sym typeface="Calibri"/>
              </a:rPr>
              <a:t>Nov. 8, 2012</a:t>
            </a:r>
          </a:p>
          <a:p>
            <a:pPr algn="l" rtl="0" lvl="0" marR="0" indent="0" marL="0">
              <a:buSzPct val="25000"/>
              <a:buNone/>
            </a:pPr>
            <a:r>
              <a:rPr strike="noStrike" u="none" b="0" cap="none" baseline="0" sz="1600" lang="en-US" i="0">
                <a:solidFill>
                  <a:schemeClr val="dk1"/>
                </a:solidFill>
                <a:latin typeface="Calibri"/>
                <a:ea typeface="Calibri"/>
                <a:cs typeface="Calibri"/>
                <a:sym typeface="Calibri"/>
              </a:rPr>
              <a:t>Francis Marion, Charleston, South Carolina</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y="0" x="0"/>
          <a:ext cy="0" cx="0"/>
          <a:chOff y="0" x="0"/>
          <a:chExt cy="0" cx="0"/>
        </a:xfrm>
      </p:grpSpPr>
      <p:sp>
        <p:nvSpPr>
          <p:cNvPr id="87" name="Shape 87"/>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How are media meeting faculty/student needs?</a:t>
            </a:r>
          </a:p>
        </p:txBody>
      </p:sp>
      <p:sp>
        <p:nvSpPr>
          <p:cNvPr id="88" name="Shape 88"/>
          <p:cNvSpPr txBox="1"/>
          <p:nvPr>
            <p:ph idx="1" type="body"/>
          </p:nvPr>
        </p:nvSpPr>
        <p:spPr>
          <a:xfrm>
            <a:off y="1600200" x="101421"/>
            <a:ext cy="5163900" cx="8953499"/>
          </a:xfrm>
          <a:prstGeom prst="rect">
            <a:avLst/>
          </a:prstGeom>
          <a:noFill/>
          <a:ln>
            <a:noFill/>
          </a:ln>
        </p:spPr>
        <p:txBody>
          <a:bodyPr bIns="45700" rIns="91425" lIns="91425" tIns="45700" anchor="t" anchorCtr="0">
            <a:noAutofit/>
          </a:bodyPr>
          <a:lstStyle/>
          <a:p>
            <a:pPr algn="ctr" rtl="0" lvl="0" marR="0" indent="0" marL="0">
              <a:spcBef>
                <a:spcPts val="640"/>
              </a:spcBef>
              <a:buNone/>
            </a:pPr>
            <a:r>
              <a:rPr b="1" sz="2400" lang="en-US"/>
              <a:t>Case Study</a:t>
            </a:r>
            <a:r>
              <a:rPr strike="noStrike" u="none" b="1" cap="none" baseline="0" sz="2400" lang="en-US" i="0">
                <a:solidFill>
                  <a:schemeClr val="dk1"/>
                </a:solidFill>
                <a:latin typeface="Calibri"/>
                <a:ea typeface="Calibri"/>
                <a:cs typeface="Calibri"/>
                <a:sym typeface="Calibri"/>
              </a:rPr>
              <a:t> 1: </a:t>
            </a:r>
            <a:r>
              <a:rPr b="1" sz="2400" lang="en-US"/>
              <a:t>Performing Arts Affordances of Digital Video</a:t>
            </a:r>
          </a:p>
          <a:p>
            <a:pPr algn="l" rtl="0" lvl="0" marR="0" indent="-317500" marL="457200">
              <a:spcBef>
                <a:spcPts val="640"/>
              </a:spcBef>
              <a:buClr>
                <a:schemeClr val="dk1"/>
              </a:buClr>
              <a:buSzPct val="145833"/>
              <a:buFont typeface="Arial"/>
              <a:buChar char="•"/>
            </a:pPr>
            <a:r>
              <a:rPr sz="1600" lang="en-US">
                <a:solidFill>
                  <a:srgbClr val="000000"/>
                </a:solidFill>
                <a:latin typeface="Arial"/>
                <a:ea typeface="Arial"/>
                <a:cs typeface="Arial"/>
                <a:sym typeface="Arial"/>
              </a:rPr>
              <a:t>Access - students need to watch BBC Shakespeare film during the summer </a:t>
            </a:r>
            <a:r>
              <a:rPr sz="1600" lang="en-US" i="1">
                <a:solidFill>
                  <a:srgbClr val="000000"/>
                </a:solidFill>
                <a:latin typeface="Arial"/>
                <a:ea typeface="Arial"/>
                <a:cs typeface="Arial"/>
                <a:sym typeface="Arial"/>
              </a:rPr>
              <a:t>before</a:t>
            </a:r>
            <a:r>
              <a:rPr sz="1600" lang="en-US">
                <a:solidFill>
                  <a:srgbClr val="000000"/>
                </a:solidFill>
                <a:latin typeface="Arial"/>
                <a:ea typeface="Arial"/>
                <a:cs typeface="Arial"/>
                <a:sym typeface="Arial"/>
              </a:rPr>
              <a:t> fall classes began to prepare for class monologues</a:t>
            </a:r>
          </a:p>
          <a:p>
            <a:pPr algn="l" rtl="0" lvl="0" marR="0" indent="-317500" marL="457200">
              <a:spcBef>
                <a:spcPts val="640"/>
              </a:spcBef>
              <a:buClr>
                <a:schemeClr val="dk1"/>
              </a:buClr>
              <a:buSzPct val="145833"/>
              <a:buFont typeface="Arial"/>
              <a:buChar char="•"/>
            </a:pPr>
            <a:r>
              <a:rPr sz="1600" lang="en-US">
                <a:solidFill>
                  <a:srgbClr val="000000"/>
                </a:solidFill>
                <a:latin typeface="Arial"/>
                <a:ea typeface="Arial"/>
                <a:cs typeface="Arial"/>
                <a:sym typeface="Arial"/>
              </a:rPr>
              <a:t>Being able for students to view clips from Royal Shakespeare series outside of class now allows more time to focus on in-class performance (i.e., flipped classroom)</a:t>
            </a:r>
          </a:p>
          <a:p>
            <a:pPr algn="l" rtl="0" lvl="0" marR="0" indent="-317500" marL="457200">
              <a:spcBef>
                <a:spcPts val="640"/>
              </a:spcBef>
              <a:buClr>
                <a:schemeClr val="dk1"/>
              </a:buClr>
              <a:buSzPct val="145833"/>
              <a:buFont typeface="Arial"/>
              <a:buChar char="•"/>
            </a:pPr>
            <a:r>
              <a:rPr sz="1600" lang="en-US">
                <a:solidFill>
                  <a:srgbClr val="000000"/>
                </a:solidFill>
                <a:latin typeface="Arial"/>
                <a:ea typeface="Arial"/>
                <a:cs typeface="Arial"/>
                <a:sym typeface="Arial"/>
              </a:rPr>
              <a:t>Essential value of the audio/video medium (vs. print) in conveying nuances of performance</a:t>
            </a:r>
          </a:p>
          <a:p>
            <a:pPr algn="ctr" rtl="0" lvl="0" marR="0" indent="0" marL="0">
              <a:spcBef>
                <a:spcPts val="640"/>
              </a:spcBef>
              <a:buNone/>
            </a:pPr>
            <a:r>
              <a:rPr b="1" sz="1800" lang="en-US">
                <a:solidFill>
                  <a:srgbClr val="000000"/>
                </a:solidFill>
                <a:latin typeface="Arial"/>
                <a:ea typeface="Arial"/>
                <a:cs typeface="Arial"/>
                <a:sym typeface="Arial"/>
              </a:rPr>
              <a:t>"You can't equate reading a Shakespeare play to seeing and hearing it: it aides in clarity, relationship understanding, and is simply more interesting." - Steve Cardamone (instructor)</a:t>
            </a:r>
          </a:p>
        </p:txBody>
      </p:sp>
      <p:sp>
        <p:nvSpPr>
          <p:cNvPr id="89" name="Shape 89"/>
          <p:cNvSpPr/>
          <p:nvPr/>
        </p:nvSpPr>
        <p:spPr>
          <a:xfrm>
            <a:off y="4407791" x="4080724"/>
            <a:ext cy="2316734" cx="4743643"/>
          </a:xfrm>
          <a:prstGeom prst="rect">
            <a:avLst/>
          </a:prstGeom>
          <a:blipFill>
            <a:blip r:embed="rId3"/>
            <a:stretch>
              <a:fillRect/>
            </a:stretch>
          </a:blipFill>
          <a:ln>
            <a:noFill/>
          </a:ln>
        </p:spPr>
      </p:sp>
      <p:sp>
        <p:nvSpPr>
          <p:cNvPr id="90" name="Shape 90"/>
          <p:cNvSpPr/>
          <p:nvPr/>
        </p:nvSpPr>
        <p:spPr>
          <a:xfrm>
            <a:off y="4353323" x="457200"/>
            <a:ext cy="2410776" cx="3440481"/>
          </a:xfrm>
          <a:prstGeom prst="rect">
            <a:avLst/>
          </a:prstGeom>
          <a:blipFill>
            <a:blip r:embed="rId4"/>
            <a:stretch>
              <a:fillRect/>
            </a:stretch>
          </a:blipFill>
          <a:ln>
            <a:noFill/>
          </a:ln>
        </p:spPr>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How are media meeting faculty</a:t>
            </a:r>
            <a:r>
              <a:rPr sz="3950" lang="en-US"/>
              <a:t>/students</a:t>
            </a:r>
            <a:r>
              <a:rPr strike="noStrike" u="none" b="0" cap="none" baseline="0" sz="3950" lang="en-US" i="0">
                <a:solidFill>
                  <a:schemeClr val="dk1"/>
                </a:solidFill>
                <a:latin typeface="Calibri"/>
                <a:ea typeface="Calibri"/>
                <a:cs typeface="Calibri"/>
                <a:sym typeface="Calibri"/>
              </a:rPr>
              <a:t> needs?</a:t>
            </a:r>
          </a:p>
        </p:txBody>
      </p:sp>
      <p:sp>
        <p:nvSpPr>
          <p:cNvPr id="96" name="Shape 96"/>
          <p:cNvSpPr txBox="1"/>
          <p:nvPr>
            <p:ph idx="1" type="body"/>
          </p:nvPr>
        </p:nvSpPr>
        <p:spPr>
          <a:xfrm>
            <a:off y="1446547" x="457200"/>
            <a:ext cy="5268300" cx="8229600"/>
          </a:xfrm>
          <a:prstGeom prst="rect">
            <a:avLst/>
          </a:prstGeom>
          <a:noFill/>
          <a:ln>
            <a:noFill/>
          </a:ln>
        </p:spPr>
        <p:txBody>
          <a:bodyPr bIns="45700" rIns="91425" lIns="91425" tIns="45700" anchor="t" anchorCtr="0">
            <a:noAutofit/>
          </a:bodyPr>
          <a:lstStyle/>
          <a:p>
            <a:pPr algn="ctr" rtl="0" lvl="0" marR="0" indent="0" marL="0">
              <a:spcBef>
                <a:spcPts val="640"/>
              </a:spcBef>
              <a:buNone/>
            </a:pPr>
            <a:r>
              <a:rPr b="1" sz="2400" lang="en-US"/>
              <a:t>Case Study 2: Nursing Dept. Affordances of Digital Video</a:t>
            </a:r>
          </a:p>
          <a:p>
            <a:pPr rtl="0" lvl="0" indent="-330200" marL="457200">
              <a:lnSpc>
                <a:spcPct val="115000"/>
              </a:lnSpc>
              <a:spcBef>
                <a:spcPts val="0"/>
              </a:spcBef>
              <a:buClr>
                <a:srgbClr val="000000"/>
              </a:buClr>
              <a:buSzPct val="166666"/>
              <a:buFont typeface="Arial"/>
              <a:buChar char="•"/>
            </a:pPr>
            <a:r>
              <a:rPr sz="1600" lang="en-US">
                <a:latin typeface="Arial"/>
                <a:ea typeface="Arial"/>
                <a:cs typeface="Arial"/>
                <a:sym typeface="Arial"/>
              </a:rPr>
              <a:t>Visual understanding and reinforcement of concepts learned in text and graphic course materials</a:t>
            </a:r>
          </a:p>
          <a:p>
            <a:pPr rtl="0" lvl="0" indent="-330200" marL="457200">
              <a:lnSpc>
                <a:spcPct val="115000"/>
              </a:lnSpc>
              <a:spcBef>
                <a:spcPts val="0"/>
              </a:spcBef>
              <a:buClr>
                <a:srgbClr val="000000"/>
              </a:buClr>
              <a:buSzPct val="166666"/>
              <a:buFont typeface="Arial"/>
              <a:buChar char="•"/>
            </a:pPr>
            <a:r>
              <a:rPr sz="1600" lang="en-US">
                <a:latin typeface="Arial"/>
                <a:ea typeface="Arial"/>
                <a:cs typeface="Arial"/>
                <a:sym typeface="Arial"/>
              </a:rPr>
              <a:t>Ability to prepare for and study practicum procedures which are then reinforced by follow up text self assessments</a:t>
            </a:r>
          </a:p>
          <a:p>
            <a:pPr rtl="0" lvl="0" indent="-330200" marL="457200">
              <a:lnSpc>
                <a:spcPct val="115000"/>
              </a:lnSpc>
              <a:spcBef>
                <a:spcPts val="0"/>
              </a:spcBef>
              <a:buClr>
                <a:srgbClr val="000000"/>
              </a:buClr>
              <a:buSzPct val="166666"/>
              <a:buFont typeface="Arial"/>
              <a:buChar char="•"/>
            </a:pPr>
            <a:r>
              <a:rPr sz="1600" lang="en-US">
                <a:latin typeface="Arial"/>
                <a:ea typeface="Arial"/>
                <a:cs typeface="Arial"/>
                <a:sym typeface="Arial"/>
              </a:rPr>
              <a:t>The opportunity to review and reinforce clinical practicum procedures visually</a:t>
            </a:r>
          </a:p>
          <a:p>
            <a:pPr algn="ctr" rtl="0" lvl="0" indent="0" marL="0">
              <a:spcBef>
                <a:spcPts val="0"/>
              </a:spcBef>
              <a:buClr>
                <a:srgbClr val="000000"/>
              </a:buClr>
              <a:buSzPct val="78571"/>
              <a:buFont typeface="Arial"/>
              <a:buNone/>
            </a:pPr>
            <a:r>
              <a:rPr b="1" sz="1400" lang="en-US">
                <a:solidFill>
                  <a:srgbClr val="000000"/>
                </a:solidFill>
                <a:latin typeface="Arial"/>
                <a:ea typeface="Arial"/>
                <a:cs typeface="Arial"/>
                <a:sym typeface="Arial"/>
              </a:rPr>
              <a:t>"Access to digital video brings to life many of the professional and interpersonal interactions between nurses, colleagues and patients. This significantly enhances instruction provided through text and graphic materials. Digital video has enhanced Nursing instruction for online and in class courses and practicums immeasurably." - Nima Salehi (instructional designer, Nursing)</a:t>
            </a:r>
          </a:p>
          <a:p>
            <a:r>
              <a:t/>
            </a:r>
          </a:p>
          <a:p>
            <a:r>
              <a:t/>
            </a:r>
          </a:p>
          <a:p>
            <a:r>
              <a:t/>
            </a:r>
          </a:p>
          <a:p>
            <a:r>
              <a:t/>
            </a:r>
          </a:p>
          <a:p>
            <a:r>
              <a:t/>
            </a:r>
          </a:p>
          <a:p>
            <a:r>
              <a:t/>
            </a:r>
          </a:p>
          <a:p>
            <a:r>
              <a:t/>
            </a:r>
          </a:p>
          <a:p>
            <a:r>
              <a:t/>
            </a:r>
          </a:p>
        </p:txBody>
      </p:sp>
      <p:sp>
        <p:nvSpPr>
          <p:cNvPr id="97" name="Shape 97"/>
          <p:cNvSpPr/>
          <p:nvPr/>
        </p:nvSpPr>
        <p:spPr>
          <a:xfrm>
            <a:off y="4479518" x="2674300"/>
            <a:ext cy="2235329" cx="4049111"/>
          </a:xfrm>
          <a:prstGeom prst="rect">
            <a:avLst/>
          </a:prstGeom>
          <a:blipFill>
            <a:blip r:embed="rId3"/>
            <a:stretch>
              <a:fillRect/>
            </a:stretch>
          </a:blipFill>
          <a:ln>
            <a:noFill/>
          </a:ln>
        </p:spPr>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y="0" x="0"/>
          <a:ext cy="0" cx="0"/>
          <a:chOff y="0" x="0"/>
          <a:chExt cy="0" cx="0"/>
        </a:xfrm>
      </p:grpSpPr>
      <p:sp>
        <p:nvSpPr>
          <p:cNvPr id="102" name="Shape 102"/>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5" marR="0" indent="0" marL="0">
              <a:buSzPct val="25000"/>
              <a:buNone/>
            </a:pPr>
            <a:r>
              <a:rPr strike="noStrike" u="none" b="0" cap="none" baseline="0" sz="3600" lang="en-US" i="0"/>
              <a:t>Providing solutions through discovery mechanisms </a:t>
            </a:r>
          </a:p>
        </p:txBody>
      </p:sp>
      <p:sp>
        <p:nvSpPr>
          <p:cNvPr id="103" name="Shape 103"/>
          <p:cNvSpPr txBox="1"/>
          <p:nvPr>
            <p:ph idx="1" type="body"/>
          </p:nvPr>
        </p:nvSpPr>
        <p:spPr>
          <a:xfrm>
            <a:off y="1600200" x="457200"/>
            <a:ext cy="5094900" cx="8340300"/>
          </a:xfrm>
          <a:prstGeom prst="rect">
            <a:avLst/>
          </a:prstGeom>
          <a:noFill/>
          <a:ln>
            <a:noFill/>
          </a:ln>
        </p:spPr>
        <p:txBody>
          <a:bodyPr bIns="45700" rIns="91425" lIns="91425" tIns="45700" anchor="t" anchorCtr="0">
            <a:noAutofit/>
          </a:bodyPr>
          <a:lstStyle/>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LibGuides </a:t>
            </a:r>
          </a:p>
          <a:p>
            <a:pPr algn="l" rtl="0" lvl="0" marR="0" indent="0" marL="1371600">
              <a:spcBef>
                <a:spcPts val="560"/>
              </a:spcBef>
              <a:buNone/>
            </a:pPr>
            <a:r>
              <a:rPr u="sng" sz="2400" lang="en-US">
                <a:solidFill>
                  <a:schemeClr val="hlink"/>
                </a:solidFill>
                <a:hlinkClick r:id="rId3"/>
              </a:rPr>
              <a:t>UMN Libraries Digital Video Guide</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Faculty grassroots outreach</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OPACs</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Link resolvers</a:t>
            </a:r>
          </a:p>
          <a:p>
            <a:pPr algn="l" rtl="0" lvl="0" marR="0" indent="0" marL="914400">
              <a:spcBef>
                <a:spcPts val="560"/>
              </a:spcBef>
              <a:buNone/>
            </a:pPr>
            <a:r>
              <a:rPr sz="2800" lang="en-US"/>
              <a:t>	</a:t>
            </a:r>
            <a:r>
              <a:rPr u="sng" sz="2400" lang="en-US">
                <a:solidFill>
                  <a:schemeClr val="hlink"/>
                </a:solidFill>
                <a:hlinkClick r:id="rId4"/>
              </a:rPr>
              <a:t>NISO iota</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Discovery services</a:t>
            </a:r>
          </a:p>
          <a:p>
            <a:pPr algn="l" rtl="0" lvl="0" marR="0" indent="0" marL="914400">
              <a:spcBef>
                <a:spcPts val="560"/>
              </a:spcBef>
              <a:buNone/>
            </a:pPr>
            <a:r>
              <a:rPr sz="2800" lang="en-US"/>
              <a:t>	</a:t>
            </a:r>
            <a:r>
              <a:rPr u="sng" sz="2400" lang="en-US">
                <a:solidFill>
                  <a:schemeClr val="hlink"/>
                </a:solidFill>
                <a:hlinkClick r:id="rId5"/>
              </a:rPr>
              <a:t>NISO ODI</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A-Z lists</a:t>
            </a:r>
          </a:p>
          <a:p>
            <a:pPr algn="l" rtl="0" lvl="0" marR="0" indent="0" marL="914400">
              <a:spcBef>
                <a:spcPts val="560"/>
              </a:spcBef>
              <a:buNone/>
            </a:pPr>
            <a:r>
              <a:rPr sz="2800" lang="en-US"/>
              <a:t>	</a:t>
            </a:r>
            <a:r>
              <a:rPr u="sng" sz="2400" lang="en-US">
                <a:solidFill>
                  <a:schemeClr val="hlink"/>
                </a:solidFill>
                <a:hlinkClick r:id="rId6"/>
              </a:rPr>
              <a:t>NISO KBART </a:t>
            </a:r>
            <a:r>
              <a:rPr sz="2400" lang="en-US"/>
              <a:t>Phase II</a:t>
            </a:r>
          </a:p>
          <a:p>
            <a:pPr algn="l" rtl="0" lvl="0" marR="0" indent="-342900" marL="342900">
              <a:spcBef>
                <a:spcPts val="640"/>
              </a:spcBef>
              <a:buClr>
                <a:schemeClr val="dk1"/>
              </a:buClr>
              <a:buSzPct val="25000"/>
              <a:buFont typeface="Calibri"/>
              <a:buNone/>
            </a:p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y="0" x="0"/>
          <a:ext cy="0" cx="0"/>
          <a:chOff y="0" x="0"/>
          <a:chExt cy="0" cx="0"/>
        </a:xfrm>
      </p:grpSpPr>
      <p:sp>
        <p:nvSpPr>
          <p:cNvPr id="108" name="Shape 108"/>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The barriers to digital media integration?</a:t>
            </a:r>
          </a:p>
        </p:txBody>
      </p:sp>
      <p:sp>
        <p:nvSpPr>
          <p:cNvPr id="109" name="Shape 109"/>
          <p:cNvSpPr txBox="1"/>
          <p:nvPr>
            <p:ph idx="1" type="body"/>
          </p:nvPr>
        </p:nvSpPr>
        <p:spPr>
          <a:xfrm>
            <a:off y="1600200" x="457200"/>
            <a:ext cy="4525963" cx="8229600"/>
          </a:xfrm>
          <a:prstGeom prst="rect">
            <a:avLst/>
          </a:prstGeom>
          <a:noFill/>
          <a:ln>
            <a:noFill/>
          </a:ln>
        </p:spPr>
        <p:txBody>
          <a:bodyPr bIns="45700" rIns="91425" lIns="91425" tIns="45700" anchor="t" anchorCtr="0">
            <a:noAutofit/>
          </a:bodyPr>
          <a:lstStyle/>
          <a:p>
            <a:pPr algn="l" rtl="0" lvl="1" marR="0" indent="-285750" marL="742950">
              <a:spcBef>
                <a:spcPts val="560"/>
              </a:spcBef>
              <a:buClr>
                <a:schemeClr val="dk1"/>
              </a:buClr>
              <a:buSzPct val="88541"/>
              <a:buFont typeface="Arial"/>
              <a:buChar char="•"/>
            </a:pPr>
            <a:r>
              <a:rPr strike="noStrike" u="none" b="0" cap="none" baseline="0" sz="3200" lang="en-US" i="0">
                <a:solidFill>
                  <a:schemeClr val="dk1"/>
                </a:solidFill>
                <a:latin typeface="Calibri"/>
                <a:ea typeface="Calibri"/>
                <a:cs typeface="Calibri"/>
                <a:sym typeface="Calibri"/>
              </a:rPr>
              <a:t>
</a:t>
            </a:r>
            <a:r>
              <a:rPr strike="noStrike" u="none" b="0" cap="none" baseline="0" sz="2800" lang="en-US" i="0">
                <a:solidFill>
                  <a:schemeClr val="dk1"/>
                </a:solidFill>
                <a:latin typeface="Calibri"/>
                <a:ea typeface="Calibri"/>
                <a:cs typeface="Calibri"/>
                <a:sym typeface="Calibri"/>
              </a:rPr>
              <a:t>Authentication &amp; access</a:t>
            </a:r>
          </a:p>
          <a:p>
            <a:pPr rtl="0" lvl="0" indent="0" marL="1371600">
              <a:buClr>
                <a:srgbClr val="000000"/>
              </a:buClr>
              <a:buSzPct val="61111"/>
              <a:buFont typeface="Arial"/>
              <a:buNone/>
            </a:pPr>
            <a:r>
              <a:rPr u="sng" b="1" sz="1800" lang="en-US">
                <a:solidFill>
                  <a:schemeClr val="hlink"/>
                </a:solidFill>
                <a:hlinkClick r:id="rId3"/>
              </a:rPr>
              <a:t>Blackboard</a:t>
            </a:r>
          </a:p>
          <a:p>
            <a:pPr rtl="0" lvl="0" indent="0" marL="1371600">
              <a:buClr>
                <a:srgbClr val="000000"/>
              </a:buClr>
              <a:buSzPct val="61111"/>
              <a:buFont typeface="Arial"/>
              <a:buNone/>
            </a:pPr>
            <a:r>
              <a:rPr u="sng" b="1" sz="1800" lang="en-US">
                <a:solidFill>
                  <a:schemeClr val="hlink"/>
                </a:solidFill>
                <a:hlinkClick r:id="rId4"/>
              </a:rPr>
              <a:t>Angel Learning</a:t>
            </a:r>
          </a:p>
          <a:p>
            <a:pPr rtl="0" lvl="0" indent="0" marL="1371600">
              <a:buClr>
                <a:srgbClr val="000000"/>
              </a:buClr>
              <a:buSzPct val="61111"/>
              <a:buFont typeface="Arial"/>
              <a:buNone/>
            </a:pPr>
            <a:r>
              <a:rPr u="sng" b="1" sz="1800" lang="en-US">
                <a:solidFill>
                  <a:schemeClr val="hlink"/>
                </a:solidFill>
                <a:hlinkClick r:id="rId5"/>
              </a:rPr>
              <a:t>Moodle</a:t>
            </a:r>
          </a:p>
          <a:p>
            <a:pPr rtl="0" lvl="0" indent="0" marL="1371600">
              <a:buClr>
                <a:srgbClr val="000000"/>
              </a:buClr>
              <a:buSzPct val="61111"/>
              <a:buFont typeface="Arial"/>
              <a:buNone/>
            </a:pPr>
            <a:r>
              <a:rPr u="sng" b="1" sz="1800" lang="en-US">
                <a:solidFill>
                  <a:schemeClr val="hlink"/>
                </a:solidFill>
                <a:hlinkClick r:id="rId6"/>
              </a:rPr>
              <a:t>Sakai</a:t>
            </a:r>
          </a:p>
          <a:p>
            <a:pPr rtl="0" lvl="0" indent="0" marL="1371600">
              <a:buClr>
                <a:srgbClr val="000000"/>
              </a:buClr>
              <a:buSzPct val="61111"/>
              <a:buFont typeface="Arial"/>
              <a:buNone/>
            </a:pPr>
            <a:r>
              <a:rPr u="sng" b="1" sz="1800" lang="en-US">
                <a:solidFill>
                  <a:schemeClr val="hlink"/>
                </a:solidFill>
                <a:hlinkClick r:id="rId7"/>
              </a:rPr>
              <a:t>Desire2Learn</a:t>
            </a:r>
          </a:p>
          <a:p>
            <a:pPr algn="l" rtl="0" lvl="1" marR="0" indent="-285750" marL="742950">
              <a:spcBef>
                <a:spcPts val="560"/>
              </a:spcBef>
              <a:buClr>
                <a:schemeClr val="dk1"/>
              </a:buClr>
              <a:buSzPct val="88541"/>
              <a:buFont typeface="Arial"/>
              <a:buChar char="•"/>
            </a:pPr>
            <a:r>
              <a:rPr lang="en-US"/>
              <a:t>Discovery</a:t>
            </a:r>
          </a:p>
          <a:p>
            <a:r>
              <a:t/>
            </a:r>
          </a:p>
          <a:p>
            <a:r>
              <a:t/>
            </a:r>
          </a:p>
          <a:p>
            <a:r>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y="0" x="0"/>
          <a:ext cy="0" cx="0"/>
          <a:chOff y="0" x="0"/>
          <a:chExt cy="0" cx="0"/>
        </a:xfrm>
      </p:grpSpPr>
      <p:sp>
        <p:nvSpPr>
          <p:cNvPr id="114" name="Shape 114"/>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The barriers to digital media</a:t>
            </a:r>
            <a:r>
              <a:rPr sz="3950" lang="en-US"/>
              <a:t> discovery</a:t>
            </a:r>
            <a:r>
              <a:rPr strike="noStrike" u="none" b="0" cap="none" baseline="0" sz="3950" lang="en-US" i="0">
                <a:solidFill>
                  <a:schemeClr val="dk1"/>
                </a:solidFill>
                <a:latin typeface="Calibri"/>
                <a:ea typeface="Calibri"/>
                <a:cs typeface="Calibri"/>
                <a:sym typeface="Calibri"/>
              </a:rPr>
              <a:t>?</a:t>
            </a:r>
          </a:p>
        </p:txBody>
      </p:sp>
      <p:sp>
        <p:nvSpPr>
          <p:cNvPr id="115" name="Shape 115"/>
          <p:cNvSpPr txBox="1"/>
          <p:nvPr>
            <p:ph idx="1" type="body"/>
          </p:nvPr>
        </p:nvSpPr>
        <p:spPr>
          <a:xfrm>
            <a:off y="1600200" x="457200"/>
            <a:ext cy="4526100" cx="8229600"/>
          </a:xfrm>
          <a:prstGeom prst="rect">
            <a:avLst/>
          </a:prstGeom>
          <a:noFill/>
          <a:ln>
            <a:noFill/>
          </a:ln>
        </p:spPr>
        <p:txBody>
          <a:bodyPr bIns="45700" rIns="91425" lIns="91425" tIns="45700" anchor="t" anchorCtr="0">
            <a:noAutofit/>
          </a:bodyPr>
          <a:lstStyle/>
          <a:p>
            <a:pPr algn="l" rtl="0" lvl="2" marR="0" indent="-244475" marL="1143000">
              <a:spcBef>
                <a:spcPts val="560"/>
              </a:spcBef>
              <a:buClr>
                <a:schemeClr val="dk1"/>
              </a:buClr>
              <a:buSzPct val="88541"/>
              <a:buFont typeface="Arial"/>
              <a:buChar char="•"/>
            </a:pPr>
            <a:r>
              <a:rPr lang="en-US">
                <a:solidFill>
                  <a:srgbClr val="000000"/>
                </a:solidFill>
                <a:latin typeface="Arial"/>
                <a:ea typeface="Arial"/>
                <a:cs typeface="Arial"/>
                <a:sym typeface="Arial"/>
              </a:rPr>
              <a:t>Metadata: Usually none </a:t>
            </a:r>
          </a:p>
          <a:p>
            <a:pPr algn="l" rtl="0" lvl="3" marR="0" indent="-260350" marL="1600200">
              <a:spcBef>
                <a:spcPts val="560"/>
              </a:spcBef>
              <a:buClr>
                <a:schemeClr val="dk1"/>
              </a:buClr>
              <a:buSzPct val="118055"/>
              <a:buFont typeface="Arial"/>
              <a:buChar char="•"/>
            </a:pPr>
            <a:r>
              <a:rPr sz="2400" lang="en-US">
                <a:solidFill>
                  <a:srgbClr val="000000"/>
                </a:solidFill>
                <a:latin typeface="Arial"/>
                <a:ea typeface="Arial"/>
                <a:cs typeface="Arial"/>
                <a:sym typeface="Arial"/>
              </a:rPr>
              <a:t>Do you trust the Discovery vendor to create this?  Quality? How much time will this add to the process?</a:t>
            </a:r>
          </a:p>
          <a:p>
            <a:pPr algn="l" rtl="0" lvl="3" marR="0" indent="-260350" marL="1600200">
              <a:spcBef>
                <a:spcPts val="560"/>
              </a:spcBef>
              <a:buClr>
                <a:schemeClr val="dk1"/>
              </a:buClr>
              <a:buSzPct val="118055"/>
              <a:buFont typeface="Arial"/>
              <a:buChar char="•"/>
            </a:pPr>
            <a:r>
              <a:rPr sz="2400" lang="en-US">
                <a:solidFill>
                  <a:srgbClr val="000000"/>
                </a:solidFill>
                <a:latin typeface="Arial"/>
                <a:ea typeface="Arial"/>
                <a:cs typeface="Arial"/>
                <a:sym typeface="Arial"/>
              </a:rPr>
              <a:t>Required metadata:</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Multimedia title</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Year of creation</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Multimedia creator / provider name</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Multimedia author / performer</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Length of media</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Summary of content</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Transcripts - crucial for sec 508 for accessibility </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Standard language codes</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Subjects </a:t>
            </a:r>
          </a:p>
          <a:p>
            <a:pPr algn="l" rtl="0" lvl="4" marR="0" indent="-260350" marL="2057400">
              <a:spcBef>
                <a:spcPts val="560"/>
              </a:spcBef>
              <a:buClr>
                <a:schemeClr val="dk1"/>
              </a:buClr>
              <a:buSzPct val="157407"/>
              <a:buFont typeface="Arial"/>
              <a:buChar char="•"/>
            </a:pPr>
            <a:r>
              <a:rPr sz="1800" lang="en-US">
                <a:solidFill>
                  <a:srgbClr val="000000"/>
                </a:solidFill>
                <a:latin typeface="Arial"/>
                <a:ea typeface="Arial"/>
                <a:cs typeface="Arial"/>
                <a:sym typeface="Arial"/>
              </a:rPr>
              <a:t>Numeric Dates with mm-dd-yyyy vs c.1600 or 19th century</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y="0" x="0"/>
          <a:ext cy="0" cx="0"/>
          <a:chOff y="0" x="0"/>
          <a:chExt cy="0" cx="0"/>
        </a:xfrm>
      </p:grpSpPr>
      <p:sp>
        <p:nvSpPr>
          <p:cNvPr id="120" name="Shape 120"/>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The barriers to digital media </a:t>
            </a:r>
            <a:r>
              <a:rPr sz="3950" lang="en-US"/>
              <a:t>discovery</a:t>
            </a:r>
            <a:r>
              <a:rPr strike="noStrike" u="none" b="0" cap="none" baseline="0" sz="3950" lang="en-US" i="0">
                <a:solidFill>
                  <a:schemeClr val="dk1"/>
                </a:solidFill>
                <a:latin typeface="Calibri"/>
                <a:ea typeface="Calibri"/>
                <a:cs typeface="Calibri"/>
                <a:sym typeface="Calibri"/>
              </a:rPr>
              <a:t>?</a:t>
            </a:r>
          </a:p>
        </p:txBody>
      </p:sp>
      <p:sp>
        <p:nvSpPr>
          <p:cNvPr id="121" name="Shape 121"/>
          <p:cNvSpPr txBox="1"/>
          <p:nvPr>
            <p:ph idx="1" type="body"/>
          </p:nvPr>
        </p:nvSpPr>
        <p:spPr>
          <a:xfrm>
            <a:off y="1600200" x="457200"/>
            <a:ext cy="4526100" cx="8229600"/>
          </a:xfrm>
          <a:prstGeom prst="rect">
            <a:avLst/>
          </a:prstGeom>
          <a:noFill/>
          <a:ln>
            <a:noFill/>
          </a:ln>
        </p:spPr>
        <p:txBody>
          <a:bodyPr bIns="45700" rIns="91425" lIns="91425" tIns="45700" anchor="t" anchorCtr="0">
            <a:noAutofit/>
          </a:bodyPr>
          <a:lstStyle/>
          <a:p>
            <a:pPr algn="l" rtl="0" lvl="1" marR="0" indent="-285750" marL="742950">
              <a:spcBef>
                <a:spcPts val="560"/>
              </a:spcBef>
              <a:buClr>
                <a:schemeClr val="dk1"/>
              </a:buClr>
              <a:buSzPct val="118055"/>
              <a:buFont typeface="Arial"/>
              <a:buChar char="•"/>
            </a:pPr>
            <a:r>
              <a:rPr sz="2400" lang="en-US">
                <a:solidFill>
                  <a:srgbClr val="000000"/>
                </a:solidFill>
                <a:latin typeface="Arial"/>
                <a:ea typeface="Arial"/>
                <a:cs typeface="Arial"/>
                <a:sym typeface="Arial"/>
              </a:rPr>
              <a:t>Content Format: Many providers still provide old formats like FLASH. </a:t>
            </a:r>
          </a:p>
          <a:p>
            <a:pPr algn="l" rtl="0" lvl="2" marR="0" indent="-244475" marL="1143000">
              <a:spcBef>
                <a:spcPts val="560"/>
              </a:spcBef>
              <a:buClr>
                <a:schemeClr val="dk1"/>
              </a:buClr>
              <a:buSzPct val="88541"/>
              <a:buFont typeface="Arial"/>
              <a:buChar char="•"/>
            </a:pPr>
            <a:r>
              <a:rPr lang="en-US">
                <a:solidFill>
                  <a:srgbClr val="000000"/>
                </a:solidFill>
                <a:latin typeface="Arial"/>
                <a:ea typeface="Arial"/>
                <a:cs typeface="Arial"/>
                <a:sym typeface="Arial"/>
              </a:rPr>
              <a:t>Current formats needed to accommodate media into aggregators workflow are:</a:t>
            </a:r>
          </a:p>
          <a:p>
            <a:pPr algn="l" rtl="0" lvl="3" marR="0" indent="-260350" marL="1600200">
              <a:spcBef>
                <a:spcPts val="560"/>
              </a:spcBef>
              <a:buClr>
                <a:schemeClr val="dk1"/>
              </a:buClr>
              <a:buSzPct val="118055"/>
              <a:buFont typeface="Arial"/>
              <a:buChar char="•"/>
            </a:pPr>
            <a:r>
              <a:rPr sz="2400" lang="en-US">
                <a:solidFill>
                  <a:srgbClr val="000000"/>
                </a:solidFill>
                <a:latin typeface="Arial"/>
                <a:ea typeface="Arial"/>
                <a:cs typeface="Arial"/>
                <a:sym typeface="Arial"/>
              </a:rPr>
              <a:t>MP4 or HTML 5 for Video</a:t>
            </a:r>
          </a:p>
          <a:p>
            <a:pPr algn="l" rtl="0" lvl="3" marR="0" indent="-260350" marL="1600200">
              <a:spcBef>
                <a:spcPts val="560"/>
              </a:spcBef>
              <a:buClr>
                <a:schemeClr val="dk1"/>
              </a:buClr>
              <a:buSzPct val="118055"/>
              <a:buFont typeface="Arial"/>
              <a:buChar char="•"/>
            </a:pPr>
            <a:r>
              <a:rPr sz="2400" lang="en-US">
                <a:solidFill>
                  <a:srgbClr val="000000"/>
                </a:solidFill>
                <a:latin typeface="Arial"/>
                <a:ea typeface="Arial"/>
                <a:cs typeface="Arial"/>
                <a:sym typeface="Arial"/>
              </a:rPr>
              <a:t>MP3 for Audio</a:t>
            </a:r>
          </a:p>
          <a:p>
            <a:pPr algn="l" rtl="0" lvl="3" marR="0" indent="-260350" marL="1600200">
              <a:spcBef>
                <a:spcPts val="560"/>
              </a:spcBef>
              <a:buClr>
                <a:schemeClr val="dk1"/>
              </a:buClr>
              <a:buSzPct val="118055"/>
              <a:buFont typeface="Arial"/>
              <a:buChar char="•"/>
            </a:pPr>
            <a:r>
              <a:rPr sz="2400" lang="en-US">
                <a:solidFill>
                  <a:srgbClr val="000000"/>
                </a:solidFill>
                <a:latin typeface="Arial"/>
                <a:ea typeface="Arial"/>
                <a:cs typeface="Arial"/>
                <a:sym typeface="Arial"/>
              </a:rPr>
              <a:t>Do you trust the vendor to convert for you?</a:t>
            </a:r>
          </a:p>
          <a:p>
            <a:pPr algn="l" rtl="0" lvl="1" marR="0" indent="-285750" marL="742950">
              <a:spcBef>
                <a:spcPts val="560"/>
              </a:spcBef>
              <a:buClr>
                <a:schemeClr val="dk1"/>
              </a:buClr>
              <a:buSzPct val="118055"/>
              <a:buFont typeface="Arial"/>
              <a:buChar char="•"/>
            </a:pPr>
            <a:r>
              <a:rPr sz="2400" lang="en-US">
                <a:solidFill>
                  <a:srgbClr val="000000"/>
                </a:solidFill>
                <a:latin typeface="Arial"/>
                <a:ea typeface="Arial"/>
                <a:cs typeface="Arial"/>
                <a:sym typeface="Arial"/>
              </a:rPr>
              <a:t>Video and Audio First Frame/Video Jackets</a:t>
            </a:r>
          </a:p>
          <a:p>
            <a:pPr algn="l" rtl="0" lvl="2" marR="0" indent="-244475" marL="1143000">
              <a:spcBef>
                <a:spcPts val="560"/>
              </a:spcBef>
              <a:buClr>
                <a:schemeClr val="dk1"/>
              </a:buClr>
              <a:buSzPct val="88541"/>
              <a:buFont typeface="Arial"/>
              <a:buChar char="•"/>
            </a:pPr>
            <a:r>
              <a:rPr lang="en-US">
                <a:solidFill>
                  <a:srgbClr val="000000"/>
                </a:solidFill>
                <a:latin typeface="Arial"/>
                <a:ea typeface="Arial"/>
                <a:cs typeface="Arial"/>
                <a:sym typeface="Arial"/>
              </a:rPr>
              <a:t>Thumbnail size is 60 x 40 pixels</a:t>
            </a:r>
          </a:p>
          <a:p>
            <a:pPr algn="l" rtl="0" lvl="2" marR="0" indent="-244475" marL="1143000">
              <a:spcBef>
                <a:spcPts val="560"/>
              </a:spcBef>
              <a:buClr>
                <a:schemeClr val="dk1"/>
              </a:buClr>
              <a:buSzPct val="88541"/>
              <a:buFont typeface="Arial"/>
              <a:buChar char="•"/>
            </a:pPr>
            <a:r>
              <a:rPr lang="en-US">
                <a:solidFill>
                  <a:srgbClr val="000000"/>
                </a:solidFill>
                <a:latin typeface="Arial"/>
                <a:ea typeface="Arial"/>
                <a:cs typeface="Arial"/>
                <a:sym typeface="Arial"/>
              </a:rPr>
              <a:t>Medium size is 352 x 240 pixels</a:t>
            </a:r>
          </a:p>
          <a:p>
            <a:pPr algn="l" rtl="0" lvl="2" marR="0" indent="-244475" marL="1143000">
              <a:spcBef>
                <a:spcPts val="560"/>
              </a:spcBef>
              <a:buClr>
                <a:schemeClr val="dk1"/>
              </a:buClr>
              <a:buSzPct val="88541"/>
              <a:buFont typeface="Arial"/>
              <a:buChar char="•"/>
            </a:pPr>
            <a:r>
              <a:rPr lang="en-US">
                <a:solidFill>
                  <a:srgbClr val="000000"/>
                </a:solidFill>
                <a:latin typeface="Arial"/>
                <a:ea typeface="Arial"/>
                <a:cs typeface="Arial"/>
                <a:sym typeface="Arial"/>
              </a:rPr>
              <a:t>The still frame (first frame) should be of the featured entity whenever possible.</a:t>
            </a:r>
          </a:p>
          <a:p>
            <a:pPr algn="l" rtl="0" lvl="1" marR="0" indent="-285750" marL="742950">
              <a:spcBef>
                <a:spcPts val="560"/>
              </a:spcBef>
              <a:buClr>
                <a:schemeClr val="dk1"/>
              </a:buClr>
              <a:buSzPct val="118055"/>
              <a:buFont typeface="Arial"/>
              <a:buChar char="•"/>
            </a:pPr>
            <a:r>
              <a:rPr sz="2400" lang="en-US">
                <a:solidFill>
                  <a:srgbClr val="000000"/>
                </a:solidFill>
                <a:latin typeface="Arial"/>
                <a:ea typeface="Arial"/>
                <a:cs typeface="Arial"/>
                <a:sym typeface="Arial"/>
              </a:rPr>
              <a:t>Who hosts the media? What impact will this have on usability?</a:t>
            </a:r>
          </a:p>
          <a:p>
            <a:pPr rtl="0" lvl="0" indent="0" marL="0">
              <a:lnSpc>
                <a:spcPct val="115000"/>
              </a:lnSpc>
              <a:spcBef>
                <a:spcPts val="0"/>
              </a:spcBef>
              <a:buClr>
                <a:srgbClr val="000000"/>
              </a:buClr>
              <a:buSzPct val="100000"/>
              <a:buFont typeface="Arial"/>
              <a:buNone/>
            </a:pPr>
            <a:r>
              <a:rPr sz="1100" lang="en-US">
                <a:solidFill>
                  <a:srgbClr val="000000"/>
                </a:solidFill>
                <a:latin typeface="Arial"/>
                <a:ea typeface="Arial"/>
                <a:cs typeface="Arial"/>
                <a:sym typeface="Arial"/>
              </a:rPr>
              <a:t>                                                            </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y="0" x="0"/>
          <a:ext cy="0" cx="0"/>
          <a:chOff y="0" x="0"/>
          <a:chExt cy="0" cx="0"/>
        </a:xfrm>
      </p:grpSpPr>
      <p:sp>
        <p:nvSpPr>
          <p:cNvPr id="126" name="Shape 126"/>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trike="noStrike" u="none" b="0" cap="none" baseline="0" sz="3950" lang="en-US" i="0">
                <a:solidFill>
                  <a:schemeClr val="dk1"/>
                </a:solidFill>
                <a:latin typeface="Calibri"/>
                <a:ea typeface="Calibri"/>
                <a:cs typeface="Calibri"/>
                <a:sym typeface="Calibri"/>
              </a:rPr>
              <a:t>Streaming media collections evaluation &amp; assessment</a:t>
            </a:r>
          </a:p>
        </p:txBody>
      </p:sp>
      <p:sp>
        <p:nvSpPr>
          <p:cNvPr id="127" name="Shape 127"/>
          <p:cNvSpPr txBox="1"/>
          <p:nvPr>
            <p:ph idx="1" type="body"/>
          </p:nvPr>
        </p:nvSpPr>
        <p:spPr>
          <a:xfrm>
            <a:off y="1600200" x="457200"/>
            <a:ext cy="4525963" cx="8229600"/>
          </a:xfrm>
          <a:prstGeom prst="rect">
            <a:avLst/>
          </a:prstGeom>
          <a:noFill/>
          <a:ln w="9525" cap="flat">
            <a:solidFill>
              <a:srgbClr val="000000"/>
            </a:solidFill>
            <a:prstDash val="solid"/>
            <a:round/>
            <a:headEnd w="med" len="med" type="none"/>
            <a:tailEnd w="med" len="med" type="none"/>
          </a:ln>
        </p:spPr>
        <p:txBody>
          <a:bodyPr bIns="45700" rIns="91425" lIns="91425" tIns="45700" anchor="t" anchorCtr="0">
            <a:noAutofit/>
          </a:bodyPr>
          <a:lstStyle/>
          <a:p>
            <a:pPr algn="l" rtl="0" lvl="1" marR="0" indent="-285750" marL="742950">
              <a:spcBef>
                <a:spcPts val="560"/>
              </a:spcBef>
              <a:buClr>
                <a:schemeClr val="dk1"/>
              </a:buClr>
              <a:buSzPct val="88541"/>
              <a:buFont typeface="Arial"/>
              <a:buChar char="•"/>
            </a:pPr>
            <a:r>
              <a:rPr lang="en-US"/>
              <a:t>S</a:t>
            </a:r>
            <a:r>
              <a:rPr strike="noStrike" u="none" b="0" cap="none" baseline="0" sz="2800" lang="en-US" i="0">
                <a:solidFill>
                  <a:schemeClr val="dk1"/>
                </a:solidFill>
                <a:latin typeface="Calibri"/>
                <a:ea typeface="Calibri"/>
                <a:cs typeface="Calibri"/>
                <a:sym typeface="Calibri"/>
              </a:rPr>
              <a:t>tats reporting</a:t>
            </a:r>
          </a:p>
          <a:p>
            <a:pPr algn="l" rtl="0" lvl="2" marR="0" indent="-225425" marL="1143000">
              <a:spcBef>
                <a:spcPts val="560"/>
              </a:spcBef>
              <a:buClr>
                <a:schemeClr val="dk1"/>
              </a:buClr>
              <a:buSzPct val="72916"/>
              <a:buFont typeface="Arial"/>
              <a:buChar char="•"/>
            </a:pPr>
            <a:r>
              <a:rPr lang="en-US">
                <a:solidFill>
                  <a:srgbClr val="000000"/>
                </a:solidFill>
              </a:rPr>
              <a:t>COUNTER 3 allows recording of downloads of images, videos, podcasts, etc. in the context of a database </a:t>
            </a:r>
          </a:p>
          <a:p>
            <a:pPr algn="l" rtl="0" lvl="2" marR="0" indent="-225425" marL="1143000">
              <a:spcBef>
                <a:spcPts val="560"/>
              </a:spcBef>
              <a:buClr>
                <a:schemeClr val="dk1"/>
              </a:buClr>
              <a:buSzPct val="72916"/>
              <a:buFont typeface="Arial"/>
              <a:buChar char="•"/>
            </a:pPr>
            <a:r>
              <a:rPr lang="en-US">
                <a:solidFill>
                  <a:srgbClr val="000000"/>
                </a:solidFill>
              </a:rPr>
              <a:t>COUNTER 4 introduces a Multimedia  Report specifically for tracking use of image and other collections</a:t>
            </a:r>
          </a:p>
          <a:p>
            <a:pPr algn="l" rtl="0" lvl="3" marR="0" indent="-241300" marL="1600200">
              <a:spcBef>
                <a:spcPts val="560"/>
              </a:spcBef>
              <a:buClr>
                <a:schemeClr val="dk1"/>
              </a:buClr>
              <a:buSzPct val="72916"/>
              <a:buFont typeface="Arial"/>
              <a:buChar char="•"/>
            </a:pPr>
            <a:r>
              <a:rPr lang="en-US">
                <a:solidFill>
                  <a:srgbClr val="000000"/>
                </a:solidFill>
                <a:latin typeface="Arial"/>
                <a:ea typeface="Arial"/>
                <a:cs typeface="Arial"/>
                <a:sym typeface="Arial"/>
              </a:rPr>
              <a:t>Counts the number of requests for full content units (a picture, audio recording, video, etc.) by month and collection vs searches</a:t>
            </a:r>
          </a:p>
          <a:p>
            <a:pPr algn="l" rtl="0" lvl="1" marR="0" indent="-285750" marL="742950">
              <a:spcBef>
                <a:spcPts val="560"/>
              </a:spcBef>
              <a:buClr>
                <a:schemeClr val="dk1"/>
              </a:buClr>
              <a:buSzPct val="101190"/>
              <a:buFont typeface="Arial"/>
              <a:buChar char="•"/>
            </a:pPr>
            <a:r>
              <a:rPr strike="noStrike" u="none" b="0" cap="none" baseline="0" sz="2800" lang="en-US" i="0">
                <a:solidFill>
                  <a:schemeClr val="dk1"/>
                </a:solidFill>
                <a:latin typeface="Calibri"/>
                <a:ea typeface="Calibri"/>
                <a:cs typeface="Calibri"/>
                <a:sym typeface="Calibri"/>
              </a:rPr>
              <a:t>Cost per use vs. learning outcomes</a:t>
            </a:r>
          </a:p>
          <a:p>
            <a:pPr algn="l" rtl="0" lvl="0" marR="0" indent="-342900" marL="342900">
              <a:spcBef>
                <a:spcPts val="640"/>
              </a:spcBef>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y="0" x="0"/>
          <a:ext cy="0" cx="0"/>
          <a:chOff y="0" x="0"/>
          <a:chExt cy="0" cx="0"/>
        </a:xfrm>
      </p:grpSpPr>
      <p:sp>
        <p:nvSpPr>
          <p:cNvPr id="132" name="Shape 132"/>
          <p:cNvSpPr txBox="1"/>
          <p:nvPr>
            <p:ph type="title"/>
          </p:nvPr>
        </p:nvSpPr>
        <p:spPr>
          <a:xfrm>
            <a:off y="274637" x="457200"/>
            <a:ext cy="1143000" cx="8229600"/>
          </a:xfrm>
          <a:prstGeom prst="rect">
            <a:avLst/>
          </a:prstGeom>
          <a:noFill/>
          <a:ln>
            <a:noFill/>
          </a:ln>
        </p:spPr>
        <p:txBody>
          <a:bodyPr bIns="45700" rIns="91425" lIns="91425" tIns="45700" anchor="ctr" anchorCtr="0">
            <a:noAutofit/>
          </a:bodyPr>
          <a:lstStyle/>
          <a:p>
            <a:pPr algn="ctr" rtl="0" lvl="0" marR="0" indent="0" marL="0">
              <a:spcBef>
                <a:spcPts val="0"/>
              </a:spcBef>
              <a:buClr>
                <a:schemeClr val="dk1"/>
              </a:buClr>
              <a:buSzPct val="25000"/>
              <a:buFont typeface="Calibri"/>
              <a:buNone/>
            </a:pPr>
            <a:r>
              <a:rPr sz="3950" lang="en-US"/>
              <a:t>Questions?</a:t>
            </a:r>
          </a:p>
        </p:txBody>
      </p:sp>
      <p:sp>
        <p:nvSpPr>
          <p:cNvPr id="133" name="Shape 133"/>
          <p:cNvSpPr txBox="1"/>
          <p:nvPr>
            <p:ph idx="1" type="body"/>
          </p:nvPr>
        </p:nvSpPr>
        <p:spPr>
          <a:xfrm>
            <a:off y="1315775" x="457200"/>
            <a:ext cy="5031899" cx="8324400"/>
          </a:xfrm>
          <a:prstGeom prst="rect">
            <a:avLst/>
          </a:prstGeom>
          <a:noFill/>
          <a:ln>
            <a:noFill/>
          </a:ln>
        </p:spPr>
        <p:txBody>
          <a:bodyPr bIns="45700" rIns="91425" lIns="91425" tIns="45700" anchor="t" anchorCtr="0">
            <a:noAutofit/>
          </a:bodyPr>
          <a:lstStyle/>
          <a:p>
            <a:pPr algn="l" rtl="0" lvl="0" marR="0" indent="-222250" marL="342900">
              <a:spcBef>
                <a:spcPts val="640"/>
              </a:spcBef>
              <a:buClr>
                <a:schemeClr val="dk1"/>
              </a:buClr>
              <a:buSzPct val="105555"/>
              <a:buFont typeface="Calibri"/>
              <a:buNone/>
            </a:pPr>
            <a:r>
              <a:rPr b="1" sz="1800" lang="en-US">
                <a:solidFill>
                  <a:srgbClr val="000000"/>
                </a:solidFill>
                <a:latin typeface="Ubuntu"/>
                <a:ea typeface="Ubuntu"/>
                <a:cs typeface="Ubuntu"/>
                <a:sym typeface="Ubuntu"/>
              </a:rPr>
              <a:t>Scott Spicer</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Media Outreach and Learning Spaces Librarian</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University of Minnesota</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Email: spic0016@umn.edu</a:t>
            </a:r>
          </a:p>
          <a:p>
            <a:r>
              <a:t/>
            </a:r>
          </a:p>
          <a:p>
            <a:pPr algn="l" rtl="0" lvl="0" marR="0" indent="-222250" marL="342900">
              <a:spcBef>
                <a:spcPts val="640"/>
              </a:spcBef>
              <a:buClr>
                <a:schemeClr val="dk1"/>
              </a:buClr>
              <a:buSzPct val="105555"/>
              <a:buFont typeface="Calibri"/>
              <a:buNone/>
            </a:pPr>
            <a:r>
              <a:rPr b="1" sz="1800" lang="en-US">
                <a:solidFill>
                  <a:srgbClr val="000000"/>
                </a:solidFill>
                <a:latin typeface="Ubuntu"/>
                <a:ea typeface="Ubuntu"/>
                <a:cs typeface="Ubuntu"/>
                <a:sym typeface="Ubuntu"/>
              </a:rPr>
              <a:t>Harry Kaplanian</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Director, Discovery Services</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EBSCO Publishing</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Email: hkaplanian@ebscohost.com</a:t>
            </a:r>
          </a:p>
          <a:p>
            <a:r>
              <a:t/>
            </a:r>
          </a:p>
          <a:p>
            <a:pPr algn="l" rtl="0" lvl="0" marR="0" indent="0" marL="120650">
              <a:spcBef>
                <a:spcPts val="640"/>
              </a:spcBef>
              <a:buClr>
                <a:schemeClr val="dk1"/>
              </a:buClr>
              <a:buSzPct val="105555"/>
              <a:buFont typeface="Calibri"/>
              <a:buNone/>
            </a:pPr>
            <a:r>
              <a:rPr b="1" sz="1800" lang="en-US">
                <a:solidFill>
                  <a:srgbClr val="000000"/>
                </a:solidFill>
                <a:latin typeface="Ubuntu"/>
                <a:ea typeface="Ubuntu"/>
                <a:cs typeface="Ubuntu"/>
                <a:sym typeface="Ubuntu"/>
              </a:rPr>
              <a:t>Aaron Wood</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Vice President, Systems &amp; Data Architecture</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Alexander Street Press</a:t>
            </a:r>
          </a:p>
          <a:p>
            <a:pPr algn="l" rtl="0" lvl="0" marR="0" indent="0" marL="0">
              <a:spcBef>
                <a:spcPts val="640"/>
              </a:spcBef>
              <a:buClr>
                <a:schemeClr val="dk1"/>
              </a:buClr>
              <a:buSzPct val="105555"/>
              <a:buFont typeface="Calibri"/>
              <a:buNone/>
            </a:pPr>
            <a:r>
              <a:rPr sz="1800" lang="en-US">
                <a:solidFill>
                  <a:srgbClr val="000000"/>
                </a:solidFill>
                <a:latin typeface="Ubuntu"/>
                <a:ea typeface="Ubuntu"/>
                <a:cs typeface="Ubuntu"/>
                <a:sym typeface="Ubuntu"/>
              </a:rPr>
              <a:t>Email: awood@astreetpress.com</a:t>
            </a:r>
          </a:p>
          <a:p>
            <a:r>
              <a:t/>
            </a:r>
          </a:p>
          <a:p>
            <a:r>
              <a:t/>
            </a:r>
          </a:p>
          <a:p>
            <a:r>
              <a:t/>
            </a:r>
          </a:p>
          <a:p>
            <a:r>
              <a:t/>
            </a:r>
          </a:p>
          <a:p>
            <a:pPr algn="l" rtl="0" lvl="0" marR="0" indent="-342900" marL="342900">
              <a:spcBef>
                <a:spcPts val="640"/>
              </a:spcBef>
              <a:buClr>
                <a:schemeClr val="dk1"/>
              </a:buClr>
              <a:buSzPct val="25000"/>
              <a:buFont typeface="Calibri"/>
              <a:buNone/>
            </a:pPr>
            <a:r>
              <a:rPr strike="noStrike" u="none" b="0" cap="none" baseline="0" sz="3200" lang="en-US" i="0">
                <a:solidFill>
                  <a:schemeClr val="dk1"/>
                </a:solidFill>
                <a:latin typeface="Calibri"/>
                <a:ea typeface="Calibri"/>
                <a:cs typeface="Calibri"/>
                <a:sym typeface="Calibri"/>
              </a:rPr>
              <a:t> </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