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01" r:id="rId3"/>
    <p:sldId id="259" r:id="rId4"/>
    <p:sldId id="274" r:id="rId5"/>
    <p:sldId id="257" r:id="rId6"/>
    <p:sldId id="302" r:id="rId7"/>
    <p:sldId id="271" r:id="rId8"/>
    <p:sldId id="273" r:id="rId9"/>
    <p:sldId id="298" r:id="rId10"/>
    <p:sldId id="299" r:id="rId11"/>
    <p:sldId id="300" r:id="rId12"/>
    <p:sldId id="296" r:id="rId13"/>
    <p:sldId id="295" r:id="rId14"/>
    <p:sldId id="297" r:id="rId15"/>
    <p:sldId id="294" r:id="rId16"/>
    <p:sldId id="269" r:id="rId17"/>
    <p:sldId id="282" r:id="rId18"/>
    <p:sldId id="266" r:id="rId19"/>
    <p:sldId id="277" r:id="rId20"/>
    <p:sldId id="279" r:id="rId21"/>
    <p:sldId id="280" r:id="rId22"/>
    <p:sldId id="272" r:id="rId23"/>
    <p:sldId id="270" r:id="rId24"/>
    <p:sldId id="275" r:id="rId25"/>
    <p:sldId id="261" r:id="rId26"/>
    <p:sldId id="262" r:id="rId27"/>
    <p:sldId id="264" r:id="rId28"/>
    <p:sldId id="265" r:id="rId29"/>
    <p:sldId id="268" r:id="rId30"/>
    <p:sldId id="281" r:id="rId31"/>
    <p:sldId id="304" r:id="rId32"/>
    <p:sldId id="305" r:id="rId33"/>
    <p:sldId id="306" r:id="rId34"/>
    <p:sldId id="267" r:id="rId35"/>
    <p:sldId id="283" r:id="rId36"/>
    <p:sldId id="258" r:id="rId37"/>
    <p:sldId id="263" r:id="rId38"/>
    <p:sldId id="289" r:id="rId39"/>
    <p:sldId id="288" r:id="rId40"/>
    <p:sldId id="292" r:id="rId41"/>
    <p:sldId id="290" r:id="rId42"/>
    <p:sldId id="291" r:id="rId43"/>
    <p:sldId id="285" r:id="rId44"/>
    <p:sldId id="286" r:id="rId45"/>
    <p:sldId id="287" r:id="rId46"/>
    <p:sldId id="293" r:id="rId47"/>
    <p:sldId id="284" r:id="rId48"/>
    <p:sldId id="260" r:id="rId49"/>
    <p:sldId id="303" r:id="rId50"/>
    <p:sldId id="307" r:id="rId51"/>
    <p:sldId id="308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5" autoAdjust="0"/>
    <p:restoredTop sz="94660"/>
  </p:normalViewPr>
  <p:slideViewPr>
    <p:cSldViewPr>
      <p:cViewPr varScale="1">
        <p:scale>
          <a:sx n="69" d="100"/>
          <a:sy n="69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F822A-BDCE-46E7-9B17-FE620544D5AA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62636-44E8-412A-9698-33248CCD16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62636-44E8-412A-9698-33248CCD16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62636-44E8-412A-9698-33248CCD166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62636-44E8-412A-9698-33248CCD166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EABC4-EC17-46AC-B42A-6760DA4C2127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65FC8-49DA-4994-813A-2B5C0224B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a/d.umn.edu/presentation/d/1C4Ud6FErDo3NWJIvN-QO51nu3RaBxyQPkPQuAg-pRBg/edit?usp=sharing%5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jh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6656" y="-381000"/>
            <a:ext cx="9160656" cy="6096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5029200"/>
            <a:ext cx="77724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Engravers MT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Engravers MT" pitchFamily="18" charset="0"/>
                <a:ea typeface="+mj-ea"/>
                <a:cs typeface="+mj-cs"/>
              </a:rPr>
              <a:t/>
            </a:r>
            <a:br>
              <a:rPr kumimoji="0" lang="en-US" sz="1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Engravers MT" pitchFamily="18" charset="0"/>
                <a:ea typeface="+mj-ea"/>
                <a:cs typeface="+mj-cs"/>
              </a:rPr>
            </a:b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  <a:t>Manifestations from Our Local </a:t>
            </a:r>
            <a:b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</a:b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  <a:t>Rust Belt </a:t>
            </a:r>
            <a:r>
              <a:rPr kumimoji="0" lang="en-US" sz="1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  <a:t>Steampunk</a:t>
            </a: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  <a:t> Scene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 Extra Bold" pitchFamily="18" charset="0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Engravers MT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orn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2400" y="0"/>
            <a:ext cx="4572001" cy="6858000"/>
          </a:xfrm>
        </p:spPr>
      </p:pic>
      <p:pic>
        <p:nvPicPr>
          <p:cNvPr id="5" name="Picture 4" descr="horn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orn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14800" cy="5486400"/>
          </a:xfrm>
        </p:spPr>
      </p:pic>
      <p:pic>
        <p:nvPicPr>
          <p:cNvPr id="5" name="Picture 4" descr="horn 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vall weap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0"/>
            <a:ext cx="443626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svall mas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0"/>
            <a:ext cx="4419600" cy="68322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ichard at table w wa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0"/>
            <a:ext cx="54863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ichard and gu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h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0"/>
            <a:ext cx="4419600" cy="68302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DSC006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0"/>
            <a:ext cx="5181600" cy="69088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h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-1"/>
            <a:ext cx="5486400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DSC006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57650" cy="5410200"/>
          </a:xfrm>
        </p:spPr>
      </p:pic>
      <p:pic>
        <p:nvPicPr>
          <p:cNvPr id="5" name="Picture 4" descr="DSC006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Outline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Confessions of a </a:t>
            </a:r>
            <a:r>
              <a:rPr lang="en-US" dirty="0" err="1" smtClean="0"/>
              <a:t>Steampunk</a:t>
            </a:r>
            <a:r>
              <a:rPr lang="en-US" dirty="0" smtClean="0"/>
              <a:t> Journalist </a:t>
            </a:r>
          </a:p>
          <a:p>
            <a:r>
              <a:rPr lang="en-US" dirty="0" smtClean="0"/>
              <a:t>The Benefits of </a:t>
            </a:r>
            <a:r>
              <a:rPr lang="en-US" dirty="0" err="1" smtClean="0"/>
              <a:t>Steampunk</a:t>
            </a:r>
            <a:endParaRPr lang="en-US" dirty="0" smtClean="0"/>
          </a:p>
          <a:p>
            <a:r>
              <a:rPr lang="en-US" dirty="0" smtClean="0"/>
              <a:t>The Path to Chronicle</a:t>
            </a:r>
          </a:p>
          <a:p>
            <a:r>
              <a:rPr lang="en-US" dirty="0" smtClean="0"/>
              <a:t>The First DAI </a:t>
            </a:r>
            <a:r>
              <a:rPr lang="en-US" dirty="0" err="1" smtClean="0"/>
              <a:t>Steampunk</a:t>
            </a:r>
            <a:r>
              <a:rPr lang="en-US" dirty="0" smtClean="0"/>
              <a:t> Adventure</a:t>
            </a:r>
          </a:p>
          <a:p>
            <a:r>
              <a:rPr lang="en-US" dirty="0" smtClean="0"/>
              <a:t>Friends of Industry</a:t>
            </a:r>
          </a:p>
          <a:p>
            <a:r>
              <a:rPr lang="en-US" dirty="0" smtClean="0"/>
              <a:t>Expanding Circles and Intersecting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SC006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DSC006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67200" y="0"/>
            <a:ext cx="5143500" cy="6858000"/>
          </a:xfrm>
        </p:spPr>
      </p:pic>
      <p:pic>
        <p:nvPicPr>
          <p:cNvPr id="4" name="Content Placeholder 3" descr="DSC006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axinoscope of j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0"/>
            <a:ext cx="7315200" cy="591068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5943600"/>
            <a:ext cx="8229600" cy="56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Praxinoscope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nature1879_praxinoscope_reynau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0"/>
            <a:ext cx="4114800" cy="6433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Zoetr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0"/>
            <a:ext cx="5410200" cy="5924515"/>
          </a:xfrm>
        </p:spPr>
      </p:pic>
      <p:sp>
        <p:nvSpPr>
          <p:cNvPr id="5" name="Rectangle 4"/>
          <p:cNvSpPr/>
          <p:nvPr/>
        </p:nvSpPr>
        <p:spPr>
          <a:xfrm>
            <a:off x="304800" y="63246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Zoetrope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2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-1"/>
            <a:ext cx="4495800" cy="6881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5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9719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7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19200" y="0"/>
            <a:ext cx="6972300" cy="6858000"/>
          </a:xfrm>
        </p:spPr>
      </p:pic>
      <p:pic>
        <p:nvPicPr>
          <p:cNvPr id="5" name="Picture 4" descr="AJP_0775-Edit-Edit-Edit-Edit-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8680" y="0"/>
            <a:ext cx="44653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ustavethevillian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00600" cy="6890813"/>
          </a:xfrm>
        </p:spPr>
      </p:pic>
      <p:pic>
        <p:nvPicPr>
          <p:cNvPr id="5" name="Content Placeholder 3" descr="thecoupl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-421441"/>
            <a:ext cx="4343400" cy="7279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h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-22861"/>
            <a:ext cx="4572000" cy="68808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ustave pyramid-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8824" cy="62484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61722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Steampunk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Northland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DSC088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90600" y="5791200"/>
            <a:ext cx="7696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Steampunk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Influenced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nergized co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0"/>
            <a:ext cx="4572001" cy="68580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67400" y="274638"/>
            <a:ext cx="2819400" cy="6583362"/>
          </a:xfrm>
        </p:spPr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Heino</a:t>
            </a:r>
            <a:r>
              <a:rPr lang="en-US" dirty="0" smtClean="0"/>
              <a:t> </a:t>
            </a:r>
            <a:r>
              <a:rPr lang="en-US" sz="3600" dirty="0" smtClean="0"/>
              <a:t>Photography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tty Mahnke Designs co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0"/>
            <a:ext cx="4572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d co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jh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0"/>
            <a:ext cx="4572000" cy="6857999"/>
          </a:xfr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2819400" y="6172200"/>
            <a:ext cx="3962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Dead to Rights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Steampunk</a:t>
            </a:r>
            <a:r>
              <a:rPr lang="en-US" dirty="0" smtClean="0"/>
              <a:t> &amp; Fantasy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8229600" cy="60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friendsofindustrystudios@gmail.com  </a:t>
            </a:r>
          </a:p>
          <a:p>
            <a:endParaRPr lang="en-US" dirty="0"/>
          </a:p>
        </p:txBody>
      </p:sp>
      <p:pic>
        <p:nvPicPr>
          <p:cNvPr id="4" name="Content Placeholder 5" descr="21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447800"/>
            <a:ext cx="617606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-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9144001" cy="60807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ntergalacticaBIGEMBOX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5564" cy="5943600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6019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Kate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Dupre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Patricia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Mahnke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Ed Newman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ildingAurora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533400" y="0"/>
            <a:ext cx="10278970" cy="6858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2362200"/>
            <a:ext cx="30480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Professor Minerva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Delphina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Wonderborn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162800" y="1828800"/>
            <a:ext cx="16764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 Jules Langdon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Lafón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ildingAuro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78970" cy="6858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6000" y="4191000"/>
            <a:ext cx="30480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Aurora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</a:t>
            </a:r>
            <a:r>
              <a:rPr lang="en-US" dirty="0" err="1" smtClean="0"/>
              <a:t>Steampunk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Teaches History</a:t>
            </a:r>
          </a:p>
          <a:p>
            <a:r>
              <a:rPr lang="en-US" dirty="0" smtClean="0"/>
              <a:t>Develops and Broadens Imagination</a:t>
            </a:r>
          </a:p>
          <a:p>
            <a:r>
              <a:rPr lang="en-US" dirty="0" smtClean="0"/>
              <a:t>Teaches Collaboration Skills</a:t>
            </a:r>
          </a:p>
          <a:p>
            <a:r>
              <a:rPr lang="en-US" dirty="0" smtClean="0"/>
              <a:t>Entertainment</a:t>
            </a:r>
          </a:p>
          <a:p>
            <a:r>
              <a:rPr lang="en-US" dirty="0" smtClean="0"/>
              <a:t>Aesthetics</a:t>
            </a:r>
          </a:p>
          <a:p>
            <a:r>
              <a:rPr lang="en-US" dirty="0" smtClean="0"/>
              <a:t>Personal Satisfaction</a:t>
            </a:r>
            <a:endParaRPr lang="en-US" dirty="0"/>
          </a:p>
          <a:p>
            <a:r>
              <a:rPr lang="en-US" dirty="0" smtClean="0"/>
              <a:t>Role Playing &amp; Self-Expression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rLafo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62000" y="0"/>
            <a:ext cx="1027897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bin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7897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ildingAurora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81000" y="0"/>
            <a:ext cx="1027897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ycollag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0"/>
            <a:ext cx="85725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ycollag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0"/>
            <a:ext cx="85725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achingO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6862" cy="6096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worlds collide…”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heTou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36862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if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09600" y="0"/>
            <a:ext cx="1027897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uroraprint collaborative illumin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81000" y="0"/>
            <a:ext cx="103030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7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Google “</a:t>
            </a:r>
            <a:r>
              <a:rPr lang="en-US" dirty="0" err="1" smtClean="0"/>
              <a:t>Steampunk</a:t>
            </a:r>
            <a:r>
              <a:rPr lang="en-US" dirty="0" smtClean="0"/>
              <a:t> </a:t>
            </a:r>
            <a:r>
              <a:rPr lang="en-US" dirty="0" err="1" smtClean="0"/>
              <a:t>Ennyman</a:t>
            </a:r>
            <a:r>
              <a:rPr lang="en-US" dirty="0" smtClean="0"/>
              <a:t>”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Ennyman’s</a:t>
            </a:r>
            <a:r>
              <a:rPr lang="en-US" dirty="0" smtClean="0"/>
              <a:t> Territory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Look for </a:t>
            </a:r>
            <a:r>
              <a:rPr lang="en-US" dirty="0" err="1" smtClean="0"/>
              <a:t>Intergalactica</a:t>
            </a:r>
            <a:r>
              <a:rPr lang="en-US" dirty="0" smtClean="0"/>
              <a:t> online later this year, a production of N&amp;L Publishing.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ronic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5181600"/>
            <a:ext cx="68580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Chronicle was the first local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Steampunk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event as far as I’m aware.” ~Richard </a:t>
            </a: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Rosvall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https://docs.google.com/a/d.umn.edu/presentation/d/1C4Ud6FErDo3NWJIvN-QO51nu3RaBxyQPkPQuAg-pRBg/edit?usp=sharing\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ric horn aaoi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0"/>
            <a:ext cx="447913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ptical transmit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9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rojecting praxinosco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66562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or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28600" y="0"/>
            <a:ext cx="4572001" cy="6858000"/>
          </a:xfrm>
        </p:spPr>
      </p:pic>
      <p:pic>
        <p:nvPicPr>
          <p:cNvPr id="5" name="Picture 4" descr="horn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3069</TotalTime>
  <Words>140</Words>
  <Application>Microsoft Office PowerPoint</Application>
  <PresentationFormat>On-screen Show (4:3)</PresentationFormat>
  <Paragraphs>44</Paragraphs>
  <Slides>51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Outline</vt:lpstr>
      <vt:lpstr>Slide 3</vt:lpstr>
      <vt:lpstr>Benefits of Steampunk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John Heino Photography</vt:lpstr>
      <vt:lpstr>Slide 32</vt:lpstr>
      <vt:lpstr>Slide 33</vt:lpstr>
      <vt:lpstr>Slide 34</vt:lpstr>
      <vt:lpstr>Steampunk &amp; Fantasy Calendar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For MORE INFORMATION</vt:lpstr>
      <vt:lpstr>Slide 50</vt:lpstr>
      <vt:lpstr>Slide 51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21</cp:revision>
  <dcterms:created xsi:type="dcterms:W3CDTF">2013-04-28T19:53:29Z</dcterms:created>
  <dcterms:modified xsi:type="dcterms:W3CDTF">2013-05-14T12:06:26Z</dcterms:modified>
</cp:coreProperties>
</file>