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0" r:id="rId1"/>
  </p:sldMasterIdLst>
  <p:notesMasterIdLst>
    <p:notesMasterId r:id="rId20"/>
  </p:notesMasterIdLst>
  <p:sldIdLst>
    <p:sldId id="256" r:id="rId2"/>
    <p:sldId id="307" r:id="rId3"/>
    <p:sldId id="298" r:id="rId4"/>
    <p:sldId id="308" r:id="rId5"/>
    <p:sldId id="319" r:id="rId6"/>
    <p:sldId id="296" r:id="rId7"/>
    <p:sldId id="321" r:id="rId8"/>
    <p:sldId id="322" r:id="rId9"/>
    <p:sldId id="310" r:id="rId10"/>
    <p:sldId id="309" r:id="rId11"/>
    <p:sldId id="323" r:id="rId12"/>
    <p:sldId id="312" r:id="rId13"/>
    <p:sldId id="315" r:id="rId14"/>
    <p:sldId id="313" r:id="rId15"/>
    <p:sldId id="316" r:id="rId16"/>
    <p:sldId id="317" r:id="rId17"/>
    <p:sldId id="314" r:id="rId18"/>
    <p:sldId id="275" r:id="rId1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D1D9"/>
    <a:srgbClr val="CC00CC"/>
    <a:srgbClr val="96EE54"/>
    <a:srgbClr val="8CAED8"/>
    <a:srgbClr val="769F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604C789-ED6B-45A1-A7F2-F07F8EDDDC04}">
  <a:tblStyle styleId="{D604C789-ED6B-45A1-A7F2-F07F8EDDDC04}"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093C2F8-9693-4229-8D5A-0EC416FF441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26" autoAdjust="0"/>
    <p:restoredTop sz="73112" autoAdjust="0"/>
  </p:normalViewPr>
  <p:slideViewPr>
    <p:cSldViewPr snapToGrid="0">
      <p:cViewPr varScale="1">
        <p:scale>
          <a:sx n="67" d="100"/>
          <a:sy n="67" d="100"/>
        </p:scale>
        <p:origin x="1092" y="6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die Schuldt" userId="de99ec1655bc62ec" providerId="LiveId" clId="{29DB76B5-C609-4188-8E2F-57875ABED1AB}"/>
    <pc:docChg chg="undo custSel addSld delSld modSld sldOrd">
      <pc:chgData name="Sadie Schuldt" userId="de99ec1655bc62ec" providerId="LiveId" clId="{29DB76B5-C609-4188-8E2F-57875ABED1AB}" dt="2022-04-16T19:47:11.660" v="3976" actId="20577"/>
      <pc:docMkLst>
        <pc:docMk/>
      </pc:docMkLst>
      <pc:sldChg chg="del">
        <pc:chgData name="Sadie Schuldt" userId="de99ec1655bc62ec" providerId="LiveId" clId="{29DB76B5-C609-4188-8E2F-57875ABED1AB}" dt="2022-04-15T20:36:29.260" v="370" actId="47"/>
        <pc:sldMkLst>
          <pc:docMk/>
          <pc:sldMk cId="0" sldId="262"/>
        </pc:sldMkLst>
      </pc:sldChg>
      <pc:sldChg chg="del">
        <pc:chgData name="Sadie Schuldt" userId="de99ec1655bc62ec" providerId="LiveId" clId="{29DB76B5-C609-4188-8E2F-57875ABED1AB}" dt="2022-04-15T20:36:32.444" v="372" actId="47"/>
        <pc:sldMkLst>
          <pc:docMk/>
          <pc:sldMk cId="0" sldId="263"/>
        </pc:sldMkLst>
      </pc:sldChg>
      <pc:sldChg chg="del">
        <pc:chgData name="Sadie Schuldt" userId="de99ec1655bc62ec" providerId="LiveId" clId="{29DB76B5-C609-4188-8E2F-57875ABED1AB}" dt="2022-04-15T20:36:27.760" v="369" actId="47"/>
        <pc:sldMkLst>
          <pc:docMk/>
          <pc:sldMk cId="0" sldId="265"/>
        </pc:sldMkLst>
      </pc:sldChg>
      <pc:sldChg chg="addSp delSp modSp mod modNotesTx">
        <pc:chgData name="Sadie Schuldt" userId="de99ec1655bc62ec" providerId="LiveId" clId="{29DB76B5-C609-4188-8E2F-57875ABED1AB}" dt="2022-04-16T01:09:39.990" v="2027" actId="1076"/>
        <pc:sldMkLst>
          <pc:docMk/>
          <pc:sldMk cId="2881375518" sldId="296"/>
        </pc:sldMkLst>
        <pc:spChg chg="mod">
          <ac:chgData name="Sadie Schuldt" userId="de99ec1655bc62ec" providerId="LiveId" clId="{29DB76B5-C609-4188-8E2F-57875ABED1AB}" dt="2022-04-16T01:09:35.697" v="2026" actId="1076"/>
          <ac:spMkLst>
            <pc:docMk/>
            <pc:sldMk cId="2881375518" sldId="296"/>
            <ac:spMk id="2" creationId="{07F41F23-9FDC-430A-9FC2-07A36E12789B}"/>
          </ac:spMkLst>
        </pc:spChg>
        <pc:spChg chg="del mod">
          <ac:chgData name="Sadie Schuldt" userId="de99ec1655bc62ec" providerId="LiveId" clId="{29DB76B5-C609-4188-8E2F-57875ABED1AB}" dt="2022-04-16T00:46:15.398" v="1195" actId="478"/>
          <ac:spMkLst>
            <pc:docMk/>
            <pc:sldMk cId="2881375518" sldId="296"/>
            <ac:spMk id="7" creationId="{ACE8B364-3F76-4A52-A056-4C169178075E}"/>
          </ac:spMkLst>
        </pc:spChg>
        <pc:graphicFrameChg chg="add mod modGraphic">
          <ac:chgData name="Sadie Schuldt" userId="de99ec1655bc62ec" providerId="LiveId" clId="{29DB76B5-C609-4188-8E2F-57875ABED1AB}" dt="2022-04-16T01:09:39.990" v="2027" actId="1076"/>
          <ac:graphicFrameMkLst>
            <pc:docMk/>
            <pc:sldMk cId="2881375518" sldId="296"/>
            <ac:graphicFrameMk id="8" creationId="{FD93D7C9-651B-4A56-AA60-53EE53BE4004}"/>
          </ac:graphicFrameMkLst>
        </pc:graphicFrameChg>
      </pc:sldChg>
      <pc:sldChg chg="del">
        <pc:chgData name="Sadie Schuldt" userId="de99ec1655bc62ec" providerId="LiveId" clId="{29DB76B5-C609-4188-8E2F-57875ABED1AB}" dt="2022-04-15T20:36:35.333" v="374" actId="47"/>
        <pc:sldMkLst>
          <pc:docMk/>
          <pc:sldMk cId="216376633" sldId="297"/>
        </pc:sldMkLst>
      </pc:sldChg>
      <pc:sldChg chg="modSp mod ord modNotesTx">
        <pc:chgData name="Sadie Schuldt" userId="de99ec1655bc62ec" providerId="LiveId" clId="{29DB76B5-C609-4188-8E2F-57875ABED1AB}" dt="2022-04-16T00:38:48.779" v="1087" actId="14861"/>
        <pc:sldMkLst>
          <pc:docMk/>
          <pc:sldMk cId="2343644097" sldId="298"/>
        </pc:sldMkLst>
        <pc:spChg chg="mod">
          <ac:chgData name="Sadie Schuldt" userId="de99ec1655bc62ec" providerId="LiveId" clId="{29DB76B5-C609-4188-8E2F-57875ABED1AB}" dt="2022-04-16T00:38:15.552" v="1085" actId="14100"/>
          <ac:spMkLst>
            <pc:docMk/>
            <pc:sldMk cId="2343644097" sldId="298"/>
            <ac:spMk id="5" creationId="{7145508F-42F4-4D77-8176-AA2A777E8E68}"/>
          </ac:spMkLst>
        </pc:spChg>
        <pc:picChg chg="mod">
          <ac:chgData name="Sadie Schuldt" userId="de99ec1655bc62ec" providerId="LiveId" clId="{29DB76B5-C609-4188-8E2F-57875ABED1AB}" dt="2022-04-16T00:38:48.779" v="1087" actId="14861"/>
          <ac:picMkLst>
            <pc:docMk/>
            <pc:sldMk cId="2343644097" sldId="298"/>
            <ac:picMk id="11" creationId="{9573832A-08FD-4D2F-B783-45C5B9C7EF2F}"/>
          </ac:picMkLst>
        </pc:picChg>
      </pc:sldChg>
      <pc:sldChg chg="del">
        <pc:chgData name="Sadie Schuldt" userId="de99ec1655bc62ec" providerId="LiveId" clId="{29DB76B5-C609-4188-8E2F-57875ABED1AB}" dt="2022-04-15T20:36:33.896" v="373" actId="47"/>
        <pc:sldMkLst>
          <pc:docMk/>
          <pc:sldMk cId="1032743348" sldId="299"/>
        </pc:sldMkLst>
      </pc:sldChg>
      <pc:sldChg chg="del">
        <pc:chgData name="Sadie Schuldt" userId="de99ec1655bc62ec" providerId="LiveId" clId="{29DB76B5-C609-4188-8E2F-57875ABED1AB}" dt="2022-04-15T20:36:30.884" v="371" actId="47"/>
        <pc:sldMkLst>
          <pc:docMk/>
          <pc:sldMk cId="185763554" sldId="300"/>
        </pc:sldMkLst>
      </pc:sldChg>
      <pc:sldChg chg="del">
        <pc:chgData name="Sadie Schuldt" userId="de99ec1655bc62ec" providerId="LiveId" clId="{29DB76B5-C609-4188-8E2F-57875ABED1AB}" dt="2022-04-15T20:36:26.473" v="368" actId="47"/>
        <pc:sldMkLst>
          <pc:docMk/>
          <pc:sldMk cId="612484043" sldId="301"/>
        </pc:sldMkLst>
      </pc:sldChg>
      <pc:sldChg chg="del">
        <pc:chgData name="Sadie Schuldt" userId="de99ec1655bc62ec" providerId="LiveId" clId="{29DB76B5-C609-4188-8E2F-57875ABED1AB}" dt="2022-04-15T20:36:24.808" v="367" actId="47"/>
        <pc:sldMkLst>
          <pc:docMk/>
          <pc:sldMk cId="3258384685" sldId="302"/>
        </pc:sldMkLst>
      </pc:sldChg>
      <pc:sldChg chg="del">
        <pc:chgData name="Sadie Schuldt" userId="de99ec1655bc62ec" providerId="LiveId" clId="{29DB76B5-C609-4188-8E2F-57875ABED1AB}" dt="2022-04-15T20:36:23.259" v="366" actId="47"/>
        <pc:sldMkLst>
          <pc:docMk/>
          <pc:sldMk cId="4287744898" sldId="303"/>
        </pc:sldMkLst>
      </pc:sldChg>
      <pc:sldChg chg="del">
        <pc:chgData name="Sadie Schuldt" userId="de99ec1655bc62ec" providerId="LiveId" clId="{29DB76B5-C609-4188-8E2F-57875ABED1AB}" dt="2022-04-15T20:36:21.350" v="365" actId="47"/>
        <pc:sldMkLst>
          <pc:docMk/>
          <pc:sldMk cId="42384940" sldId="304"/>
        </pc:sldMkLst>
      </pc:sldChg>
      <pc:sldChg chg="del">
        <pc:chgData name="Sadie Schuldt" userId="de99ec1655bc62ec" providerId="LiveId" clId="{29DB76B5-C609-4188-8E2F-57875ABED1AB}" dt="2022-04-15T20:36:19.447" v="364" actId="47"/>
        <pc:sldMkLst>
          <pc:docMk/>
          <pc:sldMk cId="3315947110" sldId="305"/>
        </pc:sldMkLst>
      </pc:sldChg>
      <pc:sldChg chg="del">
        <pc:chgData name="Sadie Schuldt" userId="de99ec1655bc62ec" providerId="LiveId" clId="{29DB76B5-C609-4188-8E2F-57875ABED1AB}" dt="2022-04-15T20:36:17.633" v="363" actId="47"/>
        <pc:sldMkLst>
          <pc:docMk/>
          <pc:sldMk cId="51615587" sldId="306"/>
        </pc:sldMkLst>
      </pc:sldChg>
      <pc:sldChg chg="addSp delSp modSp mod">
        <pc:chgData name="Sadie Schuldt" userId="de99ec1655bc62ec" providerId="LiveId" clId="{29DB76B5-C609-4188-8E2F-57875ABED1AB}" dt="2022-04-16T00:40:10.183" v="1098" actId="1076"/>
        <pc:sldMkLst>
          <pc:docMk/>
          <pc:sldMk cId="139158432" sldId="307"/>
        </pc:sldMkLst>
        <pc:spChg chg="mod">
          <ac:chgData name="Sadie Schuldt" userId="de99ec1655bc62ec" providerId="LiveId" clId="{29DB76B5-C609-4188-8E2F-57875ABED1AB}" dt="2022-04-16T00:37:54.395" v="1082" actId="1076"/>
          <ac:spMkLst>
            <pc:docMk/>
            <pc:sldMk cId="139158432" sldId="307"/>
            <ac:spMk id="8" creationId="{C8A5A480-CC85-4A31-BF23-6DB861090445}"/>
          </ac:spMkLst>
        </pc:spChg>
        <pc:graphicFrameChg chg="mod">
          <ac:chgData name="Sadie Schuldt" userId="de99ec1655bc62ec" providerId="LiveId" clId="{29DB76B5-C609-4188-8E2F-57875ABED1AB}" dt="2022-04-16T00:40:10.183" v="1098" actId="1076"/>
          <ac:graphicFrameMkLst>
            <pc:docMk/>
            <pc:sldMk cId="139158432" sldId="307"/>
            <ac:graphicFrameMk id="7" creationId="{D72418E4-E298-4F48-A154-9B742CACD5E4}"/>
          </ac:graphicFrameMkLst>
        </pc:graphicFrameChg>
        <pc:graphicFrameChg chg="add del modGraphic">
          <ac:chgData name="Sadie Schuldt" userId="de99ec1655bc62ec" providerId="LiveId" clId="{29DB76B5-C609-4188-8E2F-57875ABED1AB}" dt="2022-04-16T00:28:07.977" v="1052" actId="478"/>
          <ac:graphicFrameMkLst>
            <pc:docMk/>
            <pc:sldMk cId="139158432" sldId="307"/>
            <ac:graphicFrameMk id="10" creationId="{066CA3D3-AE3B-4978-8CC1-2FEE17C750E0}"/>
          </ac:graphicFrameMkLst>
        </pc:graphicFrameChg>
      </pc:sldChg>
      <pc:sldChg chg="addSp modSp mod modNotesTx">
        <pc:chgData name="Sadie Schuldt" userId="de99ec1655bc62ec" providerId="LiveId" clId="{29DB76B5-C609-4188-8E2F-57875ABED1AB}" dt="2022-04-16T00:39:30.856" v="1093" actId="1076"/>
        <pc:sldMkLst>
          <pc:docMk/>
          <pc:sldMk cId="470518038" sldId="308"/>
        </pc:sldMkLst>
        <pc:spChg chg="add mod">
          <ac:chgData name="Sadie Schuldt" userId="de99ec1655bc62ec" providerId="LiveId" clId="{29DB76B5-C609-4188-8E2F-57875ABED1AB}" dt="2022-04-16T00:39:30.856" v="1093" actId="1076"/>
          <ac:spMkLst>
            <pc:docMk/>
            <pc:sldMk cId="470518038" sldId="308"/>
            <ac:spMk id="17" creationId="{A38D0808-0D7C-4D04-91AA-23CB6F4B426A}"/>
          </ac:spMkLst>
        </pc:spChg>
      </pc:sldChg>
      <pc:sldChg chg="delSp modSp mod ord modNotesTx">
        <pc:chgData name="Sadie Schuldt" userId="de99ec1655bc62ec" providerId="LiveId" clId="{29DB76B5-C609-4188-8E2F-57875ABED1AB}" dt="2022-04-16T01:32:17.133" v="3426" actId="20577"/>
        <pc:sldMkLst>
          <pc:docMk/>
          <pc:sldMk cId="2961278168" sldId="310"/>
        </pc:sldMkLst>
        <pc:spChg chg="mod">
          <ac:chgData name="Sadie Schuldt" userId="de99ec1655bc62ec" providerId="LiveId" clId="{29DB76B5-C609-4188-8E2F-57875ABED1AB}" dt="2022-04-16T01:26:22.690" v="3041" actId="1076"/>
          <ac:spMkLst>
            <pc:docMk/>
            <pc:sldMk cId="2961278168" sldId="310"/>
            <ac:spMk id="2" creationId="{07F41F23-9FDC-430A-9FC2-07A36E12789B}"/>
          </ac:spMkLst>
        </pc:spChg>
        <pc:spChg chg="mod">
          <ac:chgData name="Sadie Schuldt" userId="de99ec1655bc62ec" providerId="LiveId" clId="{29DB76B5-C609-4188-8E2F-57875ABED1AB}" dt="2022-04-16T01:32:04.011" v="3385" actId="1076"/>
          <ac:spMkLst>
            <pc:docMk/>
            <pc:sldMk cId="2961278168" sldId="310"/>
            <ac:spMk id="7" creationId="{ACE8B364-3F76-4A52-A056-4C169178075E}"/>
          </ac:spMkLst>
        </pc:spChg>
        <pc:picChg chg="del">
          <ac:chgData name="Sadie Schuldt" userId="de99ec1655bc62ec" providerId="LiveId" clId="{29DB76B5-C609-4188-8E2F-57875ABED1AB}" dt="2022-04-16T01:25:46.542" v="2980" actId="478"/>
          <ac:picMkLst>
            <pc:docMk/>
            <pc:sldMk cId="2961278168" sldId="310"/>
            <ac:picMk id="5" creationId="{AF3279FE-81CF-46D4-BDA7-EC78B803BEF5}"/>
          </ac:picMkLst>
        </pc:picChg>
      </pc:sldChg>
      <pc:sldChg chg="modSp del mod">
        <pc:chgData name="Sadie Schuldt" userId="de99ec1655bc62ec" providerId="LiveId" clId="{29DB76B5-C609-4188-8E2F-57875ABED1AB}" dt="2022-04-16T01:32:33.752" v="3428" actId="47"/>
        <pc:sldMkLst>
          <pc:docMk/>
          <pc:sldMk cId="2621526678" sldId="311"/>
        </pc:sldMkLst>
        <pc:spChg chg="mod">
          <ac:chgData name="Sadie Schuldt" userId="de99ec1655bc62ec" providerId="LiveId" clId="{29DB76B5-C609-4188-8E2F-57875ABED1AB}" dt="2022-04-16T01:09:55.485" v="2029" actId="20577"/>
          <ac:spMkLst>
            <pc:docMk/>
            <pc:sldMk cId="2621526678" sldId="311"/>
            <ac:spMk id="7" creationId="{ACE8B364-3F76-4A52-A056-4C169178075E}"/>
          </ac:spMkLst>
        </pc:spChg>
      </pc:sldChg>
      <pc:sldChg chg="addSp modSp mod">
        <pc:chgData name="Sadie Schuldt" userId="de99ec1655bc62ec" providerId="LiveId" clId="{29DB76B5-C609-4188-8E2F-57875ABED1AB}" dt="2022-04-16T00:39:23.776" v="1092" actId="1076"/>
        <pc:sldMkLst>
          <pc:docMk/>
          <pc:sldMk cId="594728555" sldId="312"/>
        </pc:sldMkLst>
        <pc:spChg chg="add mod">
          <ac:chgData name="Sadie Schuldt" userId="de99ec1655bc62ec" providerId="LiveId" clId="{29DB76B5-C609-4188-8E2F-57875ABED1AB}" dt="2022-04-16T00:39:23.776" v="1092" actId="1076"/>
          <ac:spMkLst>
            <pc:docMk/>
            <pc:sldMk cId="594728555" sldId="312"/>
            <ac:spMk id="6" creationId="{F1A86372-C7DF-4DBC-8830-4F59059DEF81}"/>
          </ac:spMkLst>
        </pc:spChg>
      </pc:sldChg>
      <pc:sldChg chg="addSp modSp mod">
        <pc:chgData name="Sadie Schuldt" userId="de99ec1655bc62ec" providerId="LiveId" clId="{29DB76B5-C609-4188-8E2F-57875ABED1AB}" dt="2022-04-16T00:39:45.435" v="1095" actId="1076"/>
        <pc:sldMkLst>
          <pc:docMk/>
          <pc:sldMk cId="2517339260" sldId="316"/>
        </pc:sldMkLst>
        <pc:spChg chg="add mod">
          <ac:chgData name="Sadie Schuldt" userId="de99ec1655bc62ec" providerId="LiveId" clId="{29DB76B5-C609-4188-8E2F-57875ABED1AB}" dt="2022-04-16T00:39:45.435" v="1095" actId="1076"/>
          <ac:spMkLst>
            <pc:docMk/>
            <pc:sldMk cId="2517339260" sldId="316"/>
            <ac:spMk id="6" creationId="{D043E28A-8357-4E08-A375-03587D057251}"/>
          </ac:spMkLst>
        </pc:spChg>
      </pc:sldChg>
      <pc:sldChg chg="modNotesTx">
        <pc:chgData name="Sadie Schuldt" userId="de99ec1655bc62ec" providerId="LiveId" clId="{29DB76B5-C609-4188-8E2F-57875ABED1AB}" dt="2022-04-16T19:44:29.144" v="3501" actId="20577"/>
        <pc:sldMkLst>
          <pc:docMk/>
          <pc:sldMk cId="2724230469" sldId="317"/>
        </pc:sldMkLst>
      </pc:sldChg>
      <pc:sldChg chg="addSp delSp modSp new mod ord modNotesTx">
        <pc:chgData name="Sadie Schuldt" userId="de99ec1655bc62ec" providerId="LiveId" clId="{29DB76B5-C609-4188-8E2F-57875ABED1AB}" dt="2022-04-16T01:33:18.943" v="3434" actId="571"/>
        <pc:sldMkLst>
          <pc:docMk/>
          <pc:sldMk cId="1607749622" sldId="318"/>
        </pc:sldMkLst>
        <pc:spChg chg="mod">
          <ac:chgData name="Sadie Schuldt" userId="de99ec1655bc62ec" providerId="LiveId" clId="{29DB76B5-C609-4188-8E2F-57875ABED1AB}" dt="2022-04-16T00:07:22.008" v="670" actId="14100"/>
          <ac:spMkLst>
            <pc:docMk/>
            <pc:sldMk cId="1607749622" sldId="318"/>
            <ac:spMk id="2" creationId="{025C7650-162E-4A4B-9351-09BDB53CC539}"/>
          </ac:spMkLst>
        </pc:spChg>
        <pc:spChg chg="del">
          <ac:chgData name="Sadie Schuldt" userId="de99ec1655bc62ec" providerId="LiveId" clId="{29DB76B5-C609-4188-8E2F-57875ABED1AB}" dt="2022-04-16T00:06:48.695" v="662" actId="478"/>
          <ac:spMkLst>
            <pc:docMk/>
            <pc:sldMk cId="1607749622" sldId="318"/>
            <ac:spMk id="3" creationId="{8A8B257D-8820-47E5-B532-737DD7C9AEDF}"/>
          </ac:spMkLst>
        </pc:spChg>
        <pc:spChg chg="add mod">
          <ac:chgData name="Sadie Schuldt" userId="de99ec1655bc62ec" providerId="LiveId" clId="{29DB76B5-C609-4188-8E2F-57875ABED1AB}" dt="2022-04-16T01:33:01.847" v="3431" actId="571"/>
          <ac:spMkLst>
            <pc:docMk/>
            <pc:sldMk cId="1607749622" sldId="318"/>
            <ac:spMk id="4" creationId="{07997F2F-5A37-446E-A2F7-FE544019AAFF}"/>
          </ac:spMkLst>
        </pc:spChg>
        <pc:spChg chg="add mod">
          <ac:chgData name="Sadie Schuldt" userId="de99ec1655bc62ec" providerId="LiveId" clId="{29DB76B5-C609-4188-8E2F-57875ABED1AB}" dt="2022-04-16T01:33:15.845" v="3432" actId="571"/>
          <ac:spMkLst>
            <pc:docMk/>
            <pc:sldMk cId="1607749622" sldId="318"/>
            <ac:spMk id="5" creationId="{9413E83D-C321-47EA-A3B1-507BC04E08D8}"/>
          </ac:spMkLst>
        </pc:spChg>
        <pc:spChg chg="add mod">
          <ac:chgData name="Sadie Schuldt" userId="de99ec1655bc62ec" providerId="LiveId" clId="{29DB76B5-C609-4188-8E2F-57875ABED1AB}" dt="2022-04-16T01:33:17.216" v="3433" actId="571"/>
          <ac:spMkLst>
            <pc:docMk/>
            <pc:sldMk cId="1607749622" sldId="318"/>
            <ac:spMk id="6" creationId="{19702B48-9578-4171-8BDD-DD73991CCD90}"/>
          </ac:spMkLst>
        </pc:spChg>
        <pc:spChg chg="add mod">
          <ac:chgData name="Sadie Schuldt" userId="de99ec1655bc62ec" providerId="LiveId" clId="{29DB76B5-C609-4188-8E2F-57875ABED1AB}" dt="2022-04-16T01:33:18.943" v="3434" actId="571"/>
          <ac:spMkLst>
            <pc:docMk/>
            <pc:sldMk cId="1607749622" sldId="318"/>
            <ac:spMk id="7" creationId="{E3B0011E-A3F4-4572-A259-88DAD1FA32EB}"/>
          </ac:spMkLst>
        </pc:spChg>
        <pc:spChg chg="add mod">
          <ac:chgData name="Sadie Schuldt" userId="de99ec1655bc62ec" providerId="LiveId" clId="{29DB76B5-C609-4188-8E2F-57875ABED1AB}" dt="2022-04-16T01:33:18.943" v="3434" actId="571"/>
          <ac:spMkLst>
            <pc:docMk/>
            <pc:sldMk cId="1607749622" sldId="318"/>
            <ac:spMk id="8" creationId="{ACFD0051-0E10-4B11-BA16-6ADBA6F0D786}"/>
          </ac:spMkLst>
        </pc:spChg>
      </pc:sldChg>
      <pc:sldChg chg="delSp modSp new mod setBg modNotesTx">
        <pc:chgData name="Sadie Schuldt" userId="de99ec1655bc62ec" providerId="LiveId" clId="{29DB76B5-C609-4188-8E2F-57875ABED1AB}" dt="2022-04-16T00:40:32.510" v="1099" actId="1076"/>
        <pc:sldMkLst>
          <pc:docMk/>
          <pc:sldMk cId="2328172159" sldId="319"/>
        </pc:sldMkLst>
        <pc:spChg chg="mod">
          <ac:chgData name="Sadie Schuldt" userId="de99ec1655bc62ec" providerId="LiveId" clId="{29DB76B5-C609-4188-8E2F-57875ABED1AB}" dt="2022-04-16T00:40:32.510" v="1099" actId="1076"/>
          <ac:spMkLst>
            <pc:docMk/>
            <pc:sldMk cId="2328172159" sldId="319"/>
            <ac:spMk id="2" creationId="{77016348-0DCD-4B0D-981F-AFD42159E679}"/>
          </ac:spMkLst>
        </pc:spChg>
        <pc:spChg chg="del">
          <ac:chgData name="Sadie Schuldt" userId="de99ec1655bc62ec" providerId="LiveId" clId="{29DB76B5-C609-4188-8E2F-57875ABED1AB}" dt="2022-04-16T00:10:05.395" v="699" actId="478"/>
          <ac:spMkLst>
            <pc:docMk/>
            <pc:sldMk cId="2328172159" sldId="319"/>
            <ac:spMk id="3" creationId="{9B75B81D-62E8-472C-B509-58CCA152950D}"/>
          </ac:spMkLst>
        </pc:spChg>
      </pc:sldChg>
      <pc:sldChg chg="add del ord">
        <pc:chgData name="Sadie Schuldt" userId="de99ec1655bc62ec" providerId="LiveId" clId="{29DB76B5-C609-4188-8E2F-57875ABED1AB}" dt="2022-04-16T01:07:51.182" v="2011" actId="47"/>
        <pc:sldMkLst>
          <pc:docMk/>
          <pc:sldMk cId="4202252002" sldId="320"/>
        </pc:sldMkLst>
      </pc:sldChg>
      <pc:sldChg chg="modSp add mod modNotesTx">
        <pc:chgData name="Sadie Schuldt" userId="de99ec1655bc62ec" providerId="LiveId" clId="{29DB76B5-C609-4188-8E2F-57875ABED1AB}" dt="2022-04-16T01:09:30.348" v="2025" actId="1076"/>
        <pc:sldMkLst>
          <pc:docMk/>
          <pc:sldMk cId="2736596701" sldId="321"/>
        </pc:sldMkLst>
        <pc:spChg chg="mod">
          <ac:chgData name="Sadie Schuldt" userId="de99ec1655bc62ec" providerId="LiveId" clId="{29DB76B5-C609-4188-8E2F-57875ABED1AB}" dt="2022-04-16T01:09:26.852" v="2024" actId="1076"/>
          <ac:spMkLst>
            <pc:docMk/>
            <pc:sldMk cId="2736596701" sldId="321"/>
            <ac:spMk id="2" creationId="{07F41F23-9FDC-430A-9FC2-07A36E12789B}"/>
          </ac:spMkLst>
        </pc:spChg>
        <pc:graphicFrameChg chg="mod modGraphic">
          <ac:chgData name="Sadie Schuldt" userId="de99ec1655bc62ec" providerId="LiveId" clId="{29DB76B5-C609-4188-8E2F-57875ABED1AB}" dt="2022-04-16T01:09:30.348" v="2025" actId="1076"/>
          <ac:graphicFrameMkLst>
            <pc:docMk/>
            <pc:sldMk cId="2736596701" sldId="321"/>
            <ac:graphicFrameMk id="8" creationId="{FD93D7C9-651B-4A56-AA60-53EE53BE4004}"/>
          </ac:graphicFrameMkLst>
        </pc:graphicFrameChg>
      </pc:sldChg>
      <pc:sldChg chg="modSp add mod ord modNotesTx">
        <pc:chgData name="Sadie Schuldt" userId="de99ec1655bc62ec" providerId="LiveId" clId="{29DB76B5-C609-4188-8E2F-57875ABED1AB}" dt="2022-04-16T01:15:09.087" v="2310" actId="313"/>
        <pc:sldMkLst>
          <pc:docMk/>
          <pc:sldMk cId="1660558330" sldId="322"/>
        </pc:sldMkLst>
        <pc:spChg chg="mod">
          <ac:chgData name="Sadie Schuldt" userId="de99ec1655bc62ec" providerId="LiveId" clId="{29DB76B5-C609-4188-8E2F-57875ABED1AB}" dt="2022-04-16T01:09:22.368" v="2023" actId="1076"/>
          <ac:spMkLst>
            <pc:docMk/>
            <pc:sldMk cId="1660558330" sldId="322"/>
            <ac:spMk id="2" creationId="{07F41F23-9FDC-430A-9FC2-07A36E12789B}"/>
          </ac:spMkLst>
        </pc:spChg>
        <pc:graphicFrameChg chg="mod">
          <ac:chgData name="Sadie Schuldt" userId="de99ec1655bc62ec" providerId="LiveId" clId="{29DB76B5-C609-4188-8E2F-57875ABED1AB}" dt="2022-04-16T01:14:57.272" v="2266" actId="12"/>
          <ac:graphicFrameMkLst>
            <pc:docMk/>
            <pc:sldMk cId="1660558330" sldId="322"/>
            <ac:graphicFrameMk id="8" creationId="{FD93D7C9-651B-4A56-AA60-53EE53BE4004}"/>
          </ac:graphicFrameMkLst>
        </pc:graphicFrameChg>
      </pc:sldChg>
      <pc:sldChg chg="addSp delSp modSp add del mod modClrScheme chgLayout modNotesTx">
        <pc:chgData name="Sadie Schuldt" userId="de99ec1655bc62ec" providerId="LiveId" clId="{29DB76B5-C609-4188-8E2F-57875ABED1AB}" dt="2022-04-16T01:32:29.227" v="3427" actId="47"/>
        <pc:sldMkLst>
          <pc:docMk/>
          <pc:sldMk cId="2311502858" sldId="323"/>
        </pc:sldMkLst>
        <pc:spChg chg="mod ord">
          <ac:chgData name="Sadie Schuldt" userId="de99ec1655bc62ec" providerId="LiveId" clId="{29DB76B5-C609-4188-8E2F-57875ABED1AB}" dt="2022-04-16T01:24:48.904" v="2969" actId="700"/>
          <ac:spMkLst>
            <pc:docMk/>
            <pc:sldMk cId="2311502858" sldId="323"/>
            <ac:spMk id="2" creationId="{07F41F23-9FDC-430A-9FC2-07A36E12789B}"/>
          </ac:spMkLst>
        </pc:spChg>
        <pc:spChg chg="mod ord">
          <ac:chgData name="Sadie Schuldt" userId="de99ec1655bc62ec" providerId="LiveId" clId="{29DB76B5-C609-4188-8E2F-57875ABED1AB}" dt="2022-04-16T01:24:48.904" v="2969" actId="700"/>
          <ac:spMkLst>
            <pc:docMk/>
            <pc:sldMk cId="2311502858" sldId="323"/>
            <ac:spMk id="3" creationId="{112CED1B-CEF1-4FB3-B015-F34CF97F9557}"/>
          </ac:spMkLst>
        </pc:spChg>
        <pc:graphicFrameChg chg="add del mod modGraphic">
          <ac:chgData name="Sadie Schuldt" userId="de99ec1655bc62ec" providerId="LiveId" clId="{29DB76B5-C609-4188-8E2F-57875ABED1AB}" dt="2022-04-16T01:25:33.646" v="2977" actId="12269"/>
          <ac:graphicFrameMkLst>
            <pc:docMk/>
            <pc:sldMk cId="2311502858" sldId="323"/>
            <ac:graphicFrameMk id="4" creationId="{078A1C6D-52EB-4F79-8CB6-8EC1BC263B0B}"/>
          </ac:graphicFrameMkLst>
        </pc:graphicFrameChg>
        <pc:graphicFrameChg chg="add del mod modGraphic">
          <ac:chgData name="Sadie Schuldt" userId="de99ec1655bc62ec" providerId="LiveId" clId="{29DB76B5-C609-4188-8E2F-57875ABED1AB}" dt="2022-04-16T01:24:44.136" v="2968" actId="478"/>
          <ac:graphicFrameMkLst>
            <pc:docMk/>
            <pc:sldMk cId="2311502858" sldId="323"/>
            <ac:graphicFrameMk id="5" creationId="{B45DA0D6-53B7-4E60-8417-B2C31E3ADC2E}"/>
          </ac:graphicFrameMkLst>
        </pc:graphicFrameChg>
        <pc:graphicFrameChg chg="add del modGraphic">
          <ac:chgData name="Sadie Schuldt" userId="de99ec1655bc62ec" providerId="LiveId" clId="{29DB76B5-C609-4188-8E2F-57875ABED1AB}" dt="2022-04-16T01:24:35.331" v="2965" actId="1032"/>
          <ac:graphicFrameMkLst>
            <pc:docMk/>
            <pc:sldMk cId="2311502858" sldId="323"/>
            <ac:graphicFrameMk id="6" creationId="{D68144B0-C5D1-4DC8-8485-8D7A50AA2DEF}"/>
          </ac:graphicFrameMkLst>
        </pc:graphicFrameChg>
        <pc:graphicFrameChg chg="del mod">
          <ac:chgData name="Sadie Schuldt" userId="de99ec1655bc62ec" providerId="LiveId" clId="{29DB76B5-C609-4188-8E2F-57875ABED1AB}" dt="2022-04-16T01:16:12.149" v="2314" actId="478"/>
          <ac:graphicFrameMkLst>
            <pc:docMk/>
            <pc:sldMk cId="2311502858" sldId="323"/>
            <ac:graphicFrameMk id="8" creationId="{FD93D7C9-651B-4A56-AA60-53EE53BE4004}"/>
          </ac:graphicFrameMkLst>
        </pc:graphicFrameChg>
      </pc:sldChg>
      <pc:sldChg chg="modNotesTx">
        <pc:chgData name="Sadie Schuldt" userId="de99ec1655bc62ec" providerId="LiveId" clId="{29DB76B5-C609-4188-8E2F-57875ABED1AB}" dt="2022-04-16T19:47:11.660" v="3976" actId="20577"/>
        <pc:sldMkLst>
          <pc:docMk/>
          <pc:sldMk cId="3738120150" sldId="323"/>
        </pc:sldMkLst>
      </pc:sldChg>
      <pc:sldChg chg="new">
        <pc:chgData name="Sadie Schuldt" userId="de99ec1655bc62ec" providerId="LiveId" clId="{29DB76B5-C609-4188-8E2F-57875ABED1AB}" dt="2022-04-16T01:33:37.758" v="3435" actId="680"/>
        <pc:sldMkLst>
          <pc:docMk/>
          <pc:sldMk cId="3961289530" sldId="323"/>
        </pc:sldMkLst>
      </pc:sldChg>
      <pc:sldChg chg="new">
        <pc:chgData name="Sadie Schuldt" userId="de99ec1655bc62ec" providerId="LiveId" clId="{29DB76B5-C609-4188-8E2F-57875ABED1AB}" dt="2022-04-16T01:34:21.893" v="3436" actId="680"/>
        <pc:sldMkLst>
          <pc:docMk/>
          <pc:sldMk cId="173147725" sldId="324"/>
        </pc:sldMkLst>
      </pc:sldChg>
      <pc:sldMasterChg chg="delSldLayout">
        <pc:chgData name="Sadie Schuldt" userId="de99ec1655bc62ec" providerId="LiveId" clId="{29DB76B5-C609-4188-8E2F-57875ABED1AB}" dt="2022-04-15T20:36:32.444" v="372" actId="47"/>
        <pc:sldMasterMkLst>
          <pc:docMk/>
          <pc:sldMasterMk cId="0" sldId="2147483660"/>
        </pc:sldMasterMkLst>
        <pc:sldLayoutChg chg="del">
          <pc:chgData name="Sadie Schuldt" userId="de99ec1655bc62ec" providerId="LiveId" clId="{29DB76B5-C609-4188-8E2F-57875ABED1AB}" dt="2022-04-15T20:36:32.444" v="372" actId="47"/>
          <pc:sldLayoutMkLst>
            <pc:docMk/>
            <pc:sldMasterMk cId="0" sldId="2147483660"/>
            <pc:sldLayoutMk cId="0" sldId="2147483653"/>
          </pc:sldLayoutMkLst>
        </pc:sldLayoutChg>
        <pc:sldLayoutChg chg="del">
          <pc:chgData name="Sadie Schuldt" userId="de99ec1655bc62ec" providerId="LiveId" clId="{29DB76B5-C609-4188-8E2F-57875ABED1AB}" dt="2022-04-15T20:36:24.808" v="367" actId="47"/>
          <pc:sldLayoutMkLst>
            <pc:docMk/>
            <pc:sldMasterMk cId="0" sldId="2147483660"/>
            <pc:sldLayoutMk cId="0" sldId="2147483657"/>
          </pc:sldLayoutMkLst>
        </pc:sldLayoutChg>
      </pc:sldMaster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image" Target="../media/image2.png"/></Relationships>
</file>

<file path=ppt/diagrams/_rels/drawing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image" Target="../media/image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B0C47A-2125-4050-9549-DF03A1808042}"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A646BCB5-BB9A-41B2-A403-86D91655F98D}">
      <dgm:prSet phldrT="[Text]" custT="1"/>
      <dgm:spPr/>
      <dgm:t>
        <a:bodyPr/>
        <a:lstStyle/>
        <a:p>
          <a:r>
            <a:rPr lang="en-US" sz="2400" dirty="0"/>
            <a:t>Determine if you need a license</a:t>
          </a:r>
        </a:p>
      </dgm:t>
    </dgm:pt>
    <dgm:pt modelId="{108BF425-D035-4613-AC9D-5EC7AF936645}" type="parTrans" cxnId="{71747B05-5A5F-4A32-98EC-34B184681F99}">
      <dgm:prSet/>
      <dgm:spPr/>
      <dgm:t>
        <a:bodyPr/>
        <a:lstStyle/>
        <a:p>
          <a:endParaRPr lang="en-US"/>
        </a:p>
      </dgm:t>
    </dgm:pt>
    <dgm:pt modelId="{C99D6703-7001-44CD-8A3B-4D557E20993D}" type="sibTrans" cxnId="{71747B05-5A5F-4A32-98EC-34B184681F99}">
      <dgm:prSet/>
      <dgm:spPr/>
      <dgm:t>
        <a:bodyPr/>
        <a:lstStyle/>
        <a:p>
          <a:endParaRPr lang="en-US"/>
        </a:p>
      </dgm:t>
    </dgm:pt>
    <dgm:pt modelId="{7266D9CB-77C5-4F2A-A3C9-7B7E6AD4A13C}">
      <dgm:prSet phldrT="[Text]" custT="1"/>
      <dgm:spPr/>
      <dgm:t>
        <a:bodyPr/>
        <a:lstStyle/>
        <a:p>
          <a:r>
            <a:rPr lang="en-US" sz="2800" dirty="0"/>
            <a:t>Submit application &amp; payment to City Clerk</a:t>
          </a:r>
        </a:p>
      </dgm:t>
    </dgm:pt>
    <dgm:pt modelId="{D996749B-0F25-4B8A-95B7-DC67ACEB4E83}" type="parTrans" cxnId="{2884B848-BA54-42F6-8219-8574260998B8}">
      <dgm:prSet/>
      <dgm:spPr/>
      <dgm:t>
        <a:bodyPr/>
        <a:lstStyle/>
        <a:p>
          <a:endParaRPr lang="en-US"/>
        </a:p>
      </dgm:t>
    </dgm:pt>
    <dgm:pt modelId="{388E6A8E-5C82-48BD-9DAF-D399BCFBA741}" type="sibTrans" cxnId="{2884B848-BA54-42F6-8219-8574260998B8}">
      <dgm:prSet/>
      <dgm:spPr/>
      <dgm:t>
        <a:bodyPr/>
        <a:lstStyle/>
        <a:p>
          <a:endParaRPr lang="en-US"/>
        </a:p>
      </dgm:t>
    </dgm:pt>
    <dgm:pt modelId="{22E7DDB8-48C3-4B7A-BBFA-BF9DE4B23352}">
      <dgm:prSet phldrT="[Text]" custT="1"/>
      <dgm:spPr/>
      <dgm:t>
        <a:bodyPr/>
        <a:lstStyle/>
        <a:p>
          <a:r>
            <a:rPr lang="en-US" sz="2800" dirty="0"/>
            <a:t>Obtain your license</a:t>
          </a:r>
        </a:p>
      </dgm:t>
    </dgm:pt>
    <dgm:pt modelId="{8705EB75-69A5-444D-85E3-698DCFB623EC}" type="parTrans" cxnId="{6EA652A0-5D20-4912-887F-117C1B942B82}">
      <dgm:prSet/>
      <dgm:spPr/>
      <dgm:t>
        <a:bodyPr/>
        <a:lstStyle/>
        <a:p>
          <a:endParaRPr lang="en-US"/>
        </a:p>
      </dgm:t>
    </dgm:pt>
    <dgm:pt modelId="{86BFBCD8-8630-4AF7-83E5-0BFE73890FC9}" type="sibTrans" cxnId="{6EA652A0-5D20-4912-887F-117C1B942B82}">
      <dgm:prSet/>
      <dgm:spPr/>
      <dgm:t>
        <a:bodyPr/>
        <a:lstStyle/>
        <a:p>
          <a:endParaRPr lang="en-US"/>
        </a:p>
      </dgm:t>
    </dgm:pt>
    <dgm:pt modelId="{4AE99CA6-D960-4E76-B3EF-60717AE83148}" type="pres">
      <dgm:prSet presAssocID="{DCB0C47A-2125-4050-9549-DF03A1808042}" presName="linear" presStyleCnt="0">
        <dgm:presLayoutVars>
          <dgm:dir/>
          <dgm:resizeHandles val="exact"/>
        </dgm:presLayoutVars>
      </dgm:prSet>
      <dgm:spPr/>
    </dgm:pt>
    <dgm:pt modelId="{C94A7B16-7841-4413-9788-1884E88595C6}" type="pres">
      <dgm:prSet presAssocID="{A646BCB5-BB9A-41B2-A403-86D91655F98D}" presName="comp" presStyleCnt="0"/>
      <dgm:spPr/>
    </dgm:pt>
    <dgm:pt modelId="{DADB6F58-DA74-4B5A-BEDD-F821EEBA3982}" type="pres">
      <dgm:prSet presAssocID="{A646BCB5-BB9A-41B2-A403-86D91655F98D}" presName="box" presStyleLbl="node1" presStyleIdx="0" presStyleCnt="3" custLinFactNeighborY="-18196"/>
      <dgm:spPr/>
    </dgm:pt>
    <dgm:pt modelId="{4EFF9CC4-477C-4C2C-97F3-D4A5547E5BFB}" type="pres">
      <dgm:prSet presAssocID="{A646BCB5-BB9A-41B2-A403-86D91655F98D}"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dgm:spPr>
    </dgm:pt>
    <dgm:pt modelId="{AF4E8481-EF57-4A3A-A4DD-DBB22BD25497}" type="pres">
      <dgm:prSet presAssocID="{A646BCB5-BB9A-41B2-A403-86D91655F98D}" presName="text" presStyleLbl="node1" presStyleIdx="0" presStyleCnt="3">
        <dgm:presLayoutVars>
          <dgm:bulletEnabled val="1"/>
        </dgm:presLayoutVars>
      </dgm:prSet>
      <dgm:spPr/>
    </dgm:pt>
    <dgm:pt modelId="{FACDC0BC-C024-4789-8983-AD8B17C0BC14}" type="pres">
      <dgm:prSet presAssocID="{C99D6703-7001-44CD-8A3B-4D557E20993D}" presName="spacer" presStyleCnt="0"/>
      <dgm:spPr/>
    </dgm:pt>
    <dgm:pt modelId="{D32CC58B-BE06-4A0F-8774-0C9DDE6169D9}" type="pres">
      <dgm:prSet presAssocID="{7266D9CB-77C5-4F2A-A3C9-7B7E6AD4A13C}" presName="comp" presStyleCnt="0"/>
      <dgm:spPr/>
    </dgm:pt>
    <dgm:pt modelId="{DF9F46A4-C702-4DA4-982C-0BF71384BB8C}" type="pres">
      <dgm:prSet presAssocID="{7266D9CB-77C5-4F2A-A3C9-7B7E6AD4A13C}" presName="box" presStyleLbl="node1" presStyleIdx="1" presStyleCnt="3"/>
      <dgm:spPr/>
    </dgm:pt>
    <dgm:pt modelId="{1657C6A1-1D30-400A-BBDE-9633AA5558A0}" type="pres">
      <dgm:prSet presAssocID="{7266D9CB-77C5-4F2A-A3C9-7B7E6AD4A13C}" presName="img"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13000" r="-13000"/>
          </a:stretch>
        </a:blipFill>
      </dgm:spPr>
    </dgm:pt>
    <dgm:pt modelId="{0E3502D2-FECB-4997-9AAC-42832D2F72FC}" type="pres">
      <dgm:prSet presAssocID="{7266D9CB-77C5-4F2A-A3C9-7B7E6AD4A13C}" presName="text" presStyleLbl="node1" presStyleIdx="1" presStyleCnt="3">
        <dgm:presLayoutVars>
          <dgm:bulletEnabled val="1"/>
        </dgm:presLayoutVars>
      </dgm:prSet>
      <dgm:spPr/>
    </dgm:pt>
    <dgm:pt modelId="{5768488E-90A5-4BA1-BA29-A153C26C3FE6}" type="pres">
      <dgm:prSet presAssocID="{388E6A8E-5C82-48BD-9DAF-D399BCFBA741}" presName="spacer" presStyleCnt="0"/>
      <dgm:spPr/>
    </dgm:pt>
    <dgm:pt modelId="{E4A0F221-C573-48B5-AB82-4AA7DF85904C}" type="pres">
      <dgm:prSet presAssocID="{22E7DDB8-48C3-4B7A-BBFA-BF9DE4B23352}" presName="comp" presStyleCnt="0"/>
      <dgm:spPr/>
    </dgm:pt>
    <dgm:pt modelId="{84174253-4F44-4A80-B9E3-709260C8915C}" type="pres">
      <dgm:prSet presAssocID="{22E7DDB8-48C3-4B7A-BBFA-BF9DE4B23352}" presName="box" presStyleLbl="node1" presStyleIdx="2" presStyleCnt="3" custLinFactNeighborX="466" custLinFactNeighborY="0"/>
      <dgm:spPr/>
    </dgm:pt>
    <dgm:pt modelId="{0BCE34BA-B674-4DFA-934A-94CEF512A7F2}" type="pres">
      <dgm:prSet presAssocID="{22E7DDB8-48C3-4B7A-BBFA-BF9DE4B23352}" presName="img"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9000" b="-9000"/>
          </a:stretch>
        </a:blipFill>
      </dgm:spPr>
    </dgm:pt>
    <dgm:pt modelId="{48234ED4-C6E3-4C12-B469-2BA533E8A5C5}" type="pres">
      <dgm:prSet presAssocID="{22E7DDB8-48C3-4B7A-BBFA-BF9DE4B23352}" presName="text" presStyleLbl="node1" presStyleIdx="2" presStyleCnt="3">
        <dgm:presLayoutVars>
          <dgm:bulletEnabled val="1"/>
        </dgm:presLayoutVars>
      </dgm:prSet>
      <dgm:spPr/>
    </dgm:pt>
  </dgm:ptLst>
  <dgm:cxnLst>
    <dgm:cxn modelId="{71747B05-5A5F-4A32-98EC-34B184681F99}" srcId="{DCB0C47A-2125-4050-9549-DF03A1808042}" destId="{A646BCB5-BB9A-41B2-A403-86D91655F98D}" srcOrd="0" destOrd="0" parTransId="{108BF425-D035-4613-AC9D-5EC7AF936645}" sibTransId="{C99D6703-7001-44CD-8A3B-4D557E20993D}"/>
    <dgm:cxn modelId="{4DD4383E-AE92-4CD5-98B8-E0BD3AC387FC}" type="presOf" srcId="{7266D9CB-77C5-4F2A-A3C9-7B7E6AD4A13C}" destId="{DF9F46A4-C702-4DA4-982C-0BF71384BB8C}" srcOrd="0" destOrd="0" presId="urn:microsoft.com/office/officeart/2005/8/layout/vList4"/>
    <dgm:cxn modelId="{E7858C40-6023-4A23-9D2E-670752514957}" type="presOf" srcId="{A646BCB5-BB9A-41B2-A403-86D91655F98D}" destId="{AF4E8481-EF57-4A3A-A4DD-DBB22BD25497}" srcOrd="1" destOrd="0" presId="urn:microsoft.com/office/officeart/2005/8/layout/vList4"/>
    <dgm:cxn modelId="{50F17360-5529-4C99-8C48-FC7AB0769959}" type="presOf" srcId="{22E7DDB8-48C3-4B7A-BBFA-BF9DE4B23352}" destId="{84174253-4F44-4A80-B9E3-709260C8915C}" srcOrd="0" destOrd="0" presId="urn:microsoft.com/office/officeart/2005/8/layout/vList4"/>
    <dgm:cxn modelId="{2884B848-BA54-42F6-8219-8574260998B8}" srcId="{DCB0C47A-2125-4050-9549-DF03A1808042}" destId="{7266D9CB-77C5-4F2A-A3C9-7B7E6AD4A13C}" srcOrd="1" destOrd="0" parTransId="{D996749B-0F25-4B8A-95B7-DC67ACEB4E83}" sibTransId="{388E6A8E-5C82-48BD-9DAF-D399BCFBA741}"/>
    <dgm:cxn modelId="{EE300B49-870A-46C5-AB25-6CA5AC00EFEC}" type="presOf" srcId="{22E7DDB8-48C3-4B7A-BBFA-BF9DE4B23352}" destId="{48234ED4-C6E3-4C12-B469-2BA533E8A5C5}" srcOrd="1" destOrd="0" presId="urn:microsoft.com/office/officeart/2005/8/layout/vList4"/>
    <dgm:cxn modelId="{D8C7508B-DDD0-473A-BCBE-F2AF8395BE78}" type="presOf" srcId="{A646BCB5-BB9A-41B2-A403-86D91655F98D}" destId="{DADB6F58-DA74-4B5A-BEDD-F821EEBA3982}" srcOrd="0" destOrd="0" presId="urn:microsoft.com/office/officeart/2005/8/layout/vList4"/>
    <dgm:cxn modelId="{E352BA97-C305-4B65-BF90-C84FFF924569}" type="presOf" srcId="{DCB0C47A-2125-4050-9549-DF03A1808042}" destId="{4AE99CA6-D960-4E76-B3EF-60717AE83148}" srcOrd="0" destOrd="0" presId="urn:microsoft.com/office/officeart/2005/8/layout/vList4"/>
    <dgm:cxn modelId="{6EA652A0-5D20-4912-887F-117C1B942B82}" srcId="{DCB0C47A-2125-4050-9549-DF03A1808042}" destId="{22E7DDB8-48C3-4B7A-BBFA-BF9DE4B23352}" srcOrd="2" destOrd="0" parTransId="{8705EB75-69A5-444D-85E3-698DCFB623EC}" sibTransId="{86BFBCD8-8630-4AF7-83E5-0BFE73890FC9}"/>
    <dgm:cxn modelId="{7E5DCEA3-5844-456E-873C-BBE5D5CA7C83}" type="presOf" srcId="{7266D9CB-77C5-4F2A-A3C9-7B7E6AD4A13C}" destId="{0E3502D2-FECB-4997-9AAC-42832D2F72FC}" srcOrd="1" destOrd="0" presId="urn:microsoft.com/office/officeart/2005/8/layout/vList4"/>
    <dgm:cxn modelId="{648CF259-717C-44B2-9003-9EB50B23119A}" type="presParOf" srcId="{4AE99CA6-D960-4E76-B3EF-60717AE83148}" destId="{C94A7B16-7841-4413-9788-1884E88595C6}" srcOrd="0" destOrd="0" presId="urn:microsoft.com/office/officeart/2005/8/layout/vList4"/>
    <dgm:cxn modelId="{6E48046F-2C41-4AF4-8CD3-22102CD0654A}" type="presParOf" srcId="{C94A7B16-7841-4413-9788-1884E88595C6}" destId="{DADB6F58-DA74-4B5A-BEDD-F821EEBA3982}" srcOrd="0" destOrd="0" presId="urn:microsoft.com/office/officeart/2005/8/layout/vList4"/>
    <dgm:cxn modelId="{E9C62D64-A6F6-445A-A085-C17B2ADA6149}" type="presParOf" srcId="{C94A7B16-7841-4413-9788-1884E88595C6}" destId="{4EFF9CC4-477C-4C2C-97F3-D4A5547E5BFB}" srcOrd="1" destOrd="0" presId="urn:microsoft.com/office/officeart/2005/8/layout/vList4"/>
    <dgm:cxn modelId="{88C9B245-4794-4843-80A6-4EE63DEAF1BC}" type="presParOf" srcId="{C94A7B16-7841-4413-9788-1884E88595C6}" destId="{AF4E8481-EF57-4A3A-A4DD-DBB22BD25497}" srcOrd="2" destOrd="0" presId="urn:microsoft.com/office/officeart/2005/8/layout/vList4"/>
    <dgm:cxn modelId="{550434F0-60C5-42B5-99A9-8AE7E2907DB5}" type="presParOf" srcId="{4AE99CA6-D960-4E76-B3EF-60717AE83148}" destId="{FACDC0BC-C024-4789-8983-AD8B17C0BC14}" srcOrd="1" destOrd="0" presId="urn:microsoft.com/office/officeart/2005/8/layout/vList4"/>
    <dgm:cxn modelId="{906A3968-C43A-42C6-8D57-7FFE9571E179}" type="presParOf" srcId="{4AE99CA6-D960-4E76-B3EF-60717AE83148}" destId="{D32CC58B-BE06-4A0F-8774-0C9DDE6169D9}" srcOrd="2" destOrd="0" presId="urn:microsoft.com/office/officeart/2005/8/layout/vList4"/>
    <dgm:cxn modelId="{D4442A30-7DF7-4CFB-9ADF-3FAA532248F1}" type="presParOf" srcId="{D32CC58B-BE06-4A0F-8774-0C9DDE6169D9}" destId="{DF9F46A4-C702-4DA4-982C-0BF71384BB8C}" srcOrd="0" destOrd="0" presId="urn:microsoft.com/office/officeart/2005/8/layout/vList4"/>
    <dgm:cxn modelId="{7DD0EED7-6FF6-432C-9A0F-00FF0D3455B3}" type="presParOf" srcId="{D32CC58B-BE06-4A0F-8774-0C9DDE6169D9}" destId="{1657C6A1-1D30-400A-BBDE-9633AA5558A0}" srcOrd="1" destOrd="0" presId="urn:microsoft.com/office/officeart/2005/8/layout/vList4"/>
    <dgm:cxn modelId="{681468BE-1E2B-4B20-BF25-02F63C501FD7}" type="presParOf" srcId="{D32CC58B-BE06-4A0F-8774-0C9DDE6169D9}" destId="{0E3502D2-FECB-4997-9AAC-42832D2F72FC}" srcOrd="2" destOrd="0" presId="urn:microsoft.com/office/officeart/2005/8/layout/vList4"/>
    <dgm:cxn modelId="{899A9691-9086-418D-B199-9724AB8F1E86}" type="presParOf" srcId="{4AE99CA6-D960-4E76-B3EF-60717AE83148}" destId="{5768488E-90A5-4BA1-BA29-A153C26C3FE6}" srcOrd="3" destOrd="0" presId="urn:microsoft.com/office/officeart/2005/8/layout/vList4"/>
    <dgm:cxn modelId="{A79DC2CF-5E91-403D-982D-41A46E96596B}" type="presParOf" srcId="{4AE99CA6-D960-4E76-B3EF-60717AE83148}" destId="{E4A0F221-C573-48B5-AB82-4AA7DF85904C}" srcOrd="4" destOrd="0" presId="urn:microsoft.com/office/officeart/2005/8/layout/vList4"/>
    <dgm:cxn modelId="{D62E0057-3EF2-4F81-AAD2-9D73BE6BF12E}" type="presParOf" srcId="{E4A0F221-C573-48B5-AB82-4AA7DF85904C}" destId="{84174253-4F44-4A80-B9E3-709260C8915C}" srcOrd="0" destOrd="0" presId="urn:microsoft.com/office/officeart/2005/8/layout/vList4"/>
    <dgm:cxn modelId="{7285A6EF-A4AA-405A-9CBC-E0C74E754B9C}" type="presParOf" srcId="{E4A0F221-C573-48B5-AB82-4AA7DF85904C}" destId="{0BCE34BA-B674-4DFA-934A-94CEF512A7F2}" srcOrd="1" destOrd="0" presId="urn:microsoft.com/office/officeart/2005/8/layout/vList4"/>
    <dgm:cxn modelId="{B4FD3EA7-324A-4DCA-9CD9-3C691A359B9E}" type="presParOf" srcId="{E4A0F221-C573-48B5-AB82-4AA7DF85904C}" destId="{48234ED4-C6E3-4C12-B469-2BA533E8A5C5}"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0D91221-0F26-48CB-A8F2-9CCBEAD29857}" type="doc">
      <dgm:prSet loTypeId="urn:microsoft.com/office/officeart/2005/8/layout/chevron2" loCatId="list" qsTypeId="urn:microsoft.com/office/officeart/2005/8/quickstyle/simple1" qsCatId="simple" csTypeId="urn:microsoft.com/office/officeart/2005/8/colors/accent0_3" csCatId="mainScheme" phldr="1"/>
      <dgm:spPr/>
      <dgm:t>
        <a:bodyPr/>
        <a:lstStyle/>
        <a:p>
          <a:endParaRPr lang="en-US"/>
        </a:p>
      </dgm:t>
    </dgm:pt>
    <dgm:pt modelId="{076AB3B8-6052-4635-9351-EBF9AEDA9076}">
      <dgm:prSet phldrT="[Text]"/>
      <dgm:spPr/>
      <dgm:t>
        <a:bodyPr/>
        <a:lstStyle/>
        <a:p>
          <a:endParaRPr lang="en-US" dirty="0"/>
        </a:p>
      </dgm:t>
    </dgm:pt>
    <dgm:pt modelId="{6AB09737-57A3-4F7C-91AA-88BD8696DD25}" type="parTrans" cxnId="{9E5E9D0E-E163-4B25-A9C4-480125FBD8D6}">
      <dgm:prSet/>
      <dgm:spPr/>
      <dgm:t>
        <a:bodyPr/>
        <a:lstStyle/>
        <a:p>
          <a:endParaRPr lang="en-US"/>
        </a:p>
      </dgm:t>
    </dgm:pt>
    <dgm:pt modelId="{C90A4D47-769B-4E0B-B1CE-91FBC898E6C5}" type="sibTrans" cxnId="{9E5E9D0E-E163-4B25-A9C4-480125FBD8D6}">
      <dgm:prSet/>
      <dgm:spPr/>
      <dgm:t>
        <a:bodyPr/>
        <a:lstStyle/>
        <a:p>
          <a:endParaRPr lang="en-US"/>
        </a:p>
      </dgm:t>
    </dgm:pt>
    <dgm:pt modelId="{D536CDC4-2CAE-45C8-BE4D-05684C5B6DB3}">
      <dgm:prSet phldrT="[Text]"/>
      <dgm:spPr/>
      <dgm:t>
        <a:bodyPr/>
        <a:lstStyle/>
        <a:p>
          <a:pPr>
            <a:buClr>
              <a:schemeClr val="accent2"/>
            </a:buClr>
            <a:buSzPts val="2400"/>
            <a:buFont typeface="Wingdings" panose="05000000000000000000" pitchFamily="2" charset="2"/>
            <a:buNone/>
          </a:pPr>
          <a:r>
            <a:rPr lang="en-US" dirty="0">
              <a:solidFill>
                <a:schemeClr val="tx1">
                  <a:lumMod val="50000"/>
                </a:schemeClr>
              </a:solidFill>
              <a:latin typeface="Montserrat" panose="00000500000000000000" pitchFamily="2" charset="0"/>
            </a:rPr>
            <a:t>Canned or bottled non-alcohol drinks that do not require refrigeration</a:t>
          </a:r>
          <a:endParaRPr lang="en-US" dirty="0">
            <a:solidFill>
              <a:schemeClr val="tx1">
                <a:lumMod val="50000"/>
              </a:schemeClr>
            </a:solidFill>
          </a:endParaRPr>
        </a:p>
      </dgm:t>
    </dgm:pt>
    <dgm:pt modelId="{31693426-00B2-4214-B75B-84852A013C58}" type="parTrans" cxnId="{3DED9A6C-676B-4F14-A725-E65D52614428}">
      <dgm:prSet/>
      <dgm:spPr/>
      <dgm:t>
        <a:bodyPr/>
        <a:lstStyle/>
        <a:p>
          <a:endParaRPr lang="en-US"/>
        </a:p>
      </dgm:t>
    </dgm:pt>
    <dgm:pt modelId="{A78F1269-06E6-488E-8941-B35B3EBFC433}" type="sibTrans" cxnId="{3DED9A6C-676B-4F14-A725-E65D52614428}">
      <dgm:prSet/>
      <dgm:spPr/>
      <dgm:t>
        <a:bodyPr/>
        <a:lstStyle/>
        <a:p>
          <a:endParaRPr lang="en-US"/>
        </a:p>
      </dgm:t>
    </dgm:pt>
    <dgm:pt modelId="{7F4AF79F-69DC-4E61-9B26-316A9A8ACD5D}">
      <dgm:prSet phldrT="[Text]"/>
      <dgm:spPr/>
      <dgm:t>
        <a:bodyPr/>
        <a:lstStyle/>
        <a:p>
          <a:pPr>
            <a:buClr>
              <a:schemeClr val="accent2"/>
            </a:buClr>
            <a:buSzPts val="2400"/>
            <a:buFont typeface="Wingdings" panose="05000000000000000000" pitchFamily="2" charset="2"/>
            <a:buNone/>
          </a:pPr>
          <a:r>
            <a:rPr lang="en-US" dirty="0">
              <a:solidFill>
                <a:schemeClr val="tx1">
                  <a:lumMod val="50000"/>
                </a:schemeClr>
              </a:solidFill>
              <a:latin typeface="Montserrat" panose="00000500000000000000" pitchFamily="2" charset="0"/>
            </a:rPr>
            <a:t>Raw agriculture including:</a:t>
          </a:r>
          <a:endParaRPr lang="en-US" dirty="0">
            <a:solidFill>
              <a:schemeClr val="tx1">
                <a:lumMod val="50000"/>
              </a:schemeClr>
            </a:solidFill>
          </a:endParaRPr>
        </a:p>
      </dgm:t>
    </dgm:pt>
    <dgm:pt modelId="{EDC61CAB-D220-4BF1-902A-B4E55EC0FABF}" type="parTrans" cxnId="{C8B65FCA-4D18-4D3B-A55F-BE93CCB628D0}">
      <dgm:prSet/>
      <dgm:spPr/>
      <dgm:t>
        <a:bodyPr/>
        <a:lstStyle/>
        <a:p>
          <a:endParaRPr lang="en-US"/>
        </a:p>
      </dgm:t>
    </dgm:pt>
    <dgm:pt modelId="{C9DDF27B-5F10-4039-821F-B31EFA3585A1}" type="sibTrans" cxnId="{C8B65FCA-4D18-4D3B-A55F-BE93CCB628D0}">
      <dgm:prSet/>
      <dgm:spPr/>
      <dgm:t>
        <a:bodyPr/>
        <a:lstStyle/>
        <a:p>
          <a:endParaRPr lang="en-US"/>
        </a:p>
      </dgm:t>
    </dgm:pt>
    <dgm:pt modelId="{E3B5F65E-3074-4D2E-9030-0CB60F955E4D}">
      <dgm:prSet phldrT="[Text]"/>
      <dgm:spPr/>
      <dgm:t>
        <a:bodyPr/>
        <a:lstStyle/>
        <a:p>
          <a:r>
            <a:rPr lang="en-US" dirty="0"/>
            <a:t> </a:t>
          </a:r>
        </a:p>
      </dgm:t>
    </dgm:pt>
    <dgm:pt modelId="{6744BD77-8EC8-417E-886F-CCE2643E3122}" type="parTrans" cxnId="{66FB2E15-AFD2-40B7-BB7D-EA64D77DC014}">
      <dgm:prSet/>
      <dgm:spPr/>
      <dgm:t>
        <a:bodyPr/>
        <a:lstStyle/>
        <a:p>
          <a:endParaRPr lang="en-US"/>
        </a:p>
      </dgm:t>
    </dgm:pt>
    <dgm:pt modelId="{573C64CC-65B3-42D3-8BBD-B6CC23265CEF}" type="sibTrans" cxnId="{66FB2E15-AFD2-40B7-BB7D-EA64D77DC014}">
      <dgm:prSet/>
      <dgm:spPr/>
      <dgm:t>
        <a:bodyPr/>
        <a:lstStyle/>
        <a:p>
          <a:endParaRPr lang="en-US"/>
        </a:p>
      </dgm:t>
    </dgm:pt>
    <dgm:pt modelId="{C7826B51-5DD9-49DA-B4EA-DE99C4F679DB}">
      <dgm:prSet phldrT="[Text]"/>
      <dgm:spPr/>
      <dgm:t>
        <a:bodyPr/>
        <a:lstStyle/>
        <a:p>
          <a:pPr>
            <a:buClr>
              <a:schemeClr val="accent2"/>
            </a:buClr>
            <a:buSzPts val="2400"/>
            <a:buFont typeface="Wingdings" panose="05000000000000000000" pitchFamily="2" charset="2"/>
            <a:buNone/>
          </a:pPr>
          <a:r>
            <a:rPr lang="en-US" dirty="0">
              <a:solidFill>
                <a:schemeClr val="tx1">
                  <a:lumMod val="50000"/>
                </a:schemeClr>
              </a:solidFill>
              <a:latin typeface="Montserrat" panose="00000500000000000000" pitchFamily="2" charset="0"/>
            </a:rPr>
            <a:t>Cottage food products such as non-potentially hazardous bakery</a:t>
          </a:r>
          <a:endParaRPr lang="en-US" dirty="0">
            <a:solidFill>
              <a:schemeClr val="tx1">
                <a:lumMod val="50000"/>
              </a:schemeClr>
            </a:solidFill>
          </a:endParaRPr>
        </a:p>
      </dgm:t>
    </dgm:pt>
    <dgm:pt modelId="{20371C5D-A13A-4EF0-B9AA-8254E275E396}" type="parTrans" cxnId="{B966021B-80D9-4B2F-A204-C762C4C66E0A}">
      <dgm:prSet/>
      <dgm:spPr/>
      <dgm:t>
        <a:bodyPr/>
        <a:lstStyle/>
        <a:p>
          <a:endParaRPr lang="en-US"/>
        </a:p>
      </dgm:t>
    </dgm:pt>
    <dgm:pt modelId="{A3A4AE0F-691E-46E5-A25A-DFE494D39121}" type="sibTrans" cxnId="{B966021B-80D9-4B2F-A204-C762C4C66E0A}">
      <dgm:prSet/>
      <dgm:spPr/>
      <dgm:t>
        <a:bodyPr/>
        <a:lstStyle/>
        <a:p>
          <a:endParaRPr lang="en-US"/>
        </a:p>
      </dgm:t>
    </dgm:pt>
    <dgm:pt modelId="{67D44B5D-F432-4914-AF06-26AE2FAE7AF3}">
      <dgm:prSet phldrT="[Text]"/>
      <dgm:spPr/>
      <dgm:t>
        <a:bodyPr/>
        <a:lstStyle/>
        <a:p>
          <a:r>
            <a:rPr lang="en-US" dirty="0"/>
            <a:t> </a:t>
          </a:r>
        </a:p>
      </dgm:t>
    </dgm:pt>
    <dgm:pt modelId="{5753B3B5-56FD-4124-946B-94B7B79A360C}" type="sibTrans" cxnId="{92E768AB-2C4C-497D-9A3E-91CAAFABF5A4}">
      <dgm:prSet/>
      <dgm:spPr/>
      <dgm:t>
        <a:bodyPr/>
        <a:lstStyle/>
        <a:p>
          <a:endParaRPr lang="en-US"/>
        </a:p>
      </dgm:t>
    </dgm:pt>
    <dgm:pt modelId="{42DC57D5-4E5C-4FC8-9A89-D843AB4813D7}" type="parTrans" cxnId="{92E768AB-2C4C-497D-9A3E-91CAAFABF5A4}">
      <dgm:prSet/>
      <dgm:spPr/>
      <dgm:t>
        <a:bodyPr/>
        <a:lstStyle/>
        <a:p>
          <a:endParaRPr lang="en-US"/>
        </a:p>
      </dgm:t>
    </dgm:pt>
    <dgm:pt modelId="{42278498-4142-4CC1-BBB9-119C6F9F0D4B}">
      <dgm:prSet phldrT="[Text]"/>
      <dgm:spPr/>
      <dgm:t>
        <a:bodyPr/>
        <a:lstStyle/>
        <a:p>
          <a:pPr>
            <a:buClr>
              <a:schemeClr val="accent2"/>
            </a:buClr>
            <a:buSzPts val="2400"/>
            <a:buFont typeface="Wingdings" panose="05000000000000000000" pitchFamily="2" charset="2"/>
            <a:buNone/>
          </a:pPr>
          <a:r>
            <a:rPr lang="en-US" dirty="0">
              <a:solidFill>
                <a:schemeClr val="tx1">
                  <a:lumMod val="50000"/>
                </a:schemeClr>
              </a:solidFill>
              <a:latin typeface="Montserrat" panose="00000500000000000000" pitchFamily="2" charset="0"/>
            </a:rPr>
            <a:t>uncut produce, honey, cider, </a:t>
          </a:r>
          <a:endParaRPr lang="en-US" dirty="0">
            <a:solidFill>
              <a:schemeClr val="tx1">
                <a:lumMod val="50000"/>
              </a:schemeClr>
            </a:solidFill>
          </a:endParaRPr>
        </a:p>
      </dgm:t>
    </dgm:pt>
    <dgm:pt modelId="{011031B1-09A8-4A7B-A7BF-26A496CA0D25}" type="parTrans" cxnId="{2D60A25A-D2A2-4360-A561-EA4C0E24FBB2}">
      <dgm:prSet/>
      <dgm:spPr/>
      <dgm:t>
        <a:bodyPr/>
        <a:lstStyle/>
        <a:p>
          <a:endParaRPr lang="en-US"/>
        </a:p>
      </dgm:t>
    </dgm:pt>
    <dgm:pt modelId="{19C5EF13-F576-4E46-A798-E6220B9838B2}" type="sibTrans" cxnId="{2D60A25A-D2A2-4360-A561-EA4C0E24FBB2}">
      <dgm:prSet/>
      <dgm:spPr/>
      <dgm:t>
        <a:bodyPr/>
        <a:lstStyle/>
        <a:p>
          <a:endParaRPr lang="en-US"/>
        </a:p>
      </dgm:t>
    </dgm:pt>
    <dgm:pt modelId="{BE582449-0248-4E10-89CE-0F7F49262523}">
      <dgm:prSet phldrT="[Text]"/>
      <dgm:spPr/>
      <dgm:t>
        <a:bodyPr/>
        <a:lstStyle/>
        <a:p>
          <a:pPr>
            <a:buClr>
              <a:schemeClr val="accent2"/>
            </a:buClr>
            <a:buSzPts val="2400"/>
            <a:buFont typeface="Wingdings" panose="05000000000000000000" pitchFamily="2" charset="2"/>
            <a:buNone/>
          </a:pPr>
          <a:r>
            <a:rPr lang="en-US" dirty="0">
              <a:solidFill>
                <a:schemeClr val="tx1">
                  <a:lumMod val="50000"/>
                </a:schemeClr>
              </a:solidFill>
              <a:latin typeface="Montserrat" panose="00000500000000000000" pitchFamily="2" charset="0"/>
            </a:rPr>
            <a:t>sorghum, maple syrup</a:t>
          </a:r>
          <a:endParaRPr lang="en-US" dirty="0">
            <a:solidFill>
              <a:schemeClr val="tx1">
                <a:lumMod val="50000"/>
              </a:schemeClr>
            </a:solidFill>
          </a:endParaRPr>
        </a:p>
      </dgm:t>
    </dgm:pt>
    <dgm:pt modelId="{1B25B6EA-9BAD-4BF4-A3AE-AD9989D72DC8}" type="parTrans" cxnId="{47CB22B7-3C17-4E9F-9457-433329F6513B}">
      <dgm:prSet/>
      <dgm:spPr/>
      <dgm:t>
        <a:bodyPr/>
        <a:lstStyle/>
        <a:p>
          <a:endParaRPr lang="en-US"/>
        </a:p>
      </dgm:t>
    </dgm:pt>
    <dgm:pt modelId="{E3E3E1C9-5F41-4C3B-B7AF-FF4AF60FA26D}" type="sibTrans" cxnId="{47CB22B7-3C17-4E9F-9457-433329F6513B}">
      <dgm:prSet/>
      <dgm:spPr/>
      <dgm:t>
        <a:bodyPr/>
        <a:lstStyle/>
        <a:p>
          <a:endParaRPr lang="en-US"/>
        </a:p>
      </dgm:t>
    </dgm:pt>
    <dgm:pt modelId="{5D14A86C-D2EF-434D-B3C2-F0E3C85EA5AB}" type="pres">
      <dgm:prSet presAssocID="{10D91221-0F26-48CB-A8F2-9CCBEAD29857}" presName="linearFlow" presStyleCnt="0">
        <dgm:presLayoutVars>
          <dgm:dir/>
          <dgm:animLvl val="lvl"/>
          <dgm:resizeHandles val="exact"/>
        </dgm:presLayoutVars>
      </dgm:prSet>
      <dgm:spPr/>
    </dgm:pt>
    <dgm:pt modelId="{C303CECD-D472-4365-BEF6-EAD536B13800}" type="pres">
      <dgm:prSet presAssocID="{076AB3B8-6052-4635-9351-EBF9AEDA9076}" presName="composite" presStyleCnt="0"/>
      <dgm:spPr/>
    </dgm:pt>
    <dgm:pt modelId="{C89E6ECA-8EF5-420E-969C-805463D728C6}" type="pres">
      <dgm:prSet presAssocID="{076AB3B8-6052-4635-9351-EBF9AEDA9076}" presName="parentText" presStyleLbl="alignNode1" presStyleIdx="0" presStyleCnt="3" custLinFactNeighborX="-4191" custLinFactNeighborY="-978">
        <dgm:presLayoutVars>
          <dgm:chMax val="1"/>
          <dgm:bulletEnabled val="1"/>
        </dgm:presLayoutVars>
      </dgm:prSet>
      <dgm:spPr/>
    </dgm:pt>
    <dgm:pt modelId="{8E2FDA57-C0A8-4C34-AD18-36B1F4CA4103}" type="pres">
      <dgm:prSet presAssocID="{076AB3B8-6052-4635-9351-EBF9AEDA9076}" presName="descendantText" presStyleLbl="alignAcc1" presStyleIdx="0" presStyleCnt="3">
        <dgm:presLayoutVars>
          <dgm:bulletEnabled val="1"/>
        </dgm:presLayoutVars>
      </dgm:prSet>
      <dgm:spPr/>
    </dgm:pt>
    <dgm:pt modelId="{7100C25B-E93B-4DFD-8E07-E182BA223A30}" type="pres">
      <dgm:prSet presAssocID="{C90A4D47-769B-4E0B-B1CE-91FBC898E6C5}" presName="sp" presStyleCnt="0"/>
      <dgm:spPr/>
    </dgm:pt>
    <dgm:pt modelId="{97A75CA4-5500-4FA4-ACAD-E6A18B09C4FC}" type="pres">
      <dgm:prSet presAssocID="{67D44B5D-F432-4914-AF06-26AE2FAE7AF3}" presName="composite" presStyleCnt="0"/>
      <dgm:spPr/>
    </dgm:pt>
    <dgm:pt modelId="{09A8FC44-B52D-4960-AB1C-39D26923924A}" type="pres">
      <dgm:prSet presAssocID="{67D44B5D-F432-4914-AF06-26AE2FAE7AF3}" presName="parentText" presStyleLbl="alignNode1" presStyleIdx="1" presStyleCnt="3">
        <dgm:presLayoutVars>
          <dgm:chMax val="1"/>
          <dgm:bulletEnabled val="1"/>
        </dgm:presLayoutVars>
      </dgm:prSet>
      <dgm:spPr/>
    </dgm:pt>
    <dgm:pt modelId="{CBA9F445-A6AD-4107-A849-719A102F7790}" type="pres">
      <dgm:prSet presAssocID="{67D44B5D-F432-4914-AF06-26AE2FAE7AF3}" presName="descendantText" presStyleLbl="alignAcc1" presStyleIdx="1" presStyleCnt="3" custLinFactNeighborY="-1415">
        <dgm:presLayoutVars>
          <dgm:bulletEnabled val="1"/>
        </dgm:presLayoutVars>
      </dgm:prSet>
      <dgm:spPr/>
    </dgm:pt>
    <dgm:pt modelId="{2E2AB5BC-3A84-4ED6-9E9D-05452CFE855F}" type="pres">
      <dgm:prSet presAssocID="{5753B3B5-56FD-4124-946B-94B7B79A360C}" presName="sp" presStyleCnt="0"/>
      <dgm:spPr/>
    </dgm:pt>
    <dgm:pt modelId="{A6C0D9F5-4D90-47A0-A20D-5E812A43FBA0}" type="pres">
      <dgm:prSet presAssocID="{E3B5F65E-3074-4D2E-9030-0CB60F955E4D}" presName="composite" presStyleCnt="0"/>
      <dgm:spPr/>
    </dgm:pt>
    <dgm:pt modelId="{B4293D8D-E8CF-49D1-AAC5-B6C2468F4BC2}" type="pres">
      <dgm:prSet presAssocID="{E3B5F65E-3074-4D2E-9030-0CB60F955E4D}" presName="parentText" presStyleLbl="alignNode1" presStyleIdx="2" presStyleCnt="3">
        <dgm:presLayoutVars>
          <dgm:chMax val="1"/>
          <dgm:bulletEnabled val="1"/>
        </dgm:presLayoutVars>
      </dgm:prSet>
      <dgm:spPr/>
    </dgm:pt>
    <dgm:pt modelId="{FEA5A98D-950E-4A2E-9CC7-930BF712B12C}" type="pres">
      <dgm:prSet presAssocID="{E3B5F65E-3074-4D2E-9030-0CB60F955E4D}" presName="descendantText" presStyleLbl="alignAcc1" presStyleIdx="2" presStyleCnt="3">
        <dgm:presLayoutVars>
          <dgm:bulletEnabled val="1"/>
        </dgm:presLayoutVars>
      </dgm:prSet>
      <dgm:spPr/>
    </dgm:pt>
  </dgm:ptLst>
  <dgm:cxnLst>
    <dgm:cxn modelId="{9E5E9D0E-E163-4B25-A9C4-480125FBD8D6}" srcId="{10D91221-0F26-48CB-A8F2-9CCBEAD29857}" destId="{076AB3B8-6052-4635-9351-EBF9AEDA9076}" srcOrd="0" destOrd="0" parTransId="{6AB09737-57A3-4F7C-91AA-88BD8696DD25}" sibTransId="{C90A4D47-769B-4E0B-B1CE-91FBC898E6C5}"/>
    <dgm:cxn modelId="{22643113-B275-4070-A1F9-8A6C816DCCCF}" type="presOf" srcId="{C7826B51-5DD9-49DA-B4EA-DE99C4F679DB}" destId="{FEA5A98D-950E-4A2E-9CC7-930BF712B12C}" srcOrd="0" destOrd="0" presId="urn:microsoft.com/office/officeart/2005/8/layout/chevron2"/>
    <dgm:cxn modelId="{66FB2E15-AFD2-40B7-BB7D-EA64D77DC014}" srcId="{10D91221-0F26-48CB-A8F2-9CCBEAD29857}" destId="{E3B5F65E-3074-4D2E-9030-0CB60F955E4D}" srcOrd="2" destOrd="0" parTransId="{6744BD77-8EC8-417E-886F-CCE2643E3122}" sibTransId="{573C64CC-65B3-42D3-8BBD-B6CC23265CEF}"/>
    <dgm:cxn modelId="{B966021B-80D9-4B2F-A204-C762C4C66E0A}" srcId="{E3B5F65E-3074-4D2E-9030-0CB60F955E4D}" destId="{C7826B51-5DD9-49DA-B4EA-DE99C4F679DB}" srcOrd="0" destOrd="0" parTransId="{20371C5D-A13A-4EF0-B9AA-8254E275E396}" sibTransId="{A3A4AE0F-691E-46E5-A25A-DFE494D39121}"/>
    <dgm:cxn modelId="{BDFB513B-8ED6-4627-A175-CF2F14D33822}" type="presOf" srcId="{E3B5F65E-3074-4D2E-9030-0CB60F955E4D}" destId="{B4293D8D-E8CF-49D1-AAC5-B6C2468F4BC2}" srcOrd="0" destOrd="0" presId="urn:microsoft.com/office/officeart/2005/8/layout/chevron2"/>
    <dgm:cxn modelId="{3DED9A6C-676B-4F14-A725-E65D52614428}" srcId="{076AB3B8-6052-4635-9351-EBF9AEDA9076}" destId="{D536CDC4-2CAE-45C8-BE4D-05684C5B6DB3}" srcOrd="0" destOrd="0" parTransId="{31693426-00B2-4214-B75B-84852A013C58}" sibTransId="{A78F1269-06E6-488E-8941-B35B3EBFC433}"/>
    <dgm:cxn modelId="{D5E8CB72-57D6-40AF-873F-8BBDFA34D35C}" type="presOf" srcId="{D536CDC4-2CAE-45C8-BE4D-05684C5B6DB3}" destId="{8E2FDA57-C0A8-4C34-AD18-36B1F4CA4103}" srcOrd="0" destOrd="0" presId="urn:microsoft.com/office/officeart/2005/8/layout/chevron2"/>
    <dgm:cxn modelId="{2D60A25A-D2A2-4360-A561-EA4C0E24FBB2}" srcId="{67D44B5D-F432-4914-AF06-26AE2FAE7AF3}" destId="{42278498-4142-4CC1-BBB9-119C6F9F0D4B}" srcOrd="1" destOrd="0" parTransId="{011031B1-09A8-4A7B-A7BF-26A496CA0D25}" sibTransId="{19C5EF13-F576-4E46-A798-E6220B9838B2}"/>
    <dgm:cxn modelId="{92E768AB-2C4C-497D-9A3E-91CAAFABF5A4}" srcId="{10D91221-0F26-48CB-A8F2-9CCBEAD29857}" destId="{67D44B5D-F432-4914-AF06-26AE2FAE7AF3}" srcOrd="1" destOrd="0" parTransId="{42DC57D5-4E5C-4FC8-9A89-D843AB4813D7}" sibTransId="{5753B3B5-56FD-4124-946B-94B7B79A360C}"/>
    <dgm:cxn modelId="{7850BAB6-5CD2-46EB-8DDF-7B93D27E8DDA}" type="presOf" srcId="{7F4AF79F-69DC-4E61-9B26-316A9A8ACD5D}" destId="{CBA9F445-A6AD-4107-A849-719A102F7790}" srcOrd="0" destOrd="0" presId="urn:microsoft.com/office/officeart/2005/8/layout/chevron2"/>
    <dgm:cxn modelId="{47CB22B7-3C17-4E9F-9457-433329F6513B}" srcId="{67D44B5D-F432-4914-AF06-26AE2FAE7AF3}" destId="{BE582449-0248-4E10-89CE-0F7F49262523}" srcOrd="2" destOrd="0" parTransId="{1B25B6EA-9BAD-4BF4-A3AE-AD9989D72DC8}" sibTransId="{E3E3E1C9-5F41-4C3B-B7AF-FF4AF60FA26D}"/>
    <dgm:cxn modelId="{D32323C8-0522-4E0F-BA6E-60130F3E4E71}" type="presOf" srcId="{076AB3B8-6052-4635-9351-EBF9AEDA9076}" destId="{C89E6ECA-8EF5-420E-969C-805463D728C6}" srcOrd="0" destOrd="0" presId="urn:microsoft.com/office/officeart/2005/8/layout/chevron2"/>
    <dgm:cxn modelId="{C8B65FCA-4D18-4D3B-A55F-BE93CCB628D0}" srcId="{67D44B5D-F432-4914-AF06-26AE2FAE7AF3}" destId="{7F4AF79F-69DC-4E61-9B26-316A9A8ACD5D}" srcOrd="0" destOrd="0" parTransId="{EDC61CAB-D220-4BF1-902A-B4E55EC0FABF}" sibTransId="{C9DDF27B-5F10-4039-821F-B31EFA3585A1}"/>
    <dgm:cxn modelId="{F31574CB-F525-4381-A03C-3C691B321804}" type="presOf" srcId="{BE582449-0248-4E10-89CE-0F7F49262523}" destId="{CBA9F445-A6AD-4107-A849-719A102F7790}" srcOrd="0" destOrd="2" presId="urn:microsoft.com/office/officeart/2005/8/layout/chevron2"/>
    <dgm:cxn modelId="{9E8FACCC-38F6-4A8A-BA15-26F3060D353C}" type="presOf" srcId="{10D91221-0F26-48CB-A8F2-9CCBEAD29857}" destId="{5D14A86C-D2EF-434D-B3C2-F0E3C85EA5AB}" srcOrd="0" destOrd="0" presId="urn:microsoft.com/office/officeart/2005/8/layout/chevron2"/>
    <dgm:cxn modelId="{CF0A40D3-7F9B-4B2D-AF1E-D493BD9598E1}" type="presOf" srcId="{42278498-4142-4CC1-BBB9-119C6F9F0D4B}" destId="{CBA9F445-A6AD-4107-A849-719A102F7790}" srcOrd="0" destOrd="1" presId="urn:microsoft.com/office/officeart/2005/8/layout/chevron2"/>
    <dgm:cxn modelId="{C9029ED5-4B32-4229-888E-29460169EF2C}" type="presOf" srcId="{67D44B5D-F432-4914-AF06-26AE2FAE7AF3}" destId="{09A8FC44-B52D-4960-AB1C-39D26923924A}" srcOrd="0" destOrd="0" presId="urn:microsoft.com/office/officeart/2005/8/layout/chevron2"/>
    <dgm:cxn modelId="{90F0C38D-B0E4-41C0-B864-0C9518B8E70A}" type="presParOf" srcId="{5D14A86C-D2EF-434D-B3C2-F0E3C85EA5AB}" destId="{C303CECD-D472-4365-BEF6-EAD536B13800}" srcOrd="0" destOrd="0" presId="urn:microsoft.com/office/officeart/2005/8/layout/chevron2"/>
    <dgm:cxn modelId="{F58FE34B-CA87-43DC-9D3B-19E4D5A05B40}" type="presParOf" srcId="{C303CECD-D472-4365-BEF6-EAD536B13800}" destId="{C89E6ECA-8EF5-420E-969C-805463D728C6}" srcOrd="0" destOrd="0" presId="urn:microsoft.com/office/officeart/2005/8/layout/chevron2"/>
    <dgm:cxn modelId="{4E4219A8-803F-46D0-B5FE-846D1853286A}" type="presParOf" srcId="{C303CECD-D472-4365-BEF6-EAD536B13800}" destId="{8E2FDA57-C0A8-4C34-AD18-36B1F4CA4103}" srcOrd="1" destOrd="0" presId="urn:microsoft.com/office/officeart/2005/8/layout/chevron2"/>
    <dgm:cxn modelId="{B9EC4018-EDCB-4C4E-8B2A-12E1D023EF4A}" type="presParOf" srcId="{5D14A86C-D2EF-434D-B3C2-F0E3C85EA5AB}" destId="{7100C25B-E93B-4DFD-8E07-E182BA223A30}" srcOrd="1" destOrd="0" presId="urn:microsoft.com/office/officeart/2005/8/layout/chevron2"/>
    <dgm:cxn modelId="{1D34258C-C5E4-4511-B5D0-A8767A61055C}" type="presParOf" srcId="{5D14A86C-D2EF-434D-B3C2-F0E3C85EA5AB}" destId="{97A75CA4-5500-4FA4-ACAD-E6A18B09C4FC}" srcOrd="2" destOrd="0" presId="urn:microsoft.com/office/officeart/2005/8/layout/chevron2"/>
    <dgm:cxn modelId="{6C2ACA02-E540-4CD2-9F8F-B22C790522C3}" type="presParOf" srcId="{97A75CA4-5500-4FA4-ACAD-E6A18B09C4FC}" destId="{09A8FC44-B52D-4960-AB1C-39D26923924A}" srcOrd="0" destOrd="0" presId="urn:microsoft.com/office/officeart/2005/8/layout/chevron2"/>
    <dgm:cxn modelId="{A4B62D18-1343-44DF-953E-43258EAD7BE6}" type="presParOf" srcId="{97A75CA4-5500-4FA4-ACAD-E6A18B09C4FC}" destId="{CBA9F445-A6AD-4107-A849-719A102F7790}" srcOrd="1" destOrd="0" presId="urn:microsoft.com/office/officeart/2005/8/layout/chevron2"/>
    <dgm:cxn modelId="{FCC4BDF4-40F1-404B-8103-C0228064900A}" type="presParOf" srcId="{5D14A86C-D2EF-434D-B3C2-F0E3C85EA5AB}" destId="{2E2AB5BC-3A84-4ED6-9E9D-05452CFE855F}" srcOrd="3" destOrd="0" presId="urn:microsoft.com/office/officeart/2005/8/layout/chevron2"/>
    <dgm:cxn modelId="{EBD97400-BD00-4C01-BD7F-2B606A912CA8}" type="presParOf" srcId="{5D14A86C-D2EF-434D-B3C2-F0E3C85EA5AB}" destId="{A6C0D9F5-4D90-47A0-A20D-5E812A43FBA0}" srcOrd="4" destOrd="0" presId="urn:microsoft.com/office/officeart/2005/8/layout/chevron2"/>
    <dgm:cxn modelId="{0FA99330-138E-4081-AF46-B8B600E86BBA}" type="presParOf" srcId="{A6C0D9F5-4D90-47A0-A20D-5E812A43FBA0}" destId="{B4293D8D-E8CF-49D1-AAC5-B6C2468F4BC2}" srcOrd="0" destOrd="0" presId="urn:microsoft.com/office/officeart/2005/8/layout/chevron2"/>
    <dgm:cxn modelId="{E2233627-D892-410D-9EFB-E8EE30877560}" type="presParOf" srcId="{A6C0D9F5-4D90-47A0-A20D-5E812A43FBA0}" destId="{FEA5A98D-950E-4A2E-9CC7-930BF712B12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D91221-0F26-48CB-A8F2-9CCBEAD29857}" type="doc">
      <dgm:prSet loTypeId="urn:microsoft.com/office/officeart/2005/8/layout/chevron2" loCatId="list" qsTypeId="urn:microsoft.com/office/officeart/2005/8/quickstyle/simple1" qsCatId="simple" csTypeId="urn:microsoft.com/office/officeart/2005/8/colors/accent0_3" csCatId="mainScheme" phldr="1"/>
      <dgm:spPr/>
      <dgm:t>
        <a:bodyPr/>
        <a:lstStyle/>
        <a:p>
          <a:endParaRPr lang="en-US"/>
        </a:p>
      </dgm:t>
    </dgm:pt>
    <dgm:pt modelId="{076AB3B8-6052-4635-9351-EBF9AEDA9076}">
      <dgm:prSet phldrT="[Text]"/>
      <dgm:spPr/>
      <dgm:t>
        <a:bodyPr/>
        <a:lstStyle/>
        <a:p>
          <a:endParaRPr lang="en-US" dirty="0"/>
        </a:p>
      </dgm:t>
    </dgm:pt>
    <dgm:pt modelId="{6AB09737-57A3-4F7C-91AA-88BD8696DD25}" type="parTrans" cxnId="{9E5E9D0E-E163-4B25-A9C4-480125FBD8D6}">
      <dgm:prSet/>
      <dgm:spPr/>
      <dgm:t>
        <a:bodyPr/>
        <a:lstStyle/>
        <a:p>
          <a:endParaRPr lang="en-US"/>
        </a:p>
      </dgm:t>
    </dgm:pt>
    <dgm:pt modelId="{C90A4D47-769B-4E0B-B1CE-91FBC898E6C5}" type="sibTrans" cxnId="{9E5E9D0E-E163-4B25-A9C4-480125FBD8D6}">
      <dgm:prSet/>
      <dgm:spPr/>
      <dgm:t>
        <a:bodyPr/>
        <a:lstStyle/>
        <a:p>
          <a:endParaRPr lang="en-US"/>
        </a:p>
      </dgm:t>
    </dgm:pt>
    <dgm:pt modelId="{D536CDC4-2CAE-45C8-BE4D-05684C5B6DB3}">
      <dgm:prSet phldrT="[Text]"/>
      <dgm:spPr/>
      <dgm:t>
        <a:bodyPr/>
        <a:lstStyle/>
        <a:p>
          <a:pPr>
            <a:buClr>
              <a:schemeClr val="accent2"/>
            </a:buClr>
            <a:buSzPts val="2400"/>
            <a:buFont typeface="Wingdings" panose="05000000000000000000" pitchFamily="2" charset="2"/>
            <a:buNone/>
          </a:pPr>
          <a:r>
            <a:rPr lang="en-US" dirty="0">
              <a:solidFill>
                <a:schemeClr val="tx1">
                  <a:lumMod val="50000"/>
                </a:schemeClr>
              </a:solidFill>
              <a:latin typeface="Montserrat" panose="00000500000000000000" pitchFamily="2" charset="0"/>
            </a:rPr>
            <a:t>Naturally acidic or acidified canned products if: </a:t>
          </a:r>
        </a:p>
      </dgm:t>
    </dgm:pt>
    <dgm:pt modelId="{31693426-00B2-4214-B75B-84852A013C58}" type="parTrans" cxnId="{3DED9A6C-676B-4F14-A725-E65D52614428}">
      <dgm:prSet/>
      <dgm:spPr/>
      <dgm:t>
        <a:bodyPr/>
        <a:lstStyle/>
        <a:p>
          <a:endParaRPr lang="en-US"/>
        </a:p>
      </dgm:t>
    </dgm:pt>
    <dgm:pt modelId="{A78F1269-06E6-488E-8941-B35B3EBFC433}" type="sibTrans" cxnId="{3DED9A6C-676B-4F14-A725-E65D52614428}">
      <dgm:prSet/>
      <dgm:spPr/>
      <dgm:t>
        <a:bodyPr/>
        <a:lstStyle/>
        <a:p>
          <a:endParaRPr lang="en-US"/>
        </a:p>
      </dgm:t>
    </dgm:pt>
    <dgm:pt modelId="{7F4AF79F-69DC-4E61-9B26-316A9A8ACD5D}">
      <dgm:prSet phldrT="[Text]" custT="1"/>
      <dgm:spPr/>
      <dgm:t>
        <a:bodyPr/>
        <a:lstStyle/>
        <a:p>
          <a:pPr algn="l">
            <a:buClr>
              <a:schemeClr val="accent2"/>
            </a:buClr>
            <a:buSzPts val="2400"/>
            <a:buFont typeface="Wingdings" panose="05000000000000000000" pitchFamily="2" charset="2"/>
            <a:buNone/>
          </a:pPr>
          <a:r>
            <a:rPr lang="en-US" sz="1800" dirty="0">
              <a:solidFill>
                <a:schemeClr val="tx1">
                  <a:lumMod val="50000"/>
                </a:schemeClr>
              </a:solidFill>
              <a:latin typeface="Montserrat" panose="00000500000000000000" pitchFamily="2" charset="0"/>
            </a:rPr>
            <a:t>Pre-packaged foods that do not require temperature control. </a:t>
          </a:r>
        </a:p>
      </dgm:t>
    </dgm:pt>
    <dgm:pt modelId="{EDC61CAB-D220-4BF1-902A-B4E55EC0FABF}" type="parTrans" cxnId="{C8B65FCA-4D18-4D3B-A55F-BE93CCB628D0}">
      <dgm:prSet/>
      <dgm:spPr/>
      <dgm:t>
        <a:bodyPr/>
        <a:lstStyle/>
        <a:p>
          <a:endParaRPr lang="en-US"/>
        </a:p>
      </dgm:t>
    </dgm:pt>
    <dgm:pt modelId="{C9DDF27B-5F10-4039-821F-B31EFA3585A1}" type="sibTrans" cxnId="{C8B65FCA-4D18-4D3B-A55F-BE93CCB628D0}">
      <dgm:prSet/>
      <dgm:spPr/>
      <dgm:t>
        <a:bodyPr/>
        <a:lstStyle/>
        <a:p>
          <a:endParaRPr lang="en-US"/>
        </a:p>
      </dgm:t>
    </dgm:pt>
    <dgm:pt modelId="{E3B5F65E-3074-4D2E-9030-0CB60F955E4D}">
      <dgm:prSet phldrT="[Text]"/>
      <dgm:spPr/>
      <dgm:t>
        <a:bodyPr/>
        <a:lstStyle/>
        <a:p>
          <a:r>
            <a:rPr lang="en-US" dirty="0"/>
            <a:t> </a:t>
          </a:r>
        </a:p>
      </dgm:t>
    </dgm:pt>
    <dgm:pt modelId="{6744BD77-8EC8-417E-886F-CCE2643E3122}" type="parTrans" cxnId="{66FB2E15-AFD2-40B7-BB7D-EA64D77DC014}">
      <dgm:prSet/>
      <dgm:spPr/>
      <dgm:t>
        <a:bodyPr/>
        <a:lstStyle/>
        <a:p>
          <a:endParaRPr lang="en-US"/>
        </a:p>
      </dgm:t>
    </dgm:pt>
    <dgm:pt modelId="{573C64CC-65B3-42D3-8BBD-B6CC23265CEF}" type="sibTrans" cxnId="{66FB2E15-AFD2-40B7-BB7D-EA64D77DC014}">
      <dgm:prSet/>
      <dgm:spPr/>
      <dgm:t>
        <a:bodyPr/>
        <a:lstStyle/>
        <a:p>
          <a:endParaRPr lang="en-US"/>
        </a:p>
      </dgm:t>
    </dgm:pt>
    <dgm:pt modelId="{C7826B51-5DD9-49DA-B4EA-DE99C4F679DB}">
      <dgm:prSet phldrT="[Text]" custT="1"/>
      <dgm:spPr/>
      <dgm:t>
        <a:bodyPr/>
        <a:lstStyle/>
        <a:p>
          <a:pPr>
            <a:buClr>
              <a:schemeClr val="accent2"/>
            </a:buClr>
            <a:buSzPts val="2400"/>
            <a:buFont typeface="Wingdings" panose="05000000000000000000" pitchFamily="2" charset="2"/>
            <a:buNone/>
          </a:pPr>
          <a:r>
            <a:rPr lang="en-US" sz="1800" dirty="0">
              <a:solidFill>
                <a:schemeClr val="bg2">
                  <a:lumMod val="50000"/>
                </a:schemeClr>
              </a:solidFill>
              <a:latin typeface="Montserrat" panose="00000500000000000000" pitchFamily="2" charset="0"/>
            </a:rPr>
            <a:t>Sample size portions which are 2oz or less</a:t>
          </a:r>
          <a:endParaRPr lang="en-US" sz="1800" dirty="0">
            <a:solidFill>
              <a:schemeClr val="tx1">
                <a:lumMod val="50000"/>
              </a:schemeClr>
            </a:solidFill>
            <a:latin typeface="Montserrat" panose="00000500000000000000" pitchFamily="2" charset="0"/>
          </a:endParaRPr>
        </a:p>
      </dgm:t>
    </dgm:pt>
    <dgm:pt modelId="{20371C5D-A13A-4EF0-B9AA-8254E275E396}" type="parTrans" cxnId="{B966021B-80D9-4B2F-A204-C762C4C66E0A}">
      <dgm:prSet/>
      <dgm:spPr/>
      <dgm:t>
        <a:bodyPr/>
        <a:lstStyle/>
        <a:p>
          <a:endParaRPr lang="en-US"/>
        </a:p>
      </dgm:t>
    </dgm:pt>
    <dgm:pt modelId="{A3A4AE0F-691E-46E5-A25A-DFE494D39121}" type="sibTrans" cxnId="{B966021B-80D9-4B2F-A204-C762C4C66E0A}">
      <dgm:prSet/>
      <dgm:spPr/>
      <dgm:t>
        <a:bodyPr/>
        <a:lstStyle/>
        <a:p>
          <a:endParaRPr lang="en-US"/>
        </a:p>
      </dgm:t>
    </dgm:pt>
    <dgm:pt modelId="{67D44B5D-F432-4914-AF06-26AE2FAE7AF3}">
      <dgm:prSet phldrT="[Text]"/>
      <dgm:spPr/>
      <dgm:t>
        <a:bodyPr/>
        <a:lstStyle/>
        <a:p>
          <a:r>
            <a:rPr lang="en-US" dirty="0"/>
            <a:t> </a:t>
          </a:r>
        </a:p>
      </dgm:t>
    </dgm:pt>
    <dgm:pt modelId="{5753B3B5-56FD-4124-946B-94B7B79A360C}" type="sibTrans" cxnId="{92E768AB-2C4C-497D-9A3E-91CAAFABF5A4}">
      <dgm:prSet/>
      <dgm:spPr/>
      <dgm:t>
        <a:bodyPr/>
        <a:lstStyle/>
        <a:p>
          <a:endParaRPr lang="en-US"/>
        </a:p>
      </dgm:t>
    </dgm:pt>
    <dgm:pt modelId="{42DC57D5-4E5C-4FC8-9A89-D843AB4813D7}" type="parTrans" cxnId="{92E768AB-2C4C-497D-9A3E-91CAAFABF5A4}">
      <dgm:prSet/>
      <dgm:spPr/>
      <dgm:t>
        <a:bodyPr/>
        <a:lstStyle/>
        <a:p>
          <a:endParaRPr lang="en-US"/>
        </a:p>
      </dgm:t>
    </dgm:pt>
    <dgm:pt modelId="{5D778AAB-C081-405F-AEDD-7239EBD06632}">
      <dgm:prSet phldrT="[Text]"/>
      <dgm:spPr/>
      <dgm:t>
        <a:bodyPr/>
        <a:lstStyle/>
        <a:p>
          <a:pPr>
            <a:buClr>
              <a:schemeClr val="accent2"/>
            </a:buClr>
            <a:buSzPts val="2400"/>
            <a:buFont typeface="Wingdings" panose="05000000000000000000" pitchFamily="2" charset="2"/>
            <a:buNone/>
          </a:pPr>
          <a:r>
            <a:rPr lang="en-US" dirty="0">
              <a:solidFill>
                <a:schemeClr val="tx1">
                  <a:lumMod val="50000"/>
                </a:schemeClr>
              </a:solidFill>
              <a:latin typeface="Montserrat" panose="00000500000000000000" pitchFamily="2" charset="0"/>
            </a:rPr>
            <a:t>pH is ≤ 4.6. </a:t>
          </a:r>
        </a:p>
      </dgm:t>
    </dgm:pt>
    <dgm:pt modelId="{180AA237-D826-40EB-8692-2C89D98ED32E}" type="parTrans" cxnId="{3CEAE2B1-D89C-4505-8B98-6D71C14D8EA1}">
      <dgm:prSet/>
      <dgm:spPr/>
      <dgm:t>
        <a:bodyPr/>
        <a:lstStyle/>
        <a:p>
          <a:endParaRPr lang="en-US"/>
        </a:p>
      </dgm:t>
    </dgm:pt>
    <dgm:pt modelId="{6B122031-5B87-4130-AA94-079A887A6F78}" type="sibTrans" cxnId="{3CEAE2B1-D89C-4505-8B98-6D71C14D8EA1}">
      <dgm:prSet/>
      <dgm:spPr/>
      <dgm:t>
        <a:bodyPr/>
        <a:lstStyle/>
        <a:p>
          <a:endParaRPr lang="en-US"/>
        </a:p>
      </dgm:t>
    </dgm:pt>
    <dgm:pt modelId="{E776ED99-7AF2-44F5-A2D6-2AF7733B0AE0}">
      <dgm:prSet phldrT="[Text]"/>
      <dgm:spPr/>
      <dgm:t>
        <a:bodyPr/>
        <a:lstStyle/>
        <a:p>
          <a:pPr>
            <a:buClr>
              <a:schemeClr val="accent2"/>
            </a:buClr>
            <a:buSzPts val="2400"/>
            <a:buFont typeface="Wingdings" panose="05000000000000000000" pitchFamily="2" charset="2"/>
            <a:buNone/>
          </a:pPr>
          <a:r>
            <a:rPr lang="en-US" dirty="0">
              <a:solidFill>
                <a:schemeClr val="tx1">
                  <a:lumMod val="50000"/>
                </a:schemeClr>
              </a:solidFill>
              <a:latin typeface="Montserrat" panose="00000500000000000000" pitchFamily="2" charset="0"/>
            </a:rPr>
            <a:t>Direct sales no more than $5,000 per year</a:t>
          </a:r>
        </a:p>
      </dgm:t>
    </dgm:pt>
    <dgm:pt modelId="{DDAFE74A-0068-4DB0-9E9F-48D06BE8A814}" type="parTrans" cxnId="{9F5433BA-4073-4108-A95D-E510E83ADC27}">
      <dgm:prSet/>
      <dgm:spPr/>
      <dgm:t>
        <a:bodyPr/>
        <a:lstStyle/>
        <a:p>
          <a:endParaRPr lang="en-US"/>
        </a:p>
      </dgm:t>
    </dgm:pt>
    <dgm:pt modelId="{6EB1C040-4CE9-457E-A46E-AC4F19136610}" type="sibTrans" cxnId="{9F5433BA-4073-4108-A95D-E510E83ADC27}">
      <dgm:prSet/>
      <dgm:spPr/>
      <dgm:t>
        <a:bodyPr/>
        <a:lstStyle/>
        <a:p>
          <a:endParaRPr lang="en-US"/>
        </a:p>
      </dgm:t>
    </dgm:pt>
    <dgm:pt modelId="{5D14A86C-D2EF-434D-B3C2-F0E3C85EA5AB}" type="pres">
      <dgm:prSet presAssocID="{10D91221-0F26-48CB-A8F2-9CCBEAD29857}" presName="linearFlow" presStyleCnt="0">
        <dgm:presLayoutVars>
          <dgm:dir/>
          <dgm:animLvl val="lvl"/>
          <dgm:resizeHandles val="exact"/>
        </dgm:presLayoutVars>
      </dgm:prSet>
      <dgm:spPr/>
    </dgm:pt>
    <dgm:pt modelId="{C303CECD-D472-4365-BEF6-EAD536B13800}" type="pres">
      <dgm:prSet presAssocID="{076AB3B8-6052-4635-9351-EBF9AEDA9076}" presName="composite" presStyleCnt="0"/>
      <dgm:spPr/>
    </dgm:pt>
    <dgm:pt modelId="{C89E6ECA-8EF5-420E-969C-805463D728C6}" type="pres">
      <dgm:prSet presAssocID="{076AB3B8-6052-4635-9351-EBF9AEDA9076}" presName="parentText" presStyleLbl="alignNode1" presStyleIdx="0" presStyleCnt="3" custLinFactNeighborX="-4191" custLinFactNeighborY="-978">
        <dgm:presLayoutVars>
          <dgm:chMax val="1"/>
          <dgm:bulletEnabled val="1"/>
        </dgm:presLayoutVars>
      </dgm:prSet>
      <dgm:spPr/>
    </dgm:pt>
    <dgm:pt modelId="{8E2FDA57-C0A8-4C34-AD18-36B1F4CA4103}" type="pres">
      <dgm:prSet presAssocID="{076AB3B8-6052-4635-9351-EBF9AEDA9076}" presName="descendantText" presStyleLbl="alignAcc1" presStyleIdx="0" presStyleCnt="3">
        <dgm:presLayoutVars>
          <dgm:bulletEnabled val="1"/>
        </dgm:presLayoutVars>
      </dgm:prSet>
      <dgm:spPr/>
    </dgm:pt>
    <dgm:pt modelId="{7100C25B-E93B-4DFD-8E07-E182BA223A30}" type="pres">
      <dgm:prSet presAssocID="{C90A4D47-769B-4E0B-B1CE-91FBC898E6C5}" presName="sp" presStyleCnt="0"/>
      <dgm:spPr/>
    </dgm:pt>
    <dgm:pt modelId="{97A75CA4-5500-4FA4-ACAD-E6A18B09C4FC}" type="pres">
      <dgm:prSet presAssocID="{67D44B5D-F432-4914-AF06-26AE2FAE7AF3}" presName="composite" presStyleCnt="0"/>
      <dgm:spPr/>
    </dgm:pt>
    <dgm:pt modelId="{09A8FC44-B52D-4960-AB1C-39D26923924A}" type="pres">
      <dgm:prSet presAssocID="{67D44B5D-F432-4914-AF06-26AE2FAE7AF3}" presName="parentText" presStyleLbl="alignNode1" presStyleIdx="1" presStyleCnt="3">
        <dgm:presLayoutVars>
          <dgm:chMax val="1"/>
          <dgm:bulletEnabled val="1"/>
        </dgm:presLayoutVars>
      </dgm:prSet>
      <dgm:spPr/>
    </dgm:pt>
    <dgm:pt modelId="{CBA9F445-A6AD-4107-A849-719A102F7790}" type="pres">
      <dgm:prSet presAssocID="{67D44B5D-F432-4914-AF06-26AE2FAE7AF3}" presName="descendantText" presStyleLbl="alignAcc1" presStyleIdx="1" presStyleCnt="3" custLinFactNeighborY="-1415">
        <dgm:presLayoutVars>
          <dgm:bulletEnabled val="1"/>
        </dgm:presLayoutVars>
      </dgm:prSet>
      <dgm:spPr/>
    </dgm:pt>
    <dgm:pt modelId="{2E2AB5BC-3A84-4ED6-9E9D-05452CFE855F}" type="pres">
      <dgm:prSet presAssocID="{5753B3B5-56FD-4124-946B-94B7B79A360C}" presName="sp" presStyleCnt="0"/>
      <dgm:spPr/>
    </dgm:pt>
    <dgm:pt modelId="{A6C0D9F5-4D90-47A0-A20D-5E812A43FBA0}" type="pres">
      <dgm:prSet presAssocID="{E3B5F65E-3074-4D2E-9030-0CB60F955E4D}" presName="composite" presStyleCnt="0"/>
      <dgm:spPr/>
    </dgm:pt>
    <dgm:pt modelId="{B4293D8D-E8CF-49D1-AAC5-B6C2468F4BC2}" type="pres">
      <dgm:prSet presAssocID="{E3B5F65E-3074-4D2E-9030-0CB60F955E4D}" presName="parentText" presStyleLbl="alignNode1" presStyleIdx="2" presStyleCnt="3">
        <dgm:presLayoutVars>
          <dgm:chMax val="1"/>
          <dgm:bulletEnabled val="1"/>
        </dgm:presLayoutVars>
      </dgm:prSet>
      <dgm:spPr/>
    </dgm:pt>
    <dgm:pt modelId="{FEA5A98D-950E-4A2E-9CC7-930BF712B12C}" type="pres">
      <dgm:prSet presAssocID="{E3B5F65E-3074-4D2E-9030-0CB60F955E4D}" presName="descendantText" presStyleLbl="alignAcc1" presStyleIdx="2" presStyleCnt="3">
        <dgm:presLayoutVars>
          <dgm:bulletEnabled val="1"/>
        </dgm:presLayoutVars>
      </dgm:prSet>
      <dgm:spPr/>
    </dgm:pt>
  </dgm:ptLst>
  <dgm:cxnLst>
    <dgm:cxn modelId="{9E5E9D0E-E163-4B25-A9C4-480125FBD8D6}" srcId="{10D91221-0F26-48CB-A8F2-9CCBEAD29857}" destId="{076AB3B8-6052-4635-9351-EBF9AEDA9076}" srcOrd="0" destOrd="0" parTransId="{6AB09737-57A3-4F7C-91AA-88BD8696DD25}" sibTransId="{C90A4D47-769B-4E0B-B1CE-91FBC898E6C5}"/>
    <dgm:cxn modelId="{22643113-B275-4070-A1F9-8A6C816DCCCF}" type="presOf" srcId="{C7826B51-5DD9-49DA-B4EA-DE99C4F679DB}" destId="{FEA5A98D-950E-4A2E-9CC7-930BF712B12C}" srcOrd="0" destOrd="0" presId="urn:microsoft.com/office/officeart/2005/8/layout/chevron2"/>
    <dgm:cxn modelId="{66FB2E15-AFD2-40B7-BB7D-EA64D77DC014}" srcId="{10D91221-0F26-48CB-A8F2-9CCBEAD29857}" destId="{E3B5F65E-3074-4D2E-9030-0CB60F955E4D}" srcOrd="2" destOrd="0" parTransId="{6744BD77-8EC8-417E-886F-CCE2643E3122}" sibTransId="{573C64CC-65B3-42D3-8BBD-B6CC23265CEF}"/>
    <dgm:cxn modelId="{B966021B-80D9-4B2F-A204-C762C4C66E0A}" srcId="{E3B5F65E-3074-4D2E-9030-0CB60F955E4D}" destId="{C7826B51-5DD9-49DA-B4EA-DE99C4F679DB}" srcOrd="0" destOrd="0" parTransId="{20371C5D-A13A-4EF0-B9AA-8254E275E396}" sibTransId="{A3A4AE0F-691E-46E5-A25A-DFE494D39121}"/>
    <dgm:cxn modelId="{BDFB513B-8ED6-4627-A175-CF2F14D33822}" type="presOf" srcId="{E3B5F65E-3074-4D2E-9030-0CB60F955E4D}" destId="{B4293D8D-E8CF-49D1-AAC5-B6C2468F4BC2}" srcOrd="0" destOrd="0" presId="urn:microsoft.com/office/officeart/2005/8/layout/chevron2"/>
    <dgm:cxn modelId="{D6EDD65C-63DA-4F61-BD3F-B57EE7466BF5}" type="presOf" srcId="{5D778AAB-C081-405F-AEDD-7239EBD06632}" destId="{8E2FDA57-C0A8-4C34-AD18-36B1F4CA4103}" srcOrd="0" destOrd="1" presId="urn:microsoft.com/office/officeart/2005/8/layout/chevron2"/>
    <dgm:cxn modelId="{3DED9A6C-676B-4F14-A725-E65D52614428}" srcId="{076AB3B8-6052-4635-9351-EBF9AEDA9076}" destId="{D536CDC4-2CAE-45C8-BE4D-05684C5B6DB3}" srcOrd="0" destOrd="0" parTransId="{31693426-00B2-4214-B75B-84852A013C58}" sibTransId="{A78F1269-06E6-488E-8941-B35B3EBFC433}"/>
    <dgm:cxn modelId="{D5E8CB72-57D6-40AF-873F-8BBDFA34D35C}" type="presOf" srcId="{D536CDC4-2CAE-45C8-BE4D-05684C5B6DB3}" destId="{8E2FDA57-C0A8-4C34-AD18-36B1F4CA4103}" srcOrd="0" destOrd="0" presId="urn:microsoft.com/office/officeart/2005/8/layout/chevron2"/>
    <dgm:cxn modelId="{92E768AB-2C4C-497D-9A3E-91CAAFABF5A4}" srcId="{10D91221-0F26-48CB-A8F2-9CCBEAD29857}" destId="{67D44B5D-F432-4914-AF06-26AE2FAE7AF3}" srcOrd="1" destOrd="0" parTransId="{42DC57D5-4E5C-4FC8-9A89-D843AB4813D7}" sibTransId="{5753B3B5-56FD-4124-946B-94B7B79A360C}"/>
    <dgm:cxn modelId="{3CEAE2B1-D89C-4505-8B98-6D71C14D8EA1}" srcId="{076AB3B8-6052-4635-9351-EBF9AEDA9076}" destId="{5D778AAB-C081-405F-AEDD-7239EBD06632}" srcOrd="1" destOrd="0" parTransId="{180AA237-D826-40EB-8692-2C89D98ED32E}" sibTransId="{6B122031-5B87-4130-AA94-079A887A6F78}"/>
    <dgm:cxn modelId="{7850BAB6-5CD2-46EB-8DDF-7B93D27E8DDA}" type="presOf" srcId="{7F4AF79F-69DC-4E61-9B26-316A9A8ACD5D}" destId="{CBA9F445-A6AD-4107-A849-719A102F7790}" srcOrd="0" destOrd="0" presId="urn:microsoft.com/office/officeart/2005/8/layout/chevron2"/>
    <dgm:cxn modelId="{9F5433BA-4073-4108-A95D-E510E83ADC27}" srcId="{076AB3B8-6052-4635-9351-EBF9AEDA9076}" destId="{E776ED99-7AF2-44F5-A2D6-2AF7733B0AE0}" srcOrd="2" destOrd="0" parTransId="{DDAFE74A-0068-4DB0-9E9F-48D06BE8A814}" sibTransId="{6EB1C040-4CE9-457E-A46E-AC4F19136610}"/>
    <dgm:cxn modelId="{D32323C8-0522-4E0F-BA6E-60130F3E4E71}" type="presOf" srcId="{076AB3B8-6052-4635-9351-EBF9AEDA9076}" destId="{C89E6ECA-8EF5-420E-969C-805463D728C6}" srcOrd="0" destOrd="0" presId="urn:microsoft.com/office/officeart/2005/8/layout/chevron2"/>
    <dgm:cxn modelId="{C8B65FCA-4D18-4D3B-A55F-BE93CCB628D0}" srcId="{67D44B5D-F432-4914-AF06-26AE2FAE7AF3}" destId="{7F4AF79F-69DC-4E61-9B26-316A9A8ACD5D}" srcOrd="0" destOrd="0" parTransId="{EDC61CAB-D220-4BF1-902A-B4E55EC0FABF}" sibTransId="{C9DDF27B-5F10-4039-821F-B31EFA3585A1}"/>
    <dgm:cxn modelId="{9E8FACCC-38F6-4A8A-BA15-26F3060D353C}" type="presOf" srcId="{10D91221-0F26-48CB-A8F2-9CCBEAD29857}" destId="{5D14A86C-D2EF-434D-B3C2-F0E3C85EA5AB}" srcOrd="0" destOrd="0" presId="urn:microsoft.com/office/officeart/2005/8/layout/chevron2"/>
    <dgm:cxn modelId="{C9029ED5-4B32-4229-888E-29460169EF2C}" type="presOf" srcId="{67D44B5D-F432-4914-AF06-26AE2FAE7AF3}" destId="{09A8FC44-B52D-4960-AB1C-39D26923924A}" srcOrd="0" destOrd="0" presId="urn:microsoft.com/office/officeart/2005/8/layout/chevron2"/>
    <dgm:cxn modelId="{64F5F7EA-3222-434A-AE34-7C96E980410F}" type="presOf" srcId="{E776ED99-7AF2-44F5-A2D6-2AF7733B0AE0}" destId="{8E2FDA57-C0A8-4C34-AD18-36B1F4CA4103}" srcOrd="0" destOrd="2" presId="urn:microsoft.com/office/officeart/2005/8/layout/chevron2"/>
    <dgm:cxn modelId="{90F0C38D-B0E4-41C0-B864-0C9518B8E70A}" type="presParOf" srcId="{5D14A86C-D2EF-434D-B3C2-F0E3C85EA5AB}" destId="{C303CECD-D472-4365-BEF6-EAD536B13800}" srcOrd="0" destOrd="0" presId="urn:microsoft.com/office/officeart/2005/8/layout/chevron2"/>
    <dgm:cxn modelId="{F58FE34B-CA87-43DC-9D3B-19E4D5A05B40}" type="presParOf" srcId="{C303CECD-D472-4365-BEF6-EAD536B13800}" destId="{C89E6ECA-8EF5-420E-969C-805463D728C6}" srcOrd="0" destOrd="0" presId="urn:microsoft.com/office/officeart/2005/8/layout/chevron2"/>
    <dgm:cxn modelId="{4E4219A8-803F-46D0-B5FE-846D1853286A}" type="presParOf" srcId="{C303CECD-D472-4365-BEF6-EAD536B13800}" destId="{8E2FDA57-C0A8-4C34-AD18-36B1F4CA4103}" srcOrd="1" destOrd="0" presId="urn:microsoft.com/office/officeart/2005/8/layout/chevron2"/>
    <dgm:cxn modelId="{B9EC4018-EDCB-4C4E-8B2A-12E1D023EF4A}" type="presParOf" srcId="{5D14A86C-D2EF-434D-B3C2-F0E3C85EA5AB}" destId="{7100C25B-E93B-4DFD-8E07-E182BA223A30}" srcOrd="1" destOrd="0" presId="urn:microsoft.com/office/officeart/2005/8/layout/chevron2"/>
    <dgm:cxn modelId="{1D34258C-C5E4-4511-B5D0-A8767A61055C}" type="presParOf" srcId="{5D14A86C-D2EF-434D-B3C2-F0E3C85EA5AB}" destId="{97A75CA4-5500-4FA4-ACAD-E6A18B09C4FC}" srcOrd="2" destOrd="0" presId="urn:microsoft.com/office/officeart/2005/8/layout/chevron2"/>
    <dgm:cxn modelId="{6C2ACA02-E540-4CD2-9F8F-B22C790522C3}" type="presParOf" srcId="{97A75CA4-5500-4FA4-ACAD-E6A18B09C4FC}" destId="{09A8FC44-B52D-4960-AB1C-39D26923924A}" srcOrd="0" destOrd="0" presId="urn:microsoft.com/office/officeart/2005/8/layout/chevron2"/>
    <dgm:cxn modelId="{A4B62D18-1343-44DF-953E-43258EAD7BE6}" type="presParOf" srcId="{97A75CA4-5500-4FA4-ACAD-E6A18B09C4FC}" destId="{CBA9F445-A6AD-4107-A849-719A102F7790}" srcOrd="1" destOrd="0" presId="urn:microsoft.com/office/officeart/2005/8/layout/chevron2"/>
    <dgm:cxn modelId="{FCC4BDF4-40F1-404B-8103-C0228064900A}" type="presParOf" srcId="{5D14A86C-D2EF-434D-B3C2-F0E3C85EA5AB}" destId="{2E2AB5BC-3A84-4ED6-9E9D-05452CFE855F}" srcOrd="3" destOrd="0" presId="urn:microsoft.com/office/officeart/2005/8/layout/chevron2"/>
    <dgm:cxn modelId="{EBD97400-BD00-4C01-BD7F-2B606A912CA8}" type="presParOf" srcId="{5D14A86C-D2EF-434D-B3C2-F0E3C85EA5AB}" destId="{A6C0D9F5-4D90-47A0-A20D-5E812A43FBA0}" srcOrd="4" destOrd="0" presId="urn:microsoft.com/office/officeart/2005/8/layout/chevron2"/>
    <dgm:cxn modelId="{0FA99330-138E-4081-AF46-B8B600E86BBA}" type="presParOf" srcId="{A6C0D9F5-4D90-47A0-A20D-5E812A43FBA0}" destId="{B4293D8D-E8CF-49D1-AAC5-B6C2468F4BC2}" srcOrd="0" destOrd="0" presId="urn:microsoft.com/office/officeart/2005/8/layout/chevron2"/>
    <dgm:cxn modelId="{E2233627-D892-410D-9EFB-E8EE30877560}" type="presParOf" srcId="{A6C0D9F5-4D90-47A0-A20D-5E812A43FBA0}" destId="{FEA5A98D-950E-4A2E-9CC7-930BF712B12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0D91221-0F26-48CB-A8F2-9CCBEAD29857}" type="doc">
      <dgm:prSet loTypeId="urn:microsoft.com/office/officeart/2005/8/layout/chevron2" loCatId="list" qsTypeId="urn:microsoft.com/office/officeart/2005/8/quickstyle/simple1" qsCatId="simple" csTypeId="urn:microsoft.com/office/officeart/2005/8/colors/accent0_3" csCatId="mainScheme" phldr="1"/>
      <dgm:spPr/>
      <dgm:t>
        <a:bodyPr/>
        <a:lstStyle/>
        <a:p>
          <a:endParaRPr lang="en-US"/>
        </a:p>
      </dgm:t>
    </dgm:pt>
    <dgm:pt modelId="{076AB3B8-6052-4635-9351-EBF9AEDA9076}">
      <dgm:prSet phldrT="[Text]"/>
      <dgm:spPr/>
      <dgm:t>
        <a:bodyPr/>
        <a:lstStyle/>
        <a:p>
          <a:endParaRPr lang="en-US" dirty="0"/>
        </a:p>
      </dgm:t>
    </dgm:pt>
    <dgm:pt modelId="{6AB09737-57A3-4F7C-91AA-88BD8696DD25}" type="parTrans" cxnId="{9E5E9D0E-E163-4B25-A9C4-480125FBD8D6}">
      <dgm:prSet/>
      <dgm:spPr/>
      <dgm:t>
        <a:bodyPr/>
        <a:lstStyle/>
        <a:p>
          <a:endParaRPr lang="en-US"/>
        </a:p>
      </dgm:t>
    </dgm:pt>
    <dgm:pt modelId="{C90A4D47-769B-4E0B-B1CE-91FBC898E6C5}" type="sibTrans" cxnId="{9E5E9D0E-E163-4B25-A9C4-480125FBD8D6}">
      <dgm:prSet/>
      <dgm:spPr/>
      <dgm:t>
        <a:bodyPr/>
        <a:lstStyle/>
        <a:p>
          <a:endParaRPr lang="en-US"/>
        </a:p>
      </dgm:t>
    </dgm:pt>
    <dgm:pt modelId="{D536CDC4-2CAE-45C8-BE4D-05684C5B6DB3}">
      <dgm:prSet phldrT="[Text]"/>
      <dgm:spPr/>
      <dgm:t>
        <a:bodyPr/>
        <a:lstStyle/>
        <a:p>
          <a:pPr>
            <a:buClr>
              <a:schemeClr val="accent2"/>
            </a:buClr>
            <a:buSzPts val="2400"/>
            <a:buFont typeface="Wingdings" panose="05000000000000000000" pitchFamily="2" charset="2"/>
            <a:buNone/>
          </a:pPr>
          <a:r>
            <a:rPr lang="en-US" dirty="0">
              <a:solidFill>
                <a:schemeClr val="bg2">
                  <a:lumMod val="50000"/>
                </a:schemeClr>
              </a:solidFill>
              <a:latin typeface="Montserrat" panose="00000500000000000000" pitchFamily="2" charset="0"/>
            </a:rPr>
            <a:t>Licensed food peddlers or food trucks operating within their license limits</a:t>
          </a:r>
          <a:endParaRPr lang="en-US" dirty="0">
            <a:solidFill>
              <a:schemeClr val="tx1">
                <a:lumMod val="50000"/>
              </a:schemeClr>
            </a:solidFill>
            <a:latin typeface="Montserrat" panose="00000500000000000000" pitchFamily="2" charset="0"/>
          </a:endParaRPr>
        </a:p>
      </dgm:t>
    </dgm:pt>
    <dgm:pt modelId="{31693426-00B2-4214-B75B-84852A013C58}" type="parTrans" cxnId="{3DED9A6C-676B-4F14-A725-E65D52614428}">
      <dgm:prSet/>
      <dgm:spPr/>
      <dgm:t>
        <a:bodyPr/>
        <a:lstStyle/>
        <a:p>
          <a:endParaRPr lang="en-US"/>
        </a:p>
      </dgm:t>
    </dgm:pt>
    <dgm:pt modelId="{A78F1269-06E6-488E-8941-B35B3EBFC433}" type="sibTrans" cxnId="{3DED9A6C-676B-4F14-A725-E65D52614428}">
      <dgm:prSet/>
      <dgm:spPr/>
      <dgm:t>
        <a:bodyPr/>
        <a:lstStyle/>
        <a:p>
          <a:endParaRPr lang="en-US"/>
        </a:p>
      </dgm:t>
    </dgm:pt>
    <dgm:pt modelId="{7F4AF79F-69DC-4E61-9B26-316A9A8ACD5D}">
      <dgm:prSet phldrT="[Text]"/>
      <dgm:spPr/>
      <dgm:t>
        <a:bodyPr/>
        <a:lstStyle/>
        <a:p>
          <a:pPr>
            <a:buClr>
              <a:schemeClr val="accent2"/>
            </a:buClr>
            <a:buSzPts val="2400"/>
            <a:buFont typeface="Wingdings" panose="05000000000000000000" pitchFamily="2" charset="2"/>
            <a:buNone/>
          </a:pPr>
          <a:r>
            <a:rPr lang="en-US" dirty="0">
              <a:solidFill>
                <a:schemeClr val="bg2">
                  <a:lumMod val="50000"/>
                </a:schemeClr>
              </a:solidFill>
              <a:latin typeface="Montserrat" panose="00000500000000000000" pitchFamily="2" charset="0"/>
            </a:rPr>
            <a:t>Licensed food dealers who have obtained a temporary extension of their food premise</a:t>
          </a:r>
          <a:endParaRPr lang="en-US" dirty="0">
            <a:solidFill>
              <a:schemeClr val="tx1">
                <a:lumMod val="50000"/>
              </a:schemeClr>
            </a:solidFill>
          </a:endParaRPr>
        </a:p>
      </dgm:t>
    </dgm:pt>
    <dgm:pt modelId="{EDC61CAB-D220-4BF1-902A-B4E55EC0FABF}" type="parTrans" cxnId="{C8B65FCA-4D18-4D3B-A55F-BE93CCB628D0}">
      <dgm:prSet/>
      <dgm:spPr/>
      <dgm:t>
        <a:bodyPr/>
        <a:lstStyle/>
        <a:p>
          <a:endParaRPr lang="en-US"/>
        </a:p>
      </dgm:t>
    </dgm:pt>
    <dgm:pt modelId="{C9DDF27B-5F10-4039-821F-B31EFA3585A1}" type="sibTrans" cxnId="{C8B65FCA-4D18-4D3B-A55F-BE93CCB628D0}">
      <dgm:prSet/>
      <dgm:spPr/>
      <dgm:t>
        <a:bodyPr/>
        <a:lstStyle/>
        <a:p>
          <a:endParaRPr lang="en-US"/>
        </a:p>
      </dgm:t>
    </dgm:pt>
    <dgm:pt modelId="{E3B5F65E-3074-4D2E-9030-0CB60F955E4D}">
      <dgm:prSet phldrT="[Text]"/>
      <dgm:spPr/>
      <dgm:t>
        <a:bodyPr/>
        <a:lstStyle/>
        <a:p>
          <a:r>
            <a:rPr lang="en-US" dirty="0"/>
            <a:t> </a:t>
          </a:r>
        </a:p>
      </dgm:t>
    </dgm:pt>
    <dgm:pt modelId="{6744BD77-8EC8-417E-886F-CCE2643E3122}" type="parTrans" cxnId="{66FB2E15-AFD2-40B7-BB7D-EA64D77DC014}">
      <dgm:prSet/>
      <dgm:spPr/>
      <dgm:t>
        <a:bodyPr/>
        <a:lstStyle/>
        <a:p>
          <a:endParaRPr lang="en-US"/>
        </a:p>
      </dgm:t>
    </dgm:pt>
    <dgm:pt modelId="{573C64CC-65B3-42D3-8BBD-B6CC23265CEF}" type="sibTrans" cxnId="{66FB2E15-AFD2-40B7-BB7D-EA64D77DC014}">
      <dgm:prSet/>
      <dgm:spPr/>
      <dgm:t>
        <a:bodyPr/>
        <a:lstStyle/>
        <a:p>
          <a:endParaRPr lang="en-US"/>
        </a:p>
      </dgm:t>
    </dgm:pt>
    <dgm:pt modelId="{C7826B51-5DD9-49DA-B4EA-DE99C4F679DB}">
      <dgm:prSet phldrT="[Text]"/>
      <dgm:spPr/>
      <dgm:t>
        <a:bodyPr/>
        <a:lstStyle/>
        <a:p>
          <a:pPr>
            <a:buClr>
              <a:schemeClr val="accent2"/>
            </a:buClr>
            <a:buSzPts val="2400"/>
            <a:buFont typeface="Wingdings" panose="05000000000000000000" pitchFamily="2" charset="2"/>
            <a:buNone/>
          </a:pPr>
          <a:r>
            <a:rPr lang="en-US" dirty="0">
              <a:solidFill>
                <a:schemeClr val="bg2">
                  <a:lumMod val="50000"/>
                </a:schemeClr>
              </a:solidFill>
              <a:latin typeface="Montserrat" panose="00000500000000000000" pitchFamily="2" charset="0"/>
            </a:rPr>
            <a:t>Block parties which are not open to the general public</a:t>
          </a:r>
          <a:endParaRPr lang="en-US" dirty="0">
            <a:solidFill>
              <a:schemeClr val="tx1">
                <a:lumMod val="50000"/>
              </a:schemeClr>
            </a:solidFill>
          </a:endParaRPr>
        </a:p>
      </dgm:t>
    </dgm:pt>
    <dgm:pt modelId="{20371C5D-A13A-4EF0-B9AA-8254E275E396}" type="parTrans" cxnId="{B966021B-80D9-4B2F-A204-C762C4C66E0A}">
      <dgm:prSet/>
      <dgm:spPr/>
      <dgm:t>
        <a:bodyPr/>
        <a:lstStyle/>
        <a:p>
          <a:endParaRPr lang="en-US"/>
        </a:p>
      </dgm:t>
    </dgm:pt>
    <dgm:pt modelId="{A3A4AE0F-691E-46E5-A25A-DFE494D39121}" type="sibTrans" cxnId="{B966021B-80D9-4B2F-A204-C762C4C66E0A}">
      <dgm:prSet/>
      <dgm:spPr/>
      <dgm:t>
        <a:bodyPr/>
        <a:lstStyle/>
        <a:p>
          <a:endParaRPr lang="en-US"/>
        </a:p>
      </dgm:t>
    </dgm:pt>
    <dgm:pt modelId="{67D44B5D-F432-4914-AF06-26AE2FAE7AF3}">
      <dgm:prSet phldrT="[Text]"/>
      <dgm:spPr/>
      <dgm:t>
        <a:bodyPr/>
        <a:lstStyle/>
        <a:p>
          <a:r>
            <a:rPr lang="en-US" dirty="0"/>
            <a:t> </a:t>
          </a:r>
        </a:p>
      </dgm:t>
    </dgm:pt>
    <dgm:pt modelId="{5753B3B5-56FD-4124-946B-94B7B79A360C}" type="sibTrans" cxnId="{92E768AB-2C4C-497D-9A3E-91CAAFABF5A4}">
      <dgm:prSet/>
      <dgm:spPr/>
      <dgm:t>
        <a:bodyPr/>
        <a:lstStyle/>
        <a:p>
          <a:endParaRPr lang="en-US"/>
        </a:p>
      </dgm:t>
    </dgm:pt>
    <dgm:pt modelId="{42DC57D5-4E5C-4FC8-9A89-D843AB4813D7}" type="parTrans" cxnId="{92E768AB-2C4C-497D-9A3E-91CAAFABF5A4}">
      <dgm:prSet/>
      <dgm:spPr/>
      <dgm:t>
        <a:bodyPr/>
        <a:lstStyle/>
        <a:p>
          <a:endParaRPr lang="en-US"/>
        </a:p>
      </dgm:t>
    </dgm:pt>
    <dgm:pt modelId="{E5160581-DCB9-4317-941C-A11B01776929}">
      <dgm:prSet/>
      <dgm:spPr/>
      <dgm:t>
        <a:bodyPr/>
        <a:lstStyle/>
        <a:p>
          <a:endParaRPr lang="en-US"/>
        </a:p>
      </dgm:t>
    </dgm:pt>
    <dgm:pt modelId="{EDA93668-C01A-45AD-AB95-434C1E38BD90}" type="parTrans" cxnId="{BAC1A629-2A7E-419E-9AB0-8E5A8842A25A}">
      <dgm:prSet/>
      <dgm:spPr/>
    </dgm:pt>
    <dgm:pt modelId="{0F7A04E6-39C0-40F2-BDD8-1130A21F1709}" type="sibTrans" cxnId="{BAC1A629-2A7E-419E-9AB0-8E5A8842A25A}">
      <dgm:prSet/>
      <dgm:spPr/>
    </dgm:pt>
    <dgm:pt modelId="{5C4A65BF-7DA0-4D79-A367-0CEE03B262F2}">
      <dgm:prSet/>
      <dgm:spPr/>
      <dgm:t>
        <a:bodyPr/>
        <a:lstStyle/>
        <a:p>
          <a:pPr>
            <a:buFontTx/>
            <a:buNone/>
          </a:pPr>
          <a:r>
            <a:rPr lang="en-US" dirty="0">
              <a:solidFill>
                <a:schemeClr val="bg2">
                  <a:lumMod val="50000"/>
                </a:schemeClr>
              </a:solidFill>
              <a:latin typeface="Montserrat" panose="00000500000000000000" pitchFamily="2" charset="0"/>
            </a:rPr>
            <a:t>Special organizations serving meals</a:t>
          </a:r>
          <a:endParaRPr lang="en-US" dirty="0"/>
        </a:p>
      </dgm:t>
    </dgm:pt>
    <dgm:pt modelId="{98724BB7-7CEF-4EAA-99FC-93BDD267C056}" type="parTrans" cxnId="{90C140B4-BF2F-43DA-A2EB-904109B7BB6D}">
      <dgm:prSet/>
      <dgm:spPr/>
    </dgm:pt>
    <dgm:pt modelId="{88276A7F-A106-4B55-957B-CFC533C4480A}" type="sibTrans" cxnId="{90C140B4-BF2F-43DA-A2EB-904109B7BB6D}">
      <dgm:prSet/>
      <dgm:spPr/>
    </dgm:pt>
    <dgm:pt modelId="{5D14A86C-D2EF-434D-B3C2-F0E3C85EA5AB}" type="pres">
      <dgm:prSet presAssocID="{10D91221-0F26-48CB-A8F2-9CCBEAD29857}" presName="linearFlow" presStyleCnt="0">
        <dgm:presLayoutVars>
          <dgm:dir/>
          <dgm:animLvl val="lvl"/>
          <dgm:resizeHandles val="exact"/>
        </dgm:presLayoutVars>
      </dgm:prSet>
      <dgm:spPr/>
    </dgm:pt>
    <dgm:pt modelId="{C303CECD-D472-4365-BEF6-EAD536B13800}" type="pres">
      <dgm:prSet presAssocID="{076AB3B8-6052-4635-9351-EBF9AEDA9076}" presName="composite" presStyleCnt="0"/>
      <dgm:spPr/>
    </dgm:pt>
    <dgm:pt modelId="{C89E6ECA-8EF5-420E-969C-805463D728C6}" type="pres">
      <dgm:prSet presAssocID="{076AB3B8-6052-4635-9351-EBF9AEDA9076}" presName="parentText" presStyleLbl="alignNode1" presStyleIdx="0" presStyleCnt="4" custLinFactNeighborX="-4191" custLinFactNeighborY="-978">
        <dgm:presLayoutVars>
          <dgm:chMax val="1"/>
          <dgm:bulletEnabled val="1"/>
        </dgm:presLayoutVars>
      </dgm:prSet>
      <dgm:spPr/>
    </dgm:pt>
    <dgm:pt modelId="{8E2FDA57-C0A8-4C34-AD18-36B1F4CA4103}" type="pres">
      <dgm:prSet presAssocID="{076AB3B8-6052-4635-9351-EBF9AEDA9076}" presName="descendantText" presStyleLbl="alignAcc1" presStyleIdx="0" presStyleCnt="4">
        <dgm:presLayoutVars>
          <dgm:bulletEnabled val="1"/>
        </dgm:presLayoutVars>
      </dgm:prSet>
      <dgm:spPr/>
    </dgm:pt>
    <dgm:pt modelId="{7100C25B-E93B-4DFD-8E07-E182BA223A30}" type="pres">
      <dgm:prSet presAssocID="{C90A4D47-769B-4E0B-B1CE-91FBC898E6C5}" presName="sp" presStyleCnt="0"/>
      <dgm:spPr/>
    </dgm:pt>
    <dgm:pt modelId="{97A75CA4-5500-4FA4-ACAD-E6A18B09C4FC}" type="pres">
      <dgm:prSet presAssocID="{67D44B5D-F432-4914-AF06-26AE2FAE7AF3}" presName="composite" presStyleCnt="0"/>
      <dgm:spPr/>
    </dgm:pt>
    <dgm:pt modelId="{09A8FC44-B52D-4960-AB1C-39D26923924A}" type="pres">
      <dgm:prSet presAssocID="{67D44B5D-F432-4914-AF06-26AE2FAE7AF3}" presName="parentText" presStyleLbl="alignNode1" presStyleIdx="1" presStyleCnt="4">
        <dgm:presLayoutVars>
          <dgm:chMax val="1"/>
          <dgm:bulletEnabled val="1"/>
        </dgm:presLayoutVars>
      </dgm:prSet>
      <dgm:spPr/>
    </dgm:pt>
    <dgm:pt modelId="{CBA9F445-A6AD-4107-A849-719A102F7790}" type="pres">
      <dgm:prSet presAssocID="{67D44B5D-F432-4914-AF06-26AE2FAE7AF3}" presName="descendantText" presStyleLbl="alignAcc1" presStyleIdx="1" presStyleCnt="4" custLinFactNeighborX="287" custLinFactNeighborY="89">
        <dgm:presLayoutVars>
          <dgm:bulletEnabled val="1"/>
        </dgm:presLayoutVars>
      </dgm:prSet>
      <dgm:spPr/>
    </dgm:pt>
    <dgm:pt modelId="{2E2AB5BC-3A84-4ED6-9E9D-05452CFE855F}" type="pres">
      <dgm:prSet presAssocID="{5753B3B5-56FD-4124-946B-94B7B79A360C}" presName="sp" presStyleCnt="0"/>
      <dgm:spPr/>
    </dgm:pt>
    <dgm:pt modelId="{A6C0D9F5-4D90-47A0-A20D-5E812A43FBA0}" type="pres">
      <dgm:prSet presAssocID="{E3B5F65E-3074-4D2E-9030-0CB60F955E4D}" presName="composite" presStyleCnt="0"/>
      <dgm:spPr/>
    </dgm:pt>
    <dgm:pt modelId="{B4293D8D-E8CF-49D1-AAC5-B6C2468F4BC2}" type="pres">
      <dgm:prSet presAssocID="{E3B5F65E-3074-4D2E-9030-0CB60F955E4D}" presName="parentText" presStyleLbl="alignNode1" presStyleIdx="2" presStyleCnt="4">
        <dgm:presLayoutVars>
          <dgm:chMax val="1"/>
          <dgm:bulletEnabled val="1"/>
        </dgm:presLayoutVars>
      </dgm:prSet>
      <dgm:spPr/>
    </dgm:pt>
    <dgm:pt modelId="{FEA5A98D-950E-4A2E-9CC7-930BF712B12C}" type="pres">
      <dgm:prSet presAssocID="{E3B5F65E-3074-4D2E-9030-0CB60F955E4D}" presName="descendantText" presStyleLbl="alignAcc1" presStyleIdx="2" presStyleCnt="4">
        <dgm:presLayoutVars>
          <dgm:bulletEnabled val="1"/>
        </dgm:presLayoutVars>
      </dgm:prSet>
      <dgm:spPr/>
    </dgm:pt>
    <dgm:pt modelId="{5F621203-6C59-410A-8C4C-B6AF4A4D87E2}" type="pres">
      <dgm:prSet presAssocID="{573C64CC-65B3-42D3-8BBD-B6CC23265CEF}" presName="sp" presStyleCnt="0"/>
      <dgm:spPr/>
    </dgm:pt>
    <dgm:pt modelId="{5291A54F-F94D-419A-AE35-11CD9A120AE8}" type="pres">
      <dgm:prSet presAssocID="{E5160581-DCB9-4317-941C-A11B01776929}" presName="composite" presStyleCnt="0"/>
      <dgm:spPr/>
    </dgm:pt>
    <dgm:pt modelId="{002788FD-AACB-4564-82AE-4C0EF089BFDC}" type="pres">
      <dgm:prSet presAssocID="{E5160581-DCB9-4317-941C-A11B01776929}" presName="parentText" presStyleLbl="alignNode1" presStyleIdx="3" presStyleCnt="4">
        <dgm:presLayoutVars>
          <dgm:chMax val="1"/>
          <dgm:bulletEnabled val="1"/>
        </dgm:presLayoutVars>
      </dgm:prSet>
      <dgm:spPr/>
    </dgm:pt>
    <dgm:pt modelId="{9BEEC0BB-9224-422B-A8CB-C554A3A16E64}" type="pres">
      <dgm:prSet presAssocID="{E5160581-DCB9-4317-941C-A11B01776929}" presName="descendantText" presStyleLbl="alignAcc1" presStyleIdx="3" presStyleCnt="4">
        <dgm:presLayoutVars>
          <dgm:bulletEnabled val="1"/>
        </dgm:presLayoutVars>
      </dgm:prSet>
      <dgm:spPr/>
    </dgm:pt>
  </dgm:ptLst>
  <dgm:cxnLst>
    <dgm:cxn modelId="{9E5E9D0E-E163-4B25-A9C4-480125FBD8D6}" srcId="{10D91221-0F26-48CB-A8F2-9CCBEAD29857}" destId="{076AB3B8-6052-4635-9351-EBF9AEDA9076}" srcOrd="0" destOrd="0" parTransId="{6AB09737-57A3-4F7C-91AA-88BD8696DD25}" sibTransId="{C90A4D47-769B-4E0B-B1CE-91FBC898E6C5}"/>
    <dgm:cxn modelId="{22643113-B275-4070-A1F9-8A6C816DCCCF}" type="presOf" srcId="{C7826B51-5DD9-49DA-B4EA-DE99C4F679DB}" destId="{FEA5A98D-950E-4A2E-9CC7-930BF712B12C}" srcOrd="0" destOrd="0" presId="urn:microsoft.com/office/officeart/2005/8/layout/chevron2"/>
    <dgm:cxn modelId="{66FB2E15-AFD2-40B7-BB7D-EA64D77DC014}" srcId="{10D91221-0F26-48CB-A8F2-9CCBEAD29857}" destId="{E3B5F65E-3074-4D2E-9030-0CB60F955E4D}" srcOrd="2" destOrd="0" parTransId="{6744BD77-8EC8-417E-886F-CCE2643E3122}" sibTransId="{573C64CC-65B3-42D3-8BBD-B6CC23265CEF}"/>
    <dgm:cxn modelId="{B966021B-80D9-4B2F-A204-C762C4C66E0A}" srcId="{E3B5F65E-3074-4D2E-9030-0CB60F955E4D}" destId="{C7826B51-5DD9-49DA-B4EA-DE99C4F679DB}" srcOrd="0" destOrd="0" parTransId="{20371C5D-A13A-4EF0-B9AA-8254E275E396}" sibTransId="{A3A4AE0F-691E-46E5-A25A-DFE494D39121}"/>
    <dgm:cxn modelId="{BAC1A629-2A7E-419E-9AB0-8E5A8842A25A}" srcId="{10D91221-0F26-48CB-A8F2-9CCBEAD29857}" destId="{E5160581-DCB9-4317-941C-A11B01776929}" srcOrd="3" destOrd="0" parTransId="{EDA93668-C01A-45AD-AB95-434C1E38BD90}" sibTransId="{0F7A04E6-39C0-40F2-BDD8-1130A21F1709}"/>
    <dgm:cxn modelId="{BDFB513B-8ED6-4627-A175-CF2F14D33822}" type="presOf" srcId="{E3B5F65E-3074-4D2E-9030-0CB60F955E4D}" destId="{B4293D8D-E8CF-49D1-AAC5-B6C2468F4BC2}" srcOrd="0" destOrd="0" presId="urn:microsoft.com/office/officeart/2005/8/layout/chevron2"/>
    <dgm:cxn modelId="{3DED9A6C-676B-4F14-A725-E65D52614428}" srcId="{076AB3B8-6052-4635-9351-EBF9AEDA9076}" destId="{D536CDC4-2CAE-45C8-BE4D-05684C5B6DB3}" srcOrd="0" destOrd="0" parTransId="{31693426-00B2-4214-B75B-84852A013C58}" sibTransId="{A78F1269-06E6-488E-8941-B35B3EBFC433}"/>
    <dgm:cxn modelId="{D5E8CB72-57D6-40AF-873F-8BBDFA34D35C}" type="presOf" srcId="{D536CDC4-2CAE-45C8-BE4D-05684C5B6DB3}" destId="{8E2FDA57-C0A8-4C34-AD18-36B1F4CA4103}" srcOrd="0" destOrd="0" presId="urn:microsoft.com/office/officeart/2005/8/layout/chevron2"/>
    <dgm:cxn modelId="{541CF5AA-235D-4DAA-AC58-386494D4F8A6}" type="presOf" srcId="{E5160581-DCB9-4317-941C-A11B01776929}" destId="{002788FD-AACB-4564-82AE-4C0EF089BFDC}" srcOrd="0" destOrd="0" presId="urn:microsoft.com/office/officeart/2005/8/layout/chevron2"/>
    <dgm:cxn modelId="{92E768AB-2C4C-497D-9A3E-91CAAFABF5A4}" srcId="{10D91221-0F26-48CB-A8F2-9CCBEAD29857}" destId="{67D44B5D-F432-4914-AF06-26AE2FAE7AF3}" srcOrd="1" destOrd="0" parTransId="{42DC57D5-4E5C-4FC8-9A89-D843AB4813D7}" sibTransId="{5753B3B5-56FD-4124-946B-94B7B79A360C}"/>
    <dgm:cxn modelId="{90C140B4-BF2F-43DA-A2EB-904109B7BB6D}" srcId="{E5160581-DCB9-4317-941C-A11B01776929}" destId="{5C4A65BF-7DA0-4D79-A367-0CEE03B262F2}" srcOrd="0" destOrd="0" parTransId="{98724BB7-7CEF-4EAA-99FC-93BDD267C056}" sibTransId="{88276A7F-A106-4B55-957B-CFC533C4480A}"/>
    <dgm:cxn modelId="{7850BAB6-5CD2-46EB-8DDF-7B93D27E8DDA}" type="presOf" srcId="{7F4AF79F-69DC-4E61-9B26-316A9A8ACD5D}" destId="{CBA9F445-A6AD-4107-A849-719A102F7790}" srcOrd="0" destOrd="0" presId="urn:microsoft.com/office/officeart/2005/8/layout/chevron2"/>
    <dgm:cxn modelId="{E20C00C8-B503-43F6-8E8E-C1B4F0F0570C}" type="presOf" srcId="{5C4A65BF-7DA0-4D79-A367-0CEE03B262F2}" destId="{9BEEC0BB-9224-422B-A8CB-C554A3A16E64}" srcOrd="0" destOrd="0" presId="urn:microsoft.com/office/officeart/2005/8/layout/chevron2"/>
    <dgm:cxn modelId="{D32323C8-0522-4E0F-BA6E-60130F3E4E71}" type="presOf" srcId="{076AB3B8-6052-4635-9351-EBF9AEDA9076}" destId="{C89E6ECA-8EF5-420E-969C-805463D728C6}" srcOrd="0" destOrd="0" presId="urn:microsoft.com/office/officeart/2005/8/layout/chevron2"/>
    <dgm:cxn modelId="{C8B65FCA-4D18-4D3B-A55F-BE93CCB628D0}" srcId="{67D44B5D-F432-4914-AF06-26AE2FAE7AF3}" destId="{7F4AF79F-69DC-4E61-9B26-316A9A8ACD5D}" srcOrd="0" destOrd="0" parTransId="{EDC61CAB-D220-4BF1-902A-B4E55EC0FABF}" sibTransId="{C9DDF27B-5F10-4039-821F-B31EFA3585A1}"/>
    <dgm:cxn modelId="{9E8FACCC-38F6-4A8A-BA15-26F3060D353C}" type="presOf" srcId="{10D91221-0F26-48CB-A8F2-9CCBEAD29857}" destId="{5D14A86C-D2EF-434D-B3C2-F0E3C85EA5AB}" srcOrd="0" destOrd="0" presId="urn:microsoft.com/office/officeart/2005/8/layout/chevron2"/>
    <dgm:cxn modelId="{C9029ED5-4B32-4229-888E-29460169EF2C}" type="presOf" srcId="{67D44B5D-F432-4914-AF06-26AE2FAE7AF3}" destId="{09A8FC44-B52D-4960-AB1C-39D26923924A}" srcOrd="0" destOrd="0" presId="urn:microsoft.com/office/officeart/2005/8/layout/chevron2"/>
    <dgm:cxn modelId="{90F0C38D-B0E4-41C0-B864-0C9518B8E70A}" type="presParOf" srcId="{5D14A86C-D2EF-434D-B3C2-F0E3C85EA5AB}" destId="{C303CECD-D472-4365-BEF6-EAD536B13800}" srcOrd="0" destOrd="0" presId="urn:microsoft.com/office/officeart/2005/8/layout/chevron2"/>
    <dgm:cxn modelId="{F58FE34B-CA87-43DC-9D3B-19E4D5A05B40}" type="presParOf" srcId="{C303CECD-D472-4365-BEF6-EAD536B13800}" destId="{C89E6ECA-8EF5-420E-969C-805463D728C6}" srcOrd="0" destOrd="0" presId="urn:microsoft.com/office/officeart/2005/8/layout/chevron2"/>
    <dgm:cxn modelId="{4E4219A8-803F-46D0-B5FE-846D1853286A}" type="presParOf" srcId="{C303CECD-D472-4365-BEF6-EAD536B13800}" destId="{8E2FDA57-C0A8-4C34-AD18-36B1F4CA4103}" srcOrd="1" destOrd="0" presId="urn:microsoft.com/office/officeart/2005/8/layout/chevron2"/>
    <dgm:cxn modelId="{B9EC4018-EDCB-4C4E-8B2A-12E1D023EF4A}" type="presParOf" srcId="{5D14A86C-D2EF-434D-B3C2-F0E3C85EA5AB}" destId="{7100C25B-E93B-4DFD-8E07-E182BA223A30}" srcOrd="1" destOrd="0" presId="urn:microsoft.com/office/officeart/2005/8/layout/chevron2"/>
    <dgm:cxn modelId="{1D34258C-C5E4-4511-B5D0-A8767A61055C}" type="presParOf" srcId="{5D14A86C-D2EF-434D-B3C2-F0E3C85EA5AB}" destId="{97A75CA4-5500-4FA4-ACAD-E6A18B09C4FC}" srcOrd="2" destOrd="0" presId="urn:microsoft.com/office/officeart/2005/8/layout/chevron2"/>
    <dgm:cxn modelId="{6C2ACA02-E540-4CD2-9F8F-B22C790522C3}" type="presParOf" srcId="{97A75CA4-5500-4FA4-ACAD-E6A18B09C4FC}" destId="{09A8FC44-B52D-4960-AB1C-39D26923924A}" srcOrd="0" destOrd="0" presId="urn:microsoft.com/office/officeart/2005/8/layout/chevron2"/>
    <dgm:cxn modelId="{A4B62D18-1343-44DF-953E-43258EAD7BE6}" type="presParOf" srcId="{97A75CA4-5500-4FA4-ACAD-E6A18B09C4FC}" destId="{CBA9F445-A6AD-4107-A849-719A102F7790}" srcOrd="1" destOrd="0" presId="urn:microsoft.com/office/officeart/2005/8/layout/chevron2"/>
    <dgm:cxn modelId="{FCC4BDF4-40F1-404B-8103-C0228064900A}" type="presParOf" srcId="{5D14A86C-D2EF-434D-B3C2-F0E3C85EA5AB}" destId="{2E2AB5BC-3A84-4ED6-9E9D-05452CFE855F}" srcOrd="3" destOrd="0" presId="urn:microsoft.com/office/officeart/2005/8/layout/chevron2"/>
    <dgm:cxn modelId="{EBD97400-BD00-4C01-BD7F-2B606A912CA8}" type="presParOf" srcId="{5D14A86C-D2EF-434D-B3C2-F0E3C85EA5AB}" destId="{A6C0D9F5-4D90-47A0-A20D-5E812A43FBA0}" srcOrd="4" destOrd="0" presId="urn:microsoft.com/office/officeart/2005/8/layout/chevron2"/>
    <dgm:cxn modelId="{0FA99330-138E-4081-AF46-B8B600E86BBA}" type="presParOf" srcId="{A6C0D9F5-4D90-47A0-A20D-5E812A43FBA0}" destId="{B4293D8D-E8CF-49D1-AAC5-B6C2468F4BC2}" srcOrd="0" destOrd="0" presId="urn:microsoft.com/office/officeart/2005/8/layout/chevron2"/>
    <dgm:cxn modelId="{E2233627-D892-410D-9EFB-E8EE30877560}" type="presParOf" srcId="{A6C0D9F5-4D90-47A0-A20D-5E812A43FBA0}" destId="{FEA5A98D-950E-4A2E-9CC7-930BF712B12C}" srcOrd="1" destOrd="0" presId="urn:microsoft.com/office/officeart/2005/8/layout/chevron2"/>
    <dgm:cxn modelId="{C8404A8F-449B-47C2-BBE3-479E46EEB994}" type="presParOf" srcId="{5D14A86C-D2EF-434D-B3C2-F0E3C85EA5AB}" destId="{5F621203-6C59-410A-8C4C-B6AF4A4D87E2}" srcOrd="5" destOrd="0" presId="urn:microsoft.com/office/officeart/2005/8/layout/chevron2"/>
    <dgm:cxn modelId="{6B9F4F45-297B-47B8-94F3-2DB01F9A53C0}" type="presParOf" srcId="{5D14A86C-D2EF-434D-B3C2-F0E3C85EA5AB}" destId="{5291A54F-F94D-419A-AE35-11CD9A120AE8}" srcOrd="6" destOrd="0" presId="urn:microsoft.com/office/officeart/2005/8/layout/chevron2"/>
    <dgm:cxn modelId="{D47315ED-2D0B-406E-8007-A94FDB2CEF13}" type="presParOf" srcId="{5291A54F-F94D-419A-AE35-11CD9A120AE8}" destId="{002788FD-AACB-4564-82AE-4C0EF089BFDC}" srcOrd="0" destOrd="0" presId="urn:microsoft.com/office/officeart/2005/8/layout/chevron2"/>
    <dgm:cxn modelId="{408AA0CD-CA3E-4A00-8E8E-EF11CE7DCA24}" type="presParOf" srcId="{5291A54F-F94D-419A-AE35-11CD9A120AE8}" destId="{9BEEC0BB-9224-422B-A8CB-C554A3A16E64}"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DB6F58-DA74-4B5A-BEDD-F821EEBA3982}">
      <dsp:nvSpPr>
        <dsp:cNvPr id="0" name=""/>
        <dsp:cNvSpPr/>
      </dsp:nvSpPr>
      <dsp:spPr>
        <a:xfrm>
          <a:off x="0" y="0"/>
          <a:ext cx="4728936" cy="9825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Determine if you need a license</a:t>
          </a:r>
        </a:p>
      </dsp:txBody>
      <dsp:txXfrm>
        <a:off x="1044037" y="0"/>
        <a:ext cx="3684898" cy="982502"/>
      </dsp:txXfrm>
    </dsp:sp>
    <dsp:sp modelId="{4EFF9CC4-477C-4C2C-97F3-D4A5547E5BFB}">
      <dsp:nvSpPr>
        <dsp:cNvPr id="0" name=""/>
        <dsp:cNvSpPr/>
      </dsp:nvSpPr>
      <dsp:spPr>
        <a:xfrm>
          <a:off x="98250" y="98250"/>
          <a:ext cx="945787" cy="786001"/>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F9F46A4-C702-4DA4-982C-0BF71384BB8C}">
      <dsp:nvSpPr>
        <dsp:cNvPr id="0" name=""/>
        <dsp:cNvSpPr/>
      </dsp:nvSpPr>
      <dsp:spPr>
        <a:xfrm>
          <a:off x="0" y="1080752"/>
          <a:ext cx="4728936" cy="9825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Submit application &amp; payment to City Clerk</a:t>
          </a:r>
        </a:p>
      </dsp:txBody>
      <dsp:txXfrm>
        <a:off x="1044037" y="1080752"/>
        <a:ext cx="3684898" cy="982502"/>
      </dsp:txXfrm>
    </dsp:sp>
    <dsp:sp modelId="{1657C6A1-1D30-400A-BBDE-9633AA5558A0}">
      <dsp:nvSpPr>
        <dsp:cNvPr id="0" name=""/>
        <dsp:cNvSpPr/>
      </dsp:nvSpPr>
      <dsp:spPr>
        <a:xfrm>
          <a:off x="98250" y="1179002"/>
          <a:ext cx="945787" cy="786001"/>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3000" r="-1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174253-4F44-4A80-B9E3-709260C8915C}">
      <dsp:nvSpPr>
        <dsp:cNvPr id="0" name=""/>
        <dsp:cNvSpPr/>
      </dsp:nvSpPr>
      <dsp:spPr>
        <a:xfrm>
          <a:off x="0" y="2161504"/>
          <a:ext cx="4728936" cy="9825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Obtain your license</a:t>
          </a:r>
        </a:p>
      </dsp:txBody>
      <dsp:txXfrm>
        <a:off x="1044037" y="2161504"/>
        <a:ext cx="3684898" cy="982502"/>
      </dsp:txXfrm>
    </dsp:sp>
    <dsp:sp modelId="{0BCE34BA-B674-4DFA-934A-94CEF512A7F2}">
      <dsp:nvSpPr>
        <dsp:cNvPr id="0" name=""/>
        <dsp:cNvSpPr/>
      </dsp:nvSpPr>
      <dsp:spPr>
        <a:xfrm>
          <a:off x="98250" y="2259755"/>
          <a:ext cx="945787" cy="786001"/>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9000" b="-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9E6ECA-8EF5-420E-969C-805463D728C6}">
      <dsp:nvSpPr>
        <dsp:cNvPr id="0" name=""/>
        <dsp:cNvSpPr/>
      </dsp:nvSpPr>
      <dsp:spPr>
        <a:xfrm rot="5400000">
          <a:off x="-222646" y="222646"/>
          <a:ext cx="1484312" cy="1039018"/>
        </a:xfrm>
        <a:prstGeom prst="chevron">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endParaRPr lang="en-US" sz="3000" kern="1200" dirty="0"/>
        </a:p>
      </dsp:txBody>
      <dsp:txXfrm rot="-5400000">
        <a:off x="1" y="519508"/>
        <a:ext cx="1039018" cy="445294"/>
      </dsp:txXfrm>
    </dsp:sp>
    <dsp:sp modelId="{8E2FDA57-C0A8-4C34-AD18-36B1F4CA4103}">
      <dsp:nvSpPr>
        <dsp:cNvPr id="0" name=""/>
        <dsp:cNvSpPr/>
      </dsp:nvSpPr>
      <dsp:spPr>
        <a:xfrm rot="5400000">
          <a:off x="3085107" y="-2044909"/>
          <a:ext cx="964803" cy="5056981"/>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lr>
              <a:schemeClr val="accent2"/>
            </a:buClr>
            <a:buSzPts val="2400"/>
            <a:buFont typeface="Wingdings" panose="05000000000000000000" pitchFamily="2" charset="2"/>
            <a:buNone/>
          </a:pPr>
          <a:r>
            <a:rPr lang="en-US" sz="1800" kern="1200" dirty="0">
              <a:solidFill>
                <a:schemeClr val="tx1">
                  <a:lumMod val="50000"/>
                </a:schemeClr>
              </a:solidFill>
              <a:latin typeface="Montserrat" panose="00000500000000000000" pitchFamily="2" charset="0"/>
            </a:rPr>
            <a:t>Canned or bottled non-alcohol drinks that do not require refrigeration</a:t>
          </a:r>
          <a:endParaRPr lang="en-US" sz="1800" kern="1200" dirty="0">
            <a:solidFill>
              <a:schemeClr val="tx1">
                <a:lumMod val="50000"/>
              </a:schemeClr>
            </a:solidFill>
          </a:endParaRPr>
        </a:p>
      </dsp:txBody>
      <dsp:txXfrm rot="-5400000">
        <a:off x="1039018" y="48278"/>
        <a:ext cx="5009883" cy="870607"/>
      </dsp:txXfrm>
    </dsp:sp>
    <dsp:sp modelId="{09A8FC44-B52D-4960-AB1C-39D26923924A}">
      <dsp:nvSpPr>
        <dsp:cNvPr id="0" name=""/>
        <dsp:cNvSpPr/>
      </dsp:nvSpPr>
      <dsp:spPr>
        <a:xfrm rot="5400000">
          <a:off x="-222646" y="1512490"/>
          <a:ext cx="1484312" cy="1039018"/>
        </a:xfrm>
        <a:prstGeom prst="chevron">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n-US" sz="3000" kern="1200" dirty="0"/>
            <a:t> </a:t>
          </a:r>
        </a:p>
      </dsp:txBody>
      <dsp:txXfrm rot="-5400000">
        <a:off x="1" y="1809352"/>
        <a:ext cx="1039018" cy="445294"/>
      </dsp:txXfrm>
    </dsp:sp>
    <dsp:sp modelId="{CBA9F445-A6AD-4107-A849-719A102F7790}">
      <dsp:nvSpPr>
        <dsp:cNvPr id="0" name=""/>
        <dsp:cNvSpPr/>
      </dsp:nvSpPr>
      <dsp:spPr>
        <a:xfrm rot="5400000">
          <a:off x="3085107" y="-769897"/>
          <a:ext cx="964803" cy="5056981"/>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lr>
              <a:schemeClr val="accent2"/>
            </a:buClr>
            <a:buSzPts val="2400"/>
            <a:buFont typeface="Wingdings" panose="05000000000000000000" pitchFamily="2" charset="2"/>
            <a:buNone/>
          </a:pPr>
          <a:r>
            <a:rPr lang="en-US" sz="1800" kern="1200" dirty="0">
              <a:solidFill>
                <a:schemeClr val="tx1">
                  <a:lumMod val="50000"/>
                </a:schemeClr>
              </a:solidFill>
              <a:latin typeface="Montserrat" panose="00000500000000000000" pitchFamily="2" charset="0"/>
            </a:rPr>
            <a:t>Raw agriculture including:</a:t>
          </a:r>
          <a:endParaRPr lang="en-US" sz="1800" kern="1200" dirty="0">
            <a:solidFill>
              <a:schemeClr val="tx1">
                <a:lumMod val="50000"/>
              </a:schemeClr>
            </a:solidFill>
          </a:endParaRPr>
        </a:p>
        <a:p>
          <a:pPr marL="171450" lvl="1" indent="-171450" algn="l" defTabSz="800100">
            <a:lnSpc>
              <a:spcPct val="90000"/>
            </a:lnSpc>
            <a:spcBef>
              <a:spcPct val="0"/>
            </a:spcBef>
            <a:spcAft>
              <a:spcPct val="15000"/>
            </a:spcAft>
            <a:buClr>
              <a:schemeClr val="accent2"/>
            </a:buClr>
            <a:buSzPts val="2400"/>
            <a:buFont typeface="Wingdings" panose="05000000000000000000" pitchFamily="2" charset="2"/>
            <a:buNone/>
          </a:pPr>
          <a:r>
            <a:rPr lang="en-US" sz="1800" kern="1200" dirty="0">
              <a:solidFill>
                <a:schemeClr val="tx1">
                  <a:lumMod val="50000"/>
                </a:schemeClr>
              </a:solidFill>
              <a:latin typeface="Montserrat" panose="00000500000000000000" pitchFamily="2" charset="0"/>
            </a:rPr>
            <a:t>uncut produce, honey, cider, </a:t>
          </a:r>
          <a:endParaRPr lang="en-US" sz="1800" kern="1200" dirty="0">
            <a:solidFill>
              <a:schemeClr val="tx1">
                <a:lumMod val="50000"/>
              </a:schemeClr>
            </a:solidFill>
          </a:endParaRPr>
        </a:p>
        <a:p>
          <a:pPr marL="171450" lvl="1" indent="-171450" algn="l" defTabSz="800100">
            <a:lnSpc>
              <a:spcPct val="90000"/>
            </a:lnSpc>
            <a:spcBef>
              <a:spcPct val="0"/>
            </a:spcBef>
            <a:spcAft>
              <a:spcPct val="15000"/>
            </a:spcAft>
            <a:buClr>
              <a:schemeClr val="accent2"/>
            </a:buClr>
            <a:buSzPts val="2400"/>
            <a:buFont typeface="Wingdings" panose="05000000000000000000" pitchFamily="2" charset="2"/>
            <a:buNone/>
          </a:pPr>
          <a:r>
            <a:rPr lang="en-US" sz="1800" kern="1200" dirty="0">
              <a:solidFill>
                <a:schemeClr val="tx1">
                  <a:lumMod val="50000"/>
                </a:schemeClr>
              </a:solidFill>
              <a:latin typeface="Montserrat" panose="00000500000000000000" pitchFamily="2" charset="0"/>
            </a:rPr>
            <a:t>sorghum, maple syrup</a:t>
          </a:r>
          <a:endParaRPr lang="en-US" sz="1800" kern="1200" dirty="0">
            <a:solidFill>
              <a:schemeClr val="tx1">
                <a:lumMod val="50000"/>
              </a:schemeClr>
            </a:solidFill>
          </a:endParaRPr>
        </a:p>
      </dsp:txBody>
      <dsp:txXfrm rot="-5400000">
        <a:off x="1039018" y="1323290"/>
        <a:ext cx="5009883" cy="870607"/>
      </dsp:txXfrm>
    </dsp:sp>
    <dsp:sp modelId="{B4293D8D-E8CF-49D1-AAC5-B6C2468F4BC2}">
      <dsp:nvSpPr>
        <dsp:cNvPr id="0" name=""/>
        <dsp:cNvSpPr/>
      </dsp:nvSpPr>
      <dsp:spPr>
        <a:xfrm rot="5400000">
          <a:off x="-222646" y="2801154"/>
          <a:ext cx="1484312" cy="1039018"/>
        </a:xfrm>
        <a:prstGeom prst="chevron">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n-US" sz="3000" kern="1200" dirty="0"/>
            <a:t> </a:t>
          </a:r>
        </a:p>
      </dsp:txBody>
      <dsp:txXfrm rot="-5400000">
        <a:off x="1" y="3098016"/>
        <a:ext cx="1039018" cy="445294"/>
      </dsp:txXfrm>
    </dsp:sp>
    <dsp:sp modelId="{FEA5A98D-950E-4A2E-9CC7-930BF712B12C}">
      <dsp:nvSpPr>
        <dsp:cNvPr id="0" name=""/>
        <dsp:cNvSpPr/>
      </dsp:nvSpPr>
      <dsp:spPr>
        <a:xfrm rot="5400000">
          <a:off x="3085107" y="532418"/>
          <a:ext cx="964803" cy="5056981"/>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lr>
              <a:schemeClr val="accent2"/>
            </a:buClr>
            <a:buSzPts val="2400"/>
            <a:buFont typeface="Wingdings" panose="05000000000000000000" pitchFamily="2" charset="2"/>
            <a:buNone/>
          </a:pPr>
          <a:r>
            <a:rPr lang="en-US" sz="1800" kern="1200" dirty="0">
              <a:solidFill>
                <a:schemeClr val="tx1">
                  <a:lumMod val="50000"/>
                </a:schemeClr>
              </a:solidFill>
              <a:latin typeface="Montserrat" panose="00000500000000000000" pitchFamily="2" charset="0"/>
            </a:rPr>
            <a:t>Cottage food products such as non-potentially hazardous bakery</a:t>
          </a:r>
          <a:endParaRPr lang="en-US" sz="1800" kern="1200" dirty="0">
            <a:solidFill>
              <a:schemeClr val="tx1">
                <a:lumMod val="50000"/>
              </a:schemeClr>
            </a:solidFill>
          </a:endParaRPr>
        </a:p>
      </dsp:txBody>
      <dsp:txXfrm rot="-5400000">
        <a:off x="1039018" y="2625605"/>
        <a:ext cx="5009883" cy="87060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9E6ECA-8EF5-420E-969C-805463D728C6}">
      <dsp:nvSpPr>
        <dsp:cNvPr id="0" name=""/>
        <dsp:cNvSpPr/>
      </dsp:nvSpPr>
      <dsp:spPr>
        <a:xfrm rot="5400000">
          <a:off x="-222646" y="222646"/>
          <a:ext cx="1484312" cy="1039018"/>
        </a:xfrm>
        <a:prstGeom prst="chevron">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endParaRPr lang="en-US" sz="3000" kern="1200" dirty="0"/>
        </a:p>
      </dsp:txBody>
      <dsp:txXfrm rot="-5400000">
        <a:off x="1" y="519508"/>
        <a:ext cx="1039018" cy="445294"/>
      </dsp:txXfrm>
    </dsp:sp>
    <dsp:sp modelId="{8E2FDA57-C0A8-4C34-AD18-36B1F4CA4103}">
      <dsp:nvSpPr>
        <dsp:cNvPr id="0" name=""/>
        <dsp:cNvSpPr/>
      </dsp:nvSpPr>
      <dsp:spPr>
        <a:xfrm rot="5400000">
          <a:off x="3085107" y="-2044909"/>
          <a:ext cx="964803" cy="5056981"/>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lr>
              <a:schemeClr val="accent2"/>
            </a:buClr>
            <a:buSzPts val="2400"/>
            <a:buFont typeface="Wingdings" panose="05000000000000000000" pitchFamily="2" charset="2"/>
            <a:buNone/>
          </a:pPr>
          <a:r>
            <a:rPr lang="en-US" sz="1600" kern="1200" dirty="0">
              <a:solidFill>
                <a:schemeClr val="tx1">
                  <a:lumMod val="50000"/>
                </a:schemeClr>
              </a:solidFill>
              <a:latin typeface="Montserrat" panose="00000500000000000000" pitchFamily="2" charset="0"/>
            </a:rPr>
            <a:t>Naturally acidic or acidified canned products if: </a:t>
          </a:r>
        </a:p>
        <a:p>
          <a:pPr marL="171450" lvl="1" indent="-171450" algn="l" defTabSz="711200">
            <a:lnSpc>
              <a:spcPct val="90000"/>
            </a:lnSpc>
            <a:spcBef>
              <a:spcPct val="0"/>
            </a:spcBef>
            <a:spcAft>
              <a:spcPct val="15000"/>
            </a:spcAft>
            <a:buClr>
              <a:schemeClr val="accent2"/>
            </a:buClr>
            <a:buSzPts val="2400"/>
            <a:buFont typeface="Wingdings" panose="05000000000000000000" pitchFamily="2" charset="2"/>
            <a:buNone/>
          </a:pPr>
          <a:r>
            <a:rPr lang="en-US" sz="1600" kern="1200" dirty="0">
              <a:solidFill>
                <a:schemeClr val="tx1">
                  <a:lumMod val="50000"/>
                </a:schemeClr>
              </a:solidFill>
              <a:latin typeface="Montserrat" panose="00000500000000000000" pitchFamily="2" charset="0"/>
            </a:rPr>
            <a:t>pH is ≤ 4.6. </a:t>
          </a:r>
        </a:p>
        <a:p>
          <a:pPr marL="171450" lvl="1" indent="-171450" algn="l" defTabSz="711200">
            <a:lnSpc>
              <a:spcPct val="90000"/>
            </a:lnSpc>
            <a:spcBef>
              <a:spcPct val="0"/>
            </a:spcBef>
            <a:spcAft>
              <a:spcPct val="15000"/>
            </a:spcAft>
            <a:buClr>
              <a:schemeClr val="accent2"/>
            </a:buClr>
            <a:buSzPts val="2400"/>
            <a:buFont typeface="Wingdings" panose="05000000000000000000" pitchFamily="2" charset="2"/>
            <a:buNone/>
          </a:pPr>
          <a:r>
            <a:rPr lang="en-US" sz="1600" kern="1200" dirty="0">
              <a:solidFill>
                <a:schemeClr val="tx1">
                  <a:lumMod val="50000"/>
                </a:schemeClr>
              </a:solidFill>
              <a:latin typeface="Montserrat" panose="00000500000000000000" pitchFamily="2" charset="0"/>
            </a:rPr>
            <a:t>Direct sales no more than $5,000 per year</a:t>
          </a:r>
        </a:p>
      </dsp:txBody>
      <dsp:txXfrm rot="-5400000">
        <a:off x="1039018" y="48278"/>
        <a:ext cx="5009883" cy="870607"/>
      </dsp:txXfrm>
    </dsp:sp>
    <dsp:sp modelId="{09A8FC44-B52D-4960-AB1C-39D26923924A}">
      <dsp:nvSpPr>
        <dsp:cNvPr id="0" name=""/>
        <dsp:cNvSpPr/>
      </dsp:nvSpPr>
      <dsp:spPr>
        <a:xfrm rot="5400000">
          <a:off x="-222646" y="1512490"/>
          <a:ext cx="1484312" cy="1039018"/>
        </a:xfrm>
        <a:prstGeom prst="chevron">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n-US" sz="3000" kern="1200" dirty="0"/>
            <a:t> </a:t>
          </a:r>
        </a:p>
      </dsp:txBody>
      <dsp:txXfrm rot="-5400000">
        <a:off x="1" y="1809352"/>
        <a:ext cx="1039018" cy="445294"/>
      </dsp:txXfrm>
    </dsp:sp>
    <dsp:sp modelId="{CBA9F445-A6AD-4107-A849-719A102F7790}">
      <dsp:nvSpPr>
        <dsp:cNvPr id="0" name=""/>
        <dsp:cNvSpPr/>
      </dsp:nvSpPr>
      <dsp:spPr>
        <a:xfrm rot="5400000">
          <a:off x="3085107" y="-769897"/>
          <a:ext cx="964803" cy="5056981"/>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lr>
              <a:schemeClr val="accent2"/>
            </a:buClr>
            <a:buSzPts val="2400"/>
            <a:buFont typeface="Wingdings" panose="05000000000000000000" pitchFamily="2" charset="2"/>
            <a:buNone/>
          </a:pPr>
          <a:r>
            <a:rPr lang="en-US" sz="1800" kern="1200" dirty="0">
              <a:solidFill>
                <a:schemeClr val="tx1">
                  <a:lumMod val="50000"/>
                </a:schemeClr>
              </a:solidFill>
              <a:latin typeface="Montserrat" panose="00000500000000000000" pitchFamily="2" charset="0"/>
            </a:rPr>
            <a:t>Pre-packaged foods that do not require temperature control. </a:t>
          </a:r>
        </a:p>
      </dsp:txBody>
      <dsp:txXfrm rot="-5400000">
        <a:off x="1039018" y="1323290"/>
        <a:ext cx="5009883" cy="870607"/>
      </dsp:txXfrm>
    </dsp:sp>
    <dsp:sp modelId="{B4293D8D-E8CF-49D1-AAC5-B6C2468F4BC2}">
      <dsp:nvSpPr>
        <dsp:cNvPr id="0" name=""/>
        <dsp:cNvSpPr/>
      </dsp:nvSpPr>
      <dsp:spPr>
        <a:xfrm rot="5400000">
          <a:off x="-222646" y="2801154"/>
          <a:ext cx="1484312" cy="1039018"/>
        </a:xfrm>
        <a:prstGeom prst="chevron">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n-US" sz="3000" kern="1200" dirty="0"/>
            <a:t> </a:t>
          </a:r>
        </a:p>
      </dsp:txBody>
      <dsp:txXfrm rot="-5400000">
        <a:off x="1" y="3098016"/>
        <a:ext cx="1039018" cy="445294"/>
      </dsp:txXfrm>
    </dsp:sp>
    <dsp:sp modelId="{FEA5A98D-950E-4A2E-9CC7-930BF712B12C}">
      <dsp:nvSpPr>
        <dsp:cNvPr id="0" name=""/>
        <dsp:cNvSpPr/>
      </dsp:nvSpPr>
      <dsp:spPr>
        <a:xfrm rot="5400000">
          <a:off x="3085107" y="532418"/>
          <a:ext cx="964803" cy="5056981"/>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lr>
              <a:schemeClr val="accent2"/>
            </a:buClr>
            <a:buSzPts val="2400"/>
            <a:buFont typeface="Wingdings" panose="05000000000000000000" pitchFamily="2" charset="2"/>
            <a:buNone/>
          </a:pPr>
          <a:r>
            <a:rPr lang="en-US" sz="1800" kern="1200" dirty="0">
              <a:solidFill>
                <a:schemeClr val="bg2">
                  <a:lumMod val="50000"/>
                </a:schemeClr>
              </a:solidFill>
              <a:latin typeface="Montserrat" panose="00000500000000000000" pitchFamily="2" charset="0"/>
            </a:rPr>
            <a:t>Sample size portions which are 2oz or less</a:t>
          </a:r>
          <a:endParaRPr lang="en-US" sz="1800" kern="1200" dirty="0">
            <a:solidFill>
              <a:schemeClr val="tx1">
                <a:lumMod val="50000"/>
              </a:schemeClr>
            </a:solidFill>
            <a:latin typeface="Montserrat" panose="00000500000000000000" pitchFamily="2" charset="0"/>
          </a:endParaRPr>
        </a:p>
      </dsp:txBody>
      <dsp:txXfrm rot="-5400000">
        <a:off x="1039018" y="2625605"/>
        <a:ext cx="5009883" cy="87060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9E6ECA-8EF5-420E-969C-805463D728C6}">
      <dsp:nvSpPr>
        <dsp:cNvPr id="0" name=""/>
        <dsp:cNvSpPr/>
      </dsp:nvSpPr>
      <dsp:spPr>
        <a:xfrm rot="5400000">
          <a:off x="-169068" y="169068"/>
          <a:ext cx="1127124" cy="788987"/>
        </a:xfrm>
        <a:prstGeom prst="chevron">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endParaRPr lang="en-US" sz="2300" kern="1200" dirty="0"/>
        </a:p>
      </dsp:txBody>
      <dsp:txXfrm rot="-5400000">
        <a:off x="1" y="394494"/>
        <a:ext cx="788987" cy="338137"/>
      </dsp:txXfrm>
    </dsp:sp>
    <dsp:sp modelId="{8E2FDA57-C0A8-4C34-AD18-36B1F4CA4103}">
      <dsp:nvSpPr>
        <dsp:cNvPr id="0" name=""/>
        <dsp:cNvSpPr/>
      </dsp:nvSpPr>
      <dsp:spPr>
        <a:xfrm rot="5400000">
          <a:off x="3076178" y="-2286589"/>
          <a:ext cx="732631" cy="5307012"/>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lr>
              <a:schemeClr val="accent2"/>
            </a:buClr>
            <a:buSzPts val="2400"/>
            <a:buFont typeface="Wingdings" panose="05000000000000000000" pitchFamily="2" charset="2"/>
            <a:buNone/>
          </a:pPr>
          <a:r>
            <a:rPr lang="en-US" sz="1800" kern="1200" dirty="0">
              <a:solidFill>
                <a:schemeClr val="bg2">
                  <a:lumMod val="50000"/>
                </a:schemeClr>
              </a:solidFill>
              <a:latin typeface="Montserrat" panose="00000500000000000000" pitchFamily="2" charset="0"/>
            </a:rPr>
            <a:t>Licensed food peddlers or food trucks operating within their license limits</a:t>
          </a:r>
          <a:endParaRPr lang="en-US" sz="1800" kern="1200" dirty="0">
            <a:solidFill>
              <a:schemeClr val="tx1">
                <a:lumMod val="50000"/>
              </a:schemeClr>
            </a:solidFill>
            <a:latin typeface="Montserrat" panose="00000500000000000000" pitchFamily="2" charset="0"/>
          </a:endParaRPr>
        </a:p>
      </dsp:txBody>
      <dsp:txXfrm rot="-5400000">
        <a:off x="788988" y="36365"/>
        <a:ext cx="5271248" cy="661103"/>
      </dsp:txXfrm>
    </dsp:sp>
    <dsp:sp modelId="{09A8FC44-B52D-4960-AB1C-39D26923924A}">
      <dsp:nvSpPr>
        <dsp:cNvPr id="0" name=""/>
        <dsp:cNvSpPr/>
      </dsp:nvSpPr>
      <dsp:spPr>
        <a:xfrm rot="5400000">
          <a:off x="-169068" y="1148227"/>
          <a:ext cx="1127124" cy="788987"/>
        </a:xfrm>
        <a:prstGeom prst="chevron">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US" sz="2300" kern="1200" dirty="0"/>
            <a:t> </a:t>
          </a:r>
        </a:p>
      </dsp:txBody>
      <dsp:txXfrm rot="-5400000">
        <a:off x="1" y="1373653"/>
        <a:ext cx="788987" cy="338137"/>
      </dsp:txXfrm>
    </dsp:sp>
    <dsp:sp modelId="{CBA9F445-A6AD-4107-A849-719A102F7790}">
      <dsp:nvSpPr>
        <dsp:cNvPr id="0" name=""/>
        <dsp:cNvSpPr/>
      </dsp:nvSpPr>
      <dsp:spPr>
        <a:xfrm rot="5400000">
          <a:off x="3076178" y="-1307379"/>
          <a:ext cx="732631" cy="5307012"/>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lr>
              <a:schemeClr val="accent2"/>
            </a:buClr>
            <a:buSzPts val="2400"/>
            <a:buFont typeface="Wingdings" panose="05000000000000000000" pitchFamily="2" charset="2"/>
            <a:buNone/>
          </a:pPr>
          <a:r>
            <a:rPr lang="en-US" sz="1800" kern="1200" dirty="0">
              <a:solidFill>
                <a:schemeClr val="bg2">
                  <a:lumMod val="50000"/>
                </a:schemeClr>
              </a:solidFill>
              <a:latin typeface="Montserrat" panose="00000500000000000000" pitchFamily="2" charset="0"/>
            </a:rPr>
            <a:t>Licensed food dealers who have obtained a temporary extension of their food premise</a:t>
          </a:r>
          <a:endParaRPr lang="en-US" sz="1800" kern="1200" dirty="0">
            <a:solidFill>
              <a:schemeClr val="tx1">
                <a:lumMod val="50000"/>
              </a:schemeClr>
            </a:solidFill>
          </a:endParaRPr>
        </a:p>
      </dsp:txBody>
      <dsp:txXfrm rot="-5400000">
        <a:off x="788988" y="1015575"/>
        <a:ext cx="5271248" cy="661103"/>
      </dsp:txXfrm>
    </dsp:sp>
    <dsp:sp modelId="{B4293D8D-E8CF-49D1-AAC5-B6C2468F4BC2}">
      <dsp:nvSpPr>
        <dsp:cNvPr id="0" name=""/>
        <dsp:cNvSpPr/>
      </dsp:nvSpPr>
      <dsp:spPr>
        <a:xfrm rot="5400000">
          <a:off x="-169068" y="2126784"/>
          <a:ext cx="1127124" cy="788987"/>
        </a:xfrm>
        <a:prstGeom prst="chevron">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US" sz="2300" kern="1200" dirty="0"/>
            <a:t> </a:t>
          </a:r>
        </a:p>
      </dsp:txBody>
      <dsp:txXfrm rot="-5400000">
        <a:off x="1" y="2352210"/>
        <a:ext cx="788987" cy="338137"/>
      </dsp:txXfrm>
    </dsp:sp>
    <dsp:sp modelId="{FEA5A98D-950E-4A2E-9CC7-930BF712B12C}">
      <dsp:nvSpPr>
        <dsp:cNvPr id="0" name=""/>
        <dsp:cNvSpPr/>
      </dsp:nvSpPr>
      <dsp:spPr>
        <a:xfrm rot="5400000">
          <a:off x="3076178" y="-329474"/>
          <a:ext cx="732631" cy="5307012"/>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lr>
              <a:schemeClr val="accent2"/>
            </a:buClr>
            <a:buSzPts val="2400"/>
            <a:buFont typeface="Wingdings" panose="05000000000000000000" pitchFamily="2" charset="2"/>
            <a:buNone/>
          </a:pPr>
          <a:r>
            <a:rPr lang="en-US" sz="1800" kern="1200" dirty="0">
              <a:solidFill>
                <a:schemeClr val="bg2">
                  <a:lumMod val="50000"/>
                </a:schemeClr>
              </a:solidFill>
              <a:latin typeface="Montserrat" panose="00000500000000000000" pitchFamily="2" charset="0"/>
            </a:rPr>
            <a:t>Block parties which are not open to the general public</a:t>
          </a:r>
          <a:endParaRPr lang="en-US" sz="1800" kern="1200" dirty="0">
            <a:solidFill>
              <a:schemeClr val="tx1">
                <a:lumMod val="50000"/>
              </a:schemeClr>
            </a:solidFill>
          </a:endParaRPr>
        </a:p>
      </dsp:txBody>
      <dsp:txXfrm rot="-5400000">
        <a:off x="788988" y="1993480"/>
        <a:ext cx="5271248" cy="661103"/>
      </dsp:txXfrm>
    </dsp:sp>
    <dsp:sp modelId="{002788FD-AACB-4564-82AE-4C0EF089BFDC}">
      <dsp:nvSpPr>
        <dsp:cNvPr id="0" name=""/>
        <dsp:cNvSpPr/>
      </dsp:nvSpPr>
      <dsp:spPr>
        <a:xfrm rot="5400000">
          <a:off x="-169068" y="3105342"/>
          <a:ext cx="1127124" cy="788987"/>
        </a:xfrm>
        <a:prstGeom prst="chevron">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rot="-5400000">
        <a:off x="1" y="3330768"/>
        <a:ext cx="788987" cy="338137"/>
      </dsp:txXfrm>
    </dsp:sp>
    <dsp:sp modelId="{9BEEC0BB-9224-422B-A8CB-C554A3A16E64}">
      <dsp:nvSpPr>
        <dsp:cNvPr id="0" name=""/>
        <dsp:cNvSpPr/>
      </dsp:nvSpPr>
      <dsp:spPr>
        <a:xfrm rot="5400000">
          <a:off x="3076178" y="649083"/>
          <a:ext cx="732631" cy="5307012"/>
        </a:xfrm>
        <a:prstGeom prst="round2SameRect">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FontTx/>
            <a:buNone/>
          </a:pPr>
          <a:r>
            <a:rPr lang="en-US" sz="1800" kern="1200" dirty="0">
              <a:solidFill>
                <a:schemeClr val="bg2">
                  <a:lumMod val="50000"/>
                </a:schemeClr>
              </a:solidFill>
              <a:latin typeface="Montserrat" panose="00000500000000000000" pitchFamily="2" charset="0"/>
            </a:rPr>
            <a:t>Special organizations serving meals</a:t>
          </a:r>
          <a:endParaRPr lang="en-US" sz="1800" kern="1200" dirty="0"/>
        </a:p>
      </dsp:txBody>
      <dsp:txXfrm rot="-5400000">
        <a:off x="788988" y="2972037"/>
        <a:ext cx="5271248" cy="661103"/>
      </dsp:txXfrm>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16T02:14:35.872"/>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0 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16T02:14:38.225"/>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0 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16T02:15:09.719"/>
    </inkml:context>
    <inkml:brush xml:id="br0">
      <inkml:brushProperty name="width" value="0.2" units="cm"/>
      <inkml:brushProperty name="height" value="1.2" units="cm"/>
      <inkml:brushProperty name="color" value="#7AA298"/>
      <inkml:brushProperty name="ignorePressure" value="1"/>
      <inkml:brushProperty name="inkEffects" value="pencil"/>
    </inkml:brush>
  </inkml:definitions>
  <inkml:trace contextRef="#ctx0" brushRef="#br0">1818 286,'-3'0,"-9"6,-14 2,-16-1,-19 1,-14 0,-21 4,-19-1,-7-1,10-3,14-3,17-1,9-2,13-1,7 0,7-1,6 1,1-1,4 1,5 0,5 0,0 2,2 2,-1 0,-2-1,1-1,-2-1,1 0,-1-1,-2 0,2 0,2 0,2 0,-1 0,2 0,-3 0,1-1,2 1,0 0,3 0,0 0,1 0,1 0,-1 0,1 0,0 0,0 0,2-2,7-2,8 0,8-1,6-1,3 1,5 2,0 0,2 2,6 0,0 1,3-2,2-2,2 1,4 0,0 2,-1-1,-5 2,-3 0,-2 0,-3 0,-1 0,1 0,-1 0,-1 0,5 0,-1 0,3 0,5 0,6 0,11 0,3 0,-2 0,-7 0,-10 0,-9 0,-6 0,-5 0,-2 0,-2 0,0 0,-1 0,4 0,1-3,1 0,-1-1,-1 1,3-2,2 0,2-2,-2 0,1-1,-1 0,-1-1,1 1,-1 2,-1 2,-1-1,-1 0,-2 1,0 1,-1 1,1 2,-1-1,0 1,0 0,0 1,1-1,-1 0,1 0,-3 3,-2 1,1-1,-2 3,0 0,-2 1,-3 3,-5 0,-5-2,-5 0,-4-1,-5 1,-2 0,-1-3,-3 2,1-1,-2 1,-2 0,1-2,-4-1,-2-2,-5 0,-1-2,1 0,3 0,2-1,1 1,2 0,2 0,1 0,-2 0,-2 0,0 0,1 0,-1 0,2 0,0 0,2 0,3 0,-1 0,2-3,1-1,1 1,2 0,1 1,0 1,1 0,0 1,0 0,0 0,-3 0,-4 0,-4 0,1 0,1 0,-1 1,2-1,2 0,1 0,3 0,0 0,1-1,1 1,0 0,0 0,-3 0,-1 0,0 0,-2 0,0 0,1 0,1 0,1 0,1 0,1 0,0 0,1 0,0 0,0 0,0 0,-1 0,1 0,-1 0,1 0,-1 0,1 0,-1 0,1 0,0 0,-1 0,1 0,2 3,7 4,4 3,6 0,2 1,0 2,3-2,-1 1,2-3,-2 1,0 1,0-1,2-2,2-1,0 3,0-1,1-2,2 0,1 0,0-2,2-2,-1-1,1 2,0 0,-1-1,1 0,-1-1,1 1,0 2,-1-2,1 3,-1-1,3 0,2-2,-1-1,-1-1,-1 0,0-1,-1 0,0 0,-1-1,1 1,-1 0,0 0,1 0,-1 3,1 0,-1 1,0-1,1-1,-1-1,1 0,-1-1,1 0,-1 0,1 0,2 0,1 0,0 0,0 0,-2 0,0 0,-1 0,0 0,-1 0,1 0,-1 0,0 0,1 0,-1 0,-2-3,-2-1,1 0,1 1,0-1,1-1,1 1,1 0,-1 0,1-1,-1 1,1 1,0 1,-1 1,1 1,-7 0,-6-3,-8-1,-8 1,-5 0,-6 1,0 1,-1 0,-1 1,-2 0,1 0,2 0,-1 0,2 1,1-1,2 0,2 0,-2 0,-1 0,-2 0,1 0,-3 0,1 0,2 0,1 0,2 0,-2 0,0 0,-1 0,-1 0,1 0,2 0,1 0,1 0,1 0,1 0,-1 0,1 0,0 0,-3 0,-1 0,0 0,1 0,0 0,1 0,1 0,-2 0,-2 0,1 0,1 0,1 0,0 0,1 0,1 0,-1 0,1 0,-1 0,1 0,0 0,-1 0,1 0,-1 0,1 0,0 0,2-3,7-1,7 1,6 0,6-2,5 0,4 1,0-2,3 0,2 1,3 2,-1 1,0 1,2 0,-3 1,1 1,-2-1,-3 0,1 0,-2 0,0 0,-3 1,-1-1,-1 0,0 0,-1 0,1 0,-1 0,0-1,0 1,1 0,-1 0,0 0,1 0,-1 0,1 0,-1 0,1 0,-3-2,-7-5,-7-3,-7 0,-4-2,-4 0,-2 0,-1 4,3-1,1 2,0 2,0-1,-1-3,0 1,-1 2,0 1,-1 2,1 2,-1 0,1 1,-1 0,0 0,1 1,-1-1,1 0,0 0,-1 3,3 4,2 3,1 3,4 2,3 1,5 1,7-3,9-3,6-10,14-15,14-18,8-11,-5-1,-5-1,-8 3,-11 7,-8 7,-8 4,-6 4,-2 3,-1 1,-2 1,-2 0,0-1,-4 1,-4 1,-3 5,-4 3,-1 2,-2 2,0 2,0 1,0-1,0 1,-3 2,0 4,0 4,0 2,2 2,0 1,1 4,0 1,3 0,2-2,2 3,0 0,2-1,0-2,0 0,3-1,1-1,2 2,1 1,1 0,0-1,3-4,4-1,4-3,2-4,2-2,1-3,1-2,0 0,0 0,0-1,-3-2,-3-4,-8-1,-3-1,-4 0,-6 2,-2 2,-3 2,-2 1,0 2,-3 0,-1 0,0 1,1-1,2 0,0 3,0 4,2 0,-1 3,1-2,2 2,2 1,2 2,0-1,-1 0,2 1,2 0,2 2,2 1,5 0,1 0,3-2,4-4,2-3,6-4,2-1,3-5,0-3,0-2,-2-2,-1-2,-4-2,-3-1,-2-4,-5-1,-4 2,-7 2,-4 3,-2 2,-1 2,-1 3,-2-1,0 2,-2 0,1 3,2 3,1 2,2 3,4 3,5 1,7-2,4-2,4-3,5-3,0-6,-1-7,0-3,-3-3,-4-4,-4 0,-2 1,-3 1,-6 5,-6 4,-3 4,-6 5,-1 1,-1 2,2 1,0 0,1 3,2 3,0 1,3 1,1 0,4 1,2 1,3 2,2 2,1 0,1 1,0 1,1 0,2 0,4-1,4 1,2-3,2-4,1-3,1-4,0-1,-3-5,-3-4,-4-4,-6 0,-6 2,-2 0,-3 1,-2 2,-2 2,-2 2,0 1,-1 1,0 0,0 0,0 1,1-1,-1 0,0 0,4 3,0 1,3 2,0 1,2 1,2 3,0-1,0 1,2 1,4-1,2 0,6-2,5-2,2-3,3-1,0-5,0-2,-3-2,1-4,1-3,-2-1,-1-2,0-1,-3 0,-3 0,-3 0,-2 0,-2 0,0 0,-2 1,-2 2,-4 2,-4 1,-2 4,1 0,-1 1,0 2,-2 1,0 2,-1 0,3 4,0 0,3 4,3 3,2 2,3 3,1 0,1 2,3-3,4-1,4-2,2-4,3-2,0-3,1-1,0-1,0 0,0-1,0 1,0-4,0 1,-4-4,0 0,-3-1,0 0,-2-1,1-2,-2-2,-1-1,-3-1,-1-2,-1 1,-3 2,-2 1,-3 2,-2 1,-4 2,-1 2,-2 2,-1 2,0 1,0 1,0 1,0-1,1 0,2 4,1 0,3 2,0 1,2 1,2 3,-1-1,2 1,0 1,2 1,2 2,0 1,0 0,2 0,-1 1,0 0,3-1,4-2,0-1,3-3,1-2,3-4,1-2,0-1,2-1,0 0,0-1,-1 0,1 1,-3-3,-4-4,-3-3,-4-3,-1-2,-2-1,0-1,-4 2,-1 2,-2 2,0 1,-1 2,-3-1,-2 1,-1 3,1-2,0 2,0 0,-1 2,-1 1,0 1,-1 1,-1 0,1 0,2 3,1 1,0 0,2 2,3 2,3 4,2 2,-1 1,0 1,1 1,0 0,2 0,0 0,1-1,0 1,3 0,1-1,2-2,1-1,1 0,0 0,1-1,2-3,2-4,1-1,2-3,0-3,1-2,0-3,2 0,-1-2,-2-2,0 0,0 0,0-1,0 1,-3 0,0 2,-3 0,-3-2,-3-2,-5 2,-1-1,-5 3,-3 2,0-1,-1 2,-1-2,-2 2,2-2,-1 0,1 3,-2 1,-1 1,0 2,-1 1,-1 0,1 0,2 3,1 1,3 3,-1-1,3 3,2 1,0 3,0 2,2 0,1 2,1 0,1 0,1-1,3 1,1 0,0 0,2-3,2-5,1 1,1-3,2-2,1 1,2-1,1-1,0-1,1-1,0-1,0-1,-1 0,1 0,0-1,-1 1,1 0,-1 0,-2-3,-2-1,1 0,1-1,0-4,2-2,0-3,-3-1,0 2,-3 0,0-1,1 0,-2-1,2-1,-3 0,2 3,-3 0,-1 0,-2-1,-1 0,-2-2,-1 1,0-2,-1 1,1-1,-3 3,-1 1,-3 3,1 0,-3 2,-1 2,0 0,-1 0,-1 2,-2 1,2-2,1 1,-2 0,-1 1,-1 1,0 4,-1 1,0 1,2 2,1 0,2 1,1 1,2 1,-1-1,2 1,-1-1,0 1,2 1,0 0,0 0,-1-1,0 1,1 1,0-1,0 0,1 2,2 1,1 1,1 2,3-3,5 0,3-3,0 1,2-3,1 1,1-2,1-1,1-2,0-2,1-1,0-1,-1 0,1 0,0-1,2-2,1-1,0-2,0-4,1-2,1-2,-2 1,0 0,-2 0,0 1,-4 1,-1 2,-3-1,0 2,-2 0,0 0,-1-1,1-1,0-2,-3-2,-1-1,-4 1,-3 1,-3 3,-3 2,-4 4,2-2,-2 2,0 0,-1 2,-1 0,-1 1,0 1,-1 0,0 3,1 1,-1 3,1 2,-1 4,0 1,4 2,3 0,4 1,2 0,5-3,6-3,6-7,15-13,21-15,17-16,7-5,-1-2,-10 5,-7 3,-10 7,-10 5,-8 7,-6 7,-3 6,-6 4</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16T02:15:35.157"/>
    </inkml:context>
    <inkml:brush xml:id="br0">
      <inkml:brushProperty name="width" value="0.35" units="cm"/>
      <inkml:brushProperty name="height" value="2.1" units="cm"/>
      <inkml:brushProperty name="color" value="#7AA298"/>
      <inkml:brushProperty name="ignorePressure" value="1"/>
      <inkml:brushProperty name="inkEffects" value="pencil"/>
    </inkml:brush>
  </inkml:definitions>
  <inkml:trace contextRef="#ctx0" brushRef="#br0">1391 110,'-10'0,"-19"-3,-14-2,-16-3,-12-1,0-1,4 0,12 2,12 2,12 3,7 1,6 2,4 0,1 0,3 4,0 1,3 3,-1 1,-1-2,0 2,0-1,-1-1,-2-3,-1 3,-1-1,2 2,0 1,0-2,0-3,-2 3,0 0,2 1,1 1,-1-2,0-3,3-1,12-4,21-7,26-12,22-3,28-4,16 2,2 6,-14 5,-20 6,-21 4,-20 2,-14 2,-9 1,-6 1,-2-1,-2 0,1-1,1 1,4-1,1 0,3 0,3 0,3 0,2 0,-1 0,-2 0,-4 0,-2 3,-2 2,-2-1,0 0,-3 2,-6 0,-7 0,-5 1,-7 1,-4-2,-4-2,-4-1,0-2,2 3,0 1,1-1,1 0,3-2,1 0,1 2,1 1,-3-1,0-1,0 3,1 1,1 1,-3 1,0-2,1 2,0-2,-1 0,-1-3,2-2,0 0,1-2,1 0,-2 0,0 0,0-1,0 1,2 0,0 0,-2 0,-1 0,-2 0,1 0,0 0,1 0,-1 0,0 0,2-4,0-1,1 1,1 0,1 2,0 0,0 1,0 1,1 0,-1 0,0 1,0-1,0 0,0 0,0 0,5 0,10 0,6-3,9-2,8 0,3 2,3 0,-2 2,0 0,-2 1,-2 0,-1 0,-1 0,-2 0,-1 0,-2 0,0 0,-1 0,0 1,-1-1,1-1,0 1,0 0,-3-3,-1-2,1 0,1 2,0-3,1-1,0 2,1 1,0-2,0 0,0 0,0 2,0 2,0 1,0 0,0 1,0 0,0 0,0 1,0-1,0 0,-3 4,0 1,0-1,0 0,1-1,1-2,1 0,-1-1,1 0,-2 4,-1 0,0 0,-3 4,1-1,-2 2,-2 4,-2 3,-5-2,-4 1,-4-2,-3-4,-2-3,-1-2,-1-3,0 0,-2-2,-1 1,0-1,2 0,0 1,0 0,2 0,0-1,0 1,0 0,0 1,0-1,0 0,0 0,0 0,0 0,0 0,1 0,-1 0,0 0,0 0,0 0,0 0,0 0,0 0,0 0,0 0,0 0,0 0,0 0,0 0,0 0,-3 0,0 0,0 0,0 0,1 0,1 0,-2-4,-1-1,1 1,1 0,0 2,1 0,-2 1,-1 1,1 0,1 0,0-3,-1-2,-1 1,0 0,2 2,0 0,1 1,1 1,-1 0,2-4,-1 0,0 0,0 0,3-2,0 0,1 1,-4 1,-2 1,0 2,0 0,3-2,6-2,8 1,5-3,6 0,2 1,2 1,1 2,1 2,-1 0,0 1,0 0,-1 1,0-1,0 0,0 0,0 0,0 1,0-1,0 0,0 0,0 0,0 0,0 0,0 0,0-1,0 1,0 0,0 0,0 0,0 0,0 0,0 0,0 0,0 0,0 0,0 0,0 0,0 0,0 0,0 0,0 0,0 0,0 0,0 0,0 0,0 0,-1 0,1 0,0 0,0 0,0 0,0 0,0-3,0-2,0 0,0 2,0 0,0-2,0-1,0 2,0 0,0 2,0 0,0 2,0-1,0 2,0-1,0 0,-2 4,-2 1,1-1,0 0,1-2,1 0,1-1,-1-1,1 0,-2 4,-7 0,-5 1,-7-2,-5 0,-2-2,-2 0,-1-1,0 0,-1 0,1 0,-2 0,0 0,-1 0,1 3,2 2,-1-1,2 0,0-2,0 0,0-1,0-1,0 0,0 0,1 0,-1-1,0 5,0 1,0-1,0 0,0-2,0 0,0-1,-3-1,2 4,2 0,-1 1,1-2,0-1,-3 0,-1-1,0 2,0 2,1-1,1 0,1-2,-3 0,-3-2,-3 1,0-1,1-1,3 5,1 0,2 1,2-1,2 2,7 0,6-1,9 3,5-1,6-1,3-1,2-3,-2 0,-1-2,-3 0,-2 0,-1 0,0 0,-2-1,1 1,0 0,-1 0,1 0,0 0,0 0,0 0,0 0,0 0,0 0,0 0,0 0,-1 0,1 0,0-4,0 0,0-1,0 1,0 2,0 0,0 1,0 1,-2-4,-2 0,1-1,0 2,2 1,-1 0,2 1,0 1,0 0,0 0,0 1,0-1,0 0,0 0,0 0,-3-4,0 0,0-1,0 1,1 2,1 0,1 1,-1 1,-1-4,-1 0,-1-1,2 2,0 1,1 0,0 1,1 1,-2 4,-7 0,-3 5,-6 3,-4 0,-4-2,-2 0,-2 0,0-3,-1-2,0-3,0 0,1-2,-1-4,1-1,3-4,0 1,0 0,0 3,-1 1,-1-1,0-1,-1 1,-2 2,-2 0,1 2,0 1,1 0,-2 0,0 0,1 0,0 0,1 1,1-1,1 0,-3 3,0 2,0 0,0-2,2 4,0-1,0-1,6-1,7-1,7-2,4 0,5-1,1 0,5-1,3 1,1 0,-1 0,-2-4,1-1,0 1,0 0,1 2,-3 0,0-2,-2-1,-1 0,2 1,0-1,0-2,2 2,0 1,-1 2,-1 1,-1 0,-1 1,0 0,-1 0,0 1,0-1,-1 0,1 0,0 0,0 0,0 0,0 0,0 0,0 0,-5 0,-7 0,-7 0,-7 0,-4 0,-3 0,-1 0,1 0,1 0,0 0,1 0,1 0,0 0,5 0,4 4,1 0,-1 1,-3-2,-2 0,-1-2,-2 0,-1 0,3-5,5-1,6 1,7 0,4 1,3 1,2 2,1-1,1 1,-1 0,0 0,0 1,-6 2,-7 2,-6 0,-3 2,-3 0,-3-1,-1-1,-1 1,-1 1,-1-2,-2-1,-1-2,-2-1,-3 3,1 1,1 0,-1-2,-1 0,0-2,0 3,-1 1,0-1,1 0,0-2,1 0,0-2,3 1,1-2,2 1,1 0,1 0,0 0,-2 0,-1 0,0 0,1 0,0 0,1 0,1 0,-1 0,1 0,1 0,-4 0,0 0,0 0,0 0,1 0,1 0,1 0,0 0,0 0,2-4,2-1,-3 1,-2-3,0-1,-3 2,-1-2,-2 1,1 0,0 3,3-2,0 0,2 0,0 3,1 0,0 2,1 0,-1 1,0 1,-2-1,-1 0,-1 0,2 1,0-1,1 0,0 0,1 0,-2 0,-2 0,1 0,1 0,0 0,1 0,0 0,1 0,0 0,0 0,6-4,8-4,11-1,12 1,7 2,5 2,-1 1,-3 2,-4 1,-4 0,-4 0,-1 1,-2-1,-3 4,-6 1,-7-1,-6 0,-9-2,-4 0,-5-1,-2-1,0 0,3 0,3 0,1-1,3 1,17 0,20 0,13 0,11 0,2 0,-3 0,-7 0,-7 0,-8 4,-6 0,-7 1,-10-2,-13 0,-9-2,-8-3,-3-3,1 1,5-3,3-1,5 2,3 2,2 1,1 1,6 5,9 5,8 1,4-1,3 2,2 0,0-3,0 1,0 0,-1-2,-6-2,-9-1,-7-2,-11-4,-5-2,-4 0,1 1,1-2,0-1,1 1,3 2,1 2,7 0,8 1,7 1,6 0,4 1,-3-1,-6 0,-6 0,-5 1,-4-1,-3 0,4 0,6 0,6 0,6 0,3 0,3 0,1 0,2 0,-1 0,-3 3,0 2,-4 3,-7-3,-7-2,-10-6,-6-2,-1-1,1 2,3-3,2 0,2 2,1 1,-1 1,5 1,7 2,6 3,0 2,-4 0,-3-1,-5-2,-1-3,0-3,2 0,9 0,3 5,3 2,1 4,2 1,0-1,-3-2,-6-1,-6-2,-4-1,1 0,7 2,6 1,2 4,2 0,0 3,0-2,2-1,-3 1,-4 0,-5-3,-4 2,2-1,2 3,-3-2,-3-1,-2-2,-4-2,-1-1,4 2,5 1,7 3,0 0,-1 2,-2 0,-5-3,1-1,10-6,23-18,41-19,71-21,84-23,51 3,10 15,-21 18,-48 16,-50 17,-47 14,-40 7,-32 2,-22-2,-14 2,-10 3,-8-2,-5-2,-6-3,-8-3,-7 2,-5-1,-5 0,-6-2,4-1,4-1,6-1,3 0,6 0,1 0,2 0,2-1,3 1,0 0,5 4,0 1,1-1,-1 0,-1 2,0 4,-6 0,-3 2,-4-1,-4 5,-1-1,-4 1,0-2,1-4,2 0,3 3,3-2,4-3,-2 2,0-2,2-2,0-1,0-3,2-1,-3 0,0 2,0 1,3 0,1 0,2-2,2-1,-1 0,4 3,1 1,-1-1,0 0,-1-2,0 0,4 2,6 1,9-1,6 3,5 1,4 1,0 0,-1-1,-2-3,-3 2,-2-1,-5-1,-15-5,-19-6,-23-5,-20-9,-12 0,0-1,12 4,15 4,14 5,16 0,18 1,22 2,26 2,25 1,15 1,12 5,0 4,-11 2,-17 2,-17-1,-17 2,-11-2,-12-3,-10-2,-7-3,-8-1,-6-2,-4 0,-1-1,3 1,1-1,4 1,1 0,7-1,8 1,6 0,6 0,2 4,-5 1,-5 0,-10-2,-10 0,-3-1,-1-2,1 1,2-1,2 0,1-1,1 1,11 0,29 0,41 0,36 0,7 0,-9 0,-17 3,-19 2,-21 3,-19 1,-25-2,-37-2,-34-2,-42-4,-25-7,-6-8,16-2,24 3,25 3,24 4,27 7,20 3,16 2,8 0,5 3,2 0,-1-1,-1 2,0 0,-2-2,-1 2,-1 0,3-2,3 1,2 1,1 1,4 3,4 0,3-2,-1 0,-2-1,-5-2,-5-3,-2-1,-6 1,-2 1,-1 0,-2 2,0 0,1-2,1-1,1-1,2-1,0-2,1-3,1-2,-4-3,0-1,-2-2,-6-3,-6 1,-5 3,-2-1,-1 2,-2 3,-1 1,-4 3,-2 1,1 0,0 2,1-1,1 0,0 1,0-1,4-3,6-2,6 1,6 0,4 2,6 0,3 1,0 1,0 0,-1 0,-1 0,-8 1,-11-1,-13 0,-9 0,-8 0,-3 0,-4 0,0 0,4 0,5 0,5 0,5 0,3 0,7 0,12 0,22 0,19 3,10 2,4-1,-3 4,-6 2,-7 1,-10-2,-6-2,-8 1,-7 2,-5 4,-8-1,-12 1,-8 2,-11-2,-6 0,-10 1,-7-1,0-4,-2 0,0-1,1-2,7-3,8-2,10-1,7-1,6 0,4 0,2-1,1 1,0 0,-1-1,0 1,0 0,-3 0,-1 0,-3 0,0 0,1 0,1 0,2 0,0 0,2 0,0 0,0 0,8-7,17-6,18-11,20-6,16-8,10-1,0 6,-4 5,-12 7,-11 8,-11 5,-8 5,-8 2,-3 2,-3 0,-4-3,-5-1,-10-5,-6-3,-6 0,-8 1,-7-4,-1 0,2 2,5 4,3 2,4 4,2 0,2 2,8 1,18-1,28 1,24 6,21 7,7 0,-5 1,-16-1,-17-4,-17 1,-13-2,-9 1,-11-1,-10 1,-27-1,-28-1,-32-3,-15-2,-4-2,6-1,18 0,20 0,17 0,15-1,11 1,13 0,10-1,12-2,9-5,14-2,7-1,2 0,1-2,-3 3,-7 1,-5 4,-5 1,-4 3,-10 0,-17 1,-16-3,-18-1,-10 0,-5-3,2 0,9 1,9 2,10 1,5 1,8-2,9-1,20-3,29-7,34-2,33 3,12 4,-3 6,-21 5,-26 5,-23 2,-19 3,-21 0,-24 1,-25-1,-19-2,-11-4,-2-1,9-3,10 0,9-1,9-1,8 1,12-4,13-1,12 0,9-2,4-1,4-1,-1-1,-2 3,-3 2,-2 1,-2 3,-3-3,-10-1,-8-3,-8-7,-5-1,-2-2,-3 3,0 4,4-1,2 3,3 2</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16T02:16:10.486"/>
    </inkml:context>
    <inkml:brush xml:id="br0">
      <inkml:brushProperty name="width" value="0.35" units="cm"/>
      <inkml:brushProperty name="height" value="2.1" units="cm"/>
      <inkml:brushProperty name="color" value="#7AA298"/>
      <inkml:brushProperty name="ignorePressure" value="1"/>
      <inkml:brushProperty name="inkEffects" value="pencil"/>
    </inkml:brush>
  </inkml:definitions>
  <inkml:trace contextRef="#ctx0" brushRef="#br0">984 0,'-6'0,"-9"0,-9 0,-6 0,-4 0,-4 0,-1 0,0 0,-1 0,1 0,0 0,0 0,1 0,0 0,0 0,0 0,1 0,-1 0,0 0,0 0,0 0,0 0,0 0,1 0,-1 0,0 0,0 0,13 0,17 0,16 0,14 0,9 0,6 0,3 0,1 0,0 0,0 0,-1 0,-1 0,0 0,-1 0,0 0,0 0,0 0,-1 0,1 0,0 0,-1 0,1 0,0 0,0 0,0 0,0 0,0 0,0 0,0 0,0 0,0 0,0 0,-1 0,1 0,0 0,0 0,0 0,0 5,0 2,0 0,-13-2,-17-1,-10 4,-11 0,-10-1,-7-1,-6 3,-2 0,-2-1,0 3,0 0,1-3,0-1,0-3,8-2</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16T02:16:51.669"/>
    </inkml:context>
    <inkml:brush xml:id="br0">
      <inkml:brushProperty name="width" value="0.35" units="cm"/>
      <inkml:brushProperty name="height" value="2.1" units="cm"/>
      <inkml:brushProperty name="color" value="#7AA298"/>
      <inkml:brushProperty name="ignorePressure" value="1"/>
      <inkml:brushProperty name="inkEffects" value="pencil"/>
    </inkml:brush>
  </inkml:definitions>
  <inkml:trace contextRef="#ctx0" brushRef="#br0">0 58,'3'0,"5"0,4 0,3 0,2 0,2 0,0 0,1 0,0 0,0 0,0 0,-1 0,1 0,-1 0,0 0,0 0,0 0,0 0,1 0,-1 0,0 0,0 0,0 0,0 0,1 0,-1 0,0 0,0 0,0 0,-3-3,-1-1,0 0,1 0,1 2,0 1,2 0,-1 0,2 1,-1 1,0-1,1 0,-1 0,0 0,0 0,0 0,1 0,-1 0,0 0,0 0,0 0,1 0,-1 0,0 0,0 0,-3 3,-8 2,-8 2,-8 1,-5-2,-4-1,-2 2,-2-1,0-1,1-2,-1-1,1-1,0 0,1-1,0-1,0 1,-1 0,1 0,0 0,0-1,0 1,0 0,0 0,0 0,0 0,-1 0,1 0,0 0,0 0,0 0,0 0,0 0,-1 0,1 0,0 0,0 0,0 0,-1 0,1 0,0 0,0 0,0 0,0 0,0 0,0 0,-1 0,1 0,0 0,0 0,0 0,-1 0,1 0,4-3,6-1,9 0,8 1,5 0,4 2,3 0,0 1,1 0,3 0,1 0,-1 0,-1 0,-1 1,-2 2,0 1,0 0,-1-1,0 0,0-2,0 0,0-1,0 0,0 0,0 0,-3 3,-1 1,0 0,0-1,2 0,1-2,0 0,1-1,0 0,1 0,-1 0,0 0,1-1,-1 1,0 0,0 0,0 0,0 0,1 0,-1 0,0 0,0 0,0 0,1 0,-1 0,0 0,0 0,0 0,0 0,0 0,0 0,1 0,-1 0,0 0,0 0,0 0,0 0,1 0,-1 0,0 0,-3-3,-1-1,0 0,0 1,2 0,1 2,0 0,-2 4,-8 1,-8 0,-7 0,-6-2,-8 3,-2 0,-2 0,-2-2,-4 0,-2-2,0 0,0-1,2 0,0 3,2 1,2 0,3-1,3-1,0-1,2 0,0-1,0 0,1 0,-1 0,0 0,0 0,0 0,0 0,0 0,0 0,0 0,-1 0,1 0,0 0,0 0,0 0,0 0,-1 0,1 0,0 0,0 0,0 0,0 0,3-4,1 0,0 0,-1 1,-1-3,0 0,-2 1,0 2,0 0,0-1,0-1,-1 1,1 0,0 2,0 1,-1 1,1 0,0-4,3-3,4-4,8-1,8 2,6 3,5 3,3 1,1 2,2 1,0 0,2 1,2-1,-1 1,-1-1,-2 0,0 0,-1 0,-1 0,0 0,0 0,0 0,0 0,0 0,0 0,0 0,0 0,1 0,-1 0,0 0,0 0,0 0,0 0,1 0,-1 0,0 0,0 0,0 0,0 0,0 0,1 0,-1 0,0 0,0 0,0 0,1 0,-1 0,0 0,0 0,0 0,0 0,0 0,0 0,1 0,-1 0,0 0,0 0,0 0,0 0,1 0,-1 0,0 0,0 0,0 0,0 0,1 0,-1 0,0 0,0 0,0 0,0 0,1 0,-1 0,0 0,0 0,0 0,0 0,0 0,1 0,-1 0,0 0,0 0,0 0,0 0,0 0,1 0,-1 0,0 0,0 0,0 0,0 0,1 0,-1 0,0 0,0 0,0 0,0 0,0 0,-3 3,-1 2,0-1,1-1,1-1,1 0,0-1,1-1,0 0,0 0,1 0,-1-1,0 1,4 0,0 0,1 0,-2 0,0 0,-2 0,0 0,0 0,-1 0,0 0,0 0,0 0,0 0,-4 3,0 2,0-1,1-1,1 0,1-2,0 0,1-1,0 0,0 0,0 0,1 0,-1 0,0 0,1 0,-1 0,0 0,0 0,0 0,1 0,-1 0,0 0,0 0,0 0,-3 3,-1 4,0 2,-3 1,1 0,-3 1,1-1,-5-2,-7-3,-6-2,-6-2,-3 0,-3-1,-1-1,0 1,-1-1,1-2,0-2,0 1,1 1,0 0,0-1,-1-1,1 0,0 2,-3 0,-5-1,-1-1,5-2,-1-1,1 2,1 1,-3 3,1-3,0 0,1 0,2 2,4-2,1-1,1 2,0 0,-2-1,-1-1,0 1,0 2,-1 1,-1 0,1 2,-4 0,0-3,-1-1,2 0,0 1,-2 0,-3 2,-1 0,-2 1,1 0,-1 0,-2 0,1 1,2-1,1 0,0 0,3 0,2 0,2 0,-3 0,1 0,-1 0,2 0,1 0,1 0,0 0,1 0,0 0,0 0,0 0,0 0,0 0,0 0,0 0,0 0,0 3,-1 1,1 0,0 0,3 1,8 1,8-1,4 2,5 0,4-2,3-1,3-1,0-2,1-1,0 4,0 0,0 0,-1-1,1-1,-1 0,0-2,0 0,0 0,1 0,-1 0,0 0,0 0,0 0,0 0,0 0,1 0,-1 0,0 0,0 0,0 0,0 0,1 0,2 0,2 0,-1 0,-1 0,0 0,-2 0,0 0,0 0,-1 0,0 0,0 0,0 0,0 0,0 0,0 0,0 0,0 0,0 0,1 0,-1 0,0 0,0 0,0 0,0 0,1 0,-1 0,0 0,0 0,0 0,0 0,0 0,1 0,-1 0,0 0,0 0,0 0,1 0,-1 0,0 0,0 0,0 0,0 0,0 0,0 0,1 0,-1 0,0 0,0 0,0 0,1 0,-1 0,0 0,0 0,0 0,0 0,0 0,-3 3,-4 4,-8 2,-11-2,-7-1,-5-3,-2 0,-1-2,0-1,0 0,2-1,-1 1,2 0,-1 0,1 3,0 1,0 0,0 0,0-2,0 0,0-2,-1 1,1-1,0 0,0-1,0 1,0 0,0 0,-1 0,1 0,0 0,0 0,0 0,-4 0,0 0,0 0,0 0,2 0,0 0,-2 0,-1 0,1 0,0 0,2 0,1 0,0 0,0 0,1 0,0 0,0 0,0 0,0 0,0 0,0 0,0 0,0 0,-3 0,-2 0,1 0,0 0,-2 0,0 0,1 3,2 1,0 0,-2 0,0-2,1-1,1 0,0-1,2 0,0 0,1 0,0 0,0 0,0 0,0 0,0 0,0 0,0 0,0 0,-1 0,1 0,0 0,0 0,0 0,0 0,-1 0,1 0,0 0,0 0,0 0,0 0,0 0,-1 0,1 0,0 0,0 0,0 0,0 0,0 0,-1 0,1 0,0 0,0 0,0 0,0 0,-1 0,1 0,3-4,1 0,0 0,0 1,-2-3,-1 0,3-2,1 0,-1 2,-1 1,-1 2,-1 2,-1 0,0 1,0 0,0 0,-1 1,1-1,0 0,0 0,-1 1,1-1,0 0,0 0,0 0,-1-1,1 1,0 0,0 0,0 0,0 0,0 0,0 0,-1 0,1 0,0 0,6 0,9 0,9 0,6 0,4 0,4 0,4 0,6 0,0 0,9 0,1 0,7 4,2 3,-1 2,5 1,-3 4,-3-2,-4 1,-2-2,-4 1,-6-2,-4 0,-3-1,-3-2,-1 1,0-1,-1-2,0-1,1 1,-1 1,1-2,0-1,0-1,0-1,0 0,1-1,-1 0,0-1,0 1,0 0,0 0,1 0,-1 0,0 0,0 0,-3-3,-1-2,0 1,1 1,0-3,2 0,1 1,-1-1,2-1,-1 1,0 3,-3-3,-1 0,0 1,1 2,1 1,1-3,0 0,1 1,0 1,0 1,1 1,-4-3,-1 0,0-1,1 2,0-2,2-1,1 1,-1 2,2 1,-4-3,-1 0,0 1,4 0,6 2,1 1,6-6,1-2,-1 1,-4 2,-3-2,-2 1,-3 2,0-3,-1 2,-1 1,1 1,-1 2,1 0,0 2,-3-3,-1-2,0 2,1-1,0 2,2 1,0 0,1 1,0 0,1 0,-1 0,0 0,1 1,-1-1,0 0,0 0,1 0,-1 0,0 0,0 0,0 0,0 0,0 0,0 0,1 0,-1 0,0 0,0 0,0 0,1 0,-1 0,0 0,0 0,0 0,0 0,0 0,0 0,1 3,-1 1,-3 4,-5 3,-6 0,-9-2,-6-3,-5-2,-6-1,-3-2,-1-1,1 0,1-1,2 1,0-1,1 1,1 0,0 0,0 0,0 0,0 0,0 0,0 0,0-4,0 0,0 0,-4 0,0-1,0-1,0 1,2 1,0 2,1 1,0 0,1 1,0 0,0 1,0-1,0 0,0 0,0 0,0 0,0 0,0 0,0 0,-4 0,0 0,-1 0,2 0,0 0,2 0,0 0,0 0,1 0,0 0,0 0,0 0,0 3,-3 2,-2-1,1 2,1 1,0-1,2-2,0 2,0 0,1-2,0 0,0-2,0 2,0 1,0-1,-3-1,-2 3,1-1,0 0,2-1,0-2,1-1,1 0,3-1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Temporary Event Training: Licensing </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latin typeface="Montserrat" panose="00000500000000000000" pitchFamily="2" charset="0"/>
              </a:rPr>
              <a:t>For all other Scenarios: </a:t>
            </a:r>
            <a:r>
              <a:rPr lang="en-US" dirty="0">
                <a:solidFill>
                  <a:schemeClr val="tx1"/>
                </a:solidFill>
                <a:latin typeface="Montserrat" panose="00000500000000000000" pitchFamily="2" charset="0"/>
              </a:rPr>
              <a:t>A license is REQUIRED for any person or business selling and/or serving food at a temporary event</a:t>
            </a:r>
          </a:p>
          <a:p>
            <a:pPr marL="139700" indent="0">
              <a:buNone/>
            </a:pPr>
            <a:endParaRPr lang="en-US" dirty="0"/>
          </a:p>
        </p:txBody>
      </p:sp>
    </p:spTree>
    <p:extLst>
      <p:ext uri="{BB962C8B-B14F-4D97-AF65-F5344CB8AC3E}">
        <p14:creationId xmlns:p14="http://schemas.microsoft.com/office/powerpoint/2010/main" val="10103033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Remember, if you have multiple booths and they are not adjacent or next to each other, you will need multiple temporary event licenses. </a:t>
            </a:r>
          </a:p>
          <a:p>
            <a:pPr marL="139700" indent="0">
              <a:buNone/>
            </a:pPr>
            <a:r>
              <a:rPr lang="en-US" dirty="0"/>
              <a:t>For example, On the map, we see that an operator has booth space at in the ‘A’ area and the ‘L’ area, as seen within the red circle. This operator would require two licenses. The next example, as seen as the solid purple stars, shows one booth located in the ethnic village, and smaller stands located throughout the grounds, this operator would require 3 licenses</a:t>
            </a:r>
            <a:r>
              <a:rPr lang="en-US"/>
              <a:t>.  </a:t>
            </a:r>
            <a:endParaRPr lang="en-US" dirty="0"/>
          </a:p>
        </p:txBody>
      </p:sp>
    </p:spTree>
    <p:extLst>
      <p:ext uri="{BB962C8B-B14F-4D97-AF65-F5344CB8AC3E}">
        <p14:creationId xmlns:p14="http://schemas.microsoft.com/office/powerpoint/2010/main" val="3242172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Application Submittal </a:t>
            </a:r>
          </a:p>
        </p:txBody>
      </p:sp>
    </p:spTree>
    <p:extLst>
      <p:ext uri="{BB962C8B-B14F-4D97-AF65-F5344CB8AC3E}">
        <p14:creationId xmlns:p14="http://schemas.microsoft.com/office/powerpoint/2010/main" val="7816047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76200" indent="0">
              <a:buClr>
                <a:schemeClr val="accent2"/>
              </a:buClr>
              <a:buSzPts val="2400"/>
              <a:buFont typeface="Wingdings" panose="05000000000000000000" pitchFamily="2" charset="2"/>
              <a:buNone/>
            </a:pPr>
            <a:r>
              <a:rPr lang="en-US" sz="2000" dirty="0">
                <a:solidFill>
                  <a:schemeClr val="bg2">
                    <a:lumMod val="50000"/>
                  </a:schemeClr>
                </a:solidFill>
                <a:latin typeface="Montserrat" panose="00000500000000000000" pitchFamily="2" charset="0"/>
              </a:rPr>
              <a:t>A temporary event license application can be completed by submitting the application online at the link on the screen, In person at City Hall, 200 E wells, room 105 Milwaukee 53202</a:t>
            </a:r>
          </a:p>
          <a:p>
            <a:pPr marL="76200" indent="0">
              <a:buClr>
                <a:schemeClr val="accent2"/>
              </a:buClr>
              <a:buSzPts val="2400"/>
              <a:buFont typeface="Wingdings" panose="05000000000000000000" pitchFamily="2" charset="2"/>
              <a:buNone/>
            </a:pPr>
            <a:r>
              <a:rPr lang="en-US" sz="2000" dirty="0">
                <a:solidFill>
                  <a:schemeClr val="bg2">
                    <a:lumMod val="50000"/>
                  </a:schemeClr>
                </a:solidFill>
                <a:latin typeface="Montserrat" panose="00000500000000000000" pitchFamily="2" charset="0"/>
              </a:rPr>
              <a:t>Or by calling the licensing division at 414-286-2238</a:t>
            </a:r>
          </a:p>
        </p:txBody>
      </p:sp>
    </p:spTree>
    <p:extLst>
      <p:ext uri="{BB962C8B-B14F-4D97-AF65-F5344CB8AC3E}">
        <p14:creationId xmlns:p14="http://schemas.microsoft.com/office/powerpoint/2010/main" val="33738481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lgn="l">
              <a:buNone/>
            </a:pPr>
            <a:r>
              <a:rPr lang="en-US" sz="1100" dirty="0">
                <a:solidFill>
                  <a:schemeClr val="bg1"/>
                </a:solidFill>
                <a:latin typeface="Montserrat" panose="00000500000000000000" pitchFamily="2" charset="0"/>
              </a:rPr>
              <a:t>Please Note. If your application was submitted online. A secured payment link will be sent to you after your application is processed. </a:t>
            </a:r>
          </a:p>
        </p:txBody>
      </p:sp>
    </p:spTree>
    <p:extLst>
      <p:ext uri="{BB962C8B-B14F-4D97-AF65-F5344CB8AC3E}">
        <p14:creationId xmlns:p14="http://schemas.microsoft.com/office/powerpoint/2010/main" val="33779358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Objective 3: obtain your license </a:t>
            </a:r>
          </a:p>
        </p:txBody>
      </p:sp>
    </p:spTree>
    <p:extLst>
      <p:ext uri="{BB962C8B-B14F-4D97-AF65-F5344CB8AC3E}">
        <p14:creationId xmlns:p14="http://schemas.microsoft.com/office/powerpoint/2010/main" val="2029246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76200" indent="0">
              <a:buClr>
                <a:schemeClr val="accent2"/>
              </a:buClr>
              <a:buSzPts val="2400"/>
              <a:buFont typeface="Wingdings" panose="05000000000000000000" pitchFamily="2" charset="2"/>
              <a:buNone/>
            </a:pPr>
            <a:r>
              <a:rPr lang="en-US" sz="2000" dirty="0">
                <a:solidFill>
                  <a:schemeClr val="bg2">
                    <a:lumMod val="50000"/>
                  </a:schemeClr>
                </a:solidFill>
                <a:latin typeface="Montserrat" panose="00000500000000000000" pitchFamily="2" charset="0"/>
              </a:rPr>
              <a:t>A paper license will be provided to you if you pay in-person. A license will be emailed if paid online. And if you paid over the phone, the license will be mailed to you. A license is valid for one year from the date it was issued. </a:t>
            </a:r>
          </a:p>
        </p:txBody>
      </p:sp>
    </p:spTree>
    <p:extLst>
      <p:ext uri="{BB962C8B-B14F-4D97-AF65-F5344CB8AC3E}">
        <p14:creationId xmlns:p14="http://schemas.microsoft.com/office/powerpoint/2010/main" val="23955376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sz="1100" dirty="0">
                <a:solidFill>
                  <a:schemeClr val="bg2">
                    <a:lumMod val="50000"/>
                  </a:schemeClr>
                </a:solidFill>
                <a:latin typeface="Montserrat" panose="00000500000000000000" pitchFamily="2" charset="0"/>
              </a:rPr>
              <a:t>Regardless of how you obtain your license, you must have a physical paper copy on hand at your event for inspection purposes. </a:t>
            </a:r>
            <a:endParaRPr lang="en-US" dirty="0"/>
          </a:p>
        </p:txBody>
      </p:sp>
    </p:spTree>
    <p:extLst>
      <p:ext uri="{BB962C8B-B14F-4D97-AF65-F5344CB8AC3E}">
        <p14:creationId xmlns:p14="http://schemas.microsoft.com/office/powerpoint/2010/main" val="2686857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35ed75ccf_0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g35ed75ccf_0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If you have any questions if you are in need of obtaining a temporary event license for your operation, please reach out to the licensing division at 414-286-2238. For food specific questions, you can find additional information on the City of Milwaukee Health Department Website, or by scanning the QR code located on the screen. </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In this training session you will learn how to obtain a temporary event license. Objective 1: determine if you need a license. Objective 2: Submit an application and payment to the City Clerk Licensing Division. Objective 3: obtain your license. </a:t>
            </a:r>
          </a:p>
        </p:txBody>
      </p:sp>
    </p:spTree>
    <p:extLst>
      <p:ext uri="{BB962C8B-B14F-4D97-AF65-F5344CB8AC3E}">
        <p14:creationId xmlns:p14="http://schemas.microsoft.com/office/powerpoint/2010/main" val="5457435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What is a temporary event? A temporary event is an event such as a fair festival, fundraiser, carnival, circus, public exhibition, anniversary sales or occasional sales promotion that is held at a fixed location for not more than 14 consecutive days. </a:t>
            </a:r>
          </a:p>
        </p:txBody>
      </p:sp>
    </p:spTree>
    <p:extLst>
      <p:ext uri="{BB962C8B-B14F-4D97-AF65-F5344CB8AC3E}">
        <p14:creationId xmlns:p14="http://schemas.microsoft.com/office/powerpoint/2010/main" val="757714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Do I need a license? A license is REQUIRED for any person or business selling and or serving food at a temporary event but there are some exemptions. </a:t>
            </a:r>
          </a:p>
        </p:txBody>
      </p:sp>
    </p:spTree>
    <p:extLst>
      <p:ext uri="{BB962C8B-B14F-4D97-AF65-F5344CB8AC3E}">
        <p14:creationId xmlns:p14="http://schemas.microsoft.com/office/powerpoint/2010/main" val="1093200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Before we explore how to obtain a license, we will first explore scenarios where licensing exemptions exist. </a:t>
            </a:r>
          </a:p>
        </p:txBody>
      </p:sp>
    </p:spTree>
    <p:extLst>
      <p:ext uri="{BB962C8B-B14F-4D97-AF65-F5344CB8AC3E}">
        <p14:creationId xmlns:p14="http://schemas.microsoft.com/office/powerpoint/2010/main" val="4148632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76200" marR="0" lvl="0" indent="0" algn="l" defTabSz="914400" rtl="0" eaLnBrk="1" fontAlgn="auto" latinLnBrk="0" hangingPunct="1">
              <a:lnSpc>
                <a:spcPct val="100000"/>
              </a:lnSpc>
              <a:spcBef>
                <a:spcPts val="0"/>
              </a:spcBef>
              <a:spcAft>
                <a:spcPts val="0"/>
              </a:spcAft>
              <a:buClr>
                <a:schemeClr val="accent2"/>
              </a:buClr>
              <a:buSzPts val="2400"/>
              <a:buFont typeface="Wingdings" panose="05000000000000000000" pitchFamily="2" charset="2"/>
              <a:buNone/>
              <a:tabLst/>
              <a:defRPr/>
            </a:pPr>
            <a:r>
              <a:rPr lang="en-US" dirty="0">
                <a:solidFill>
                  <a:schemeClr val="tx1">
                    <a:lumMod val="50000"/>
                  </a:schemeClr>
                </a:solidFill>
                <a:latin typeface="Montserrat" panose="00000500000000000000" pitchFamily="2" charset="0"/>
              </a:rPr>
              <a:t>A license is not required for the following scenarios: If an individual or business is selling or giving away. </a:t>
            </a:r>
            <a:r>
              <a:rPr lang="en-US" sz="2000" dirty="0">
                <a:solidFill>
                  <a:schemeClr val="bg2">
                    <a:lumMod val="50000"/>
                  </a:schemeClr>
                </a:solidFill>
                <a:latin typeface="Montserrat" panose="00000500000000000000" pitchFamily="2" charset="0"/>
              </a:rPr>
              <a:t>Canned or bottled non-alcohol drinks that do not require refrigeration. Raw agriculture including: uncut produce, honey, cider, sorghum, maple syrup. Cottage food products such as non hazardous baked goods.</a:t>
            </a:r>
          </a:p>
        </p:txBody>
      </p:sp>
    </p:spTree>
    <p:extLst>
      <p:ext uri="{BB962C8B-B14F-4D97-AF65-F5344CB8AC3E}">
        <p14:creationId xmlns:p14="http://schemas.microsoft.com/office/powerpoint/2010/main" val="36674605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76200" marR="0" lvl="0" indent="0" algn="l" defTabSz="914400" rtl="0" eaLnBrk="1" fontAlgn="auto" latinLnBrk="0" hangingPunct="1">
              <a:lnSpc>
                <a:spcPct val="100000"/>
              </a:lnSpc>
              <a:spcBef>
                <a:spcPts val="0"/>
              </a:spcBef>
              <a:spcAft>
                <a:spcPts val="0"/>
              </a:spcAft>
              <a:buClr>
                <a:schemeClr val="accent2"/>
              </a:buClr>
              <a:buSzPts val="2400"/>
              <a:buFont typeface="Wingdings" panose="05000000000000000000" pitchFamily="2" charset="2"/>
              <a:buNone/>
              <a:tabLst/>
              <a:defRPr/>
            </a:pPr>
            <a:r>
              <a:rPr lang="en-US" sz="2000" dirty="0">
                <a:solidFill>
                  <a:schemeClr val="bg2">
                    <a:lumMod val="50000"/>
                  </a:schemeClr>
                </a:solidFill>
                <a:latin typeface="Montserrat" panose="00000500000000000000" pitchFamily="2" charset="0"/>
              </a:rPr>
              <a:t>Canned fruits and vegetables that are naturally acidic or acidified by pickling or fermenting, with equilibrium pH less than or equal to 4.6, sales are direct from producer to consumer, and no mor than $5,000 in sales per year with required labeling and signs. </a:t>
            </a:r>
            <a:r>
              <a:rPr lang="en-US" sz="3600" dirty="0">
                <a:solidFill>
                  <a:schemeClr val="tx1">
                    <a:lumMod val="50000"/>
                  </a:schemeClr>
                </a:solidFill>
              </a:rPr>
              <a:t>Pre-packaged foods that do not require temperature control such as chips or candy. </a:t>
            </a:r>
            <a:r>
              <a:rPr lang="en-US" sz="2000" dirty="0">
                <a:solidFill>
                  <a:schemeClr val="bg2">
                    <a:lumMod val="50000"/>
                  </a:schemeClr>
                </a:solidFill>
                <a:latin typeface="Montserrat" panose="00000500000000000000" pitchFamily="2" charset="0"/>
              </a:rPr>
              <a:t>Sample size portions which are 2 oz or less liquid/solid or combination. </a:t>
            </a:r>
            <a:endParaRPr lang="en-US" sz="3600" dirty="0">
              <a:solidFill>
                <a:schemeClr val="tx1">
                  <a:lumMod val="50000"/>
                </a:schemeClr>
              </a:solidFill>
            </a:endParaRPr>
          </a:p>
        </p:txBody>
      </p:sp>
    </p:spTree>
    <p:extLst>
      <p:ext uri="{BB962C8B-B14F-4D97-AF65-F5344CB8AC3E}">
        <p14:creationId xmlns:p14="http://schemas.microsoft.com/office/powerpoint/2010/main" val="27879772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76200" marR="0" lvl="0" indent="0" algn="l" defTabSz="914400" rtl="0" eaLnBrk="1" fontAlgn="auto" latinLnBrk="0" hangingPunct="1">
              <a:lnSpc>
                <a:spcPct val="100000"/>
              </a:lnSpc>
              <a:spcBef>
                <a:spcPts val="0"/>
              </a:spcBef>
              <a:spcAft>
                <a:spcPts val="0"/>
              </a:spcAft>
              <a:buClr>
                <a:schemeClr val="accent2"/>
              </a:buClr>
              <a:buSzPts val="2400"/>
              <a:buFont typeface="Wingdings" panose="05000000000000000000" pitchFamily="2" charset="2"/>
              <a:buNone/>
              <a:tabLst/>
              <a:defRPr/>
            </a:pPr>
            <a:r>
              <a:rPr lang="en-US" sz="1100" dirty="0">
                <a:solidFill>
                  <a:schemeClr val="bg2">
                    <a:lumMod val="50000"/>
                  </a:schemeClr>
                </a:solidFill>
                <a:latin typeface="Montserrat" panose="00000500000000000000" pitchFamily="2" charset="0"/>
              </a:rPr>
              <a:t>Licensed food peddlers or food trucks operating within their license limits. </a:t>
            </a:r>
            <a:r>
              <a:rPr lang="en-US" sz="2000" dirty="0">
                <a:solidFill>
                  <a:schemeClr val="bg2">
                    <a:lumMod val="50000"/>
                  </a:schemeClr>
                </a:solidFill>
                <a:latin typeface="Montserrat" panose="00000500000000000000" pitchFamily="2" charset="0"/>
              </a:rPr>
              <a:t>Licensed food dealers who have obtained a temporary extension of their food premise. Block parties which are not open to the general public. And special organizations servicing meals. </a:t>
            </a:r>
          </a:p>
        </p:txBody>
      </p:sp>
    </p:spTree>
    <p:extLst>
      <p:ext uri="{BB962C8B-B14F-4D97-AF65-F5344CB8AC3E}">
        <p14:creationId xmlns:p14="http://schemas.microsoft.com/office/powerpoint/2010/main" val="19178215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76200" indent="0">
              <a:buClr>
                <a:schemeClr val="accent2"/>
              </a:buClr>
              <a:buSzPts val="2400"/>
              <a:buFont typeface="Wingdings" panose="05000000000000000000" pitchFamily="2" charset="2"/>
              <a:buNone/>
            </a:pPr>
            <a:r>
              <a:rPr lang="en-US" sz="4800" dirty="0">
                <a:solidFill>
                  <a:schemeClr val="tx1">
                    <a:lumMod val="50000"/>
                  </a:schemeClr>
                </a:solidFill>
                <a:latin typeface="Montserrat" panose="00000500000000000000" pitchFamily="2" charset="0"/>
              </a:rPr>
              <a:t>What is a “Special Organization Serving Meals”?</a:t>
            </a:r>
            <a:r>
              <a:rPr lang="en-US" sz="4800" dirty="0">
                <a:solidFill>
                  <a:schemeClr val="bg2">
                    <a:lumMod val="50000"/>
                  </a:schemeClr>
                </a:solidFill>
                <a:latin typeface="Montserrat" panose="00000500000000000000" pitchFamily="2" charset="0"/>
              </a:rPr>
              <a:t> Churches, Religious, fraternal, youth, or patriotic organizations, Service clubs, Civic organizations, non-profit organization, or sports team that prepare, serve, or sell meals to transients or the general public for 4 days but no more than 12 days in a licensing year. </a:t>
            </a:r>
          </a:p>
          <a:p>
            <a:pPr marL="76200" indent="0">
              <a:buClr>
                <a:schemeClr val="accent2"/>
              </a:buClr>
              <a:buSzPts val="2400"/>
              <a:buFont typeface="Wingdings" panose="05000000000000000000" pitchFamily="2" charset="2"/>
              <a:buNone/>
            </a:pPr>
            <a:endParaRPr lang="en-US" sz="2000" dirty="0">
              <a:solidFill>
                <a:schemeClr val="bg2">
                  <a:lumMod val="50000"/>
                </a:schemeClr>
              </a:solidFill>
              <a:latin typeface="Montserrat" panose="00000500000000000000" pitchFamily="2" charset="0"/>
            </a:endParaRPr>
          </a:p>
        </p:txBody>
      </p:sp>
    </p:spTree>
    <p:extLst>
      <p:ext uri="{BB962C8B-B14F-4D97-AF65-F5344CB8AC3E}">
        <p14:creationId xmlns:p14="http://schemas.microsoft.com/office/powerpoint/2010/main" val="1395276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ubtitle">
  <p:cSld name="TITLE_1">
    <p:bg>
      <p:bgPr>
        <a:gradFill>
          <a:gsLst>
            <a:gs pos="0">
              <a:srgbClr val="5A667B"/>
            </a:gs>
            <a:gs pos="100000">
              <a:srgbClr val="26282D"/>
            </a:gs>
          </a:gsLst>
          <a:lin ang="10800025" scaled="0"/>
        </a:gradFill>
        <a:effectLst/>
      </p:bgPr>
    </p:bg>
    <p:spTree>
      <p:nvGrpSpPr>
        <p:cNvPr id="1" name="Shape 23"/>
        <p:cNvGrpSpPr/>
        <p:nvPr/>
      </p:nvGrpSpPr>
      <p:grpSpPr>
        <a:xfrm>
          <a:off x="0" y="0"/>
          <a:ext cx="0" cy="0"/>
          <a:chOff x="0" y="0"/>
          <a:chExt cx="0" cy="0"/>
        </a:xfrm>
      </p:grpSpPr>
      <p:grpSp>
        <p:nvGrpSpPr>
          <p:cNvPr id="24" name="Google Shape;24;p3"/>
          <p:cNvGrpSpPr/>
          <p:nvPr/>
        </p:nvGrpSpPr>
        <p:grpSpPr>
          <a:xfrm>
            <a:off x="1512573" y="0"/>
            <a:ext cx="2410110" cy="5143500"/>
            <a:chOff x="1511923" y="0"/>
            <a:chExt cx="2410110" cy="5143500"/>
          </a:xfrm>
        </p:grpSpPr>
        <p:sp>
          <p:nvSpPr>
            <p:cNvPr id="25" name="Google Shape;25;p3"/>
            <p:cNvSpPr/>
            <p:nvPr/>
          </p:nvSpPr>
          <p:spPr>
            <a:xfrm flipH="1">
              <a:off x="1818434"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26;p3"/>
            <p:cNvSpPr/>
            <p:nvPr/>
          </p:nvSpPr>
          <p:spPr>
            <a:xfrm flipH="1">
              <a:off x="1511923" y="0"/>
              <a:ext cx="2103600" cy="5143500"/>
            </a:xfrm>
            <a:prstGeom prst="parallelogram">
              <a:avLst>
                <a:gd name="adj" fmla="val 46349"/>
              </a:avLst>
            </a:prstGeom>
            <a:gradFill>
              <a:gsLst>
                <a:gs pos="0">
                  <a:srgbClr val="5A667B"/>
                </a:gs>
                <a:gs pos="100000">
                  <a:srgbClr val="26282D"/>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27" name="Google Shape;27;p3"/>
          <p:cNvGrpSpPr/>
          <p:nvPr/>
        </p:nvGrpSpPr>
        <p:grpSpPr>
          <a:xfrm>
            <a:off x="1061523" y="0"/>
            <a:ext cx="2326044" cy="5143500"/>
            <a:chOff x="1060873" y="0"/>
            <a:chExt cx="2326044" cy="5143500"/>
          </a:xfrm>
        </p:grpSpPr>
        <p:sp>
          <p:nvSpPr>
            <p:cNvPr id="28" name="Google Shape;28;p3"/>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29;p3"/>
            <p:cNvSpPr/>
            <p:nvPr/>
          </p:nvSpPr>
          <p:spPr>
            <a:xfrm>
              <a:off x="1060873" y="0"/>
              <a:ext cx="2103600" cy="5143500"/>
            </a:xfrm>
            <a:prstGeom prst="parallelogram">
              <a:avLst>
                <a:gd name="adj" fmla="val 46349"/>
              </a:avLst>
            </a:prstGeom>
            <a:gradFill>
              <a:gsLst>
                <a:gs pos="0">
                  <a:srgbClr val="5A667B"/>
                </a:gs>
                <a:gs pos="100000">
                  <a:srgbClr val="26282D"/>
                </a:gs>
              </a:gsLst>
              <a:lin ang="5400012" scaled="0"/>
            </a:gradFill>
            <a:ln>
              <a:noFill/>
            </a:ln>
            <a:effectLst>
              <a:outerShdw blurRad="214313" algn="bl" rotWithShape="0">
                <a:srgbClr val="000000">
                  <a:alpha val="7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30" name="Google Shape;30;p3"/>
          <p:cNvGrpSpPr/>
          <p:nvPr/>
        </p:nvGrpSpPr>
        <p:grpSpPr>
          <a:xfrm>
            <a:off x="0" y="-650"/>
            <a:ext cx="2914867" cy="5145500"/>
            <a:chOff x="-650" y="-650"/>
            <a:chExt cx="2914867" cy="5145500"/>
          </a:xfrm>
        </p:grpSpPr>
        <p:sp>
          <p:nvSpPr>
            <p:cNvPr id="31" name="Google Shape;31;p3"/>
            <p:cNvSpPr/>
            <p:nvPr/>
          </p:nvSpPr>
          <p:spPr>
            <a:xfrm flipH="1">
              <a:off x="810617"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 name="Google Shape;32;p3"/>
            <p:cNvSpPr/>
            <p:nvPr/>
          </p:nvSpPr>
          <p:spPr>
            <a:xfrm>
              <a:off x="-650" y="-650"/>
              <a:ext cx="2492350" cy="5145500"/>
            </a:xfrm>
            <a:custGeom>
              <a:avLst/>
              <a:gdLst/>
              <a:ahLst/>
              <a:cxnLst/>
              <a:rect l="l" t="t" r="r" b="b"/>
              <a:pathLst>
                <a:path w="99694" h="205820" extrusionOk="0">
                  <a:moveTo>
                    <a:pt x="0" y="0"/>
                  </a:moveTo>
                  <a:lnTo>
                    <a:pt x="0" y="205820"/>
                  </a:lnTo>
                  <a:lnTo>
                    <a:pt x="99694" y="205820"/>
                  </a:lnTo>
                  <a:lnTo>
                    <a:pt x="60199" y="26"/>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74000"/>
                </a:schemeClr>
              </a:outerShdw>
            </a:effectLst>
          </p:spPr>
        </p:sp>
      </p:grpSp>
      <p:grpSp>
        <p:nvGrpSpPr>
          <p:cNvPr id="33" name="Google Shape;33;p3"/>
          <p:cNvGrpSpPr/>
          <p:nvPr/>
        </p:nvGrpSpPr>
        <p:grpSpPr>
          <a:xfrm>
            <a:off x="0" y="0"/>
            <a:ext cx="2360592" cy="5145650"/>
            <a:chOff x="-650" y="0"/>
            <a:chExt cx="2360592" cy="5145650"/>
          </a:xfrm>
        </p:grpSpPr>
        <p:sp>
          <p:nvSpPr>
            <p:cNvPr id="34" name="Google Shape;34;p3"/>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 name="Google Shape;35;p3"/>
            <p:cNvSpPr/>
            <p:nvPr/>
          </p:nvSpPr>
          <p:spPr>
            <a:xfrm>
              <a:off x="-650" y="0"/>
              <a:ext cx="2054075" cy="5145650"/>
            </a:xfrm>
            <a:custGeom>
              <a:avLst/>
              <a:gdLst/>
              <a:ahLst/>
              <a:cxnLst/>
              <a:rect l="l" t="t" r="r" b="b"/>
              <a:pathLst>
                <a:path w="82163" h="205826" extrusionOk="0">
                  <a:moveTo>
                    <a:pt x="0" y="205743"/>
                  </a:moveTo>
                  <a:lnTo>
                    <a:pt x="26" y="0"/>
                  </a:lnTo>
                  <a:lnTo>
                    <a:pt x="82163" y="0"/>
                  </a:lnTo>
                  <a:lnTo>
                    <a:pt x="42659" y="205826"/>
                  </a:lnTo>
                  <a:close/>
                </a:path>
              </a:pathLst>
            </a:custGeom>
            <a:gradFill>
              <a:gsLst>
                <a:gs pos="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36" name="Google Shape;36;p3"/>
          <p:cNvSpPr txBox="1">
            <a:spLocks noGrp="1"/>
          </p:cNvSpPr>
          <p:nvPr>
            <p:ph type="ctrTitle"/>
          </p:nvPr>
        </p:nvSpPr>
        <p:spPr>
          <a:xfrm>
            <a:off x="2596600" y="2011738"/>
            <a:ext cx="5861700" cy="635700"/>
          </a:xfrm>
          <a:prstGeom prst="rect">
            <a:avLst/>
          </a:prstGeom>
        </p:spPr>
        <p:txBody>
          <a:bodyPr spcFirstLastPara="1" wrap="square" lIns="0" tIns="0" rIns="0" bIns="0" anchor="b" anchorCtr="0">
            <a:noAutofit/>
          </a:bodyPr>
          <a:lstStyle>
            <a:lvl1pPr lvl="0" rtl="0">
              <a:spcBef>
                <a:spcPts val="0"/>
              </a:spcBef>
              <a:spcAft>
                <a:spcPts val="0"/>
              </a:spcAft>
              <a:buClr>
                <a:schemeClr val="accent1"/>
              </a:buClr>
              <a:buSzPts val="4200"/>
              <a:buNone/>
              <a:defRPr sz="4200">
                <a:solidFill>
                  <a:schemeClr val="accent1"/>
                </a:solidFill>
              </a:defRPr>
            </a:lvl1pPr>
            <a:lvl2pPr lvl="1" rtl="0">
              <a:spcBef>
                <a:spcPts val="0"/>
              </a:spcBef>
              <a:spcAft>
                <a:spcPts val="0"/>
              </a:spcAft>
              <a:buClr>
                <a:schemeClr val="accent1"/>
              </a:buClr>
              <a:buSzPts val="4200"/>
              <a:buNone/>
              <a:defRPr sz="4200">
                <a:solidFill>
                  <a:schemeClr val="accent1"/>
                </a:solidFill>
              </a:defRPr>
            </a:lvl2pPr>
            <a:lvl3pPr lvl="2" rtl="0">
              <a:spcBef>
                <a:spcPts val="0"/>
              </a:spcBef>
              <a:spcAft>
                <a:spcPts val="0"/>
              </a:spcAft>
              <a:buClr>
                <a:schemeClr val="accent1"/>
              </a:buClr>
              <a:buSzPts val="4200"/>
              <a:buNone/>
              <a:defRPr sz="4200">
                <a:solidFill>
                  <a:schemeClr val="accent1"/>
                </a:solidFill>
              </a:defRPr>
            </a:lvl3pPr>
            <a:lvl4pPr lvl="3" rtl="0">
              <a:spcBef>
                <a:spcPts val="0"/>
              </a:spcBef>
              <a:spcAft>
                <a:spcPts val="0"/>
              </a:spcAft>
              <a:buClr>
                <a:schemeClr val="accent1"/>
              </a:buClr>
              <a:buSzPts val="4200"/>
              <a:buNone/>
              <a:defRPr sz="4200">
                <a:solidFill>
                  <a:schemeClr val="accent1"/>
                </a:solidFill>
              </a:defRPr>
            </a:lvl4pPr>
            <a:lvl5pPr lvl="4" rtl="0">
              <a:spcBef>
                <a:spcPts val="0"/>
              </a:spcBef>
              <a:spcAft>
                <a:spcPts val="0"/>
              </a:spcAft>
              <a:buClr>
                <a:schemeClr val="accent1"/>
              </a:buClr>
              <a:buSzPts val="4200"/>
              <a:buNone/>
              <a:defRPr sz="4200">
                <a:solidFill>
                  <a:schemeClr val="accent1"/>
                </a:solidFill>
              </a:defRPr>
            </a:lvl5pPr>
            <a:lvl6pPr lvl="5" rtl="0">
              <a:spcBef>
                <a:spcPts val="0"/>
              </a:spcBef>
              <a:spcAft>
                <a:spcPts val="0"/>
              </a:spcAft>
              <a:buClr>
                <a:schemeClr val="accent1"/>
              </a:buClr>
              <a:buSzPts val="4200"/>
              <a:buNone/>
              <a:defRPr sz="4200">
                <a:solidFill>
                  <a:schemeClr val="accent1"/>
                </a:solidFill>
              </a:defRPr>
            </a:lvl6pPr>
            <a:lvl7pPr lvl="6" rtl="0">
              <a:spcBef>
                <a:spcPts val="0"/>
              </a:spcBef>
              <a:spcAft>
                <a:spcPts val="0"/>
              </a:spcAft>
              <a:buClr>
                <a:schemeClr val="accent1"/>
              </a:buClr>
              <a:buSzPts val="4200"/>
              <a:buNone/>
              <a:defRPr sz="4200">
                <a:solidFill>
                  <a:schemeClr val="accent1"/>
                </a:solidFill>
              </a:defRPr>
            </a:lvl7pPr>
            <a:lvl8pPr lvl="7" rtl="0">
              <a:spcBef>
                <a:spcPts val="0"/>
              </a:spcBef>
              <a:spcAft>
                <a:spcPts val="0"/>
              </a:spcAft>
              <a:buClr>
                <a:schemeClr val="accent1"/>
              </a:buClr>
              <a:buSzPts val="4200"/>
              <a:buNone/>
              <a:defRPr sz="4200">
                <a:solidFill>
                  <a:schemeClr val="accent1"/>
                </a:solidFill>
              </a:defRPr>
            </a:lvl8pPr>
            <a:lvl9pPr lvl="8" rtl="0">
              <a:spcBef>
                <a:spcPts val="0"/>
              </a:spcBef>
              <a:spcAft>
                <a:spcPts val="0"/>
              </a:spcAft>
              <a:buClr>
                <a:schemeClr val="accent1"/>
              </a:buClr>
              <a:buSzPts val="4200"/>
              <a:buNone/>
              <a:defRPr sz="4200">
                <a:solidFill>
                  <a:schemeClr val="accent1"/>
                </a:solidFill>
              </a:defRPr>
            </a:lvl9pPr>
          </a:lstStyle>
          <a:p>
            <a:endParaRPr/>
          </a:p>
        </p:txBody>
      </p:sp>
      <p:sp>
        <p:nvSpPr>
          <p:cNvPr id="37" name="Google Shape;37;p3"/>
          <p:cNvSpPr txBox="1">
            <a:spLocks noGrp="1"/>
          </p:cNvSpPr>
          <p:nvPr>
            <p:ph type="subTitle" idx="1"/>
          </p:nvPr>
        </p:nvSpPr>
        <p:spPr>
          <a:xfrm>
            <a:off x="2596600" y="2744165"/>
            <a:ext cx="5861700" cy="387600"/>
          </a:xfrm>
          <a:prstGeom prst="rect">
            <a:avLst/>
          </a:prstGeom>
        </p:spPr>
        <p:txBody>
          <a:bodyPr spcFirstLastPara="1" wrap="square" lIns="0" tIns="0" rIns="0" bIns="0" anchor="t" anchorCtr="0">
            <a:noAutofit/>
          </a:bodyPr>
          <a:lstStyle>
            <a:lvl1pPr lvl="0" rtl="0">
              <a:spcBef>
                <a:spcPts val="0"/>
              </a:spcBef>
              <a:spcAft>
                <a:spcPts val="0"/>
              </a:spcAft>
              <a:buClr>
                <a:schemeClr val="lt2"/>
              </a:buClr>
              <a:buSzPts val="2400"/>
              <a:buNone/>
              <a:defRPr>
                <a:solidFill>
                  <a:schemeClr val="lt2"/>
                </a:solidFill>
              </a:defRPr>
            </a:lvl1pPr>
            <a:lvl2pPr lvl="1" rtl="0">
              <a:spcBef>
                <a:spcPts val="600"/>
              </a:spcBef>
              <a:spcAft>
                <a:spcPts val="0"/>
              </a:spcAft>
              <a:buClr>
                <a:schemeClr val="lt2"/>
              </a:buClr>
              <a:buSzPts val="3000"/>
              <a:buNone/>
              <a:defRPr sz="3000">
                <a:solidFill>
                  <a:schemeClr val="lt2"/>
                </a:solidFill>
              </a:defRPr>
            </a:lvl2pPr>
            <a:lvl3pPr lvl="2" rtl="0">
              <a:spcBef>
                <a:spcPts val="600"/>
              </a:spcBef>
              <a:spcAft>
                <a:spcPts val="0"/>
              </a:spcAft>
              <a:buSzPts val="3000"/>
              <a:buNone/>
              <a:defRPr sz="3000">
                <a:solidFill>
                  <a:schemeClr val="lt2"/>
                </a:solidFill>
              </a:defRPr>
            </a:lvl3pPr>
            <a:lvl4pPr lvl="3" rtl="0">
              <a:spcBef>
                <a:spcPts val="600"/>
              </a:spcBef>
              <a:spcAft>
                <a:spcPts val="0"/>
              </a:spcAft>
              <a:buSzPts val="3000"/>
              <a:buNone/>
              <a:defRPr sz="3000">
                <a:solidFill>
                  <a:schemeClr val="lt2"/>
                </a:solidFill>
              </a:defRPr>
            </a:lvl4pPr>
            <a:lvl5pPr lvl="4" rtl="0">
              <a:spcBef>
                <a:spcPts val="600"/>
              </a:spcBef>
              <a:spcAft>
                <a:spcPts val="0"/>
              </a:spcAft>
              <a:buSzPts val="3000"/>
              <a:buNone/>
              <a:defRPr sz="3000">
                <a:solidFill>
                  <a:schemeClr val="lt2"/>
                </a:solidFill>
              </a:defRPr>
            </a:lvl5pPr>
            <a:lvl6pPr lvl="5" rtl="0">
              <a:spcBef>
                <a:spcPts val="600"/>
              </a:spcBef>
              <a:spcAft>
                <a:spcPts val="0"/>
              </a:spcAft>
              <a:buSzPts val="3000"/>
              <a:buNone/>
              <a:defRPr sz="3000">
                <a:solidFill>
                  <a:schemeClr val="lt2"/>
                </a:solidFill>
              </a:defRPr>
            </a:lvl6pPr>
            <a:lvl7pPr lvl="6" rtl="0">
              <a:spcBef>
                <a:spcPts val="600"/>
              </a:spcBef>
              <a:spcAft>
                <a:spcPts val="0"/>
              </a:spcAft>
              <a:buSzPts val="3000"/>
              <a:buNone/>
              <a:defRPr sz="3000">
                <a:solidFill>
                  <a:schemeClr val="lt2"/>
                </a:solidFill>
              </a:defRPr>
            </a:lvl7pPr>
            <a:lvl8pPr lvl="7" rtl="0">
              <a:spcBef>
                <a:spcPts val="600"/>
              </a:spcBef>
              <a:spcAft>
                <a:spcPts val="0"/>
              </a:spcAft>
              <a:buSzPts val="3000"/>
              <a:buNone/>
              <a:defRPr sz="3000">
                <a:solidFill>
                  <a:schemeClr val="lt2"/>
                </a:solidFill>
              </a:defRPr>
            </a:lvl8pPr>
            <a:lvl9pPr lvl="8" rtl="0">
              <a:spcBef>
                <a:spcPts val="600"/>
              </a:spcBef>
              <a:spcAft>
                <a:spcPts val="600"/>
              </a:spcAft>
              <a:buSzPts val="3000"/>
              <a:buNone/>
              <a:defRPr sz="3000">
                <a:solidFill>
                  <a:schemeClr val="lt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54"/>
        <p:cNvGrpSpPr/>
        <p:nvPr/>
      </p:nvGrpSpPr>
      <p:grpSpPr>
        <a:xfrm>
          <a:off x="0" y="0"/>
          <a:ext cx="0" cy="0"/>
          <a:chOff x="0" y="0"/>
          <a:chExt cx="0" cy="0"/>
        </a:xfrm>
      </p:grpSpPr>
      <p:grpSp>
        <p:nvGrpSpPr>
          <p:cNvPr id="55" name="Google Shape;55;p5"/>
          <p:cNvGrpSpPr/>
          <p:nvPr/>
        </p:nvGrpSpPr>
        <p:grpSpPr>
          <a:xfrm>
            <a:off x="598623" y="0"/>
            <a:ext cx="2486310" cy="5143500"/>
            <a:chOff x="1511923" y="0"/>
            <a:chExt cx="2486310" cy="5143500"/>
          </a:xfrm>
        </p:grpSpPr>
        <p:sp>
          <p:nvSpPr>
            <p:cNvPr id="56" name="Google Shape;56;p5"/>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 name="Google Shape;57;p5"/>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58" name="Google Shape;58;p5"/>
          <p:cNvGrpSpPr/>
          <p:nvPr/>
        </p:nvGrpSpPr>
        <p:grpSpPr>
          <a:xfrm>
            <a:off x="376173" y="0"/>
            <a:ext cx="2326044" cy="5143500"/>
            <a:chOff x="1060873" y="0"/>
            <a:chExt cx="2326044" cy="5143500"/>
          </a:xfrm>
        </p:grpSpPr>
        <p:sp>
          <p:nvSpPr>
            <p:cNvPr id="59" name="Google Shape;59;p5"/>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60;p5"/>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1" name="Google Shape;61;p5"/>
          <p:cNvGrpSpPr/>
          <p:nvPr/>
        </p:nvGrpSpPr>
        <p:grpSpPr>
          <a:xfrm>
            <a:off x="0" y="0"/>
            <a:ext cx="2305717" cy="5144925"/>
            <a:chOff x="456100" y="0"/>
            <a:chExt cx="2305717" cy="5144925"/>
          </a:xfrm>
        </p:grpSpPr>
        <p:sp>
          <p:nvSpPr>
            <p:cNvPr id="62" name="Google Shape;62;p5"/>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 name="Google Shape;63;p5"/>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64" name="Google Shape;64;p5"/>
          <p:cNvGrpSpPr/>
          <p:nvPr/>
        </p:nvGrpSpPr>
        <p:grpSpPr>
          <a:xfrm>
            <a:off x="0" y="0"/>
            <a:ext cx="2132442" cy="5145275"/>
            <a:chOff x="227500" y="0"/>
            <a:chExt cx="2132442" cy="5145275"/>
          </a:xfrm>
        </p:grpSpPr>
        <p:sp>
          <p:nvSpPr>
            <p:cNvPr id="65" name="Google Shape;65;p5"/>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 name="Google Shape;66;p5"/>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67" name="Google Shape;67;p5"/>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8" name="Google Shape;68;p5"/>
          <p:cNvSpPr txBox="1">
            <a:spLocks noGrp="1"/>
          </p:cNvSpPr>
          <p:nvPr>
            <p:ph type="body" idx="1"/>
          </p:nvPr>
        </p:nvSpPr>
        <p:spPr>
          <a:xfrm>
            <a:off x="2976900" y="1506350"/>
            <a:ext cx="5464200" cy="28587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600"/>
              </a:spcBef>
              <a:spcAft>
                <a:spcPts val="0"/>
              </a:spcAft>
              <a:buSzPts val="2400"/>
              <a:buChar char="▹"/>
              <a:defRPr/>
            </a:lvl2pPr>
            <a:lvl3pPr marL="1371600" lvl="2" indent="-381000" rtl="0">
              <a:spcBef>
                <a:spcPts val="600"/>
              </a:spcBef>
              <a:spcAft>
                <a:spcPts val="0"/>
              </a:spcAft>
              <a:buSzPts val="2400"/>
              <a:buChar char="■"/>
              <a:defRPr/>
            </a:lvl3pPr>
            <a:lvl4pPr marL="1828800" lvl="3" indent="-381000" rtl="0">
              <a:spcBef>
                <a:spcPts val="600"/>
              </a:spcBef>
              <a:spcAft>
                <a:spcPts val="0"/>
              </a:spcAft>
              <a:buSzPts val="2400"/>
              <a:buChar char="●"/>
              <a:defRPr/>
            </a:lvl4pPr>
            <a:lvl5pPr marL="2286000" lvl="4" indent="-381000" rtl="0">
              <a:spcBef>
                <a:spcPts val="600"/>
              </a:spcBef>
              <a:spcAft>
                <a:spcPts val="0"/>
              </a:spcAft>
              <a:buSzPts val="2400"/>
              <a:buChar char="○"/>
              <a:defRPr/>
            </a:lvl5pPr>
            <a:lvl6pPr marL="2743200" lvl="5" indent="-381000" rtl="0">
              <a:spcBef>
                <a:spcPts val="600"/>
              </a:spcBef>
              <a:spcAft>
                <a:spcPts val="0"/>
              </a:spcAft>
              <a:buSzPts val="2400"/>
              <a:buChar char="■"/>
              <a:defRPr/>
            </a:lvl6pPr>
            <a:lvl7pPr marL="3200400" lvl="6" indent="-381000" rtl="0">
              <a:spcBef>
                <a:spcPts val="600"/>
              </a:spcBef>
              <a:spcAft>
                <a:spcPts val="0"/>
              </a:spcAft>
              <a:buSzPts val="2400"/>
              <a:buChar char="●"/>
              <a:defRPr/>
            </a:lvl7pPr>
            <a:lvl8pPr marL="3657600" lvl="7" indent="-381000" rtl="0">
              <a:spcBef>
                <a:spcPts val="600"/>
              </a:spcBef>
              <a:spcAft>
                <a:spcPts val="0"/>
              </a:spcAft>
              <a:buSzPts val="2400"/>
              <a:buChar char="○"/>
              <a:defRPr/>
            </a:lvl8pPr>
            <a:lvl9pPr marL="4114800" lvl="8" indent="-381000" rtl="0">
              <a:spcBef>
                <a:spcPts val="600"/>
              </a:spcBef>
              <a:spcAft>
                <a:spcPts val="600"/>
              </a:spcAft>
              <a:buSzPts val="2400"/>
              <a:buChar char="■"/>
              <a:defRPr/>
            </a:lvl9pPr>
          </a:lstStyle>
          <a:p>
            <a:endParaRPr/>
          </a:p>
        </p:txBody>
      </p:sp>
      <p:sp>
        <p:nvSpPr>
          <p:cNvPr id="69" name="Google Shape;69;p5"/>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over color">
  <p:cSld name="TITLE_AND_BODY_1">
    <p:bg>
      <p:bgPr>
        <a:gradFill>
          <a:gsLst>
            <a:gs pos="0">
              <a:schemeClr val="lt1"/>
            </a:gs>
            <a:gs pos="18000">
              <a:schemeClr val="lt1"/>
            </a:gs>
            <a:gs pos="39000">
              <a:schemeClr val="lt2"/>
            </a:gs>
            <a:gs pos="100000">
              <a:schemeClr val="lt2"/>
            </a:gs>
          </a:gsLst>
          <a:lin ang="10800025" scaled="0"/>
        </a:gradFill>
        <a:effectLst/>
      </p:bgPr>
    </p:bg>
    <p:spTree>
      <p:nvGrpSpPr>
        <p:cNvPr id="1" name="Shape 70"/>
        <p:cNvGrpSpPr/>
        <p:nvPr/>
      </p:nvGrpSpPr>
      <p:grpSpPr>
        <a:xfrm>
          <a:off x="0" y="0"/>
          <a:ext cx="0" cy="0"/>
          <a:chOff x="0" y="0"/>
          <a:chExt cx="0" cy="0"/>
        </a:xfrm>
      </p:grpSpPr>
      <p:sp>
        <p:nvSpPr>
          <p:cNvPr id="71" name="Google Shape;71;p6"/>
          <p:cNvSpPr/>
          <p:nvPr/>
        </p:nvSpPr>
        <p:spPr>
          <a:xfrm flipH="1">
            <a:off x="4098548" y="0"/>
            <a:ext cx="2103600" cy="5143500"/>
          </a:xfrm>
          <a:prstGeom prst="parallelogram">
            <a:avLst>
              <a:gd name="adj" fmla="val 46349"/>
            </a:avLst>
          </a:prstGeom>
          <a:gradFill>
            <a:gsLst>
              <a:gs pos="0">
                <a:schemeClr val="lt1"/>
              </a:gs>
              <a:gs pos="76000">
                <a:srgbClr val="FFFFFF">
                  <a:alpha val="0"/>
                </a:srgbClr>
              </a:gs>
              <a:gs pos="100000">
                <a:srgbClr val="FFFFFF">
                  <a:alpha val="0"/>
                </a:srgbClr>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 name="Google Shape;72;p6"/>
          <p:cNvSpPr/>
          <p:nvPr/>
        </p:nvSpPr>
        <p:spPr>
          <a:xfrm>
            <a:off x="3647498" y="0"/>
            <a:ext cx="2103600" cy="5143500"/>
          </a:xfrm>
          <a:prstGeom prst="parallelogram">
            <a:avLst>
              <a:gd name="adj" fmla="val 46349"/>
            </a:avLst>
          </a:prstGeom>
          <a:gradFill>
            <a:gsLst>
              <a:gs pos="0">
                <a:schemeClr val="lt1"/>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73" name="Google Shape;73;p6"/>
          <p:cNvGrpSpPr/>
          <p:nvPr/>
        </p:nvGrpSpPr>
        <p:grpSpPr>
          <a:xfrm>
            <a:off x="2585975" y="-650"/>
            <a:ext cx="2838667" cy="5145500"/>
            <a:chOff x="-650" y="-650"/>
            <a:chExt cx="2838667" cy="5145500"/>
          </a:xfrm>
        </p:grpSpPr>
        <p:sp>
          <p:nvSpPr>
            <p:cNvPr id="74" name="Google Shape;74;p6"/>
            <p:cNvSpPr/>
            <p:nvPr/>
          </p:nvSpPr>
          <p:spPr>
            <a:xfrm flipH="1">
              <a:off x="7344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5" name="Google Shape;75;p6"/>
            <p:cNvSpPr/>
            <p:nvPr/>
          </p:nvSpPr>
          <p:spPr>
            <a:xfrm>
              <a:off x="-650" y="-650"/>
              <a:ext cx="2492350" cy="5145500"/>
            </a:xfrm>
            <a:custGeom>
              <a:avLst/>
              <a:gdLst/>
              <a:ahLst/>
              <a:cxnLst/>
              <a:rect l="l" t="t" r="r" b="b"/>
              <a:pathLst>
                <a:path w="99694" h="205820" extrusionOk="0">
                  <a:moveTo>
                    <a:pt x="0" y="0"/>
                  </a:moveTo>
                  <a:lnTo>
                    <a:pt x="0" y="205820"/>
                  </a:lnTo>
                  <a:lnTo>
                    <a:pt x="99694" y="205820"/>
                  </a:lnTo>
                  <a:lnTo>
                    <a:pt x="60199" y="26"/>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76" name="Google Shape;76;p6"/>
          <p:cNvGrpSpPr/>
          <p:nvPr/>
        </p:nvGrpSpPr>
        <p:grpSpPr>
          <a:xfrm>
            <a:off x="0" y="-6575"/>
            <a:ext cx="4946567" cy="5153775"/>
            <a:chOff x="-2586625" y="-6575"/>
            <a:chExt cx="4946567" cy="5153775"/>
          </a:xfrm>
        </p:grpSpPr>
        <p:sp>
          <p:nvSpPr>
            <p:cNvPr id="77" name="Google Shape;77;p6"/>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8" name="Google Shape;78;p6"/>
            <p:cNvSpPr/>
            <p:nvPr/>
          </p:nvSpPr>
          <p:spPr>
            <a:xfrm>
              <a:off x="-2586625" y="-6575"/>
              <a:ext cx="4640050" cy="5153775"/>
            </a:xfrm>
            <a:custGeom>
              <a:avLst/>
              <a:gdLst/>
              <a:ahLst/>
              <a:cxnLst/>
              <a:rect l="l" t="t" r="r" b="b"/>
              <a:pathLst>
                <a:path w="185602" h="206151" extrusionOk="0">
                  <a:moveTo>
                    <a:pt x="263" y="206151"/>
                  </a:moveTo>
                  <a:lnTo>
                    <a:pt x="0" y="0"/>
                  </a:lnTo>
                  <a:lnTo>
                    <a:pt x="185602" y="263"/>
                  </a:lnTo>
                  <a:lnTo>
                    <a:pt x="146098" y="206089"/>
                  </a:lnTo>
                  <a:close/>
                </a:path>
              </a:pathLst>
            </a:custGeom>
            <a:gradFill>
              <a:gsLst>
                <a:gs pos="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79" name="Google Shape;79;p6"/>
          <p:cNvSpPr txBox="1">
            <a:spLocks noGrp="1"/>
          </p:cNvSpPr>
          <p:nvPr>
            <p:ph type="title"/>
          </p:nvPr>
        </p:nvSpPr>
        <p:spPr>
          <a:xfrm>
            <a:off x="509350" y="836000"/>
            <a:ext cx="3185100" cy="396300"/>
          </a:xfrm>
          <a:prstGeom prst="rect">
            <a:avLst/>
          </a:prstGeom>
        </p:spPr>
        <p:txBody>
          <a:bodyPr spcFirstLastPara="1" wrap="square" lIns="0" tIns="0" rIns="0" bIns="0" anchor="b" anchorCtr="0">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80" name="Google Shape;80;p6"/>
          <p:cNvSpPr txBox="1">
            <a:spLocks noGrp="1"/>
          </p:cNvSpPr>
          <p:nvPr>
            <p:ph type="body" idx="1"/>
          </p:nvPr>
        </p:nvSpPr>
        <p:spPr>
          <a:xfrm>
            <a:off x="509350" y="1506350"/>
            <a:ext cx="3185100" cy="2858700"/>
          </a:xfrm>
          <a:prstGeom prst="rect">
            <a:avLst/>
          </a:prstGeom>
        </p:spPr>
        <p:txBody>
          <a:bodyPr spcFirstLastPara="1" wrap="square" lIns="0" tIns="0" rIns="0" bIns="0" anchor="t" anchorCtr="0">
            <a:noAutofit/>
          </a:bodyPr>
          <a:lstStyle>
            <a:lvl1pPr marL="457200" lvl="0" indent="-368300" rtl="0">
              <a:spcBef>
                <a:spcPts val="0"/>
              </a:spcBef>
              <a:spcAft>
                <a:spcPts val="0"/>
              </a:spcAft>
              <a:buSzPts val="2200"/>
              <a:buChar char="▸"/>
              <a:defRPr sz="2200"/>
            </a:lvl1pPr>
            <a:lvl2pPr marL="914400" lvl="1" indent="-368300" rtl="0">
              <a:spcBef>
                <a:spcPts val="600"/>
              </a:spcBef>
              <a:spcAft>
                <a:spcPts val="0"/>
              </a:spcAft>
              <a:buSzPts val="2200"/>
              <a:buChar char="▹"/>
              <a:defRPr sz="2200"/>
            </a:lvl2pPr>
            <a:lvl3pPr marL="1371600" lvl="2" indent="-368300" rtl="0">
              <a:spcBef>
                <a:spcPts val="600"/>
              </a:spcBef>
              <a:spcAft>
                <a:spcPts val="0"/>
              </a:spcAft>
              <a:buSzPts val="2200"/>
              <a:buChar char="■"/>
              <a:defRPr sz="2200"/>
            </a:lvl3pPr>
            <a:lvl4pPr marL="1828800" lvl="3" indent="-368300" rtl="0">
              <a:spcBef>
                <a:spcPts val="600"/>
              </a:spcBef>
              <a:spcAft>
                <a:spcPts val="0"/>
              </a:spcAft>
              <a:buSzPts val="2200"/>
              <a:buChar char="●"/>
              <a:defRPr sz="2200"/>
            </a:lvl4pPr>
            <a:lvl5pPr marL="2286000" lvl="4" indent="-368300" rtl="0">
              <a:spcBef>
                <a:spcPts val="600"/>
              </a:spcBef>
              <a:spcAft>
                <a:spcPts val="0"/>
              </a:spcAft>
              <a:buSzPts val="2200"/>
              <a:buChar char="○"/>
              <a:defRPr sz="2200"/>
            </a:lvl5pPr>
            <a:lvl6pPr marL="2743200" lvl="5" indent="-368300" rtl="0">
              <a:spcBef>
                <a:spcPts val="600"/>
              </a:spcBef>
              <a:spcAft>
                <a:spcPts val="0"/>
              </a:spcAft>
              <a:buSzPts val="2200"/>
              <a:buChar char="■"/>
              <a:defRPr sz="2200"/>
            </a:lvl6pPr>
            <a:lvl7pPr marL="3200400" lvl="6" indent="-368300" rtl="0">
              <a:spcBef>
                <a:spcPts val="600"/>
              </a:spcBef>
              <a:spcAft>
                <a:spcPts val="0"/>
              </a:spcAft>
              <a:buSzPts val="2200"/>
              <a:buChar char="●"/>
              <a:defRPr sz="2200"/>
            </a:lvl7pPr>
            <a:lvl8pPr marL="3657600" lvl="7" indent="-368300" rtl="0">
              <a:spcBef>
                <a:spcPts val="600"/>
              </a:spcBef>
              <a:spcAft>
                <a:spcPts val="0"/>
              </a:spcAft>
              <a:buSzPts val="2200"/>
              <a:buChar char="○"/>
              <a:defRPr sz="2200"/>
            </a:lvl8pPr>
            <a:lvl9pPr marL="4114800" lvl="8" indent="-368300" rtl="0">
              <a:spcBef>
                <a:spcPts val="600"/>
              </a:spcBef>
              <a:spcAft>
                <a:spcPts val="600"/>
              </a:spcAft>
              <a:buSzPts val="2200"/>
              <a:buChar char="■"/>
              <a:defRPr sz="2200"/>
            </a:lvl9pPr>
          </a:lstStyle>
          <a:p>
            <a:endParaRPr/>
          </a:p>
        </p:txBody>
      </p:sp>
      <p:sp>
        <p:nvSpPr>
          <p:cNvPr id="81" name="Google Shape;81;p6"/>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99"/>
        <p:cNvGrpSpPr/>
        <p:nvPr/>
      </p:nvGrpSpPr>
      <p:grpSpPr>
        <a:xfrm>
          <a:off x="0" y="0"/>
          <a:ext cx="0" cy="0"/>
          <a:chOff x="0" y="0"/>
          <a:chExt cx="0" cy="0"/>
        </a:xfrm>
      </p:grpSpPr>
      <p:grpSp>
        <p:nvGrpSpPr>
          <p:cNvPr id="100" name="Google Shape;100;p8"/>
          <p:cNvGrpSpPr/>
          <p:nvPr/>
        </p:nvGrpSpPr>
        <p:grpSpPr>
          <a:xfrm>
            <a:off x="598623" y="0"/>
            <a:ext cx="2486310" cy="5143500"/>
            <a:chOff x="1511923" y="0"/>
            <a:chExt cx="2486310" cy="5143500"/>
          </a:xfrm>
        </p:grpSpPr>
        <p:sp>
          <p:nvSpPr>
            <p:cNvPr id="101" name="Google Shape;101;p8"/>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 name="Google Shape;102;p8"/>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03" name="Google Shape;103;p8"/>
          <p:cNvGrpSpPr/>
          <p:nvPr/>
        </p:nvGrpSpPr>
        <p:grpSpPr>
          <a:xfrm>
            <a:off x="376173" y="0"/>
            <a:ext cx="2326044" cy="5143500"/>
            <a:chOff x="1060873" y="0"/>
            <a:chExt cx="2326044" cy="5143500"/>
          </a:xfrm>
        </p:grpSpPr>
        <p:sp>
          <p:nvSpPr>
            <p:cNvPr id="104" name="Google Shape;104;p8"/>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5" name="Google Shape;105;p8"/>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06" name="Google Shape;106;p8"/>
          <p:cNvGrpSpPr/>
          <p:nvPr/>
        </p:nvGrpSpPr>
        <p:grpSpPr>
          <a:xfrm>
            <a:off x="0" y="0"/>
            <a:ext cx="2305717" cy="5144925"/>
            <a:chOff x="456100" y="0"/>
            <a:chExt cx="2305717" cy="5144925"/>
          </a:xfrm>
        </p:grpSpPr>
        <p:sp>
          <p:nvSpPr>
            <p:cNvPr id="107" name="Google Shape;107;p8"/>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8" name="Google Shape;108;p8"/>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09" name="Google Shape;109;p8"/>
          <p:cNvGrpSpPr/>
          <p:nvPr/>
        </p:nvGrpSpPr>
        <p:grpSpPr>
          <a:xfrm>
            <a:off x="0" y="0"/>
            <a:ext cx="2132442" cy="5145275"/>
            <a:chOff x="227500" y="0"/>
            <a:chExt cx="2132442" cy="5145275"/>
          </a:xfrm>
        </p:grpSpPr>
        <p:sp>
          <p:nvSpPr>
            <p:cNvPr id="110" name="Google Shape;110;p8"/>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1" name="Google Shape;111;p8"/>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12" name="Google Shape;112;p8"/>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13" name="Google Shape;113;p8"/>
          <p:cNvSpPr txBox="1">
            <a:spLocks noGrp="1"/>
          </p:cNvSpPr>
          <p:nvPr>
            <p:ph type="body" idx="1"/>
          </p:nvPr>
        </p:nvSpPr>
        <p:spPr>
          <a:xfrm>
            <a:off x="2976900" y="1506350"/>
            <a:ext cx="1702200" cy="2917800"/>
          </a:xfrm>
          <a:prstGeom prst="rect">
            <a:avLst/>
          </a:prstGeom>
        </p:spPr>
        <p:txBody>
          <a:bodyPr spcFirstLastPara="1" wrap="square" lIns="0" tIns="0" rIns="0" bIns="0" anchor="t" anchorCtr="0">
            <a:noAutofit/>
          </a:bodyPr>
          <a:lstStyle>
            <a:lvl1pPr marL="457200" lvl="0" indent="-336550" rtl="0">
              <a:spcBef>
                <a:spcPts val="0"/>
              </a:spcBef>
              <a:spcAft>
                <a:spcPts val="0"/>
              </a:spcAft>
              <a:buSzPts val="1700"/>
              <a:buChar char="▸"/>
              <a:defRPr sz="1700"/>
            </a:lvl1pPr>
            <a:lvl2pPr marL="914400" lvl="1" indent="-336550" rtl="0">
              <a:spcBef>
                <a:spcPts val="600"/>
              </a:spcBef>
              <a:spcAft>
                <a:spcPts val="0"/>
              </a:spcAft>
              <a:buSzPts val="1700"/>
              <a:buChar char="▹"/>
              <a:defRPr sz="1700"/>
            </a:lvl2pPr>
            <a:lvl3pPr marL="1371600" lvl="2" indent="-336550" rtl="0">
              <a:spcBef>
                <a:spcPts val="600"/>
              </a:spcBef>
              <a:spcAft>
                <a:spcPts val="0"/>
              </a:spcAft>
              <a:buSzPts val="1700"/>
              <a:buChar char="■"/>
              <a:defRPr sz="1700"/>
            </a:lvl3pPr>
            <a:lvl4pPr marL="1828800" lvl="3" indent="-336550" rtl="0">
              <a:spcBef>
                <a:spcPts val="600"/>
              </a:spcBef>
              <a:spcAft>
                <a:spcPts val="0"/>
              </a:spcAft>
              <a:buSzPts val="1700"/>
              <a:buChar char="●"/>
              <a:defRPr sz="1700"/>
            </a:lvl4pPr>
            <a:lvl5pPr marL="2286000" lvl="4" indent="-336550" rtl="0">
              <a:spcBef>
                <a:spcPts val="600"/>
              </a:spcBef>
              <a:spcAft>
                <a:spcPts val="0"/>
              </a:spcAft>
              <a:buSzPts val="1700"/>
              <a:buChar char="○"/>
              <a:defRPr sz="1700"/>
            </a:lvl5pPr>
            <a:lvl6pPr marL="2743200" lvl="5" indent="-336550" rtl="0">
              <a:spcBef>
                <a:spcPts val="600"/>
              </a:spcBef>
              <a:spcAft>
                <a:spcPts val="0"/>
              </a:spcAft>
              <a:buSzPts val="1700"/>
              <a:buChar char="■"/>
              <a:defRPr sz="1700"/>
            </a:lvl6pPr>
            <a:lvl7pPr marL="3200400" lvl="6" indent="-336550" rtl="0">
              <a:spcBef>
                <a:spcPts val="600"/>
              </a:spcBef>
              <a:spcAft>
                <a:spcPts val="0"/>
              </a:spcAft>
              <a:buSzPts val="1700"/>
              <a:buChar char="●"/>
              <a:defRPr sz="1700"/>
            </a:lvl7pPr>
            <a:lvl8pPr marL="3657600" lvl="7" indent="-336550" rtl="0">
              <a:spcBef>
                <a:spcPts val="600"/>
              </a:spcBef>
              <a:spcAft>
                <a:spcPts val="0"/>
              </a:spcAft>
              <a:buSzPts val="1700"/>
              <a:buChar char="○"/>
              <a:defRPr sz="1700"/>
            </a:lvl8pPr>
            <a:lvl9pPr marL="4114800" lvl="8" indent="-336550" rtl="0">
              <a:spcBef>
                <a:spcPts val="600"/>
              </a:spcBef>
              <a:spcAft>
                <a:spcPts val="600"/>
              </a:spcAft>
              <a:buSzPts val="1700"/>
              <a:buChar char="■"/>
              <a:defRPr sz="1700"/>
            </a:lvl9pPr>
          </a:lstStyle>
          <a:p>
            <a:endParaRPr/>
          </a:p>
        </p:txBody>
      </p:sp>
      <p:sp>
        <p:nvSpPr>
          <p:cNvPr id="114" name="Google Shape;114;p8"/>
          <p:cNvSpPr txBox="1">
            <a:spLocks noGrp="1"/>
          </p:cNvSpPr>
          <p:nvPr>
            <p:ph type="body" idx="2"/>
          </p:nvPr>
        </p:nvSpPr>
        <p:spPr>
          <a:xfrm>
            <a:off x="4857876" y="1506350"/>
            <a:ext cx="1702200" cy="2917800"/>
          </a:xfrm>
          <a:prstGeom prst="rect">
            <a:avLst/>
          </a:prstGeom>
        </p:spPr>
        <p:txBody>
          <a:bodyPr spcFirstLastPara="1" wrap="square" lIns="0" tIns="0" rIns="0" bIns="0" anchor="t" anchorCtr="0">
            <a:noAutofit/>
          </a:bodyPr>
          <a:lstStyle>
            <a:lvl1pPr marL="457200" lvl="0" indent="-336550" rtl="0">
              <a:spcBef>
                <a:spcPts val="0"/>
              </a:spcBef>
              <a:spcAft>
                <a:spcPts val="0"/>
              </a:spcAft>
              <a:buSzPts val="1700"/>
              <a:buChar char="▸"/>
              <a:defRPr sz="1700"/>
            </a:lvl1pPr>
            <a:lvl2pPr marL="914400" lvl="1" indent="-336550" rtl="0">
              <a:spcBef>
                <a:spcPts val="600"/>
              </a:spcBef>
              <a:spcAft>
                <a:spcPts val="0"/>
              </a:spcAft>
              <a:buSzPts val="1700"/>
              <a:buChar char="▹"/>
              <a:defRPr sz="1700"/>
            </a:lvl2pPr>
            <a:lvl3pPr marL="1371600" lvl="2" indent="-336550" rtl="0">
              <a:spcBef>
                <a:spcPts val="600"/>
              </a:spcBef>
              <a:spcAft>
                <a:spcPts val="0"/>
              </a:spcAft>
              <a:buSzPts val="1700"/>
              <a:buChar char="■"/>
              <a:defRPr sz="1700"/>
            </a:lvl3pPr>
            <a:lvl4pPr marL="1828800" lvl="3" indent="-336550" rtl="0">
              <a:spcBef>
                <a:spcPts val="600"/>
              </a:spcBef>
              <a:spcAft>
                <a:spcPts val="0"/>
              </a:spcAft>
              <a:buSzPts val="1700"/>
              <a:buChar char="●"/>
              <a:defRPr sz="1700"/>
            </a:lvl4pPr>
            <a:lvl5pPr marL="2286000" lvl="4" indent="-336550" rtl="0">
              <a:spcBef>
                <a:spcPts val="600"/>
              </a:spcBef>
              <a:spcAft>
                <a:spcPts val="0"/>
              </a:spcAft>
              <a:buSzPts val="1700"/>
              <a:buChar char="○"/>
              <a:defRPr sz="1700"/>
            </a:lvl5pPr>
            <a:lvl6pPr marL="2743200" lvl="5" indent="-336550" rtl="0">
              <a:spcBef>
                <a:spcPts val="600"/>
              </a:spcBef>
              <a:spcAft>
                <a:spcPts val="0"/>
              </a:spcAft>
              <a:buSzPts val="1700"/>
              <a:buChar char="■"/>
              <a:defRPr sz="1700"/>
            </a:lvl6pPr>
            <a:lvl7pPr marL="3200400" lvl="6" indent="-336550" rtl="0">
              <a:spcBef>
                <a:spcPts val="600"/>
              </a:spcBef>
              <a:spcAft>
                <a:spcPts val="0"/>
              </a:spcAft>
              <a:buSzPts val="1700"/>
              <a:buChar char="●"/>
              <a:defRPr sz="1700"/>
            </a:lvl7pPr>
            <a:lvl8pPr marL="3657600" lvl="7" indent="-336550" rtl="0">
              <a:spcBef>
                <a:spcPts val="600"/>
              </a:spcBef>
              <a:spcAft>
                <a:spcPts val="0"/>
              </a:spcAft>
              <a:buSzPts val="1700"/>
              <a:buChar char="○"/>
              <a:defRPr sz="1700"/>
            </a:lvl8pPr>
            <a:lvl9pPr marL="4114800" lvl="8" indent="-336550" rtl="0">
              <a:spcBef>
                <a:spcPts val="600"/>
              </a:spcBef>
              <a:spcAft>
                <a:spcPts val="600"/>
              </a:spcAft>
              <a:buSzPts val="1700"/>
              <a:buChar char="■"/>
              <a:defRPr sz="1700"/>
            </a:lvl9pPr>
          </a:lstStyle>
          <a:p>
            <a:endParaRPr/>
          </a:p>
        </p:txBody>
      </p:sp>
      <p:sp>
        <p:nvSpPr>
          <p:cNvPr id="115" name="Google Shape;115;p8"/>
          <p:cNvSpPr txBox="1">
            <a:spLocks noGrp="1"/>
          </p:cNvSpPr>
          <p:nvPr>
            <p:ph type="body" idx="3"/>
          </p:nvPr>
        </p:nvSpPr>
        <p:spPr>
          <a:xfrm>
            <a:off x="6738851" y="1506350"/>
            <a:ext cx="1702200" cy="2917800"/>
          </a:xfrm>
          <a:prstGeom prst="rect">
            <a:avLst/>
          </a:prstGeom>
        </p:spPr>
        <p:txBody>
          <a:bodyPr spcFirstLastPara="1" wrap="square" lIns="0" tIns="0" rIns="0" bIns="0" anchor="t" anchorCtr="0">
            <a:noAutofit/>
          </a:bodyPr>
          <a:lstStyle>
            <a:lvl1pPr marL="457200" lvl="0" indent="-336550" rtl="0">
              <a:spcBef>
                <a:spcPts val="0"/>
              </a:spcBef>
              <a:spcAft>
                <a:spcPts val="0"/>
              </a:spcAft>
              <a:buSzPts val="1700"/>
              <a:buChar char="▸"/>
              <a:defRPr sz="1700"/>
            </a:lvl1pPr>
            <a:lvl2pPr marL="914400" lvl="1" indent="-336550" rtl="0">
              <a:spcBef>
                <a:spcPts val="600"/>
              </a:spcBef>
              <a:spcAft>
                <a:spcPts val="0"/>
              </a:spcAft>
              <a:buSzPts val="1700"/>
              <a:buChar char="▹"/>
              <a:defRPr sz="1700"/>
            </a:lvl2pPr>
            <a:lvl3pPr marL="1371600" lvl="2" indent="-336550" rtl="0">
              <a:spcBef>
                <a:spcPts val="600"/>
              </a:spcBef>
              <a:spcAft>
                <a:spcPts val="0"/>
              </a:spcAft>
              <a:buSzPts val="1700"/>
              <a:buChar char="■"/>
              <a:defRPr sz="1700"/>
            </a:lvl3pPr>
            <a:lvl4pPr marL="1828800" lvl="3" indent="-336550" rtl="0">
              <a:spcBef>
                <a:spcPts val="600"/>
              </a:spcBef>
              <a:spcAft>
                <a:spcPts val="0"/>
              </a:spcAft>
              <a:buSzPts val="1700"/>
              <a:buChar char="●"/>
              <a:defRPr sz="1700"/>
            </a:lvl4pPr>
            <a:lvl5pPr marL="2286000" lvl="4" indent="-336550" rtl="0">
              <a:spcBef>
                <a:spcPts val="600"/>
              </a:spcBef>
              <a:spcAft>
                <a:spcPts val="0"/>
              </a:spcAft>
              <a:buSzPts val="1700"/>
              <a:buChar char="○"/>
              <a:defRPr sz="1700"/>
            </a:lvl5pPr>
            <a:lvl6pPr marL="2743200" lvl="5" indent="-336550" rtl="0">
              <a:spcBef>
                <a:spcPts val="600"/>
              </a:spcBef>
              <a:spcAft>
                <a:spcPts val="0"/>
              </a:spcAft>
              <a:buSzPts val="1700"/>
              <a:buChar char="■"/>
              <a:defRPr sz="1700"/>
            </a:lvl6pPr>
            <a:lvl7pPr marL="3200400" lvl="6" indent="-336550" rtl="0">
              <a:spcBef>
                <a:spcPts val="600"/>
              </a:spcBef>
              <a:spcAft>
                <a:spcPts val="0"/>
              </a:spcAft>
              <a:buSzPts val="1700"/>
              <a:buChar char="●"/>
              <a:defRPr sz="1700"/>
            </a:lvl7pPr>
            <a:lvl8pPr marL="3657600" lvl="7" indent="-336550" rtl="0">
              <a:spcBef>
                <a:spcPts val="600"/>
              </a:spcBef>
              <a:spcAft>
                <a:spcPts val="0"/>
              </a:spcAft>
              <a:buSzPts val="1700"/>
              <a:buChar char="○"/>
              <a:defRPr sz="1700"/>
            </a:lvl8pPr>
            <a:lvl9pPr marL="4114800" lvl="8" indent="-336550" rtl="0">
              <a:spcBef>
                <a:spcPts val="600"/>
              </a:spcBef>
              <a:spcAft>
                <a:spcPts val="600"/>
              </a:spcAft>
              <a:buSzPts val="1700"/>
              <a:buChar char="■"/>
              <a:defRPr sz="1700"/>
            </a:lvl9pPr>
          </a:lstStyle>
          <a:p>
            <a:endParaRPr/>
          </a:p>
        </p:txBody>
      </p:sp>
      <p:sp>
        <p:nvSpPr>
          <p:cNvPr id="116" name="Google Shape;116;p8"/>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17"/>
        <p:cNvGrpSpPr/>
        <p:nvPr/>
      </p:nvGrpSpPr>
      <p:grpSpPr>
        <a:xfrm>
          <a:off x="0" y="0"/>
          <a:ext cx="0" cy="0"/>
          <a:chOff x="0" y="0"/>
          <a:chExt cx="0" cy="0"/>
        </a:xfrm>
      </p:grpSpPr>
      <p:grpSp>
        <p:nvGrpSpPr>
          <p:cNvPr id="118" name="Google Shape;118;p9"/>
          <p:cNvGrpSpPr/>
          <p:nvPr/>
        </p:nvGrpSpPr>
        <p:grpSpPr>
          <a:xfrm>
            <a:off x="598623" y="0"/>
            <a:ext cx="2486310" cy="5143500"/>
            <a:chOff x="1511923" y="0"/>
            <a:chExt cx="2486310" cy="5143500"/>
          </a:xfrm>
        </p:grpSpPr>
        <p:sp>
          <p:nvSpPr>
            <p:cNvPr id="119" name="Google Shape;119;p9"/>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 name="Google Shape;120;p9"/>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21" name="Google Shape;121;p9"/>
          <p:cNvGrpSpPr/>
          <p:nvPr/>
        </p:nvGrpSpPr>
        <p:grpSpPr>
          <a:xfrm>
            <a:off x="376173" y="0"/>
            <a:ext cx="2326044" cy="5143500"/>
            <a:chOff x="1060873" y="0"/>
            <a:chExt cx="2326044" cy="5143500"/>
          </a:xfrm>
        </p:grpSpPr>
        <p:sp>
          <p:nvSpPr>
            <p:cNvPr id="122" name="Google Shape;122;p9"/>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 name="Google Shape;123;p9"/>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24" name="Google Shape;124;p9"/>
          <p:cNvGrpSpPr/>
          <p:nvPr/>
        </p:nvGrpSpPr>
        <p:grpSpPr>
          <a:xfrm>
            <a:off x="0" y="0"/>
            <a:ext cx="2305717" cy="5144925"/>
            <a:chOff x="456100" y="0"/>
            <a:chExt cx="2305717" cy="5144925"/>
          </a:xfrm>
        </p:grpSpPr>
        <p:sp>
          <p:nvSpPr>
            <p:cNvPr id="125" name="Google Shape;125;p9"/>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 name="Google Shape;126;p9"/>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27" name="Google Shape;127;p9"/>
          <p:cNvGrpSpPr/>
          <p:nvPr/>
        </p:nvGrpSpPr>
        <p:grpSpPr>
          <a:xfrm>
            <a:off x="0" y="0"/>
            <a:ext cx="2132442" cy="5145275"/>
            <a:chOff x="227500" y="0"/>
            <a:chExt cx="2132442" cy="5145275"/>
          </a:xfrm>
        </p:grpSpPr>
        <p:sp>
          <p:nvSpPr>
            <p:cNvPr id="128" name="Google Shape;128;p9"/>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 name="Google Shape;129;p9"/>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30" name="Google Shape;130;p9"/>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1" name="Google Shape;131;p9"/>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dark">
  <p:cSld name="BLANK_1">
    <p:bg>
      <p:bgPr>
        <a:gradFill>
          <a:gsLst>
            <a:gs pos="0">
              <a:srgbClr val="5A667B"/>
            </a:gs>
            <a:gs pos="100000">
              <a:srgbClr val="26282D"/>
            </a:gs>
          </a:gsLst>
          <a:lin ang="10801400" scaled="0"/>
        </a:gradFill>
        <a:effectLst/>
      </p:bgPr>
    </p:bg>
    <p:spTree>
      <p:nvGrpSpPr>
        <p:cNvPr id="1" name="Shape 175"/>
        <p:cNvGrpSpPr/>
        <p:nvPr/>
      </p:nvGrpSpPr>
      <p:grpSpPr>
        <a:xfrm>
          <a:off x="0" y="0"/>
          <a:ext cx="0" cy="0"/>
          <a:chOff x="0" y="0"/>
          <a:chExt cx="0" cy="0"/>
        </a:xfrm>
      </p:grpSpPr>
      <p:grpSp>
        <p:nvGrpSpPr>
          <p:cNvPr id="176" name="Google Shape;176;p13"/>
          <p:cNvGrpSpPr/>
          <p:nvPr/>
        </p:nvGrpSpPr>
        <p:grpSpPr>
          <a:xfrm>
            <a:off x="598623" y="-887"/>
            <a:ext cx="2410110" cy="5143500"/>
            <a:chOff x="1511923" y="0"/>
            <a:chExt cx="2410110" cy="5143500"/>
          </a:xfrm>
        </p:grpSpPr>
        <p:sp>
          <p:nvSpPr>
            <p:cNvPr id="177" name="Google Shape;177;p13"/>
            <p:cNvSpPr/>
            <p:nvPr/>
          </p:nvSpPr>
          <p:spPr>
            <a:xfrm flipH="1">
              <a:off x="1818434"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8" name="Google Shape;178;p13"/>
            <p:cNvSpPr/>
            <p:nvPr/>
          </p:nvSpPr>
          <p:spPr>
            <a:xfrm flipH="1">
              <a:off x="1511923" y="0"/>
              <a:ext cx="2103600" cy="5143500"/>
            </a:xfrm>
            <a:prstGeom prst="parallelogram">
              <a:avLst>
                <a:gd name="adj" fmla="val 46349"/>
              </a:avLst>
            </a:prstGeom>
            <a:gradFill>
              <a:gsLst>
                <a:gs pos="0">
                  <a:srgbClr val="5A667B"/>
                </a:gs>
                <a:gs pos="33000">
                  <a:srgbClr val="404754"/>
                </a:gs>
                <a:gs pos="100000">
                  <a:srgbClr val="26282D"/>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79" name="Google Shape;179;p13"/>
          <p:cNvGrpSpPr/>
          <p:nvPr/>
        </p:nvGrpSpPr>
        <p:grpSpPr>
          <a:xfrm>
            <a:off x="376173" y="-887"/>
            <a:ext cx="2326044" cy="5143500"/>
            <a:chOff x="1060873" y="0"/>
            <a:chExt cx="2326044" cy="5143500"/>
          </a:xfrm>
        </p:grpSpPr>
        <p:sp>
          <p:nvSpPr>
            <p:cNvPr id="180" name="Google Shape;180;p13"/>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1" name="Google Shape;181;p13"/>
            <p:cNvSpPr/>
            <p:nvPr/>
          </p:nvSpPr>
          <p:spPr>
            <a:xfrm>
              <a:off x="1060873" y="0"/>
              <a:ext cx="2103600" cy="5143500"/>
            </a:xfrm>
            <a:prstGeom prst="parallelogram">
              <a:avLst>
                <a:gd name="adj" fmla="val 46349"/>
              </a:avLst>
            </a:prstGeom>
            <a:gradFill>
              <a:gsLst>
                <a:gs pos="0">
                  <a:srgbClr val="5A667B"/>
                </a:gs>
                <a:gs pos="100000">
                  <a:srgbClr val="26282D"/>
                </a:gs>
              </a:gsLst>
              <a:lin ang="5400012" scaled="0"/>
            </a:gradFill>
            <a:ln>
              <a:noFill/>
            </a:ln>
            <a:effectLst>
              <a:outerShdw blurRad="214313" algn="bl" rotWithShape="0">
                <a:srgbClr val="000000">
                  <a:alpha val="6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82" name="Google Shape;182;p13"/>
          <p:cNvGrpSpPr/>
          <p:nvPr/>
        </p:nvGrpSpPr>
        <p:grpSpPr>
          <a:xfrm>
            <a:off x="0" y="-887"/>
            <a:ext cx="2381917" cy="5144925"/>
            <a:chOff x="456100" y="0"/>
            <a:chExt cx="2381917" cy="5144925"/>
          </a:xfrm>
        </p:grpSpPr>
        <p:sp>
          <p:nvSpPr>
            <p:cNvPr id="183" name="Google Shape;183;p13"/>
            <p:cNvSpPr/>
            <p:nvPr/>
          </p:nvSpPr>
          <p:spPr>
            <a:xfrm flipH="1">
              <a:off x="734417"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4" name="Google Shape;184;p13"/>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71000"/>
                </a:schemeClr>
              </a:outerShdw>
            </a:effectLst>
          </p:spPr>
        </p:sp>
      </p:grpSp>
      <p:grpSp>
        <p:nvGrpSpPr>
          <p:cNvPr id="185" name="Google Shape;185;p13"/>
          <p:cNvGrpSpPr/>
          <p:nvPr/>
        </p:nvGrpSpPr>
        <p:grpSpPr>
          <a:xfrm>
            <a:off x="0" y="-887"/>
            <a:ext cx="2132442" cy="5145275"/>
            <a:chOff x="227500" y="0"/>
            <a:chExt cx="2132442" cy="5145275"/>
          </a:xfrm>
        </p:grpSpPr>
        <p:sp>
          <p:nvSpPr>
            <p:cNvPr id="186" name="Google Shape;186;p13"/>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7" name="Google Shape;187;p13"/>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88" name="Google Shape;188;p13"/>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lt1"/>
            </a:gs>
            <a:gs pos="50000">
              <a:schemeClr val="lt1"/>
            </a:gs>
            <a:gs pos="76000">
              <a:schemeClr val="lt2"/>
            </a:gs>
            <a:gs pos="100000">
              <a:schemeClr val="lt2"/>
            </a:gs>
          </a:gsLst>
          <a:lin ang="10800025"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976900" y="836000"/>
            <a:ext cx="5464200" cy="396300"/>
          </a:xfrm>
          <a:prstGeom prst="rect">
            <a:avLst/>
          </a:prstGeom>
          <a:noFill/>
          <a:ln>
            <a:noFill/>
          </a:ln>
        </p:spPr>
        <p:txBody>
          <a:bodyPr spcFirstLastPara="1" wrap="square" lIns="0" tIns="0" rIns="0" bIns="0" anchor="b" anchorCtr="0">
            <a:noAutofit/>
          </a:bodyPr>
          <a:lstStyle>
            <a:lvl1pPr lvl="0"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1pPr>
            <a:lvl2pPr lvl="1"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2pPr>
            <a:lvl3pPr lvl="2"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3pPr>
            <a:lvl4pPr lvl="3"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4pPr>
            <a:lvl5pPr lvl="4"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5pPr>
            <a:lvl6pPr lvl="5"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6pPr>
            <a:lvl7pPr lvl="6"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7pPr>
            <a:lvl8pPr lvl="7"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8pPr>
            <a:lvl9pPr lvl="8"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9pPr>
          </a:lstStyle>
          <a:p>
            <a:endParaRPr/>
          </a:p>
        </p:txBody>
      </p:sp>
      <p:sp>
        <p:nvSpPr>
          <p:cNvPr id="7" name="Google Shape;7;p1"/>
          <p:cNvSpPr txBox="1">
            <a:spLocks noGrp="1"/>
          </p:cNvSpPr>
          <p:nvPr>
            <p:ph type="body" idx="1"/>
          </p:nvPr>
        </p:nvSpPr>
        <p:spPr>
          <a:xfrm>
            <a:off x="2976900" y="1506350"/>
            <a:ext cx="5464200" cy="2858700"/>
          </a:xfrm>
          <a:prstGeom prst="rect">
            <a:avLst/>
          </a:prstGeom>
          <a:noFill/>
          <a:ln>
            <a:noFill/>
          </a:ln>
        </p:spPr>
        <p:txBody>
          <a:bodyPr spcFirstLastPara="1" wrap="square" lIns="0" tIns="0" rIns="0" bIns="0" anchor="t" anchorCtr="0">
            <a:noAutofit/>
          </a:bodyPr>
          <a:lstStyle>
            <a:lvl1pPr marL="457200" lvl="0" indent="-381000" rtl="0">
              <a:spcBef>
                <a:spcPts val="0"/>
              </a:spcBef>
              <a:spcAft>
                <a:spcPts val="0"/>
              </a:spcAft>
              <a:buClr>
                <a:schemeClr val="accent1"/>
              </a:buClr>
              <a:buSzPts val="2400"/>
              <a:buFont typeface="IBM Plex Sans"/>
              <a:buChar char="▸"/>
              <a:defRPr sz="2400">
                <a:solidFill>
                  <a:schemeClr val="dk1"/>
                </a:solidFill>
                <a:latin typeface="IBM Plex Sans"/>
                <a:ea typeface="IBM Plex Sans"/>
                <a:cs typeface="IBM Plex Sans"/>
                <a:sym typeface="IBM Plex Sans"/>
              </a:defRPr>
            </a:lvl1pPr>
            <a:lvl2pPr marL="914400" lvl="1" indent="-381000" rtl="0">
              <a:spcBef>
                <a:spcPts val="600"/>
              </a:spcBef>
              <a:spcAft>
                <a:spcPts val="0"/>
              </a:spcAft>
              <a:buClr>
                <a:schemeClr val="accent1"/>
              </a:buClr>
              <a:buSzPts val="2400"/>
              <a:buFont typeface="IBM Plex Sans"/>
              <a:buChar char="▹"/>
              <a:defRPr sz="2400">
                <a:solidFill>
                  <a:schemeClr val="dk1"/>
                </a:solidFill>
                <a:latin typeface="IBM Plex Sans"/>
                <a:ea typeface="IBM Plex Sans"/>
                <a:cs typeface="IBM Plex Sans"/>
                <a:sym typeface="IBM Plex Sans"/>
              </a:defRPr>
            </a:lvl2pPr>
            <a:lvl3pPr marL="1371600" lvl="2"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3pPr>
            <a:lvl4pPr marL="1828800" lvl="3"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4pPr>
            <a:lvl5pPr marL="2286000" lvl="4"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5pPr>
            <a:lvl6pPr marL="2743200" lvl="5"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6pPr>
            <a:lvl7pPr marL="3200400" lvl="6"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7pPr>
            <a:lvl8pPr marL="3657600" lvl="7"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8pPr>
            <a:lvl9pPr marL="4114800" lvl="8" indent="-381000" rtl="0">
              <a:spcBef>
                <a:spcPts val="600"/>
              </a:spcBef>
              <a:spcAft>
                <a:spcPts val="600"/>
              </a:spcAft>
              <a:buClr>
                <a:schemeClr val="lt2"/>
              </a:buClr>
              <a:buSzPts val="2400"/>
              <a:buFont typeface="IBM Plex Sans"/>
              <a:buChar char="■"/>
              <a:defRPr sz="2400">
                <a:solidFill>
                  <a:schemeClr val="dk1"/>
                </a:solidFill>
                <a:latin typeface="IBM Plex Sans"/>
                <a:ea typeface="IBM Plex Sans"/>
                <a:cs typeface="IBM Plex Sans"/>
                <a:sym typeface="IBM Plex Sans"/>
              </a:defRPr>
            </a:lvl9pPr>
          </a:lstStyle>
          <a:p>
            <a:endParaRPr/>
          </a:p>
        </p:txBody>
      </p:sp>
      <p:sp>
        <p:nvSpPr>
          <p:cNvPr id="8" name="Google Shape;8;p1"/>
          <p:cNvSpPr txBox="1">
            <a:spLocks noGrp="1"/>
          </p:cNvSpPr>
          <p:nvPr>
            <p:ph type="sldNum" idx="12"/>
          </p:nvPr>
        </p:nvSpPr>
        <p:spPr>
          <a:xfrm>
            <a:off x="228600" y="4718604"/>
            <a:ext cx="369900" cy="251100"/>
          </a:xfrm>
          <a:prstGeom prst="rect">
            <a:avLst/>
          </a:prstGeom>
          <a:noFill/>
          <a:ln>
            <a:noFill/>
          </a:ln>
        </p:spPr>
        <p:txBody>
          <a:bodyPr spcFirstLastPara="1" wrap="square" lIns="0" tIns="0" rIns="0" bIns="0" anchor="ctr" anchorCtr="0">
            <a:noAutofit/>
          </a:bodyPr>
          <a:lstStyle>
            <a:lvl1pPr lvl="0" rtl="0">
              <a:buNone/>
              <a:defRPr b="1">
                <a:solidFill>
                  <a:schemeClr val="lt1"/>
                </a:solidFill>
                <a:latin typeface="IBM Plex Serif"/>
                <a:ea typeface="IBM Plex Serif"/>
                <a:cs typeface="IBM Plex Serif"/>
                <a:sym typeface="IBM Plex Serif"/>
              </a:defRPr>
            </a:lvl1pPr>
            <a:lvl2pPr lvl="1" rtl="0">
              <a:buNone/>
              <a:defRPr b="1">
                <a:solidFill>
                  <a:schemeClr val="lt1"/>
                </a:solidFill>
                <a:latin typeface="IBM Plex Serif"/>
                <a:ea typeface="IBM Plex Serif"/>
                <a:cs typeface="IBM Plex Serif"/>
                <a:sym typeface="IBM Plex Serif"/>
              </a:defRPr>
            </a:lvl2pPr>
            <a:lvl3pPr lvl="2" rtl="0">
              <a:buNone/>
              <a:defRPr b="1">
                <a:solidFill>
                  <a:schemeClr val="lt1"/>
                </a:solidFill>
                <a:latin typeface="IBM Plex Serif"/>
                <a:ea typeface="IBM Plex Serif"/>
                <a:cs typeface="IBM Plex Serif"/>
                <a:sym typeface="IBM Plex Serif"/>
              </a:defRPr>
            </a:lvl3pPr>
            <a:lvl4pPr lvl="3" rtl="0">
              <a:buNone/>
              <a:defRPr b="1">
                <a:solidFill>
                  <a:schemeClr val="lt1"/>
                </a:solidFill>
                <a:latin typeface="IBM Plex Serif"/>
                <a:ea typeface="IBM Plex Serif"/>
                <a:cs typeface="IBM Plex Serif"/>
                <a:sym typeface="IBM Plex Serif"/>
              </a:defRPr>
            </a:lvl4pPr>
            <a:lvl5pPr lvl="4" rtl="0">
              <a:buNone/>
              <a:defRPr b="1">
                <a:solidFill>
                  <a:schemeClr val="lt1"/>
                </a:solidFill>
                <a:latin typeface="IBM Plex Serif"/>
                <a:ea typeface="IBM Plex Serif"/>
                <a:cs typeface="IBM Plex Serif"/>
                <a:sym typeface="IBM Plex Serif"/>
              </a:defRPr>
            </a:lvl5pPr>
            <a:lvl6pPr lvl="5" rtl="0">
              <a:buNone/>
              <a:defRPr b="1">
                <a:solidFill>
                  <a:schemeClr val="lt1"/>
                </a:solidFill>
                <a:latin typeface="IBM Plex Serif"/>
                <a:ea typeface="IBM Plex Serif"/>
                <a:cs typeface="IBM Plex Serif"/>
                <a:sym typeface="IBM Plex Serif"/>
              </a:defRPr>
            </a:lvl6pPr>
            <a:lvl7pPr lvl="6" rtl="0">
              <a:buNone/>
              <a:defRPr b="1">
                <a:solidFill>
                  <a:schemeClr val="lt1"/>
                </a:solidFill>
                <a:latin typeface="IBM Plex Serif"/>
                <a:ea typeface="IBM Plex Serif"/>
                <a:cs typeface="IBM Plex Serif"/>
                <a:sym typeface="IBM Plex Serif"/>
              </a:defRPr>
            </a:lvl7pPr>
            <a:lvl8pPr lvl="7" rtl="0">
              <a:buNone/>
              <a:defRPr b="1">
                <a:solidFill>
                  <a:schemeClr val="lt1"/>
                </a:solidFill>
                <a:latin typeface="IBM Plex Serif"/>
                <a:ea typeface="IBM Plex Serif"/>
                <a:cs typeface="IBM Plex Serif"/>
                <a:sym typeface="IBM Plex Serif"/>
              </a:defRPr>
            </a:lvl8pPr>
            <a:lvl9pPr lvl="8" rtl="0">
              <a:buNone/>
              <a:defRPr b="1">
                <a:solidFill>
                  <a:schemeClr val="lt1"/>
                </a:solidFill>
                <a:latin typeface="IBM Plex Serif"/>
                <a:ea typeface="IBM Plex Serif"/>
                <a:cs typeface="IBM Plex Serif"/>
                <a:sym typeface="IBM Plex Serif"/>
              </a:defRPr>
            </a:lvl9pPr>
          </a:lstStyle>
          <a:p>
            <a:pPr marL="0" lvl="0" indent="0" algn="l"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4" r:id="rId4"/>
    <p:sldLayoutId id="2147483655" r:id="rId5"/>
    <p:sldLayoutId id="2147483659" r:id="rId6"/>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city.milwaukee.gov/ImageLibrary/Groups/ccLicenses/Applications/ccl-foodtemp1.pdf"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hyperlink" Target="http://www.meanderingeats.com/2011/05/national-food-bloggers-bake-sale-recap.html" TargetMode="Externa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customXml" Target="../ink/ink6.xml"/><Relationship Id="rId3" Type="http://schemas.openxmlformats.org/officeDocument/2006/relationships/image" Target="../media/image7.jpeg"/><Relationship Id="rId7" Type="http://schemas.openxmlformats.org/officeDocument/2006/relationships/customXml" Target="../ink/ink3.xml"/><Relationship Id="rId12"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customXml" Target="../ink/ink2.xml"/><Relationship Id="rId11" Type="http://schemas.openxmlformats.org/officeDocument/2006/relationships/customXml" Target="../ink/ink5.xml"/><Relationship Id="rId5" Type="http://schemas.openxmlformats.org/officeDocument/2006/relationships/image" Target="../media/image8.png"/><Relationship Id="rId10" Type="http://schemas.openxmlformats.org/officeDocument/2006/relationships/image" Target="../media/image10.png"/><Relationship Id="rId4" Type="http://schemas.openxmlformats.org/officeDocument/2006/relationships/customXml" Target="../ink/ink1.xml"/><Relationship Id="rId9" Type="http://schemas.openxmlformats.org/officeDocument/2006/relationships/customXml" Target="../ink/ink4.xml"/><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Shape 192"/>
        <p:cNvGrpSpPr/>
        <p:nvPr/>
      </p:nvGrpSpPr>
      <p:grpSpPr>
        <a:xfrm>
          <a:off x="0" y="0"/>
          <a:ext cx="0" cy="0"/>
          <a:chOff x="0" y="0"/>
          <a:chExt cx="0" cy="0"/>
        </a:xfrm>
      </p:grpSpPr>
      <p:sp>
        <p:nvSpPr>
          <p:cNvPr id="193" name="Google Shape;193;p14"/>
          <p:cNvSpPr txBox="1">
            <a:spLocks noGrp="1"/>
          </p:cNvSpPr>
          <p:nvPr>
            <p:ph type="title"/>
          </p:nvPr>
        </p:nvSpPr>
        <p:spPr>
          <a:xfrm>
            <a:off x="2429300" y="1391782"/>
            <a:ext cx="3078397" cy="920661"/>
          </a:xfrm>
          <a:prstGeom prst="rect">
            <a:avLst/>
          </a:prstGeom>
          <a:noFill/>
        </p:spPr>
        <p:txBody>
          <a:bodyPr spcFirstLastPara="1" wrap="square" lIns="0" tIns="0" rIns="0" bIns="0" anchor="t" anchorCtr="0">
            <a:noAutofit/>
          </a:bodyPr>
          <a:lstStyle/>
          <a:p>
            <a:pPr marL="0" lvl="0" indent="0" algn="ctr" rtl="0">
              <a:spcBef>
                <a:spcPts val="0"/>
              </a:spcBef>
              <a:spcAft>
                <a:spcPts val="0"/>
              </a:spcAft>
              <a:buNone/>
            </a:pPr>
            <a:r>
              <a:rPr lang="en" sz="3200" b="0" dirty="0">
                <a:solidFill>
                  <a:schemeClr val="tx1"/>
                </a:solidFill>
                <a:latin typeface="Montserrat" panose="00000500000000000000" pitchFamily="2" charset="0"/>
              </a:rPr>
              <a:t>Temporary Event Training: Licensing</a:t>
            </a:r>
            <a:br>
              <a:rPr lang="en" sz="4000" dirty="0">
                <a:solidFill>
                  <a:schemeClr val="tx1">
                    <a:lumMod val="50000"/>
                  </a:schemeClr>
                </a:solidFill>
                <a:latin typeface="Montserrat" panose="00000500000000000000" pitchFamily="2" charset="0"/>
              </a:rPr>
            </a:br>
            <a:endParaRPr dirty="0">
              <a:solidFill>
                <a:schemeClr val="tx1">
                  <a:lumMod val="50000"/>
                </a:schemeClr>
              </a:solidFill>
              <a:latin typeface="Montserrat" panose="00000500000000000000" pitchFamily="2"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47000" r="-11000"/>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E6E0111-0939-4040-9886-027FAA361780}"/>
              </a:ext>
            </a:extLst>
          </p:cNvPr>
          <p:cNvSpPr>
            <a:spLocks noGrp="1"/>
          </p:cNvSpPr>
          <p:nvPr>
            <p:ph type="title"/>
          </p:nvPr>
        </p:nvSpPr>
        <p:spPr/>
        <p:txBody>
          <a:bodyPr/>
          <a:lstStyle/>
          <a:p>
            <a:r>
              <a:rPr lang="en-US" dirty="0">
                <a:latin typeface="Montserrat" panose="00000500000000000000" pitchFamily="2" charset="0"/>
              </a:rPr>
              <a:t>For all other Scenarios:</a:t>
            </a:r>
          </a:p>
        </p:txBody>
      </p:sp>
      <p:sp>
        <p:nvSpPr>
          <p:cNvPr id="4" name="Text Placeholder 3">
            <a:extLst>
              <a:ext uri="{FF2B5EF4-FFF2-40B4-BE49-F238E27FC236}">
                <a16:creationId xmlns:a16="http://schemas.microsoft.com/office/drawing/2014/main" id="{9D9B731E-F5C5-4CF8-922E-51F3D6BCFFCD}"/>
              </a:ext>
            </a:extLst>
          </p:cNvPr>
          <p:cNvSpPr>
            <a:spLocks noGrp="1"/>
          </p:cNvSpPr>
          <p:nvPr>
            <p:ph type="body" idx="1"/>
          </p:nvPr>
        </p:nvSpPr>
        <p:spPr>
          <a:xfrm>
            <a:off x="228600" y="1859904"/>
            <a:ext cx="3185100" cy="2858700"/>
          </a:xfrm>
        </p:spPr>
        <p:txBody>
          <a:bodyPr/>
          <a:lstStyle/>
          <a:p>
            <a:pPr marL="88900" indent="0" algn="ctr">
              <a:buNone/>
            </a:pPr>
            <a:r>
              <a:rPr lang="en-US" dirty="0">
                <a:solidFill>
                  <a:schemeClr val="tx1"/>
                </a:solidFill>
                <a:latin typeface="Montserrat" panose="00000500000000000000" pitchFamily="2" charset="0"/>
              </a:rPr>
              <a:t>A license is </a:t>
            </a:r>
            <a:r>
              <a:rPr lang="en-US" b="1" dirty="0">
                <a:solidFill>
                  <a:schemeClr val="tx1"/>
                </a:solidFill>
                <a:latin typeface="Montserrat" panose="00000500000000000000" pitchFamily="2" charset="0"/>
              </a:rPr>
              <a:t>REQUIRED</a:t>
            </a:r>
            <a:r>
              <a:rPr lang="en-US" dirty="0">
                <a:solidFill>
                  <a:schemeClr val="tx1"/>
                </a:solidFill>
                <a:latin typeface="Montserrat" panose="00000500000000000000" pitchFamily="2" charset="0"/>
              </a:rPr>
              <a:t> for any person or business selling and/or serving food at a temporary event</a:t>
            </a:r>
          </a:p>
        </p:txBody>
      </p:sp>
      <p:sp>
        <p:nvSpPr>
          <p:cNvPr id="2" name="Slide Number Placeholder 1">
            <a:extLst>
              <a:ext uri="{FF2B5EF4-FFF2-40B4-BE49-F238E27FC236}">
                <a16:creationId xmlns:a16="http://schemas.microsoft.com/office/drawing/2014/main" id="{0C19468D-06BE-4EA7-A655-D00417C5C0B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10</a:t>
            </a:fld>
            <a:endParaRPr lang="en" dirty="0"/>
          </a:p>
        </p:txBody>
      </p:sp>
    </p:spTree>
    <p:extLst>
      <p:ext uri="{BB962C8B-B14F-4D97-AF65-F5344CB8AC3E}">
        <p14:creationId xmlns:p14="http://schemas.microsoft.com/office/powerpoint/2010/main" val="38757814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23D5E25-83F2-42D2-820D-F61189DC9DF7}"/>
              </a:ext>
            </a:extLst>
          </p:cNvPr>
          <p:cNvSpPr>
            <a:spLocks noGrp="1"/>
          </p:cNvSpPr>
          <p:nvPr>
            <p:ph type="title"/>
          </p:nvPr>
        </p:nvSpPr>
        <p:spPr/>
        <p:txBody>
          <a:bodyPr/>
          <a:lstStyle/>
          <a:p>
            <a:endParaRPr lang="en-US"/>
          </a:p>
        </p:txBody>
      </p:sp>
      <p:sp>
        <p:nvSpPr>
          <p:cNvPr id="4" name="Slide Number Placeholder 3">
            <a:extLst>
              <a:ext uri="{FF2B5EF4-FFF2-40B4-BE49-F238E27FC236}">
                <a16:creationId xmlns:a16="http://schemas.microsoft.com/office/drawing/2014/main" id="{955AA3E7-9578-42FF-9FE0-94698C6D105D}"/>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11</a:t>
            </a:fld>
            <a:endParaRPr lang="en" dirty="0"/>
          </a:p>
        </p:txBody>
      </p:sp>
      <p:pic>
        <p:nvPicPr>
          <p:cNvPr id="11" name="Picture 10">
            <a:extLst>
              <a:ext uri="{FF2B5EF4-FFF2-40B4-BE49-F238E27FC236}">
                <a16:creationId xmlns:a16="http://schemas.microsoft.com/office/drawing/2014/main" id="{C7935793-B146-4AEB-9A76-5E601F06FFEA}"/>
              </a:ext>
            </a:extLst>
          </p:cNvPr>
          <p:cNvPicPr>
            <a:picLocks noChangeAspect="1"/>
          </p:cNvPicPr>
          <p:nvPr/>
        </p:nvPicPr>
        <p:blipFill>
          <a:blip r:embed="rId3"/>
          <a:stretch>
            <a:fillRect/>
          </a:stretch>
        </p:blipFill>
        <p:spPr>
          <a:xfrm>
            <a:off x="702900" y="47767"/>
            <a:ext cx="8850532" cy="5047966"/>
          </a:xfrm>
          <a:prstGeom prst="rect">
            <a:avLst/>
          </a:prstGeom>
        </p:spPr>
      </p:pic>
      <p:sp>
        <p:nvSpPr>
          <p:cNvPr id="12" name="Oval 11">
            <a:extLst>
              <a:ext uri="{FF2B5EF4-FFF2-40B4-BE49-F238E27FC236}">
                <a16:creationId xmlns:a16="http://schemas.microsoft.com/office/drawing/2014/main" id="{D72482BF-30A2-4AD1-9432-F20A6F798E60}"/>
              </a:ext>
            </a:extLst>
          </p:cNvPr>
          <p:cNvSpPr/>
          <p:nvPr/>
        </p:nvSpPr>
        <p:spPr>
          <a:xfrm>
            <a:off x="1460310" y="1487606"/>
            <a:ext cx="423081" cy="423081"/>
          </a:xfrm>
          <a:prstGeom prst="ellipse">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76200">
                <a:solidFill>
                  <a:schemeClr val="tx1"/>
                </a:solidFill>
              </a:ln>
            </a:endParaRPr>
          </a:p>
        </p:txBody>
      </p:sp>
      <p:sp>
        <p:nvSpPr>
          <p:cNvPr id="16" name="Oval 15">
            <a:extLst>
              <a:ext uri="{FF2B5EF4-FFF2-40B4-BE49-F238E27FC236}">
                <a16:creationId xmlns:a16="http://schemas.microsoft.com/office/drawing/2014/main" id="{E2578570-7786-49CD-AF22-8E74EBED9C6F}"/>
              </a:ext>
            </a:extLst>
          </p:cNvPr>
          <p:cNvSpPr/>
          <p:nvPr/>
        </p:nvSpPr>
        <p:spPr>
          <a:xfrm>
            <a:off x="7137779" y="1910687"/>
            <a:ext cx="423081" cy="423081"/>
          </a:xfrm>
          <a:prstGeom prst="ellipse">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58750">
                <a:solidFill>
                  <a:srgbClr val="7AA298"/>
                </a:solidFill>
              </a:ln>
            </a:endParaRPr>
          </a:p>
        </p:txBody>
      </p:sp>
      <p:sp>
        <p:nvSpPr>
          <p:cNvPr id="17" name="Star: 5 Points 16">
            <a:extLst>
              <a:ext uri="{FF2B5EF4-FFF2-40B4-BE49-F238E27FC236}">
                <a16:creationId xmlns:a16="http://schemas.microsoft.com/office/drawing/2014/main" id="{7E5678EC-A0FC-4B0D-A2C6-6EC6E9C95F1A}"/>
              </a:ext>
            </a:extLst>
          </p:cNvPr>
          <p:cNvSpPr/>
          <p:nvPr/>
        </p:nvSpPr>
        <p:spPr>
          <a:xfrm>
            <a:off x="2142698" y="2053136"/>
            <a:ext cx="423081" cy="423081"/>
          </a:xfrm>
          <a:prstGeom prst="star5">
            <a:avLst/>
          </a:prstGeom>
          <a:solidFill>
            <a:srgbClr val="CC00CC"/>
          </a:solidFill>
          <a:ln>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tar: 5 Points 17">
            <a:extLst>
              <a:ext uri="{FF2B5EF4-FFF2-40B4-BE49-F238E27FC236}">
                <a16:creationId xmlns:a16="http://schemas.microsoft.com/office/drawing/2014/main" id="{80BF959B-FFD8-41B4-AEA7-4BFC5ED4909B}"/>
              </a:ext>
            </a:extLst>
          </p:cNvPr>
          <p:cNvSpPr/>
          <p:nvPr/>
        </p:nvSpPr>
        <p:spPr>
          <a:xfrm>
            <a:off x="3875964" y="2476217"/>
            <a:ext cx="300251" cy="307073"/>
          </a:xfrm>
          <a:prstGeom prst="star5">
            <a:avLst/>
          </a:prstGeom>
          <a:solidFill>
            <a:srgbClr val="CC00CC"/>
          </a:solidFill>
          <a:ln>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tar: 5 Points 18">
            <a:extLst>
              <a:ext uri="{FF2B5EF4-FFF2-40B4-BE49-F238E27FC236}">
                <a16:creationId xmlns:a16="http://schemas.microsoft.com/office/drawing/2014/main" id="{45EEAEE7-B425-47DF-9FBB-8425C05F917E}"/>
              </a:ext>
            </a:extLst>
          </p:cNvPr>
          <p:cNvSpPr/>
          <p:nvPr/>
        </p:nvSpPr>
        <p:spPr>
          <a:xfrm>
            <a:off x="7820167" y="1801504"/>
            <a:ext cx="375081" cy="319871"/>
          </a:xfrm>
          <a:prstGeom prst="star5">
            <a:avLst/>
          </a:prstGeom>
          <a:solidFill>
            <a:srgbClr val="CC00CC"/>
          </a:solidFill>
          <a:ln>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381201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21C7B77-5BC1-4FE3-863D-7E0C761495E0}"/>
              </a:ext>
            </a:extLst>
          </p:cNvPr>
          <p:cNvSpPr>
            <a:spLocks noGrp="1"/>
          </p:cNvSpPr>
          <p:nvPr>
            <p:ph type="ctrTitle"/>
          </p:nvPr>
        </p:nvSpPr>
        <p:spPr>
          <a:xfrm>
            <a:off x="3233910" y="2253900"/>
            <a:ext cx="7606246" cy="635700"/>
          </a:xfrm>
        </p:spPr>
        <p:txBody>
          <a:bodyPr/>
          <a:lstStyle/>
          <a:p>
            <a:r>
              <a:rPr lang="en-US" sz="4000" dirty="0">
                <a:latin typeface="Montserrat" panose="00000500000000000000" pitchFamily="2" charset="0"/>
              </a:rPr>
              <a:t>Application Submittal</a:t>
            </a:r>
          </a:p>
        </p:txBody>
      </p:sp>
      <p:sp>
        <p:nvSpPr>
          <p:cNvPr id="5" name="Slide Number Placeholder 4">
            <a:extLst>
              <a:ext uri="{FF2B5EF4-FFF2-40B4-BE49-F238E27FC236}">
                <a16:creationId xmlns:a16="http://schemas.microsoft.com/office/drawing/2014/main" id="{DD1C1A60-A7DF-45F0-B5A0-2B3C46D831C6}"/>
              </a:ext>
            </a:extLst>
          </p:cNvPr>
          <p:cNvSpPr>
            <a:spLocks noGrp="1"/>
          </p:cNvSpPr>
          <p:nvPr>
            <p:ph type="sldNum" idx="4294967295"/>
          </p:nvPr>
        </p:nvSpPr>
        <p:spPr>
          <a:xfrm>
            <a:off x="0" y="4718050"/>
            <a:ext cx="369888" cy="252413"/>
          </a:xfrm>
        </p:spPr>
        <p:txBody>
          <a:bodyPr/>
          <a:lstStyle/>
          <a:p>
            <a:pPr marL="0" lvl="0" indent="0" algn="l" rtl="0">
              <a:spcBef>
                <a:spcPts val="0"/>
              </a:spcBef>
              <a:spcAft>
                <a:spcPts val="0"/>
              </a:spcAft>
              <a:buNone/>
            </a:pPr>
            <a:fld id="{00000000-1234-1234-1234-123412341234}" type="slidenum">
              <a:rPr lang="en" smtClean="0"/>
              <a:t>12</a:t>
            </a:fld>
            <a:endParaRPr lang="en" dirty="0"/>
          </a:p>
        </p:txBody>
      </p:sp>
      <p:sp>
        <p:nvSpPr>
          <p:cNvPr id="16" name="Google Shape;216;p17">
            <a:extLst>
              <a:ext uri="{FF2B5EF4-FFF2-40B4-BE49-F238E27FC236}">
                <a16:creationId xmlns:a16="http://schemas.microsoft.com/office/drawing/2014/main" id="{C8DC5D8E-DB07-4C26-80F6-232DA2BA6F04}"/>
              </a:ext>
            </a:extLst>
          </p:cNvPr>
          <p:cNvSpPr txBox="1"/>
          <p:nvPr/>
        </p:nvSpPr>
        <p:spPr>
          <a:xfrm>
            <a:off x="0" y="0"/>
            <a:ext cx="1554600" cy="5143500"/>
          </a:xfrm>
          <a:prstGeom prst="rect">
            <a:avLst/>
          </a:prstGeom>
          <a:noFill/>
          <a:ln>
            <a:noFill/>
          </a:ln>
          <a:effectLst>
            <a:outerShdw blurRad="114300" dist="38100" dir="5400000" algn="bl" rotWithShape="0">
              <a:schemeClr val="accent6">
                <a:alpha val="23000"/>
              </a:schemeClr>
            </a:outerShdw>
          </a:effectLst>
        </p:spPr>
        <p:txBody>
          <a:bodyPr spcFirstLastPara="1" wrap="square" lIns="91425" tIns="91425" rIns="91425" bIns="91425" anchor="ctr" anchorCtr="0">
            <a:noAutofit/>
          </a:bodyPr>
          <a:lstStyle/>
          <a:p>
            <a:pPr marL="0" lvl="0" indent="0" algn="ctr" rtl="0">
              <a:lnSpc>
                <a:spcPct val="90000"/>
              </a:lnSpc>
              <a:spcBef>
                <a:spcPts val="0"/>
              </a:spcBef>
              <a:spcAft>
                <a:spcPts val="0"/>
              </a:spcAft>
              <a:buNone/>
            </a:pPr>
            <a:r>
              <a:rPr lang="en" sz="7200" b="1" dirty="0">
                <a:solidFill>
                  <a:schemeClr val="lt1"/>
                </a:solidFill>
                <a:latin typeface="Montserrat" panose="00000500000000000000" pitchFamily="2" charset="0"/>
                <a:ea typeface="IBM Plex Sans"/>
                <a:cs typeface="IBM Plex Sans"/>
                <a:sym typeface="IBM Plex Serif"/>
              </a:rPr>
              <a:t>2</a:t>
            </a:r>
            <a:endParaRPr sz="7200" dirty="0">
              <a:solidFill>
                <a:schemeClr val="lt1"/>
              </a:solidFill>
              <a:latin typeface="Montserrat" panose="00000500000000000000" pitchFamily="2" charset="0"/>
              <a:ea typeface="IBM Plex Sans"/>
              <a:cs typeface="IBM Plex Sans"/>
              <a:sym typeface="IBM Plex Sans"/>
            </a:endParaRPr>
          </a:p>
        </p:txBody>
      </p:sp>
      <p:sp>
        <p:nvSpPr>
          <p:cNvPr id="6" name="Rectangle: Rounded Corners 5">
            <a:extLst>
              <a:ext uri="{FF2B5EF4-FFF2-40B4-BE49-F238E27FC236}">
                <a16:creationId xmlns:a16="http://schemas.microsoft.com/office/drawing/2014/main" id="{F1A86372-C7DF-4DBC-8830-4F59059DEF81}"/>
              </a:ext>
            </a:extLst>
          </p:cNvPr>
          <p:cNvSpPr/>
          <p:nvPr/>
        </p:nvSpPr>
        <p:spPr>
          <a:xfrm>
            <a:off x="184944" y="173037"/>
            <a:ext cx="1219200" cy="1023127"/>
          </a:xfrm>
          <a:prstGeom prst="roundRect">
            <a:avLst>
              <a:gd name="adj" fmla="val 10000"/>
            </a:avLst>
          </a:prstGeom>
          <a:blipFill>
            <a:blip r:embed="rId3">
              <a:extLst>
                <a:ext uri="{28A0092B-C50C-407E-A947-70E740481C1C}">
                  <a14:useLocalDpi xmlns:a14="http://schemas.microsoft.com/office/drawing/2010/main" val="0"/>
                </a:ext>
              </a:extLst>
            </a:blip>
            <a:srcRect/>
            <a:stretch>
              <a:fillRect l="-13000" r="-13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5947285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41F23-9FDC-430A-9FC2-07A36E12789B}"/>
              </a:ext>
            </a:extLst>
          </p:cNvPr>
          <p:cNvSpPr>
            <a:spLocks noGrp="1"/>
          </p:cNvSpPr>
          <p:nvPr>
            <p:ph type="title"/>
          </p:nvPr>
        </p:nvSpPr>
        <p:spPr>
          <a:xfrm>
            <a:off x="2064518" y="245659"/>
            <a:ext cx="7189507" cy="511190"/>
          </a:xfrm>
        </p:spPr>
        <p:txBody>
          <a:bodyPr/>
          <a:lstStyle/>
          <a:p>
            <a:pPr algn="ctr"/>
            <a:r>
              <a:rPr lang="en-US" sz="2400" b="0" dirty="0">
                <a:solidFill>
                  <a:schemeClr val="bg2">
                    <a:lumMod val="75000"/>
                  </a:schemeClr>
                </a:solidFill>
                <a:latin typeface="Montserrat" panose="00000500000000000000" pitchFamily="2" charset="0"/>
              </a:rPr>
              <a:t>License application can be completed: </a:t>
            </a:r>
          </a:p>
        </p:txBody>
      </p:sp>
      <p:sp>
        <p:nvSpPr>
          <p:cNvPr id="3" name="Slide Number Placeholder 2">
            <a:extLst>
              <a:ext uri="{FF2B5EF4-FFF2-40B4-BE49-F238E27FC236}">
                <a16:creationId xmlns:a16="http://schemas.microsoft.com/office/drawing/2014/main" id="{112CED1B-CEF1-4FB3-B015-F34CF97F955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13</a:t>
            </a:fld>
            <a:endParaRPr lang="en"/>
          </a:p>
        </p:txBody>
      </p:sp>
      <p:sp>
        <p:nvSpPr>
          <p:cNvPr id="7" name="Google Shape;248;p20">
            <a:extLst>
              <a:ext uri="{FF2B5EF4-FFF2-40B4-BE49-F238E27FC236}">
                <a16:creationId xmlns:a16="http://schemas.microsoft.com/office/drawing/2014/main" id="{ACE8B364-3F76-4A52-A056-4C169178075E}"/>
              </a:ext>
            </a:extLst>
          </p:cNvPr>
          <p:cNvSpPr txBox="1">
            <a:spLocks/>
          </p:cNvSpPr>
          <p:nvPr/>
        </p:nvSpPr>
        <p:spPr>
          <a:xfrm>
            <a:off x="2419360" y="1456180"/>
            <a:ext cx="6124139" cy="400110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indent="-381000">
              <a:buClr>
                <a:schemeClr val="accent2"/>
              </a:buClr>
              <a:buSzPts val="2400"/>
              <a:buFont typeface="Wingdings" panose="05000000000000000000" pitchFamily="2" charset="2"/>
              <a:buChar char="Ø"/>
            </a:pPr>
            <a:r>
              <a:rPr lang="en-US" sz="2400" b="1" dirty="0">
                <a:solidFill>
                  <a:schemeClr val="bg2">
                    <a:lumMod val="50000"/>
                  </a:schemeClr>
                </a:solidFill>
                <a:latin typeface="Montserrat" panose="00000500000000000000" pitchFamily="2" charset="0"/>
              </a:rPr>
              <a:t>Online at: </a:t>
            </a:r>
            <a:r>
              <a:rPr lang="en-US" sz="2400" dirty="0">
                <a:solidFill>
                  <a:schemeClr val="bg2">
                    <a:lumMod val="50000"/>
                  </a:schemeClr>
                </a:solidFill>
                <a:latin typeface="Montserrat" panose="00000500000000000000" pitchFamily="2" charset="0"/>
                <a:hlinkClick r:id="rId3"/>
              </a:rPr>
              <a:t>milwaukee.gov/</a:t>
            </a:r>
            <a:r>
              <a:rPr lang="en-US" sz="2400" dirty="0" err="1">
                <a:solidFill>
                  <a:schemeClr val="bg2">
                    <a:lumMod val="50000"/>
                  </a:schemeClr>
                </a:solidFill>
                <a:latin typeface="Montserrat" panose="00000500000000000000" pitchFamily="2" charset="0"/>
                <a:hlinkClick r:id="rId3"/>
              </a:rPr>
              <a:t>tempfood</a:t>
            </a:r>
            <a:endParaRPr lang="en-US" sz="2400" dirty="0">
              <a:solidFill>
                <a:schemeClr val="bg2">
                  <a:lumMod val="50000"/>
                </a:schemeClr>
              </a:solidFill>
              <a:latin typeface="Montserrat" panose="00000500000000000000" pitchFamily="2" charset="0"/>
            </a:endParaRPr>
          </a:p>
          <a:p>
            <a:pPr marL="76200">
              <a:buClr>
                <a:schemeClr val="accent2"/>
              </a:buClr>
              <a:buSzPts val="2400"/>
            </a:pPr>
            <a:endParaRPr lang="en-US" sz="2400" dirty="0">
              <a:solidFill>
                <a:schemeClr val="bg2">
                  <a:lumMod val="50000"/>
                </a:schemeClr>
              </a:solidFill>
              <a:latin typeface="Montserrat" panose="00000500000000000000" pitchFamily="2" charset="0"/>
            </a:endParaRPr>
          </a:p>
          <a:p>
            <a:pPr marL="457200" indent="-381000">
              <a:buClr>
                <a:schemeClr val="accent2"/>
              </a:buClr>
              <a:buSzPts val="2400"/>
              <a:buFont typeface="Wingdings" panose="05000000000000000000" pitchFamily="2" charset="2"/>
              <a:buChar char="Ø"/>
            </a:pPr>
            <a:r>
              <a:rPr lang="en-US" sz="2400" b="1" dirty="0">
                <a:solidFill>
                  <a:schemeClr val="bg2">
                    <a:lumMod val="50000"/>
                  </a:schemeClr>
                </a:solidFill>
                <a:latin typeface="Montserrat" panose="00000500000000000000" pitchFamily="2" charset="0"/>
              </a:rPr>
              <a:t>In Person: </a:t>
            </a:r>
            <a:r>
              <a:rPr lang="en-US" sz="2400" dirty="0">
                <a:solidFill>
                  <a:schemeClr val="bg2">
                    <a:lumMod val="50000"/>
                  </a:schemeClr>
                </a:solidFill>
                <a:latin typeface="Montserrat" panose="00000500000000000000" pitchFamily="2" charset="0"/>
              </a:rPr>
              <a:t>200 E Wells, Room 105</a:t>
            </a:r>
          </a:p>
          <a:p>
            <a:pPr marL="76200">
              <a:buClr>
                <a:schemeClr val="accent2"/>
              </a:buClr>
              <a:buSzPts val="2400"/>
            </a:pPr>
            <a:r>
              <a:rPr lang="en-US" sz="2400" dirty="0">
                <a:solidFill>
                  <a:schemeClr val="bg2">
                    <a:lumMod val="50000"/>
                  </a:schemeClr>
                </a:solidFill>
                <a:latin typeface="Montserrat" panose="00000500000000000000" pitchFamily="2" charset="0"/>
              </a:rPr>
              <a:t>                          Milwaukee, WI 53202</a:t>
            </a:r>
          </a:p>
          <a:p>
            <a:pPr marL="76200">
              <a:buClr>
                <a:schemeClr val="accent2"/>
              </a:buClr>
              <a:buSzPts val="2400"/>
            </a:pPr>
            <a:endParaRPr lang="en-US" sz="2400" dirty="0">
              <a:solidFill>
                <a:schemeClr val="bg2">
                  <a:lumMod val="50000"/>
                </a:schemeClr>
              </a:solidFill>
              <a:latin typeface="Montserrat" panose="00000500000000000000" pitchFamily="2" charset="0"/>
            </a:endParaRPr>
          </a:p>
          <a:p>
            <a:pPr marL="533400" indent="-457200">
              <a:buClr>
                <a:schemeClr val="accent2"/>
              </a:buClr>
              <a:buSzPts val="2400"/>
              <a:buFont typeface="Wingdings" panose="05000000000000000000" pitchFamily="2" charset="2"/>
              <a:buChar char="Ø"/>
            </a:pPr>
            <a:r>
              <a:rPr lang="en-US" sz="2400" b="1" dirty="0">
                <a:solidFill>
                  <a:schemeClr val="bg2">
                    <a:lumMod val="50000"/>
                  </a:schemeClr>
                </a:solidFill>
                <a:latin typeface="Montserrat" panose="00000500000000000000" pitchFamily="2" charset="0"/>
              </a:rPr>
              <a:t>By Phone: </a:t>
            </a:r>
            <a:r>
              <a:rPr lang="en-US" sz="2400" dirty="0">
                <a:solidFill>
                  <a:schemeClr val="bg2">
                    <a:lumMod val="50000"/>
                  </a:schemeClr>
                </a:solidFill>
                <a:latin typeface="Montserrat" panose="00000500000000000000" pitchFamily="2" charset="0"/>
              </a:rPr>
              <a:t>(414) 286-2238 </a:t>
            </a:r>
          </a:p>
        </p:txBody>
      </p:sp>
      <p:pic>
        <p:nvPicPr>
          <p:cNvPr id="5" name="Picture 4">
            <a:extLst>
              <a:ext uri="{FF2B5EF4-FFF2-40B4-BE49-F238E27FC236}">
                <a16:creationId xmlns:a16="http://schemas.microsoft.com/office/drawing/2014/main" id="{2C7CFF7A-85E5-4A9B-95A0-E9B196F82A28}"/>
              </a:ext>
            </a:extLst>
          </p:cNvPr>
          <p:cNvPicPr>
            <a:picLocks noChangeAspect="1"/>
          </p:cNvPicPr>
          <p:nvPr/>
        </p:nvPicPr>
        <p:blipFill>
          <a:blip r:embed="rId4"/>
          <a:stretch>
            <a:fillRect/>
          </a:stretch>
        </p:blipFill>
        <p:spPr>
          <a:xfrm>
            <a:off x="7002114" y="3073755"/>
            <a:ext cx="2141886" cy="2170830"/>
          </a:xfrm>
          <a:prstGeom prst="rect">
            <a:avLst/>
          </a:prstGeom>
          <a:effectLst>
            <a:softEdge rad="127000"/>
          </a:effectLst>
        </p:spPr>
      </p:pic>
    </p:spTree>
    <p:extLst>
      <p:ext uri="{BB962C8B-B14F-4D97-AF65-F5344CB8AC3E}">
        <p14:creationId xmlns:p14="http://schemas.microsoft.com/office/powerpoint/2010/main" val="11339347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58AFCCE-8EF8-4FFE-9174-EBB09C293A75}"/>
              </a:ext>
            </a:extLst>
          </p:cNvPr>
          <p:cNvSpPr txBox="1"/>
          <p:nvPr/>
        </p:nvSpPr>
        <p:spPr>
          <a:xfrm>
            <a:off x="3331305" y="742850"/>
            <a:ext cx="5611090" cy="3293209"/>
          </a:xfrm>
          <a:prstGeom prst="rect">
            <a:avLst/>
          </a:prstGeom>
          <a:noFill/>
        </p:spPr>
        <p:txBody>
          <a:bodyPr wrap="square">
            <a:spAutoFit/>
          </a:bodyPr>
          <a:lstStyle/>
          <a:p>
            <a:pPr algn="ctr"/>
            <a:r>
              <a:rPr lang="en-US" sz="3200" b="1" dirty="0">
                <a:solidFill>
                  <a:schemeClr val="accent1"/>
                </a:solidFill>
                <a:latin typeface="Montserrat" panose="00000500000000000000" pitchFamily="2" charset="0"/>
              </a:rPr>
              <a:t>Please Note: </a:t>
            </a:r>
          </a:p>
          <a:p>
            <a:pPr algn="ctr"/>
            <a:endParaRPr lang="en-US" sz="3200" dirty="0">
              <a:solidFill>
                <a:schemeClr val="bg1"/>
              </a:solidFill>
              <a:latin typeface="Montserrat" panose="00000500000000000000" pitchFamily="2" charset="0"/>
            </a:endParaRPr>
          </a:p>
          <a:p>
            <a:pPr algn="ctr"/>
            <a:r>
              <a:rPr lang="en-US" sz="2800" dirty="0">
                <a:solidFill>
                  <a:schemeClr val="bg1"/>
                </a:solidFill>
                <a:latin typeface="Montserrat" panose="00000500000000000000" pitchFamily="2" charset="0"/>
              </a:rPr>
              <a:t>If your application was submitted online, </a:t>
            </a:r>
          </a:p>
          <a:p>
            <a:pPr algn="ctr"/>
            <a:r>
              <a:rPr lang="en-US" sz="2800" dirty="0">
                <a:solidFill>
                  <a:schemeClr val="bg1"/>
                </a:solidFill>
                <a:latin typeface="Montserrat" panose="00000500000000000000" pitchFamily="2" charset="0"/>
              </a:rPr>
              <a:t>a secured payment link will be sent to you after your application is processed</a:t>
            </a:r>
            <a:endParaRPr lang="en-US" sz="3200" dirty="0">
              <a:solidFill>
                <a:schemeClr val="bg1"/>
              </a:solidFill>
              <a:latin typeface="Montserrat" panose="00000500000000000000" pitchFamily="2" charset="0"/>
            </a:endParaRPr>
          </a:p>
        </p:txBody>
      </p:sp>
    </p:spTree>
    <p:extLst>
      <p:ext uri="{BB962C8B-B14F-4D97-AF65-F5344CB8AC3E}">
        <p14:creationId xmlns:p14="http://schemas.microsoft.com/office/powerpoint/2010/main" val="37889506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21C7B77-5BC1-4FE3-863D-7E0C761495E0}"/>
              </a:ext>
            </a:extLst>
          </p:cNvPr>
          <p:cNvSpPr>
            <a:spLocks noGrp="1"/>
          </p:cNvSpPr>
          <p:nvPr>
            <p:ph type="ctrTitle"/>
          </p:nvPr>
        </p:nvSpPr>
        <p:spPr>
          <a:xfrm>
            <a:off x="3206614" y="2253900"/>
            <a:ext cx="7606246" cy="635700"/>
          </a:xfrm>
        </p:spPr>
        <p:txBody>
          <a:bodyPr/>
          <a:lstStyle/>
          <a:p>
            <a:r>
              <a:rPr lang="en-US" sz="4000" dirty="0">
                <a:latin typeface="Montserrat" panose="00000500000000000000" pitchFamily="2" charset="0"/>
              </a:rPr>
              <a:t>Obtain Your License</a:t>
            </a:r>
          </a:p>
        </p:txBody>
      </p:sp>
      <p:sp>
        <p:nvSpPr>
          <p:cNvPr id="5" name="Slide Number Placeholder 4">
            <a:extLst>
              <a:ext uri="{FF2B5EF4-FFF2-40B4-BE49-F238E27FC236}">
                <a16:creationId xmlns:a16="http://schemas.microsoft.com/office/drawing/2014/main" id="{DD1C1A60-A7DF-45F0-B5A0-2B3C46D831C6}"/>
              </a:ext>
            </a:extLst>
          </p:cNvPr>
          <p:cNvSpPr>
            <a:spLocks noGrp="1"/>
          </p:cNvSpPr>
          <p:nvPr>
            <p:ph type="sldNum" idx="4294967295"/>
          </p:nvPr>
        </p:nvSpPr>
        <p:spPr>
          <a:xfrm>
            <a:off x="0" y="4718050"/>
            <a:ext cx="369888" cy="252413"/>
          </a:xfrm>
        </p:spPr>
        <p:txBody>
          <a:bodyPr/>
          <a:lstStyle/>
          <a:p>
            <a:pPr marL="0" lvl="0" indent="0" algn="l" rtl="0">
              <a:spcBef>
                <a:spcPts val="0"/>
              </a:spcBef>
              <a:spcAft>
                <a:spcPts val="0"/>
              </a:spcAft>
              <a:buNone/>
            </a:pPr>
            <a:fld id="{00000000-1234-1234-1234-123412341234}" type="slidenum">
              <a:rPr lang="en" smtClean="0"/>
              <a:t>15</a:t>
            </a:fld>
            <a:endParaRPr lang="en" dirty="0"/>
          </a:p>
        </p:txBody>
      </p:sp>
      <p:sp>
        <p:nvSpPr>
          <p:cNvPr id="16" name="Google Shape;216;p17">
            <a:extLst>
              <a:ext uri="{FF2B5EF4-FFF2-40B4-BE49-F238E27FC236}">
                <a16:creationId xmlns:a16="http://schemas.microsoft.com/office/drawing/2014/main" id="{C8DC5D8E-DB07-4C26-80F6-232DA2BA6F04}"/>
              </a:ext>
            </a:extLst>
          </p:cNvPr>
          <p:cNvSpPr txBox="1"/>
          <p:nvPr/>
        </p:nvSpPr>
        <p:spPr>
          <a:xfrm>
            <a:off x="0" y="0"/>
            <a:ext cx="1554600" cy="5143500"/>
          </a:xfrm>
          <a:prstGeom prst="rect">
            <a:avLst/>
          </a:prstGeom>
          <a:noFill/>
          <a:ln>
            <a:noFill/>
          </a:ln>
          <a:effectLst>
            <a:outerShdw blurRad="114300" dist="38100" dir="5400000" algn="bl" rotWithShape="0">
              <a:schemeClr val="accent6">
                <a:alpha val="23000"/>
              </a:schemeClr>
            </a:outerShdw>
          </a:effectLst>
        </p:spPr>
        <p:txBody>
          <a:bodyPr spcFirstLastPara="1" wrap="square" lIns="91425" tIns="91425" rIns="91425" bIns="91425" anchor="ctr" anchorCtr="0">
            <a:noAutofit/>
          </a:bodyPr>
          <a:lstStyle/>
          <a:p>
            <a:pPr marL="0" lvl="0" indent="0" algn="ctr" rtl="0">
              <a:lnSpc>
                <a:spcPct val="90000"/>
              </a:lnSpc>
              <a:spcBef>
                <a:spcPts val="0"/>
              </a:spcBef>
              <a:spcAft>
                <a:spcPts val="0"/>
              </a:spcAft>
              <a:buNone/>
            </a:pPr>
            <a:r>
              <a:rPr lang="en" sz="7200" b="1" dirty="0">
                <a:solidFill>
                  <a:schemeClr val="lt1"/>
                </a:solidFill>
                <a:latin typeface="Montserrat" panose="00000500000000000000" pitchFamily="2" charset="0"/>
                <a:ea typeface="IBM Plex Sans"/>
                <a:cs typeface="IBM Plex Sans"/>
                <a:sym typeface="IBM Plex Serif"/>
              </a:rPr>
              <a:t>3</a:t>
            </a:r>
            <a:endParaRPr sz="7200" dirty="0">
              <a:solidFill>
                <a:schemeClr val="lt1"/>
              </a:solidFill>
              <a:latin typeface="Montserrat" panose="00000500000000000000" pitchFamily="2" charset="0"/>
              <a:ea typeface="IBM Plex Sans"/>
              <a:cs typeface="IBM Plex Sans"/>
              <a:sym typeface="IBM Plex Sans"/>
            </a:endParaRPr>
          </a:p>
        </p:txBody>
      </p:sp>
      <p:sp>
        <p:nvSpPr>
          <p:cNvPr id="6" name="Rectangle: Rounded Corners 5">
            <a:extLst>
              <a:ext uri="{FF2B5EF4-FFF2-40B4-BE49-F238E27FC236}">
                <a16:creationId xmlns:a16="http://schemas.microsoft.com/office/drawing/2014/main" id="{D043E28A-8357-4E08-A375-03587D057251}"/>
              </a:ext>
            </a:extLst>
          </p:cNvPr>
          <p:cNvSpPr/>
          <p:nvPr/>
        </p:nvSpPr>
        <p:spPr>
          <a:xfrm>
            <a:off x="167700" y="173037"/>
            <a:ext cx="1219200" cy="1023127"/>
          </a:xfrm>
          <a:prstGeom prst="roundRect">
            <a:avLst>
              <a:gd name="adj" fmla="val 10000"/>
            </a:avLst>
          </a:prstGeom>
          <a:blipFill>
            <a:blip r:embed="rId3">
              <a:extLst>
                <a:ext uri="{28A0092B-C50C-407E-A947-70E740481C1C}">
                  <a14:useLocalDpi xmlns:a14="http://schemas.microsoft.com/office/drawing/2010/main" val="0"/>
                </a:ext>
              </a:extLst>
            </a:blip>
            <a:srcRect/>
            <a:stretch>
              <a:fillRect t="-9000" b="-9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2517339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12CED1B-CEF1-4FB3-B015-F34CF97F955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16</a:t>
            </a:fld>
            <a:endParaRPr lang="en"/>
          </a:p>
        </p:txBody>
      </p:sp>
      <p:sp>
        <p:nvSpPr>
          <p:cNvPr id="7" name="Google Shape;248;p20">
            <a:extLst>
              <a:ext uri="{FF2B5EF4-FFF2-40B4-BE49-F238E27FC236}">
                <a16:creationId xmlns:a16="http://schemas.microsoft.com/office/drawing/2014/main" id="{ACE8B364-3F76-4A52-A056-4C169178075E}"/>
              </a:ext>
            </a:extLst>
          </p:cNvPr>
          <p:cNvSpPr txBox="1">
            <a:spLocks/>
          </p:cNvSpPr>
          <p:nvPr/>
        </p:nvSpPr>
        <p:spPr>
          <a:xfrm>
            <a:off x="3153758" y="518615"/>
            <a:ext cx="5464200" cy="4855064"/>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indent="-381000">
              <a:buClr>
                <a:schemeClr val="accent2"/>
              </a:buClr>
              <a:buSzPts val="2400"/>
              <a:buFont typeface="Wingdings" panose="05000000000000000000" pitchFamily="2" charset="2"/>
              <a:buChar char="Ø"/>
            </a:pPr>
            <a:r>
              <a:rPr lang="en-US" sz="2400" dirty="0">
                <a:solidFill>
                  <a:schemeClr val="bg2">
                    <a:lumMod val="50000"/>
                  </a:schemeClr>
                </a:solidFill>
                <a:latin typeface="Montserrat" panose="00000500000000000000" pitchFamily="2" charset="0"/>
              </a:rPr>
              <a:t>Paper license will be provided to you if you pay in-person</a:t>
            </a:r>
          </a:p>
          <a:p>
            <a:pPr marL="457200" indent="-381000">
              <a:buClr>
                <a:schemeClr val="accent2"/>
              </a:buClr>
              <a:buSzPts val="2400"/>
              <a:buFont typeface="Wingdings" panose="05000000000000000000" pitchFamily="2" charset="2"/>
              <a:buChar char="Ø"/>
            </a:pPr>
            <a:endParaRPr lang="en-US" sz="2400" dirty="0">
              <a:solidFill>
                <a:schemeClr val="bg2">
                  <a:lumMod val="50000"/>
                </a:schemeClr>
              </a:solidFill>
              <a:latin typeface="Montserrat" panose="00000500000000000000" pitchFamily="2" charset="0"/>
            </a:endParaRPr>
          </a:p>
          <a:p>
            <a:pPr marL="457200" indent="-381000">
              <a:buClr>
                <a:schemeClr val="accent2"/>
              </a:buClr>
              <a:buSzPts val="2400"/>
              <a:buFont typeface="Wingdings" panose="05000000000000000000" pitchFamily="2" charset="2"/>
              <a:buChar char="Ø"/>
            </a:pPr>
            <a:r>
              <a:rPr lang="en-US" sz="2400" dirty="0">
                <a:solidFill>
                  <a:schemeClr val="bg2">
                    <a:lumMod val="50000"/>
                  </a:schemeClr>
                </a:solidFill>
                <a:latin typeface="Montserrat" panose="00000500000000000000" pitchFamily="2" charset="0"/>
              </a:rPr>
              <a:t>License will be emailed if paid online</a:t>
            </a:r>
          </a:p>
          <a:p>
            <a:pPr marL="457200" indent="-381000">
              <a:buClr>
                <a:schemeClr val="accent2"/>
              </a:buClr>
              <a:buSzPts val="2400"/>
              <a:buFont typeface="Wingdings" panose="05000000000000000000" pitchFamily="2" charset="2"/>
              <a:buChar char="Ø"/>
            </a:pPr>
            <a:endParaRPr lang="en-US" sz="2400" dirty="0">
              <a:solidFill>
                <a:schemeClr val="bg2">
                  <a:lumMod val="50000"/>
                </a:schemeClr>
              </a:solidFill>
              <a:latin typeface="Montserrat" panose="00000500000000000000" pitchFamily="2" charset="0"/>
            </a:endParaRPr>
          </a:p>
          <a:p>
            <a:pPr marL="457200" indent="-381000">
              <a:buClr>
                <a:schemeClr val="accent2"/>
              </a:buClr>
              <a:buSzPts val="2400"/>
              <a:buFont typeface="Wingdings" panose="05000000000000000000" pitchFamily="2" charset="2"/>
              <a:buChar char="Ø"/>
            </a:pPr>
            <a:r>
              <a:rPr lang="en-US" sz="2400" dirty="0">
                <a:solidFill>
                  <a:schemeClr val="bg2">
                    <a:lumMod val="50000"/>
                  </a:schemeClr>
                </a:solidFill>
                <a:latin typeface="Montserrat" panose="00000500000000000000" pitchFamily="2" charset="0"/>
              </a:rPr>
              <a:t>License will be mailed if paid over the phone</a:t>
            </a:r>
          </a:p>
          <a:p>
            <a:pPr marL="76200">
              <a:buClr>
                <a:schemeClr val="accent2"/>
              </a:buClr>
              <a:buSzPts val="2400"/>
            </a:pPr>
            <a:endParaRPr lang="en-US" sz="2000" dirty="0">
              <a:solidFill>
                <a:schemeClr val="bg2">
                  <a:lumMod val="50000"/>
                </a:schemeClr>
              </a:solidFill>
              <a:latin typeface="Montserrat" panose="00000500000000000000" pitchFamily="2" charset="0"/>
            </a:endParaRPr>
          </a:p>
          <a:p>
            <a:pPr marL="76200">
              <a:buClr>
                <a:schemeClr val="accent2"/>
              </a:buClr>
              <a:buSzPts val="2400"/>
            </a:pPr>
            <a:endParaRPr lang="en-US" sz="2000" dirty="0">
              <a:solidFill>
                <a:schemeClr val="bg2">
                  <a:lumMod val="50000"/>
                </a:schemeClr>
              </a:solidFill>
              <a:latin typeface="Montserrat" panose="00000500000000000000" pitchFamily="2" charset="0"/>
            </a:endParaRPr>
          </a:p>
          <a:p>
            <a:pPr marL="76200" algn="ctr">
              <a:buClr>
                <a:schemeClr val="accent2"/>
              </a:buClr>
              <a:buSzPts val="2400"/>
            </a:pPr>
            <a:r>
              <a:rPr lang="en-US" sz="2000" dirty="0">
                <a:solidFill>
                  <a:schemeClr val="bg2">
                    <a:lumMod val="50000"/>
                  </a:schemeClr>
                </a:solidFill>
                <a:latin typeface="Montserrat" panose="00000500000000000000" pitchFamily="2" charset="0"/>
              </a:rPr>
              <a:t>A license is valid for </a:t>
            </a:r>
            <a:r>
              <a:rPr lang="en-US" sz="2000" b="1" dirty="0">
                <a:solidFill>
                  <a:schemeClr val="bg2">
                    <a:lumMod val="50000"/>
                  </a:schemeClr>
                </a:solidFill>
                <a:latin typeface="Montserrat" panose="00000500000000000000" pitchFamily="2" charset="0"/>
              </a:rPr>
              <a:t>ONE YEAR </a:t>
            </a:r>
            <a:r>
              <a:rPr lang="en-US" sz="2000" dirty="0">
                <a:solidFill>
                  <a:schemeClr val="bg2">
                    <a:lumMod val="50000"/>
                  </a:schemeClr>
                </a:solidFill>
                <a:latin typeface="Montserrat" panose="00000500000000000000" pitchFamily="2" charset="0"/>
              </a:rPr>
              <a:t>from the date of issue</a:t>
            </a:r>
          </a:p>
        </p:txBody>
      </p:sp>
    </p:spTree>
    <p:extLst>
      <p:ext uri="{BB962C8B-B14F-4D97-AF65-F5344CB8AC3E}">
        <p14:creationId xmlns:p14="http://schemas.microsoft.com/office/powerpoint/2010/main" val="2724230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3000" b="-13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2E6BB-93AA-4255-8A0D-B351DC51DFBA}"/>
              </a:ext>
            </a:extLst>
          </p:cNvPr>
          <p:cNvSpPr>
            <a:spLocks noGrp="1"/>
          </p:cNvSpPr>
          <p:nvPr>
            <p:ph type="title"/>
          </p:nvPr>
        </p:nvSpPr>
        <p:spPr>
          <a:xfrm>
            <a:off x="0" y="1923713"/>
            <a:ext cx="9144000" cy="819487"/>
          </a:xfrm>
          <a:solidFill>
            <a:srgbClr val="27D1D9"/>
          </a:solidFill>
        </p:spPr>
        <p:txBody>
          <a:bodyPr/>
          <a:lstStyle/>
          <a:p>
            <a:pPr algn="ctr"/>
            <a:r>
              <a:rPr lang="en-US" dirty="0">
                <a:solidFill>
                  <a:schemeClr val="tx1">
                    <a:lumMod val="50000"/>
                  </a:schemeClr>
                </a:solidFill>
                <a:latin typeface="Montserrat" panose="00000500000000000000" pitchFamily="2" charset="0"/>
              </a:rPr>
              <a:t>You must have a physical paper copy of your license on hand at every event</a:t>
            </a:r>
          </a:p>
        </p:txBody>
      </p:sp>
      <p:sp>
        <p:nvSpPr>
          <p:cNvPr id="4" name="Slide Number Placeholder 3">
            <a:extLst>
              <a:ext uri="{FF2B5EF4-FFF2-40B4-BE49-F238E27FC236}">
                <a16:creationId xmlns:a16="http://schemas.microsoft.com/office/drawing/2014/main" id="{CBFBF7A1-4184-4775-BCE5-0C9082692C64}"/>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17</a:t>
            </a:fld>
            <a:endParaRPr lang="en" dirty="0"/>
          </a:p>
        </p:txBody>
      </p:sp>
    </p:spTree>
    <p:extLst>
      <p:ext uri="{BB962C8B-B14F-4D97-AF65-F5344CB8AC3E}">
        <p14:creationId xmlns:p14="http://schemas.microsoft.com/office/powerpoint/2010/main" val="5287287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4" name="Google Shape;424;p33"/>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18</a:t>
            </a:fld>
            <a:endParaRPr dirty="0"/>
          </a:p>
        </p:txBody>
      </p:sp>
      <p:grpSp>
        <p:nvGrpSpPr>
          <p:cNvPr id="425" name="Google Shape;425;p33"/>
          <p:cNvGrpSpPr/>
          <p:nvPr/>
        </p:nvGrpSpPr>
        <p:grpSpPr>
          <a:xfrm>
            <a:off x="2895123" y="387876"/>
            <a:ext cx="2119546" cy="4396359"/>
            <a:chOff x="2547150" y="238125"/>
            <a:chExt cx="2525675" cy="5238750"/>
          </a:xfrm>
        </p:grpSpPr>
        <p:sp>
          <p:nvSpPr>
            <p:cNvPr id="426" name="Google Shape;426;p33"/>
            <p:cNvSpPr/>
            <p:nvPr/>
          </p:nvSpPr>
          <p:spPr>
            <a:xfrm>
              <a:off x="2547150" y="238125"/>
              <a:ext cx="2525675" cy="5238750"/>
            </a:xfrm>
            <a:custGeom>
              <a:avLst/>
              <a:gdLst/>
              <a:ahLst/>
              <a:cxnLst/>
              <a:rect l="l" t="t" r="r" b="b"/>
              <a:pathLst>
                <a:path w="101027" h="209550" extrusionOk="0">
                  <a:moveTo>
                    <a:pt x="98629" y="18886"/>
                  </a:moveTo>
                  <a:lnTo>
                    <a:pt x="98629" y="190364"/>
                  </a:lnTo>
                  <a:lnTo>
                    <a:pt x="2398" y="190364"/>
                  </a:lnTo>
                  <a:lnTo>
                    <a:pt x="2398" y="18886"/>
                  </a:lnTo>
                  <a:close/>
                  <a:moveTo>
                    <a:pt x="10343" y="0"/>
                  </a:moveTo>
                  <a:lnTo>
                    <a:pt x="9293" y="75"/>
                  </a:lnTo>
                  <a:lnTo>
                    <a:pt x="8244" y="225"/>
                  </a:lnTo>
                  <a:lnTo>
                    <a:pt x="7270" y="450"/>
                  </a:lnTo>
                  <a:lnTo>
                    <a:pt x="6295" y="824"/>
                  </a:lnTo>
                  <a:lnTo>
                    <a:pt x="5396" y="1274"/>
                  </a:lnTo>
                  <a:lnTo>
                    <a:pt x="4572" y="1799"/>
                  </a:lnTo>
                  <a:lnTo>
                    <a:pt x="3747" y="2398"/>
                  </a:lnTo>
                  <a:lnTo>
                    <a:pt x="2998" y="3073"/>
                  </a:lnTo>
                  <a:lnTo>
                    <a:pt x="2323" y="3747"/>
                  </a:lnTo>
                  <a:lnTo>
                    <a:pt x="1724" y="4572"/>
                  </a:lnTo>
                  <a:lnTo>
                    <a:pt x="1199" y="5396"/>
                  </a:lnTo>
                  <a:lnTo>
                    <a:pt x="824" y="6370"/>
                  </a:lnTo>
                  <a:lnTo>
                    <a:pt x="450" y="7270"/>
                  </a:lnTo>
                  <a:lnTo>
                    <a:pt x="225" y="8319"/>
                  </a:lnTo>
                  <a:lnTo>
                    <a:pt x="0" y="9293"/>
                  </a:lnTo>
                  <a:lnTo>
                    <a:pt x="0" y="10343"/>
                  </a:lnTo>
                  <a:lnTo>
                    <a:pt x="0" y="199207"/>
                  </a:lnTo>
                  <a:lnTo>
                    <a:pt x="0" y="200257"/>
                  </a:lnTo>
                  <a:lnTo>
                    <a:pt x="225" y="201231"/>
                  </a:lnTo>
                  <a:lnTo>
                    <a:pt x="450" y="202280"/>
                  </a:lnTo>
                  <a:lnTo>
                    <a:pt x="824" y="203180"/>
                  </a:lnTo>
                  <a:lnTo>
                    <a:pt x="1199" y="204154"/>
                  </a:lnTo>
                  <a:lnTo>
                    <a:pt x="1724" y="204978"/>
                  </a:lnTo>
                  <a:lnTo>
                    <a:pt x="2323" y="205803"/>
                  </a:lnTo>
                  <a:lnTo>
                    <a:pt x="2998" y="206477"/>
                  </a:lnTo>
                  <a:lnTo>
                    <a:pt x="3747" y="207152"/>
                  </a:lnTo>
                  <a:lnTo>
                    <a:pt x="4572" y="207751"/>
                  </a:lnTo>
                  <a:lnTo>
                    <a:pt x="5396" y="208276"/>
                  </a:lnTo>
                  <a:lnTo>
                    <a:pt x="6295" y="208726"/>
                  </a:lnTo>
                  <a:lnTo>
                    <a:pt x="7270" y="209100"/>
                  </a:lnTo>
                  <a:lnTo>
                    <a:pt x="8244" y="209325"/>
                  </a:lnTo>
                  <a:lnTo>
                    <a:pt x="9293" y="209475"/>
                  </a:lnTo>
                  <a:lnTo>
                    <a:pt x="10343" y="209550"/>
                  </a:lnTo>
                  <a:lnTo>
                    <a:pt x="90610" y="209550"/>
                  </a:lnTo>
                  <a:lnTo>
                    <a:pt x="91659" y="209475"/>
                  </a:lnTo>
                  <a:lnTo>
                    <a:pt x="92708" y="209325"/>
                  </a:lnTo>
                  <a:lnTo>
                    <a:pt x="93682" y="209100"/>
                  </a:lnTo>
                  <a:lnTo>
                    <a:pt x="94657" y="208726"/>
                  </a:lnTo>
                  <a:lnTo>
                    <a:pt x="95556" y="208276"/>
                  </a:lnTo>
                  <a:lnTo>
                    <a:pt x="96455" y="207751"/>
                  </a:lnTo>
                  <a:lnTo>
                    <a:pt x="97205" y="207152"/>
                  </a:lnTo>
                  <a:lnTo>
                    <a:pt x="97954" y="206477"/>
                  </a:lnTo>
                  <a:lnTo>
                    <a:pt x="98629" y="205803"/>
                  </a:lnTo>
                  <a:lnTo>
                    <a:pt x="99228" y="204978"/>
                  </a:lnTo>
                  <a:lnTo>
                    <a:pt x="99753" y="204154"/>
                  </a:lnTo>
                  <a:lnTo>
                    <a:pt x="100203" y="203180"/>
                  </a:lnTo>
                  <a:lnTo>
                    <a:pt x="100577" y="202280"/>
                  </a:lnTo>
                  <a:lnTo>
                    <a:pt x="100802" y="201231"/>
                  </a:lnTo>
                  <a:lnTo>
                    <a:pt x="100952" y="200257"/>
                  </a:lnTo>
                  <a:lnTo>
                    <a:pt x="101027" y="199207"/>
                  </a:lnTo>
                  <a:lnTo>
                    <a:pt x="101027" y="10343"/>
                  </a:lnTo>
                  <a:lnTo>
                    <a:pt x="100952" y="9293"/>
                  </a:lnTo>
                  <a:lnTo>
                    <a:pt x="100802" y="8319"/>
                  </a:lnTo>
                  <a:lnTo>
                    <a:pt x="100577" y="7270"/>
                  </a:lnTo>
                  <a:lnTo>
                    <a:pt x="100203" y="6370"/>
                  </a:lnTo>
                  <a:lnTo>
                    <a:pt x="99753" y="5396"/>
                  </a:lnTo>
                  <a:lnTo>
                    <a:pt x="99228" y="4572"/>
                  </a:lnTo>
                  <a:lnTo>
                    <a:pt x="98629" y="3747"/>
                  </a:lnTo>
                  <a:lnTo>
                    <a:pt x="97954" y="3073"/>
                  </a:lnTo>
                  <a:lnTo>
                    <a:pt x="97205" y="2398"/>
                  </a:lnTo>
                  <a:lnTo>
                    <a:pt x="96455" y="1799"/>
                  </a:lnTo>
                  <a:lnTo>
                    <a:pt x="95556" y="1274"/>
                  </a:lnTo>
                  <a:lnTo>
                    <a:pt x="94657" y="824"/>
                  </a:lnTo>
                  <a:lnTo>
                    <a:pt x="93682" y="450"/>
                  </a:lnTo>
                  <a:lnTo>
                    <a:pt x="92708" y="225"/>
                  </a:lnTo>
                  <a:lnTo>
                    <a:pt x="91659" y="75"/>
                  </a:lnTo>
                  <a:lnTo>
                    <a:pt x="90610" y="0"/>
                  </a:lnTo>
                  <a:close/>
                </a:path>
              </a:pathLst>
            </a:custGeom>
            <a:solidFill>
              <a:schemeClr val="accent6">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 name="Google Shape;427;p33"/>
            <p:cNvSpPr/>
            <p:nvPr/>
          </p:nvSpPr>
          <p:spPr>
            <a:xfrm>
              <a:off x="3557025" y="5147100"/>
              <a:ext cx="504050" cy="179900"/>
            </a:xfrm>
            <a:custGeom>
              <a:avLst/>
              <a:gdLst/>
              <a:ahLst/>
              <a:cxnLst/>
              <a:rect l="l" t="t" r="r" b="b"/>
              <a:pathLst>
                <a:path w="20162" h="7196" extrusionOk="0">
                  <a:moveTo>
                    <a:pt x="3598" y="0"/>
                  </a:moveTo>
                  <a:lnTo>
                    <a:pt x="2849" y="75"/>
                  </a:lnTo>
                  <a:lnTo>
                    <a:pt x="2174" y="300"/>
                  </a:lnTo>
                  <a:lnTo>
                    <a:pt x="1575" y="600"/>
                  </a:lnTo>
                  <a:lnTo>
                    <a:pt x="1050" y="1050"/>
                  </a:lnTo>
                  <a:lnTo>
                    <a:pt x="600" y="1574"/>
                  </a:lnTo>
                  <a:lnTo>
                    <a:pt x="301" y="2174"/>
                  </a:lnTo>
                  <a:lnTo>
                    <a:pt x="76" y="2848"/>
                  </a:lnTo>
                  <a:lnTo>
                    <a:pt x="1" y="3598"/>
                  </a:lnTo>
                  <a:lnTo>
                    <a:pt x="76" y="4347"/>
                  </a:lnTo>
                  <a:lnTo>
                    <a:pt x="301" y="5022"/>
                  </a:lnTo>
                  <a:lnTo>
                    <a:pt x="600" y="5621"/>
                  </a:lnTo>
                  <a:lnTo>
                    <a:pt x="1050" y="6146"/>
                  </a:lnTo>
                  <a:lnTo>
                    <a:pt x="1575" y="6596"/>
                  </a:lnTo>
                  <a:lnTo>
                    <a:pt x="2174" y="6896"/>
                  </a:lnTo>
                  <a:lnTo>
                    <a:pt x="2849" y="7120"/>
                  </a:lnTo>
                  <a:lnTo>
                    <a:pt x="3598" y="7195"/>
                  </a:lnTo>
                  <a:lnTo>
                    <a:pt x="16639" y="7195"/>
                  </a:lnTo>
                  <a:lnTo>
                    <a:pt x="17313" y="7120"/>
                  </a:lnTo>
                  <a:lnTo>
                    <a:pt x="17988" y="6896"/>
                  </a:lnTo>
                  <a:lnTo>
                    <a:pt x="18587" y="6596"/>
                  </a:lnTo>
                  <a:lnTo>
                    <a:pt x="19112" y="6146"/>
                  </a:lnTo>
                  <a:lnTo>
                    <a:pt x="19562" y="5621"/>
                  </a:lnTo>
                  <a:lnTo>
                    <a:pt x="19861" y="5022"/>
                  </a:lnTo>
                  <a:lnTo>
                    <a:pt x="20086" y="4347"/>
                  </a:lnTo>
                  <a:lnTo>
                    <a:pt x="20161" y="3598"/>
                  </a:lnTo>
                  <a:lnTo>
                    <a:pt x="20086" y="2848"/>
                  </a:lnTo>
                  <a:lnTo>
                    <a:pt x="19861" y="2174"/>
                  </a:lnTo>
                  <a:lnTo>
                    <a:pt x="19562" y="1574"/>
                  </a:lnTo>
                  <a:lnTo>
                    <a:pt x="19112" y="1050"/>
                  </a:lnTo>
                  <a:lnTo>
                    <a:pt x="18587" y="600"/>
                  </a:lnTo>
                  <a:lnTo>
                    <a:pt x="17988" y="300"/>
                  </a:lnTo>
                  <a:lnTo>
                    <a:pt x="17313" y="75"/>
                  </a:lnTo>
                  <a:lnTo>
                    <a:pt x="1663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 name="Google Shape;428;p33"/>
            <p:cNvSpPr/>
            <p:nvPr/>
          </p:nvSpPr>
          <p:spPr>
            <a:xfrm>
              <a:off x="3008050" y="423600"/>
              <a:ext cx="99325" cy="99325"/>
            </a:xfrm>
            <a:custGeom>
              <a:avLst/>
              <a:gdLst/>
              <a:ahLst/>
              <a:cxnLst/>
              <a:rect l="l" t="t" r="r" b="b"/>
              <a:pathLst>
                <a:path w="3973" h="3973" extrusionOk="0">
                  <a:moveTo>
                    <a:pt x="2024" y="1"/>
                  </a:moveTo>
                  <a:lnTo>
                    <a:pt x="1575" y="76"/>
                  </a:lnTo>
                  <a:lnTo>
                    <a:pt x="1200" y="151"/>
                  </a:lnTo>
                  <a:lnTo>
                    <a:pt x="900" y="375"/>
                  </a:lnTo>
                  <a:lnTo>
                    <a:pt x="600" y="600"/>
                  </a:lnTo>
                  <a:lnTo>
                    <a:pt x="375" y="900"/>
                  </a:lnTo>
                  <a:lnTo>
                    <a:pt x="151" y="1200"/>
                  </a:lnTo>
                  <a:lnTo>
                    <a:pt x="76" y="1575"/>
                  </a:lnTo>
                  <a:lnTo>
                    <a:pt x="1" y="2024"/>
                  </a:lnTo>
                  <a:lnTo>
                    <a:pt x="76" y="2399"/>
                  </a:lnTo>
                  <a:lnTo>
                    <a:pt x="151" y="2774"/>
                  </a:lnTo>
                  <a:lnTo>
                    <a:pt x="375" y="3073"/>
                  </a:lnTo>
                  <a:lnTo>
                    <a:pt x="600" y="3373"/>
                  </a:lnTo>
                  <a:lnTo>
                    <a:pt x="900" y="3673"/>
                  </a:lnTo>
                  <a:lnTo>
                    <a:pt x="1200" y="3823"/>
                  </a:lnTo>
                  <a:lnTo>
                    <a:pt x="1575" y="3973"/>
                  </a:lnTo>
                  <a:lnTo>
                    <a:pt x="2399" y="3973"/>
                  </a:lnTo>
                  <a:lnTo>
                    <a:pt x="2774" y="3823"/>
                  </a:lnTo>
                  <a:lnTo>
                    <a:pt x="3073" y="3673"/>
                  </a:lnTo>
                  <a:lnTo>
                    <a:pt x="3373" y="3373"/>
                  </a:lnTo>
                  <a:lnTo>
                    <a:pt x="3598" y="3073"/>
                  </a:lnTo>
                  <a:lnTo>
                    <a:pt x="3823" y="2774"/>
                  </a:lnTo>
                  <a:lnTo>
                    <a:pt x="3898" y="2399"/>
                  </a:lnTo>
                  <a:lnTo>
                    <a:pt x="3973" y="2024"/>
                  </a:lnTo>
                  <a:lnTo>
                    <a:pt x="3898" y="1575"/>
                  </a:lnTo>
                  <a:lnTo>
                    <a:pt x="3823" y="1200"/>
                  </a:lnTo>
                  <a:lnTo>
                    <a:pt x="3598" y="900"/>
                  </a:lnTo>
                  <a:lnTo>
                    <a:pt x="3373" y="600"/>
                  </a:lnTo>
                  <a:lnTo>
                    <a:pt x="3073" y="375"/>
                  </a:lnTo>
                  <a:lnTo>
                    <a:pt x="2774" y="151"/>
                  </a:lnTo>
                  <a:lnTo>
                    <a:pt x="2399" y="76"/>
                  </a:lnTo>
                  <a:lnTo>
                    <a:pt x="202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 name="Google Shape;429;p33"/>
            <p:cNvSpPr/>
            <p:nvPr/>
          </p:nvSpPr>
          <p:spPr>
            <a:xfrm>
              <a:off x="3566400" y="434850"/>
              <a:ext cx="487175" cy="76850"/>
            </a:xfrm>
            <a:custGeom>
              <a:avLst/>
              <a:gdLst/>
              <a:ahLst/>
              <a:cxnLst/>
              <a:rect l="l" t="t" r="r" b="b"/>
              <a:pathLst>
                <a:path w="19487" h="3074" extrusionOk="0">
                  <a:moveTo>
                    <a:pt x="1275" y="0"/>
                  </a:moveTo>
                  <a:lnTo>
                    <a:pt x="1050" y="75"/>
                  </a:lnTo>
                  <a:lnTo>
                    <a:pt x="750" y="150"/>
                  </a:lnTo>
                  <a:lnTo>
                    <a:pt x="525" y="300"/>
                  </a:lnTo>
                  <a:lnTo>
                    <a:pt x="375" y="450"/>
                  </a:lnTo>
                  <a:lnTo>
                    <a:pt x="225" y="675"/>
                  </a:lnTo>
                  <a:lnTo>
                    <a:pt x="75" y="975"/>
                  </a:lnTo>
                  <a:lnTo>
                    <a:pt x="1" y="1274"/>
                  </a:lnTo>
                  <a:lnTo>
                    <a:pt x="1" y="1574"/>
                  </a:lnTo>
                  <a:lnTo>
                    <a:pt x="1" y="1874"/>
                  </a:lnTo>
                  <a:lnTo>
                    <a:pt x="75" y="2174"/>
                  </a:lnTo>
                  <a:lnTo>
                    <a:pt x="225" y="2399"/>
                  </a:lnTo>
                  <a:lnTo>
                    <a:pt x="375" y="2623"/>
                  </a:lnTo>
                  <a:lnTo>
                    <a:pt x="525" y="2773"/>
                  </a:lnTo>
                  <a:lnTo>
                    <a:pt x="750" y="2923"/>
                  </a:lnTo>
                  <a:lnTo>
                    <a:pt x="1050" y="2998"/>
                  </a:lnTo>
                  <a:lnTo>
                    <a:pt x="1275" y="3073"/>
                  </a:lnTo>
                  <a:lnTo>
                    <a:pt x="18137" y="3073"/>
                  </a:lnTo>
                  <a:lnTo>
                    <a:pt x="18437" y="2998"/>
                  </a:lnTo>
                  <a:lnTo>
                    <a:pt x="18662" y="2923"/>
                  </a:lnTo>
                  <a:lnTo>
                    <a:pt x="18887" y="2773"/>
                  </a:lnTo>
                  <a:lnTo>
                    <a:pt x="19112" y="2623"/>
                  </a:lnTo>
                  <a:lnTo>
                    <a:pt x="19262" y="2399"/>
                  </a:lnTo>
                  <a:lnTo>
                    <a:pt x="19337" y="2174"/>
                  </a:lnTo>
                  <a:lnTo>
                    <a:pt x="19412" y="1874"/>
                  </a:lnTo>
                  <a:lnTo>
                    <a:pt x="19486" y="1574"/>
                  </a:lnTo>
                  <a:lnTo>
                    <a:pt x="19412" y="1274"/>
                  </a:lnTo>
                  <a:lnTo>
                    <a:pt x="19337" y="975"/>
                  </a:lnTo>
                  <a:lnTo>
                    <a:pt x="19262" y="675"/>
                  </a:lnTo>
                  <a:lnTo>
                    <a:pt x="19112" y="450"/>
                  </a:lnTo>
                  <a:lnTo>
                    <a:pt x="18887" y="300"/>
                  </a:lnTo>
                  <a:lnTo>
                    <a:pt x="18662" y="150"/>
                  </a:lnTo>
                  <a:lnTo>
                    <a:pt x="18437" y="75"/>
                  </a:lnTo>
                  <a:lnTo>
                    <a:pt x="1813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31" name="Google Shape;431;p33"/>
          <p:cNvSpPr/>
          <p:nvPr/>
        </p:nvSpPr>
        <p:spPr>
          <a:xfrm>
            <a:off x="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dk1">
                <a:alpha val="50000"/>
              </a:schemeClr>
            </a:outerShdw>
          </a:effectLst>
        </p:spPr>
      </p:sp>
      <p:pic>
        <p:nvPicPr>
          <p:cNvPr id="11" name="Picture 10">
            <a:extLst>
              <a:ext uri="{FF2B5EF4-FFF2-40B4-BE49-F238E27FC236}">
                <a16:creationId xmlns:a16="http://schemas.microsoft.com/office/drawing/2014/main" id="{A1E7EE0F-4CB0-4D2F-842C-09A1DDB02E36}"/>
              </a:ext>
            </a:extLst>
          </p:cNvPr>
          <p:cNvPicPr>
            <a:picLocks noChangeAspect="1"/>
          </p:cNvPicPr>
          <p:nvPr/>
        </p:nvPicPr>
        <p:blipFill>
          <a:blip r:embed="rId3"/>
          <a:stretch>
            <a:fillRect/>
          </a:stretch>
        </p:blipFill>
        <p:spPr>
          <a:xfrm>
            <a:off x="2954389" y="777024"/>
            <a:ext cx="1999440" cy="3589740"/>
          </a:xfrm>
          <a:prstGeom prst="rect">
            <a:avLst/>
          </a:prstGeom>
        </p:spPr>
      </p:pic>
      <p:pic>
        <p:nvPicPr>
          <p:cNvPr id="18" name="Picture 17">
            <a:extLst>
              <a:ext uri="{FF2B5EF4-FFF2-40B4-BE49-F238E27FC236}">
                <a16:creationId xmlns:a16="http://schemas.microsoft.com/office/drawing/2014/main" id="{285C1460-3775-4A0D-91CF-A6575FD5069C}"/>
              </a:ext>
            </a:extLst>
          </p:cNvPr>
          <p:cNvPicPr>
            <a:picLocks noChangeAspect="1"/>
          </p:cNvPicPr>
          <p:nvPr/>
        </p:nvPicPr>
        <p:blipFill>
          <a:blip r:embed="rId4"/>
          <a:stretch>
            <a:fillRect/>
          </a:stretch>
        </p:blipFill>
        <p:spPr>
          <a:xfrm>
            <a:off x="6343892" y="1276650"/>
            <a:ext cx="1825925" cy="1825925"/>
          </a:xfrm>
          <a:prstGeom prst="rect">
            <a:avLst/>
          </a:prstGeom>
        </p:spPr>
      </p:pic>
      <p:sp>
        <p:nvSpPr>
          <p:cNvPr id="2" name="TextBox 1">
            <a:extLst>
              <a:ext uri="{FF2B5EF4-FFF2-40B4-BE49-F238E27FC236}">
                <a16:creationId xmlns:a16="http://schemas.microsoft.com/office/drawing/2014/main" id="{7E6824F3-8A94-49AE-8F22-2847F6BD8D46}"/>
              </a:ext>
            </a:extLst>
          </p:cNvPr>
          <p:cNvSpPr txBox="1"/>
          <p:nvPr/>
        </p:nvSpPr>
        <p:spPr>
          <a:xfrm>
            <a:off x="5369711" y="3617663"/>
            <a:ext cx="3774289" cy="954107"/>
          </a:xfrm>
          <a:prstGeom prst="rect">
            <a:avLst/>
          </a:prstGeom>
          <a:noFill/>
        </p:spPr>
        <p:txBody>
          <a:bodyPr wrap="square" rtlCol="0">
            <a:spAutoFit/>
          </a:bodyPr>
          <a:lstStyle/>
          <a:p>
            <a:pPr algn="ctr"/>
            <a:r>
              <a:rPr lang="en-US" sz="2800" b="1" dirty="0">
                <a:solidFill>
                  <a:schemeClr val="accent1"/>
                </a:solidFill>
              </a:rPr>
              <a:t>Licensing Division: </a:t>
            </a:r>
          </a:p>
          <a:p>
            <a:pPr algn="ctr"/>
            <a:r>
              <a:rPr lang="en-US" sz="2800" dirty="0">
                <a:solidFill>
                  <a:schemeClr val="accent1"/>
                </a:solidFill>
              </a:rPr>
              <a:t>414-286-2238</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C8A5A480-CC85-4A31-BF23-6DB861090445}"/>
              </a:ext>
            </a:extLst>
          </p:cNvPr>
          <p:cNvSpPr>
            <a:spLocks noGrp="1"/>
          </p:cNvSpPr>
          <p:nvPr>
            <p:ph type="ctrTitle"/>
          </p:nvPr>
        </p:nvSpPr>
        <p:spPr>
          <a:xfrm>
            <a:off x="3282300" y="211637"/>
            <a:ext cx="5861700" cy="635700"/>
          </a:xfrm>
        </p:spPr>
        <p:txBody>
          <a:bodyPr/>
          <a:lstStyle/>
          <a:p>
            <a:r>
              <a:rPr lang="en-US" dirty="0">
                <a:latin typeface="Montserrat" panose="00000500000000000000" pitchFamily="2" charset="0"/>
              </a:rPr>
              <a:t>Training Objectives </a:t>
            </a:r>
          </a:p>
        </p:txBody>
      </p:sp>
      <p:sp>
        <p:nvSpPr>
          <p:cNvPr id="6" name="Slide Number Placeholder 5">
            <a:extLst>
              <a:ext uri="{FF2B5EF4-FFF2-40B4-BE49-F238E27FC236}">
                <a16:creationId xmlns:a16="http://schemas.microsoft.com/office/drawing/2014/main" id="{A2322BA9-426F-485B-B3AC-821F005D6CBC}"/>
              </a:ext>
            </a:extLst>
          </p:cNvPr>
          <p:cNvSpPr>
            <a:spLocks noGrp="1"/>
          </p:cNvSpPr>
          <p:nvPr>
            <p:ph type="sldNum" idx="4294967295"/>
          </p:nvPr>
        </p:nvSpPr>
        <p:spPr>
          <a:xfrm>
            <a:off x="0" y="4718050"/>
            <a:ext cx="369888" cy="252413"/>
          </a:xfrm>
        </p:spPr>
        <p:txBody>
          <a:bodyPr/>
          <a:lstStyle/>
          <a:p>
            <a:pPr marL="0" lvl="0" indent="0" algn="l" rtl="0">
              <a:spcBef>
                <a:spcPts val="0"/>
              </a:spcBef>
              <a:spcAft>
                <a:spcPts val="0"/>
              </a:spcAft>
              <a:buNone/>
            </a:pPr>
            <a:fld id="{00000000-1234-1234-1234-123412341234}" type="slidenum">
              <a:rPr lang="en" smtClean="0"/>
              <a:t>2</a:t>
            </a:fld>
            <a:endParaRPr lang="en" dirty="0"/>
          </a:p>
        </p:txBody>
      </p:sp>
      <p:graphicFrame>
        <p:nvGraphicFramePr>
          <p:cNvPr id="7" name="Diagram 6">
            <a:extLst>
              <a:ext uri="{FF2B5EF4-FFF2-40B4-BE49-F238E27FC236}">
                <a16:creationId xmlns:a16="http://schemas.microsoft.com/office/drawing/2014/main" id="{D72418E4-E298-4F48-A154-9B742CACD5E4}"/>
              </a:ext>
            </a:extLst>
          </p:cNvPr>
          <p:cNvGraphicFramePr/>
          <p:nvPr>
            <p:extLst>
              <p:ext uri="{D42A27DB-BD31-4B8C-83A1-F6EECF244321}">
                <p14:modId xmlns:p14="http://schemas.microsoft.com/office/powerpoint/2010/main" val="2830672135"/>
              </p:ext>
            </p:extLst>
          </p:nvPr>
        </p:nvGraphicFramePr>
        <p:xfrm>
          <a:off x="3282301" y="1473957"/>
          <a:ext cx="4728936" cy="31440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91584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FA4AA9-B861-4EF8-A397-A696E85CE71C}"/>
              </a:ext>
            </a:extLst>
          </p:cNvPr>
          <p:cNvSpPr>
            <a:spLocks noGrp="1"/>
          </p:cNvSpPr>
          <p:nvPr>
            <p:ph type="title"/>
          </p:nvPr>
        </p:nvSpPr>
        <p:spPr>
          <a:xfrm>
            <a:off x="2789613" y="251636"/>
            <a:ext cx="5464200" cy="396300"/>
          </a:xfrm>
        </p:spPr>
        <p:txBody>
          <a:bodyPr/>
          <a:lstStyle/>
          <a:p>
            <a:r>
              <a:rPr lang="en-US" dirty="0">
                <a:solidFill>
                  <a:schemeClr val="tx1">
                    <a:lumMod val="50000"/>
                  </a:schemeClr>
                </a:solidFill>
                <a:latin typeface="Montserrat" panose="00000500000000000000" pitchFamily="2" charset="0"/>
              </a:rPr>
              <a:t>What is a Temporary Event? </a:t>
            </a:r>
          </a:p>
        </p:txBody>
      </p:sp>
      <p:sp>
        <p:nvSpPr>
          <p:cNvPr id="5" name="Text Placeholder 4">
            <a:extLst>
              <a:ext uri="{FF2B5EF4-FFF2-40B4-BE49-F238E27FC236}">
                <a16:creationId xmlns:a16="http://schemas.microsoft.com/office/drawing/2014/main" id="{7145508F-42F4-4D77-8176-AA2A777E8E68}"/>
              </a:ext>
            </a:extLst>
          </p:cNvPr>
          <p:cNvSpPr>
            <a:spLocks noGrp="1"/>
          </p:cNvSpPr>
          <p:nvPr>
            <p:ph type="body" idx="3"/>
          </p:nvPr>
        </p:nvSpPr>
        <p:spPr>
          <a:xfrm>
            <a:off x="4763070" y="1146413"/>
            <a:ext cx="4572000" cy="2667426"/>
          </a:xfrm>
        </p:spPr>
        <p:txBody>
          <a:bodyPr numCol="1"/>
          <a:lstStyle/>
          <a:p>
            <a:r>
              <a:rPr lang="en-US" sz="2400" dirty="0">
                <a:solidFill>
                  <a:schemeClr val="bg2">
                    <a:lumMod val="50000"/>
                  </a:schemeClr>
                </a:solidFill>
              </a:rPr>
              <a:t>Fair</a:t>
            </a:r>
          </a:p>
          <a:p>
            <a:r>
              <a:rPr lang="en-US" sz="2400" dirty="0">
                <a:solidFill>
                  <a:schemeClr val="bg2">
                    <a:lumMod val="50000"/>
                  </a:schemeClr>
                </a:solidFill>
              </a:rPr>
              <a:t>Fundraiser</a:t>
            </a:r>
          </a:p>
          <a:p>
            <a:r>
              <a:rPr lang="en-US" sz="2400" dirty="0">
                <a:solidFill>
                  <a:schemeClr val="bg2">
                    <a:lumMod val="50000"/>
                  </a:schemeClr>
                </a:solidFill>
              </a:rPr>
              <a:t>Festival</a:t>
            </a:r>
          </a:p>
          <a:p>
            <a:r>
              <a:rPr lang="en-US" sz="2400" dirty="0">
                <a:solidFill>
                  <a:schemeClr val="bg2">
                    <a:lumMod val="50000"/>
                  </a:schemeClr>
                </a:solidFill>
              </a:rPr>
              <a:t>Carnival</a:t>
            </a:r>
          </a:p>
          <a:p>
            <a:r>
              <a:rPr lang="en-US" sz="2400" dirty="0">
                <a:solidFill>
                  <a:schemeClr val="bg2">
                    <a:lumMod val="50000"/>
                  </a:schemeClr>
                </a:solidFill>
              </a:rPr>
              <a:t>Circus</a:t>
            </a:r>
          </a:p>
          <a:p>
            <a:r>
              <a:rPr lang="en-US" sz="2400" dirty="0">
                <a:solidFill>
                  <a:schemeClr val="bg2">
                    <a:lumMod val="50000"/>
                  </a:schemeClr>
                </a:solidFill>
              </a:rPr>
              <a:t>Public exhibition</a:t>
            </a:r>
          </a:p>
          <a:p>
            <a:r>
              <a:rPr lang="en-US" sz="2400" dirty="0">
                <a:solidFill>
                  <a:schemeClr val="bg2">
                    <a:lumMod val="50000"/>
                  </a:schemeClr>
                </a:solidFill>
              </a:rPr>
              <a:t>Anniversary sale/promotion</a:t>
            </a:r>
          </a:p>
          <a:p>
            <a:endParaRPr lang="en-US" sz="2400" dirty="0">
              <a:solidFill>
                <a:schemeClr val="bg2">
                  <a:lumMod val="50000"/>
                </a:schemeClr>
              </a:solidFill>
            </a:endParaRPr>
          </a:p>
        </p:txBody>
      </p:sp>
      <p:sp>
        <p:nvSpPr>
          <p:cNvPr id="6" name="Slide Number Placeholder 5">
            <a:extLst>
              <a:ext uri="{FF2B5EF4-FFF2-40B4-BE49-F238E27FC236}">
                <a16:creationId xmlns:a16="http://schemas.microsoft.com/office/drawing/2014/main" id="{EBFBD429-E862-4130-AE3D-27A1C2E9AB3A}"/>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a:t>
            </a:fld>
            <a:endParaRPr lang="en"/>
          </a:p>
        </p:txBody>
      </p:sp>
      <p:pic>
        <p:nvPicPr>
          <p:cNvPr id="2050" name="Picture 2" descr="Milwaukee Area Farmers Markets - First Unitarian Society of Milwaukee">
            <a:extLst>
              <a:ext uri="{FF2B5EF4-FFF2-40B4-BE49-F238E27FC236}">
                <a16:creationId xmlns:a16="http://schemas.microsoft.com/office/drawing/2014/main" id="{B6E1E660-80AB-4EB5-9C5D-A2BF08FDED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902" y="1146413"/>
            <a:ext cx="4459098" cy="2667426"/>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A88B48E7-303E-4EAF-A76E-FCC7863F67AD}"/>
              </a:ext>
            </a:extLst>
          </p:cNvPr>
          <p:cNvSpPr txBox="1"/>
          <p:nvPr/>
        </p:nvSpPr>
        <p:spPr>
          <a:xfrm>
            <a:off x="2470246" y="4036113"/>
            <a:ext cx="6864824" cy="830997"/>
          </a:xfrm>
          <a:prstGeom prst="rect">
            <a:avLst/>
          </a:prstGeom>
          <a:noFill/>
        </p:spPr>
        <p:txBody>
          <a:bodyPr wrap="square">
            <a:spAutoFit/>
          </a:bodyPr>
          <a:lstStyle/>
          <a:p>
            <a:pPr marL="120650" indent="0" algn="ctr">
              <a:buNone/>
            </a:pPr>
            <a:r>
              <a:rPr lang="en-US" sz="2400" b="1" dirty="0">
                <a:solidFill>
                  <a:schemeClr val="bg2">
                    <a:lumMod val="50000"/>
                  </a:schemeClr>
                </a:solidFill>
              </a:rPr>
              <a:t>At a fixed location for not more than </a:t>
            </a:r>
          </a:p>
          <a:p>
            <a:pPr marL="120650" indent="0" algn="ctr">
              <a:buNone/>
            </a:pPr>
            <a:r>
              <a:rPr lang="en-US" sz="2400" b="1" dirty="0">
                <a:solidFill>
                  <a:schemeClr val="bg2">
                    <a:lumMod val="50000"/>
                  </a:schemeClr>
                </a:solidFill>
              </a:rPr>
              <a:t>14 consecutive days</a:t>
            </a:r>
            <a:endParaRPr lang="en-US" sz="1400" b="1" dirty="0">
              <a:solidFill>
                <a:schemeClr val="bg2">
                  <a:lumMod val="50000"/>
                </a:schemeClr>
              </a:solidFill>
            </a:endParaRPr>
          </a:p>
        </p:txBody>
      </p:sp>
    </p:spTree>
    <p:extLst>
      <p:ext uri="{BB962C8B-B14F-4D97-AF65-F5344CB8AC3E}">
        <p14:creationId xmlns:p14="http://schemas.microsoft.com/office/powerpoint/2010/main" val="2343644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21C7B77-5BC1-4FE3-863D-7E0C761495E0}"/>
              </a:ext>
            </a:extLst>
          </p:cNvPr>
          <p:cNvSpPr>
            <a:spLocks noGrp="1"/>
          </p:cNvSpPr>
          <p:nvPr>
            <p:ph type="ctrTitle"/>
          </p:nvPr>
        </p:nvSpPr>
        <p:spPr>
          <a:xfrm>
            <a:off x="3331306" y="2253900"/>
            <a:ext cx="7606246" cy="635700"/>
          </a:xfrm>
        </p:spPr>
        <p:txBody>
          <a:bodyPr/>
          <a:lstStyle/>
          <a:p>
            <a:r>
              <a:rPr lang="en-US" sz="4000" dirty="0">
                <a:latin typeface="Montserrat" panose="00000500000000000000" pitchFamily="2" charset="0"/>
              </a:rPr>
              <a:t>Do I Need a License? </a:t>
            </a:r>
          </a:p>
        </p:txBody>
      </p:sp>
      <p:sp>
        <p:nvSpPr>
          <p:cNvPr id="5" name="Slide Number Placeholder 4">
            <a:extLst>
              <a:ext uri="{FF2B5EF4-FFF2-40B4-BE49-F238E27FC236}">
                <a16:creationId xmlns:a16="http://schemas.microsoft.com/office/drawing/2014/main" id="{DD1C1A60-A7DF-45F0-B5A0-2B3C46D831C6}"/>
              </a:ext>
            </a:extLst>
          </p:cNvPr>
          <p:cNvSpPr>
            <a:spLocks noGrp="1"/>
          </p:cNvSpPr>
          <p:nvPr>
            <p:ph type="sldNum" idx="4294967295"/>
          </p:nvPr>
        </p:nvSpPr>
        <p:spPr>
          <a:xfrm>
            <a:off x="0" y="4718050"/>
            <a:ext cx="369888" cy="252413"/>
          </a:xfrm>
        </p:spPr>
        <p:txBody>
          <a:bodyPr/>
          <a:lstStyle/>
          <a:p>
            <a:pPr marL="0" lvl="0" indent="0" algn="l" rtl="0">
              <a:spcBef>
                <a:spcPts val="0"/>
              </a:spcBef>
              <a:spcAft>
                <a:spcPts val="0"/>
              </a:spcAft>
              <a:buNone/>
            </a:pPr>
            <a:fld id="{00000000-1234-1234-1234-123412341234}" type="slidenum">
              <a:rPr lang="en" smtClean="0"/>
              <a:t>4</a:t>
            </a:fld>
            <a:endParaRPr lang="en" dirty="0"/>
          </a:p>
        </p:txBody>
      </p:sp>
      <p:sp>
        <p:nvSpPr>
          <p:cNvPr id="16" name="Google Shape;216;p17">
            <a:extLst>
              <a:ext uri="{FF2B5EF4-FFF2-40B4-BE49-F238E27FC236}">
                <a16:creationId xmlns:a16="http://schemas.microsoft.com/office/drawing/2014/main" id="{C8DC5D8E-DB07-4C26-80F6-232DA2BA6F04}"/>
              </a:ext>
            </a:extLst>
          </p:cNvPr>
          <p:cNvSpPr txBox="1"/>
          <p:nvPr/>
        </p:nvSpPr>
        <p:spPr>
          <a:xfrm>
            <a:off x="0" y="0"/>
            <a:ext cx="1554600" cy="5143500"/>
          </a:xfrm>
          <a:prstGeom prst="rect">
            <a:avLst/>
          </a:prstGeom>
          <a:noFill/>
          <a:ln>
            <a:noFill/>
          </a:ln>
          <a:effectLst>
            <a:outerShdw blurRad="114300" dist="38100" dir="5400000" algn="bl" rotWithShape="0">
              <a:schemeClr val="accent6">
                <a:alpha val="23000"/>
              </a:schemeClr>
            </a:outerShdw>
          </a:effectLst>
        </p:spPr>
        <p:txBody>
          <a:bodyPr spcFirstLastPara="1" wrap="square" lIns="91425" tIns="91425" rIns="91425" bIns="91425" anchor="ctr" anchorCtr="0">
            <a:noAutofit/>
          </a:bodyPr>
          <a:lstStyle/>
          <a:p>
            <a:pPr marL="0" lvl="0" indent="0" algn="ctr" rtl="0">
              <a:lnSpc>
                <a:spcPct val="90000"/>
              </a:lnSpc>
              <a:spcBef>
                <a:spcPts val="0"/>
              </a:spcBef>
              <a:spcAft>
                <a:spcPts val="0"/>
              </a:spcAft>
              <a:buNone/>
            </a:pPr>
            <a:r>
              <a:rPr lang="en" sz="7200" b="1" dirty="0">
                <a:solidFill>
                  <a:schemeClr val="lt1"/>
                </a:solidFill>
                <a:latin typeface="Montserrat" panose="00000500000000000000" pitchFamily="2" charset="0"/>
                <a:ea typeface="IBM Plex Serif"/>
                <a:cs typeface="IBM Plex Serif"/>
                <a:sym typeface="IBM Plex Serif"/>
              </a:rPr>
              <a:t>1</a:t>
            </a:r>
            <a:endParaRPr sz="7200" dirty="0">
              <a:solidFill>
                <a:schemeClr val="lt1"/>
              </a:solidFill>
              <a:latin typeface="Montserrat" panose="00000500000000000000" pitchFamily="2" charset="0"/>
              <a:ea typeface="IBM Plex Sans"/>
              <a:cs typeface="IBM Plex Sans"/>
              <a:sym typeface="IBM Plex Sans"/>
            </a:endParaRPr>
          </a:p>
        </p:txBody>
      </p:sp>
      <p:sp>
        <p:nvSpPr>
          <p:cNvPr id="17" name="Rectangle: Rounded Corners 16">
            <a:extLst>
              <a:ext uri="{FF2B5EF4-FFF2-40B4-BE49-F238E27FC236}">
                <a16:creationId xmlns:a16="http://schemas.microsoft.com/office/drawing/2014/main" id="{A38D0808-0D7C-4D04-91AA-23CB6F4B426A}"/>
              </a:ext>
            </a:extLst>
          </p:cNvPr>
          <p:cNvSpPr/>
          <p:nvPr/>
        </p:nvSpPr>
        <p:spPr>
          <a:xfrm>
            <a:off x="167700" y="173037"/>
            <a:ext cx="1219200" cy="1023127"/>
          </a:xfrm>
          <a:prstGeom prst="roundRect">
            <a:avLst>
              <a:gd name="adj" fmla="val 10000"/>
            </a:avLst>
          </a:prstGeom>
          <a:blipFill>
            <a:blip r:embed="rId3">
              <a:extLst>
                <a:ext uri="{28A0092B-C50C-407E-A947-70E740481C1C}">
                  <a14:useLocalDpi xmlns:a14="http://schemas.microsoft.com/office/drawing/2010/main" val="0"/>
                </a:ext>
              </a:extLst>
            </a:blip>
            <a:srcRect/>
            <a:stretch>
              <a:fillRect t="-8000" b="-8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4705180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837473B0-CC2E-450A-ABE3-18F120FF3D39}">
                <a1611:picAttrSrcUrl xmlns:a1611="http://schemas.microsoft.com/office/drawing/2016/11/main" r:id="rId4"/>
              </a:ext>
            </a:extLst>
          </a:blip>
          <a:srcRect/>
          <a:stretch>
            <a:fillRect l="55000" t="-17000" r="-50000" b="-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16348-0DCD-4B0D-981F-AFD42159E679}"/>
              </a:ext>
            </a:extLst>
          </p:cNvPr>
          <p:cNvSpPr>
            <a:spLocks noGrp="1"/>
          </p:cNvSpPr>
          <p:nvPr>
            <p:ph type="title"/>
          </p:nvPr>
        </p:nvSpPr>
        <p:spPr>
          <a:xfrm>
            <a:off x="598500" y="2002849"/>
            <a:ext cx="3185100" cy="1137801"/>
          </a:xfrm>
        </p:spPr>
        <p:txBody>
          <a:bodyPr/>
          <a:lstStyle/>
          <a:p>
            <a:r>
              <a:rPr lang="en-US" sz="3600" dirty="0">
                <a:latin typeface="Montserrat" panose="00000500000000000000" pitchFamily="2" charset="0"/>
              </a:rPr>
              <a:t>Licensing Exemptions</a:t>
            </a:r>
          </a:p>
        </p:txBody>
      </p:sp>
      <p:sp>
        <p:nvSpPr>
          <p:cNvPr id="4" name="Slide Number Placeholder 3">
            <a:extLst>
              <a:ext uri="{FF2B5EF4-FFF2-40B4-BE49-F238E27FC236}">
                <a16:creationId xmlns:a16="http://schemas.microsoft.com/office/drawing/2014/main" id="{E5439BF3-D715-4DCC-B572-59BE0B40C908}"/>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5</a:t>
            </a:fld>
            <a:endParaRPr lang="en" dirty="0"/>
          </a:p>
        </p:txBody>
      </p:sp>
    </p:spTree>
    <p:extLst>
      <p:ext uri="{BB962C8B-B14F-4D97-AF65-F5344CB8AC3E}">
        <p14:creationId xmlns:p14="http://schemas.microsoft.com/office/powerpoint/2010/main" val="2328172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41F23-9FDC-430A-9FC2-07A36E12789B}"/>
              </a:ext>
            </a:extLst>
          </p:cNvPr>
          <p:cNvSpPr>
            <a:spLocks noGrp="1"/>
          </p:cNvSpPr>
          <p:nvPr>
            <p:ph type="title"/>
          </p:nvPr>
        </p:nvSpPr>
        <p:spPr>
          <a:xfrm>
            <a:off x="2338660" y="174172"/>
            <a:ext cx="6805340" cy="360552"/>
          </a:xfrm>
        </p:spPr>
        <p:txBody>
          <a:bodyPr/>
          <a:lstStyle/>
          <a:p>
            <a:pPr algn="ctr"/>
            <a:r>
              <a:rPr lang="en-US" dirty="0">
                <a:solidFill>
                  <a:schemeClr val="bg2">
                    <a:lumMod val="50000"/>
                  </a:schemeClr>
                </a:solidFill>
                <a:latin typeface="Montserrat" panose="00000500000000000000" pitchFamily="2" charset="0"/>
              </a:rPr>
              <a:t>A license is not require for: </a:t>
            </a:r>
          </a:p>
        </p:txBody>
      </p:sp>
      <p:sp>
        <p:nvSpPr>
          <p:cNvPr id="3" name="Slide Number Placeholder 2">
            <a:extLst>
              <a:ext uri="{FF2B5EF4-FFF2-40B4-BE49-F238E27FC236}">
                <a16:creationId xmlns:a16="http://schemas.microsoft.com/office/drawing/2014/main" id="{112CED1B-CEF1-4FB3-B015-F34CF97F955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6</a:t>
            </a:fld>
            <a:endParaRPr lang="en"/>
          </a:p>
        </p:txBody>
      </p:sp>
      <p:graphicFrame>
        <p:nvGraphicFramePr>
          <p:cNvPr id="8" name="Diagram 7">
            <a:extLst>
              <a:ext uri="{FF2B5EF4-FFF2-40B4-BE49-F238E27FC236}">
                <a16:creationId xmlns:a16="http://schemas.microsoft.com/office/drawing/2014/main" id="{FD93D7C9-651B-4A56-AA60-53EE53BE4004}"/>
              </a:ext>
            </a:extLst>
          </p:cNvPr>
          <p:cNvGraphicFramePr/>
          <p:nvPr>
            <p:extLst>
              <p:ext uri="{D42A27DB-BD31-4B8C-83A1-F6EECF244321}">
                <p14:modId xmlns:p14="http://schemas.microsoft.com/office/powerpoint/2010/main" val="759692754"/>
              </p:ext>
            </p:extLst>
          </p:nvPr>
        </p:nvGraphicFramePr>
        <p:xfrm>
          <a:off x="2587040" y="78015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813755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41F23-9FDC-430A-9FC2-07A36E12789B}"/>
              </a:ext>
            </a:extLst>
          </p:cNvPr>
          <p:cNvSpPr>
            <a:spLocks noGrp="1"/>
          </p:cNvSpPr>
          <p:nvPr>
            <p:ph type="title"/>
          </p:nvPr>
        </p:nvSpPr>
        <p:spPr>
          <a:xfrm>
            <a:off x="2338660" y="232230"/>
            <a:ext cx="6805340" cy="360552"/>
          </a:xfrm>
        </p:spPr>
        <p:txBody>
          <a:bodyPr/>
          <a:lstStyle/>
          <a:p>
            <a:pPr algn="ctr"/>
            <a:r>
              <a:rPr lang="en-US" dirty="0">
                <a:solidFill>
                  <a:schemeClr val="bg2">
                    <a:lumMod val="50000"/>
                  </a:schemeClr>
                </a:solidFill>
                <a:latin typeface="Montserrat" panose="00000500000000000000" pitchFamily="2" charset="0"/>
              </a:rPr>
              <a:t>A license is not require for: </a:t>
            </a:r>
          </a:p>
        </p:txBody>
      </p:sp>
      <p:sp>
        <p:nvSpPr>
          <p:cNvPr id="3" name="Slide Number Placeholder 2">
            <a:extLst>
              <a:ext uri="{FF2B5EF4-FFF2-40B4-BE49-F238E27FC236}">
                <a16:creationId xmlns:a16="http://schemas.microsoft.com/office/drawing/2014/main" id="{112CED1B-CEF1-4FB3-B015-F34CF97F955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7</a:t>
            </a:fld>
            <a:endParaRPr lang="en"/>
          </a:p>
        </p:txBody>
      </p:sp>
      <p:graphicFrame>
        <p:nvGraphicFramePr>
          <p:cNvPr id="8" name="Diagram 7">
            <a:extLst>
              <a:ext uri="{FF2B5EF4-FFF2-40B4-BE49-F238E27FC236}">
                <a16:creationId xmlns:a16="http://schemas.microsoft.com/office/drawing/2014/main" id="{FD93D7C9-651B-4A56-AA60-53EE53BE4004}"/>
              </a:ext>
            </a:extLst>
          </p:cNvPr>
          <p:cNvGraphicFramePr/>
          <p:nvPr>
            <p:extLst>
              <p:ext uri="{D42A27DB-BD31-4B8C-83A1-F6EECF244321}">
                <p14:modId xmlns:p14="http://schemas.microsoft.com/office/powerpoint/2010/main" val="749984703"/>
              </p:ext>
            </p:extLst>
          </p:nvPr>
        </p:nvGraphicFramePr>
        <p:xfrm>
          <a:off x="2587040" y="90570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365967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41F23-9FDC-430A-9FC2-07A36E12789B}"/>
              </a:ext>
            </a:extLst>
          </p:cNvPr>
          <p:cNvSpPr>
            <a:spLocks noGrp="1"/>
          </p:cNvSpPr>
          <p:nvPr>
            <p:ph type="title"/>
          </p:nvPr>
        </p:nvSpPr>
        <p:spPr>
          <a:xfrm>
            <a:off x="2440260" y="210947"/>
            <a:ext cx="6805340" cy="360552"/>
          </a:xfrm>
        </p:spPr>
        <p:txBody>
          <a:bodyPr/>
          <a:lstStyle/>
          <a:p>
            <a:pPr algn="ctr"/>
            <a:r>
              <a:rPr lang="en-US" dirty="0">
                <a:solidFill>
                  <a:schemeClr val="bg2">
                    <a:lumMod val="50000"/>
                  </a:schemeClr>
                </a:solidFill>
                <a:latin typeface="Montserrat" panose="00000500000000000000" pitchFamily="2" charset="0"/>
              </a:rPr>
              <a:t>A license is not require for: </a:t>
            </a:r>
          </a:p>
        </p:txBody>
      </p:sp>
      <p:sp>
        <p:nvSpPr>
          <p:cNvPr id="3" name="Slide Number Placeholder 2">
            <a:extLst>
              <a:ext uri="{FF2B5EF4-FFF2-40B4-BE49-F238E27FC236}">
                <a16:creationId xmlns:a16="http://schemas.microsoft.com/office/drawing/2014/main" id="{112CED1B-CEF1-4FB3-B015-F34CF97F955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8</a:t>
            </a:fld>
            <a:endParaRPr lang="en"/>
          </a:p>
        </p:txBody>
      </p:sp>
      <p:graphicFrame>
        <p:nvGraphicFramePr>
          <p:cNvPr id="8" name="Diagram 7">
            <a:extLst>
              <a:ext uri="{FF2B5EF4-FFF2-40B4-BE49-F238E27FC236}">
                <a16:creationId xmlns:a16="http://schemas.microsoft.com/office/drawing/2014/main" id="{FD93D7C9-651B-4A56-AA60-53EE53BE4004}"/>
              </a:ext>
            </a:extLst>
          </p:cNvPr>
          <p:cNvGraphicFramePr/>
          <p:nvPr>
            <p:extLst>
              <p:ext uri="{D42A27DB-BD31-4B8C-83A1-F6EECF244321}">
                <p14:modId xmlns:p14="http://schemas.microsoft.com/office/powerpoint/2010/main" val="3998015492"/>
              </p:ext>
            </p:extLst>
          </p:nvPr>
        </p:nvGraphicFramePr>
        <p:xfrm>
          <a:off x="2587040" y="868553"/>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605583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41F23-9FDC-430A-9FC2-07A36E12789B}"/>
              </a:ext>
            </a:extLst>
          </p:cNvPr>
          <p:cNvSpPr>
            <a:spLocks noGrp="1"/>
          </p:cNvSpPr>
          <p:nvPr>
            <p:ph type="title"/>
          </p:nvPr>
        </p:nvSpPr>
        <p:spPr>
          <a:xfrm>
            <a:off x="2172857" y="173795"/>
            <a:ext cx="7189507" cy="794808"/>
          </a:xfrm>
        </p:spPr>
        <p:txBody>
          <a:bodyPr/>
          <a:lstStyle/>
          <a:p>
            <a:pPr algn="ctr"/>
            <a:r>
              <a:rPr lang="en-US" sz="2000" dirty="0">
                <a:solidFill>
                  <a:schemeClr val="tx1">
                    <a:lumMod val="50000"/>
                  </a:schemeClr>
                </a:solidFill>
                <a:latin typeface="Montserrat" panose="00000500000000000000" pitchFamily="2" charset="0"/>
              </a:rPr>
              <a:t>What is a “Special Organization Serving Meals”</a:t>
            </a:r>
            <a:br>
              <a:rPr lang="en-US" dirty="0">
                <a:solidFill>
                  <a:schemeClr val="tx1">
                    <a:lumMod val="50000"/>
                  </a:schemeClr>
                </a:solidFill>
                <a:latin typeface="Montserrat" panose="00000500000000000000" pitchFamily="2" charset="0"/>
              </a:rPr>
            </a:br>
            <a:endParaRPr lang="en-US" dirty="0">
              <a:solidFill>
                <a:schemeClr val="tx1">
                  <a:lumMod val="50000"/>
                </a:schemeClr>
              </a:solidFill>
              <a:latin typeface="Montserrat" panose="00000500000000000000" pitchFamily="2" charset="0"/>
            </a:endParaRPr>
          </a:p>
        </p:txBody>
      </p:sp>
      <p:sp>
        <p:nvSpPr>
          <p:cNvPr id="3" name="Slide Number Placeholder 2">
            <a:extLst>
              <a:ext uri="{FF2B5EF4-FFF2-40B4-BE49-F238E27FC236}">
                <a16:creationId xmlns:a16="http://schemas.microsoft.com/office/drawing/2014/main" id="{112CED1B-CEF1-4FB3-B015-F34CF97F955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9</a:t>
            </a:fld>
            <a:endParaRPr lang="en"/>
          </a:p>
        </p:txBody>
      </p:sp>
      <p:sp>
        <p:nvSpPr>
          <p:cNvPr id="7" name="Google Shape;248;p20">
            <a:extLst>
              <a:ext uri="{FF2B5EF4-FFF2-40B4-BE49-F238E27FC236}">
                <a16:creationId xmlns:a16="http://schemas.microsoft.com/office/drawing/2014/main" id="{ACE8B364-3F76-4A52-A056-4C169178075E}"/>
              </a:ext>
            </a:extLst>
          </p:cNvPr>
          <p:cNvSpPr txBox="1">
            <a:spLocks/>
          </p:cNvSpPr>
          <p:nvPr/>
        </p:nvSpPr>
        <p:spPr>
          <a:xfrm>
            <a:off x="2599575" y="968604"/>
            <a:ext cx="5464200" cy="400110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19100" indent="-342900">
              <a:buClr>
                <a:schemeClr val="accent2"/>
              </a:buClr>
              <a:buSzPts val="2400"/>
              <a:buFont typeface="Arial" panose="020B0604020202020204" pitchFamily="34" charset="0"/>
              <a:buChar char="•"/>
            </a:pPr>
            <a:r>
              <a:rPr lang="en-US" sz="2000" dirty="0">
                <a:solidFill>
                  <a:schemeClr val="bg2">
                    <a:lumMod val="50000"/>
                  </a:schemeClr>
                </a:solidFill>
                <a:latin typeface="Montserrat" panose="00000500000000000000" pitchFamily="2" charset="0"/>
              </a:rPr>
              <a:t>Churches</a:t>
            </a:r>
          </a:p>
          <a:p>
            <a:pPr marL="76200">
              <a:buClr>
                <a:schemeClr val="accent2"/>
              </a:buClr>
              <a:buSzPts val="2400"/>
            </a:pPr>
            <a:endParaRPr lang="en-US" sz="2000" dirty="0">
              <a:solidFill>
                <a:schemeClr val="bg2">
                  <a:lumMod val="50000"/>
                </a:schemeClr>
              </a:solidFill>
              <a:latin typeface="Montserrat" panose="00000500000000000000" pitchFamily="2" charset="0"/>
            </a:endParaRPr>
          </a:p>
          <a:p>
            <a:pPr marL="419100" indent="-342900">
              <a:buClr>
                <a:schemeClr val="accent2"/>
              </a:buClr>
              <a:buSzPts val="2400"/>
              <a:buFont typeface="Arial" panose="020B0604020202020204" pitchFamily="34" charset="0"/>
              <a:buChar char="•"/>
            </a:pPr>
            <a:r>
              <a:rPr lang="en-US" sz="2000" dirty="0">
                <a:solidFill>
                  <a:schemeClr val="bg2">
                    <a:lumMod val="50000"/>
                  </a:schemeClr>
                </a:solidFill>
                <a:latin typeface="Montserrat" panose="00000500000000000000" pitchFamily="2" charset="0"/>
              </a:rPr>
              <a:t>Religious, fraternal, youth,</a:t>
            </a:r>
          </a:p>
          <a:p>
            <a:pPr marL="76200">
              <a:buClr>
                <a:schemeClr val="accent2"/>
              </a:buClr>
              <a:buSzPts val="2400"/>
            </a:pPr>
            <a:r>
              <a:rPr lang="en-US" sz="2000" dirty="0">
                <a:solidFill>
                  <a:schemeClr val="bg2">
                    <a:lumMod val="50000"/>
                  </a:schemeClr>
                </a:solidFill>
                <a:latin typeface="Montserrat" panose="00000500000000000000" pitchFamily="2" charset="0"/>
              </a:rPr>
              <a:t>     or patriotic organizations</a:t>
            </a:r>
          </a:p>
          <a:p>
            <a:pPr marL="76200">
              <a:buClr>
                <a:schemeClr val="accent2"/>
              </a:buClr>
              <a:buSzPts val="2400"/>
            </a:pPr>
            <a:endParaRPr lang="en-US" sz="2000" dirty="0">
              <a:solidFill>
                <a:schemeClr val="bg2">
                  <a:lumMod val="50000"/>
                </a:schemeClr>
              </a:solidFill>
              <a:latin typeface="Montserrat" panose="00000500000000000000" pitchFamily="2" charset="0"/>
            </a:endParaRPr>
          </a:p>
          <a:p>
            <a:pPr marL="419100" indent="-342900">
              <a:buClr>
                <a:schemeClr val="accent2"/>
              </a:buClr>
              <a:buSzPts val="2400"/>
              <a:buFont typeface="Arial" panose="020B0604020202020204" pitchFamily="34" charset="0"/>
              <a:buChar char="•"/>
            </a:pPr>
            <a:r>
              <a:rPr lang="en-US" sz="2000" dirty="0">
                <a:solidFill>
                  <a:schemeClr val="bg2">
                    <a:lumMod val="50000"/>
                  </a:schemeClr>
                </a:solidFill>
                <a:latin typeface="Montserrat" panose="00000500000000000000" pitchFamily="2" charset="0"/>
              </a:rPr>
              <a:t>Service clubs</a:t>
            </a:r>
          </a:p>
          <a:p>
            <a:pPr marL="76200">
              <a:buClr>
                <a:schemeClr val="accent2"/>
              </a:buClr>
              <a:buSzPts val="2400"/>
            </a:pPr>
            <a:endParaRPr lang="en-US" sz="2000" dirty="0">
              <a:solidFill>
                <a:schemeClr val="bg2">
                  <a:lumMod val="50000"/>
                </a:schemeClr>
              </a:solidFill>
              <a:latin typeface="Montserrat" panose="00000500000000000000" pitchFamily="2" charset="0"/>
            </a:endParaRPr>
          </a:p>
          <a:p>
            <a:pPr marL="419100" indent="-342900">
              <a:buClr>
                <a:schemeClr val="accent2"/>
              </a:buClr>
              <a:buSzPts val="2400"/>
              <a:buFont typeface="Arial" panose="020B0604020202020204" pitchFamily="34" charset="0"/>
              <a:buChar char="•"/>
            </a:pPr>
            <a:r>
              <a:rPr lang="en-US" sz="2000" dirty="0">
                <a:solidFill>
                  <a:schemeClr val="bg2">
                    <a:lumMod val="50000"/>
                  </a:schemeClr>
                </a:solidFill>
                <a:latin typeface="Montserrat" panose="00000500000000000000" pitchFamily="2" charset="0"/>
              </a:rPr>
              <a:t>Civic organizations </a:t>
            </a:r>
          </a:p>
          <a:p>
            <a:pPr marL="76200">
              <a:buClr>
                <a:schemeClr val="accent2"/>
              </a:buClr>
              <a:buSzPts val="2400"/>
            </a:pPr>
            <a:endParaRPr lang="en-US" sz="2000" dirty="0">
              <a:solidFill>
                <a:schemeClr val="bg2">
                  <a:lumMod val="50000"/>
                </a:schemeClr>
              </a:solidFill>
              <a:latin typeface="Montserrat" panose="00000500000000000000" pitchFamily="2" charset="0"/>
            </a:endParaRPr>
          </a:p>
          <a:p>
            <a:pPr marL="419100" indent="-342900">
              <a:buClr>
                <a:schemeClr val="accent2"/>
              </a:buClr>
              <a:buSzPts val="2400"/>
              <a:buFont typeface="Arial" panose="020B0604020202020204" pitchFamily="34" charset="0"/>
              <a:buChar char="•"/>
            </a:pPr>
            <a:r>
              <a:rPr lang="en-US" sz="2000" dirty="0">
                <a:solidFill>
                  <a:schemeClr val="bg2">
                    <a:lumMod val="50000"/>
                  </a:schemeClr>
                </a:solidFill>
                <a:latin typeface="Montserrat" panose="00000500000000000000" pitchFamily="2" charset="0"/>
              </a:rPr>
              <a:t>Non-profit organization</a:t>
            </a:r>
          </a:p>
          <a:p>
            <a:pPr marL="76200">
              <a:buClr>
                <a:schemeClr val="accent2"/>
              </a:buClr>
              <a:buSzPts val="2400"/>
            </a:pPr>
            <a:endParaRPr lang="en-US" sz="2000" dirty="0">
              <a:solidFill>
                <a:schemeClr val="bg2">
                  <a:lumMod val="50000"/>
                </a:schemeClr>
              </a:solidFill>
              <a:latin typeface="Montserrat" panose="00000500000000000000" pitchFamily="2" charset="0"/>
            </a:endParaRPr>
          </a:p>
          <a:p>
            <a:pPr marL="419100" indent="-342900">
              <a:buClr>
                <a:schemeClr val="accent2"/>
              </a:buClr>
              <a:buSzPts val="2400"/>
              <a:buFont typeface="Arial" panose="020B0604020202020204" pitchFamily="34" charset="0"/>
              <a:buChar char="•"/>
            </a:pPr>
            <a:r>
              <a:rPr lang="en-US" sz="2000" dirty="0">
                <a:solidFill>
                  <a:schemeClr val="bg2">
                    <a:lumMod val="50000"/>
                  </a:schemeClr>
                </a:solidFill>
                <a:latin typeface="Montserrat" panose="00000500000000000000" pitchFamily="2" charset="0"/>
              </a:rPr>
              <a:t>Sports team</a:t>
            </a:r>
          </a:p>
        </p:txBody>
      </p:sp>
      <p:pic>
        <p:nvPicPr>
          <p:cNvPr id="1028" name="Picture 4" descr="Kelsey Robinson Design">
            <a:extLst>
              <a:ext uri="{FF2B5EF4-FFF2-40B4-BE49-F238E27FC236}">
                <a16:creationId xmlns:a16="http://schemas.microsoft.com/office/drawing/2014/main" id="{B9B5C46D-457B-4ECF-9442-D07D14AA39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7932" y="1271451"/>
            <a:ext cx="2393592" cy="3698253"/>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a:extLst>
              <a:ext uri="{FF2B5EF4-FFF2-40B4-BE49-F238E27FC236}">
                <a16:creationId xmlns:a16="http://schemas.microsoft.com/office/drawing/2014/main" id="{6399E8D6-C52F-4CE6-99CD-5A027A86550D}"/>
              </a:ext>
            </a:extLst>
          </p:cNvPr>
          <p:cNvGrpSpPr/>
          <p:nvPr/>
        </p:nvGrpSpPr>
        <p:grpSpPr>
          <a:xfrm>
            <a:off x="4530879" y="4094232"/>
            <a:ext cx="360" cy="360"/>
            <a:chOff x="4530879" y="4094232"/>
            <a:chExt cx="360" cy="360"/>
          </a:xfrm>
        </p:grpSpPr>
        <mc:AlternateContent xmlns:mc="http://schemas.openxmlformats.org/markup-compatibility/2006" xmlns:p14="http://schemas.microsoft.com/office/powerpoint/2010/main" xmlns:aink="http://schemas.microsoft.com/office/drawing/2016/ink">
          <mc:Choice Requires="p14 aink">
            <p:contentPart p14:bwMode="auto" r:id="rId4">
              <p14:nvContentPartPr>
                <p14:cNvPr id="4" name="Ink 3">
                  <a:extLst>
                    <a:ext uri="{FF2B5EF4-FFF2-40B4-BE49-F238E27FC236}">
                      <a16:creationId xmlns:a16="http://schemas.microsoft.com/office/drawing/2014/main" id="{23C52AD9-E956-46D9-BEDA-8F3D3F103070}"/>
                    </a:ext>
                  </a:extLst>
                </p14:cNvPr>
                <p14:cNvContentPartPr/>
                <p14:nvPr/>
              </p14:nvContentPartPr>
              <p14:xfrm>
                <a:off x="4530879" y="4094232"/>
                <a:ext cx="360" cy="360"/>
              </p14:xfrm>
            </p:contentPart>
          </mc:Choice>
          <mc:Fallback xmlns="">
            <p:pic>
              <p:nvPicPr>
                <p:cNvPr id="4" name="Ink 3">
                  <a:extLst>
                    <a:ext uri="{FF2B5EF4-FFF2-40B4-BE49-F238E27FC236}">
                      <a16:creationId xmlns:a16="http://schemas.microsoft.com/office/drawing/2014/main" id="{23C52AD9-E956-46D9-BEDA-8F3D3F103070}"/>
                    </a:ext>
                  </a:extLst>
                </p:cNvPr>
                <p:cNvPicPr/>
                <p:nvPr/>
              </p:nvPicPr>
              <p:blipFill>
                <a:blip r:embed="rId5"/>
                <a:stretch>
                  <a:fillRect/>
                </a:stretch>
              </p:blipFill>
              <p:spPr>
                <a:xfrm>
                  <a:off x="4512879" y="3986232"/>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6">
              <p14:nvContentPartPr>
                <p14:cNvPr id="5" name="Ink 4">
                  <a:extLst>
                    <a:ext uri="{FF2B5EF4-FFF2-40B4-BE49-F238E27FC236}">
                      <a16:creationId xmlns:a16="http://schemas.microsoft.com/office/drawing/2014/main" id="{9D69BF1C-D874-4741-85F4-F87AEB2BBF5E}"/>
                    </a:ext>
                  </a:extLst>
                </p14:cNvPr>
                <p14:cNvContentPartPr/>
                <p14:nvPr/>
              </p14:nvContentPartPr>
              <p14:xfrm>
                <a:off x="4530879" y="4094232"/>
                <a:ext cx="360" cy="360"/>
              </p14:xfrm>
            </p:contentPart>
          </mc:Choice>
          <mc:Fallback xmlns="">
            <p:pic>
              <p:nvPicPr>
                <p:cNvPr id="5" name="Ink 4">
                  <a:extLst>
                    <a:ext uri="{FF2B5EF4-FFF2-40B4-BE49-F238E27FC236}">
                      <a16:creationId xmlns:a16="http://schemas.microsoft.com/office/drawing/2014/main" id="{9D69BF1C-D874-4741-85F4-F87AEB2BBF5E}"/>
                    </a:ext>
                  </a:extLst>
                </p:cNvPr>
                <p:cNvPicPr/>
                <p:nvPr/>
              </p:nvPicPr>
              <p:blipFill>
                <a:blip r:embed="rId5"/>
                <a:stretch>
                  <a:fillRect/>
                </a:stretch>
              </p:blipFill>
              <p:spPr>
                <a:xfrm>
                  <a:off x="4512879" y="3986232"/>
                  <a:ext cx="36000" cy="216000"/>
                </a:xfrm>
                <a:prstGeom prst="rect">
                  <a:avLst/>
                </a:prstGeom>
              </p:spPr>
            </p:pic>
          </mc:Fallback>
        </mc:AlternateContent>
      </p:grpSp>
      <mc:AlternateContent xmlns:mc="http://schemas.openxmlformats.org/markup-compatibility/2006" xmlns:p14="http://schemas.microsoft.com/office/powerpoint/2010/main" xmlns:aink="http://schemas.microsoft.com/office/drawing/2016/ink">
        <mc:Choice Requires="p14 aink">
          <p:contentPart p14:bwMode="auto" r:id="rId7">
            <p14:nvContentPartPr>
              <p14:cNvPr id="9" name="Ink 8">
                <a:extLst>
                  <a:ext uri="{FF2B5EF4-FFF2-40B4-BE49-F238E27FC236}">
                    <a16:creationId xmlns:a16="http://schemas.microsoft.com/office/drawing/2014/main" id="{B6409324-09F9-49C5-9F33-D0653E6435A6}"/>
                  </a:ext>
                </a:extLst>
              </p14:cNvPr>
              <p14:cNvContentPartPr/>
              <p14:nvPr/>
            </p14:nvContentPartPr>
            <p14:xfrm>
              <a:off x="6704888" y="4627794"/>
              <a:ext cx="658936" cy="216360"/>
            </p14:xfrm>
          </p:contentPart>
        </mc:Choice>
        <mc:Fallback xmlns="">
          <p:pic>
            <p:nvPicPr>
              <p:cNvPr id="9" name="Ink 8">
                <a:extLst>
                  <a:ext uri="{FF2B5EF4-FFF2-40B4-BE49-F238E27FC236}">
                    <a16:creationId xmlns:a16="http://schemas.microsoft.com/office/drawing/2014/main" id="{B6409324-09F9-49C5-9F33-D0653E6435A6}"/>
                  </a:ext>
                </a:extLst>
              </p:cNvPr>
              <p:cNvPicPr/>
              <p:nvPr/>
            </p:nvPicPr>
            <p:blipFill>
              <a:blip r:embed="rId8"/>
              <a:stretch>
                <a:fillRect/>
              </a:stretch>
            </p:blipFill>
            <p:spPr>
              <a:xfrm>
                <a:off x="6668900" y="4412153"/>
                <a:ext cx="730552" cy="647283"/>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9">
            <p14:nvContentPartPr>
              <p14:cNvPr id="10" name="Ink 9">
                <a:extLst>
                  <a:ext uri="{FF2B5EF4-FFF2-40B4-BE49-F238E27FC236}">
                    <a16:creationId xmlns:a16="http://schemas.microsoft.com/office/drawing/2014/main" id="{FF8A310A-ACAD-4729-9591-51830722CE37}"/>
                  </a:ext>
                </a:extLst>
              </p14:cNvPr>
              <p14:cNvContentPartPr/>
              <p14:nvPr/>
            </p14:nvContentPartPr>
            <p14:xfrm>
              <a:off x="6671625" y="4546275"/>
              <a:ext cx="725462" cy="244313"/>
            </p14:xfrm>
          </p:contentPart>
        </mc:Choice>
        <mc:Fallback xmlns="">
          <p:pic>
            <p:nvPicPr>
              <p:cNvPr id="10" name="Ink 9">
                <a:extLst>
                  <a:ext uri="{FF2B5EF4-FFF2-40B4-BE49-F238E27FC236}">
                    <a16:creationId xmlns:a16="http://schemas.microsoft.com/office/drawing/2014/main" id="{FF8A310A-ACAD-4729-9591-51830722CE37}"/>
                  </a:ext>
                </a:extLst>
              </p:cNvPr>
              <p:cNvPicPr/>
              <p:nvPr/>
            </p:nvPicPr>
            <p:blipFill>
              <a:blip r:embed="rId10"/>
              <a:stretch>
                <a:fillRect/>
              </a:stretch>
            </p:blipFill>
            <p:spPr>
              <a:xfrm>
                <a:off x="6608651" y="4168471"/>
                <a:ext cx="851050" cy="9995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1">
            <p14:nvContentPartPr>
              <p14:cNvPr id="13" name="Ink 12">
                <a:extLst>
                  <a:ext uri="{FF2B5EF4-FFF2-40B4-BE49-F238E27FC236}">
                    <a16:creationId xmlns:a16="http://schemas.microsoft.com/office/drawing/2014/main" id="{8857AC0F-0456-4C20-8485-40E0953CF79D}"/>
                  </a:ext>
                </a:extLst>
              </p14:cNvPr>
              <p14:cNvContentPartPr/>
              <p14:nvPr/>
            </p14:nvContentPartPr>
            <p14:xfrm flipV="1">
              <a:off x="6704888" y="1416684"/>
              <a:ext cx="516960" cy="45719"/>
            </p14:xfrm>
          </p:contentPart>
        </mc:Choice>
        <mc:Fallback xmlns="">
          <p:pic>
            <p:nvPicPr>
              <p:cNvPr id="13" name="Ink 12">
                <a:extLst>
                  <a:ext uri="{FF2B5EF4-FFF2-40B4-BE49-F238E27FC236}">
                    <a16:creationId xmlns:a16="http://schemas.microsoft.com/office/drawing/2014/main" id="{8857AC0F-0456-4C20-8485-40E0953CF79D}"/>
                  </a:ext>
                </a:extLst>
              </p:cNvPr>
              <p:cNvPicPr/>
              <p:nvPr/>
            </p:nvPicPr>
            <p:blipFill>
              <a:blip r:embed="rId12"/>
              <a:stretch>
                <a:fillRect/>
              </a:stretch>
            </p:blipFill>
            <p:spPr>
              <a:xfrm>
                <a:off x="6642248" y="1039052"/>
                <a:ext cx="642600" cy="801342"/>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3">
            <p14:nvContentPartPr>
              <p14:cNvPr id="14" name="Ink 13">
                <a:extLst>
                  <a:ext uri="{FF2B5EF4-FFF2-40B4-BE49-F238E27FC236}">
                    <a16:creationId xmlns:a16="http://schemas.microsoft.com/office/drawing/2014/main" id="{5ADD4465-2067-49C4-932A-57789E5D2BF8}"/>
                  </a:ext>
                </a:extLst>
              </p14:cNvPr>
              <p14:cNvContentPartPr/>
              <p14:nvPr/>
            </p14:nvContentPartPr>
            <p14:xfrm>
              <a:off x="6674730" y="1390886"/>
              <a:ext cx="1073899" cy="97313"/>
            </p14:xfrm>
          </p:contentPart>
        </mc:Choice>
        <mc:Fallback xmlns="">
          <p:pic>
            <p:nvPicPr>
              <p:cNvPr id="14" name="Ink 13">
                <a:extLst>
                  <a:ext uri="{FF2B5EF4-FFF2-40B4-BE49-F238E27FC236}">
                    <a16:creationId xmlns:a16="http://schemas.microsoft.com/office/drawing/2014/main" id="{5ADD4465-2067-49C4-932A-57789E5D2BF8}"/>
                  </a:ext>
                </a:extLst>
              </p:cNvPr>
              <p:cNvPicPr/>
              <p:nvPr/>
            </p:nvPicPr>
            <p:blipFill>
              <a:blip r:embed="rId14"/>
              <a:stretch>
                <a:fillRect/>
              </a:stretch>
            </p:blipFill>
            <p:spPr>
              <a:xfrm>
                <a:off x="6611729" y="1013843"/>
                <a:ext cx="1199541" cy="851040"/>
              </a:xfrm>
              <a:prstGeom prst="rect">
                <a:avLst/>
              </a:prstGeom>
            </p:spPr>
          </p:pic>
        </mc:Fallback>
      </mc:AlternateContent>
    </p:spTree>
    <p:extLst>
      <p:ext uri="{BB962C8B-B14F-4D97-AF65-F5344CB8AC3E}">
        <p14:creationId xmlns:p14="http://schemas.microsoft.com/office/powerpoint/2010/main" val="2961278168"/>
      </p:ext>
    </p:extLst>
  </p:cSld>
  <p:clrMapOvr>
    <a:masterClrMapping/>
  </p:clrMapOvr>
</p:sld>
</file>

<file path=ppt/theme/theme1.xml><?xml version="1.0" encoding="utf-8"?>
<a:theme xmlns:a="http://schemas.openxmlformats.org/drawingml/2006/main" name="Exeter template">
  <a:themeElements>
    <a:clrScheme name="Custom 347">
      <a:dk1>
        <a:srgbClr val="3E4655"/>
      </a:dk1>
      <a:lt1>
        <a:srgbClr val="FFFFFF"/>
      </a:lt1>
      <a:dk2>
        <a:srgbClr val="746F7E"/>
      </a:dk2>
      <a:lt2>
        <a:srgbClr val="EAECF0"/>
      </a:lt2>
      <a:accent1>
        <a:srgbClr val="FFB900"/>
      </a:accent1>
      <a:accent2>
        <a:srgbClr val="F78300"/>
      </a:accent2>
      <a:accent3>
        <a:srgbClr val="D6516E"/>
      </a:accent3>
      <a:accent4>
        <a:srgbClr val="807DAF"/>
      </a:accent4>
      <a:accent5>
        <a:srgbClr val="93AECF"/>
      </a:accent5>
      <a:accent6>
        <a:srgbClr val="7E0808"/>
      </a:accent6>
      <a:hlink>
        <a:srgbClr val="383344"/>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718</TotalTime>
  <Words>1120</Words>
  <Application>Microsoft Office PowerPoint</Application>
  <PresentationFormat>On-screen Show (16:9)</PresentationFormat>
  <Paragraphs>118</Paragraphs>
  <Slides>18</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IBM Plex Sans</vt:lpstr>
      <vt:lpstr>IBM Plex Serif</vt:lpstr>
      <vt:lpstr>Montserrat</vt:lpstr>
      <vt:lpstr>Wingdings</vt:lpstr>
      <vt:lpstr>Exeter template</vt:lpstr>
      <vt:lpstr>Temporary Event Training: Licensing </vt:lpstr>
      <vt:lpstr>Training Objectives </vt:lpstr>
      <vt:lpstr>What is a Temporary Event? </vt:lpstr>
      <vt:lpstr>Do I Need a License? </vt:lpstr>
      <vt:lpstr>Licensing Exemptions</vt:lpstr>
      <vt:lpstr>A license is not require for: </vt:lpstr>
      <vt:lpstr>A license is not require for: </vt:lpstr>
      <vt:lpstr>A license is not require for: </vt:lpstr>
      <vt:lpstr>What is a “Special Organization Serving Meals” </vt:lpstr>
      <vt:lpstr>For all other Scenarios:</vt:lpstr>
      <vt:lpstr>PowerPoint Presentation</vt:lpstr>
      <vt:lpstr>Application Submittal</vt:lpstr>
      <vt:lpstr>License application can be completed: </vt:lpstr>
      <vt:lpstr>PowerPoint Presentation</vt:lpstr>
      <vt:lpstr>Obtain Your License</vt:lpstr>
      <vt:lpstr>PowerPoint Presentation</vt:lpstr>
      <vt:lpstr>You must have a physical paper copy of your license on hand at every event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Set Up a Temporary Booth  Part 1: Construction and Health &amp; Hygiene</dc:title>
  <dc:creator>Sadie Schuldt</dc:creator>
  <cp:lastModifiedBy>Sadie Schuldt</cp:lastModifiedBy>
  <cp:revision>39</cp:revision>
  <dcterms:modified xsi:type="dcterms:W3CDTF">2022-04-16T19:47:14Z</dcterms:modified>
</cp:coreProperties>
</file>