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0" r:id="rId1"/>
  </p:sldMasterIdLst>
  <p:notesMasterIdLst>
    <p:notesMasterId r:id="rId10"/>
  </p:notesMasterIdLst>
  <p:sldIdLst>
    <p:sldId id="256" r:id="rId2"/>
    <p:sldId id="304" r:id="rId3"/>
    <p:sldId id="305" r:id="rId4"/>
    <p:sldId id="308" r:id="rId5"/>
    <p:sldId id="306" r:id="rId6"/>
    <p:sldId id="309" r:id="rId7"/>
    <p:sldId id="310" r:id="rId8"/>
    <p:sldId id="275" r:id="rId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604C789-ED6B-45A1-A7F2-F07F8EDDDC04}">
  <a:tblStyle styleId="{D604C789-ED6B-45A1-A7F2-F07F8EDDDC04}"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093C2F8-9693-4229-8D5A-0EC416FF441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165" autoAdjust="0"/>
  </p:normalViewPr>
  <p:slideViewPr>
    <p:cSldViewPr snapToGrid="0">
      <p:cViewPr varScale="1">
        <p:scale>
          <a:sx n="62" d="100"/>
          <a:sy n="62" d="100"/>
        </p:scale>
        <p:origin x="89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die Schuldt" userId="de99ec1655bc62ec" providerId="LiveId" clId="{EEFB2F1B-68EF-46BB-B762-790D6B295109}"/>
    <pc:docChg chg="custSel delSld modSld">
      <pc:chgData name="Sadie Schuldt" userId="de99ec1655bc62ec" providerId="LiveId" clId="{EEFB2F1B-68EF-46BB-B762-790D6B295109}" dt="2022-04-02T22:17:28.924" v="661" actId="20577"/>
      <pc:docMkLst>
        <pc:docMk/>
      </pc:docMkLst>
      <pc:sldChg chg="addSp modSp mod setBg modNotesTx">
        <pc:chgData name="Sadie Schuldt" userId="de99ec1655bc62ec" providerId="LiveId" clId="{EEFB2F1B-68EF-46BB-B762-790D6B295109}" dt="2022-03-30T20:23:07.136" v="607" actId="207"/>
        <pc:sldMkLst>
          <pc:docMk/>
          <pc:sldMk cId="0" sldId="256"/>
        </pc:sldMkLst>
        <pc:spChg chg="mod">
          <ac:chgData name="Sadie Schuldt" userId="de99ec1655bc62ec" providerId="LiveId" clId="{EEFB2F1B-68EF-46BB-B762-790D6B295109}" dt="2022-03-30T17:42:52.082" v="187" actId="20577"/>
          <ac:spMkLst>
            <pc:docMk/>
            <pc:sldMk cId="0" sldId="256"/>
            <ac:spMk id="193" creationId="{00000000-0000-0000-0000-000000000000}"/>
          </ac:spMkLst>
        </pc:spChg>
        <pc:picChg chg="add mod">
          <ac:chgData name="Sadie Schuldt" userId="de99ec1655bc62ec" providerId="LiveId" clId="{EEFB2F1B-68EF-46BB-B762-790D6B295109}" dt="2022-03-30T20:23:07.136" v="607" actId="207"/>
          <ac:picMkLst>
            <pc:docMk/>
            <pc:sldMk cId="0" sldId="256"/>
            <ac:picMk id="3" creationId="{A66FE564-0102-4EE8-B7D2-0FC49DACDDCC}"/>
          </ac:picMkLst>
        </pc:picChg>
      </pc:sldChg>
      <pc:sldChg chg="modSp mod">
        <pc:chgData name="Sadie Schuldt" userId="de99ec1655bc62ec" providerId="LiveId" clId="{EEFB2F1B-68EF-46BB-B762-790D6B295109}" dt="2022-03-30T20:23:41.126" v="611" actId="404"/>
        <pc:sldMkLst>
          <pc:docMk/>
          <pc:sldMk cId="3315947110" sldId="305"/>
        </pc:sldMkLst>
        <pc:spChg chg="mod">
          <ac:chgData name="Sadie Schuldt" userId="de99ec1655bc62ec" providerId="LiveId" clId="{EEFB2F1B-68EF-46BB-B762-790D6B295109}" dt="2022-03-30T20:23:41.126" v="611" actId="404"/>
          <ac:spMkLst>
            <pc:docMk/>
            <pc:sldMk cId="3315947110" sldId="305"/>
            <ac:spMk id="7" creationId="{D9E30195-C0DE-4EF2-ADEF-6E36762DBB69}"/>
          </ac:spMkLst>
        </pc:spChg>
        <pc:picChg chg="mod">
          <ac:chgData name="Sadie Schuldt" userId="de99ec1655bc62ec" providerId="LiveId" clId="{EEFB2F1B-68EF-46BB-B762-790D6B295109}" dt="2022-03-30T20:23:30.021" v="608" actId="1440"/>
          <ac:picMkLst>
            <pc:docMk/>
            <pc:sldMk cId="3315947110" sldId="305"/>
            <ac:picMk id="6" creationId="{03F5D6F2-9F7E-448C-AE80-304538F6E4CE}"/>
          </ac:picMkLst>
        </pc:picChg>
      </pc:sldChg>
      <pc:sldChg chg="delSp modSp">
        <pc:chgData name="Sadie Schuldt" userId="de99ec1655bc62ec" providerId="LiveId" clId="{EEFB2F1B-68EF-46BB-B762-790D6B295109}" dt="2022-03-30T20:28:10.569" v="642" actId="478"/>
        <pc:sldMkLst>
          <pc:docMk/>
          <pc:sldMk cId="1554073107" sldId="306"/>
        </pc:sldMkLst>
        <pc:graphicFrameChg chg="mod">
          <ac:chgData name="Sadie Schuldt" userId="de99ec1655bc62ec" providerId="LiveId" clId="{EEFB2F1B-68EF-46BB-B762-790D6B295109}" dt="2022-03-30T20:25:13.401" v="621"/>
          <ac:graphicFrameMkLst>
            <pc:docMk/>
            <pc:sldMk cId="1554073107" sldId="306"/>
            <ac:graphicFrameMk id="7" creationId="{1181A006-1D0F-4506-9CFA-E47AE054FD31}"/>
          </ac:graphicFrameMkLst>
        </pc:graphicFrameChg>
        <pc:picChg chg="del mod">
          <ac:chgData name="Sadie Schuldt" userId="de99ec1655bc62ec" providerId="LiveId" clId="{EEFB2F1B-68EF-46BB-B762-790D6B295109}" dt="2022-03-30T20:28:10.569" v="642" actId="478"/>
          <ac:picMkLst>
            <pc:docMk/>
            <pc:sldMk cId="1554073107" sldId="306"/>
            <ac:picMk id="1026" creationId="{DDAD2C12-4D0F-411A-950A-C2B64EF9B92F}"/>
          </ac:picMkLst>
        </pc:picChg>
      </pc:sldChg>
      <pc:sldChg chg="del">
        <pc:chgData name="Sadie Schuldt" userId="de99ec1655bc62ec" providerId="LiveId" clId="{EEFB2F1B-68EF-46BB-B762-790D6B295109}" dt="2022-03-30T16:27:33.248" v="185" actId="47"/>
        <pc:sldMkLst>
          <pc:docMk/>
          <pc:sldMk cId="1130010490" sldId="307"/>
        </pc:sldMkLst>
      </pc:sldChg>
      <pc:sldChg chg="modNotesTx">
        <pc:chgData name="Sadie Schuldt" userId="de99ec1655bc62ec" providerId="LiveId" clId="{EEFB2F1B-68EF-46BB-B762-790D6B295109}" dt="2022-04-02T22:16:54.172" v="646" actId="20577"/>
        <pc:sldMkLst>
          <pc:docMk/>
          <pc:sldMk cId="2536470964" sldId="308"/>
        </pc:sldMkLst>
      </pc:sldChg>
      <pc:sldChg chg="addSp delSp modSp">
        <pc:chgData name="Sadie Schuldt" userId="de99ec1655bc62ec" providerId="LiveId" clId="{EEFB2F1B-68EF-46BB-B762-790D6B295109}" dt="2022-03-30T20:28:14.855" v="643" actId="478"/>
        <pc:sldMkLst>
          <pc:docMk/>
          <pc:sldMk cId="2474535920" sldId="309"/>
        </pc:sldMkLst>
        <pc:graphicFrameChg chg="mod">
          <ac:chgData name="Sadie Schuldt" userId="de99ec1655bc62ec" providerId="LiveId" clId="{EEFB2F1B-68EF-46BB-B762-790D6B295109}" dt="2022-03-30T20:26:11.862" v="626" actId="207"/>
          <ac:graphicFrameMkLst>
            <pc:docMk/>
            <pc:sldMk cId="2474535920" sldId="309"/>
            <ac:graphicFrameMk id="7" creationId="{1181A006-1D0F-4506-9CFA-E47AE054FD31}"/>
          </ac:graphicFrameMkLst>
        </pc:graphicFrameChg>
        <pc:picChg chg="add del mod">
          <ac:chgData name="Sadie Schuldt" userId="de99ec1655bc62ec" providerId="LiveId" clId="{EEFB2F1B-68EF-46BB-B762-790D6B295109}" dt="2022-03-30T20:28:14.855" v="643" actId="478"/>
          <ac:picMkLst>
            <pc:docMk/>
            <pc:sldMk cId="2474535920" sldId="309"/>
            <ac:picMk id="6" creationId="{E3319E92-72A9-423F-A5F3-01B1F0A197AB}"/>
          </ac:picMkLst>
        </pc:picChg>
        <pc:picChg chg="del">
          <ac:chgData name="Sadie Schuldt" userId="de99ec1655bc62ec" providerId="LiveId" clId="{EEFB2F1B-68EF-46BB-B762-790D6B295109}" dt="2022-03-30T20:26:33.844" v="627" actId="478"/>
          <ac:picMkLst>
            <pc:docMk/>
            <pc:sldMk cId="2474535920" sldId="309"/>
            <ac:picMk id="1026" creationId="{DDAD2C12-4D0F-411A-950A-C2B64EF9B92F}"/>
          </ac:picMkLst>
        </pc:picChg>
      </pc:sldChg>
      <pc:sldChg chg="modSp modNotesTx">
        <pc:chgData name="Sadie Schuldt" userId="de99ec1655bc62ec" providerId="LiveId" clId="{EEFB2F1B-68EF-46BB-B762-790D6B295109}" dt="2022-04-02T22:17:28.924" v="661" actId="20577"/>
        <pc:sldMkLst>
          <pc:docMk/>
          <pc:sldMk cId="2372648708" sldId="310"/>
        </pc:sldMkLst>
        <pc:graphicFrameChg chg="mod">
          <ac:chgData name="Sadie Schuldt" userId="de99ec1655bc62ec" providerId="LiveId" clId="{EEFB2F1B-68EF-46BB-B762-790D6B295109}" dt="2022-03-30T20:27:52.977" v="641" actId="207"/>
          <ac:graphicFrameMkLst>
            <pc:docMk/>
            <pc:sldMk cId="2372648708" sldId="310"/>
            <ac:graphicFrameMk id="7" creationId="{1181A006-1D0F-4506-9CFA-E47AE054FD31}"/>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D2F0D9-A8A3-442B-82F5-14BFB0E21CEA}"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3D77080A-1075-47B7-B851-C691F6376EE2}" type="pres">
      <dgm:prSet presAssocID="{84D2F0D9-A8A3-442B-82F5-14BFB0E21CEA}" presName="linear" presStyleCnt="0">
        <dgm:presLayoutVars>
          <dgm:dir/>
          <dgm:resizeHandles val="exact"/>
        </dgm:presLayoutVars>
      </dgm:prSet>
      <dgm:spPr/>
    </dgm:pt>
  </dgm:ptLst>
  <dgm:cxnLst>
    <dgm:cxn modelId="{07F8A93F-69B7-406A-9E4A-E4D4BA5B5DBF}" type="presOf" srcId="{84D2F0D9-A8A3-442B-82F5-14BFB0E21CEA}" destId="{3D77080A-1075-47B7-B851-C691F6376EE2}" srcOrd="0"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7F62600-8A1C-478B-BFDA-7E9D367B919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A8D5B32E-FF0A-4375-9F5C-92A1B561FB16}">
      <dgm:prSet phldrT="[Text]"/>
      <dgm:spPr>
        <a:ln>
          <a:solidFill>
            <a:schemeClr val="tx1"/>
          </a:solidFill>
        </a:ln>
      </dgm:spPr>
      <dgm:t>
        <a:bodyPr/>
        <a:lstStyle/>
        <a:p>
          <a:r>
            <a:rPr lang="en-US" dirty="0"/>
            <a:t>Restrict Employee</a:t>
          </a:r>
        </a:p>
      </dgm:t>
    </dgm:pt>
    <dgm:pt modelId="{B1B10494-0FA1-4C69-BA9A-B853B21E0FA9}" type="parTrans" cxnId="{CCAAB692-4CC4-4298-8033-D79FABB78A3B}">
      <dgm:prSet/>
      <dgm:spPr/>
      <dgm:t>
        <a:bodyPr/>
        <a:lstStyle/>
        <a:p>
          <a:endParaRPr lang="en-US"/>
        </a:p>
      </dgm:t>
    </dgm:pt>
    <dgm:pt modelId="{62E8C419-9B31-4347-8718-8DD180A27A66}" type="sibTrans" cxnId="{CCAAB692-4CC4-4298-8033-D79FABB78A3B}">
      <dgm:prSet/>
      <dgm:spPr/>
      <dgm:t>
        <a:bodyPr/>
        <a:lstStyle/>
        <a:p>
          <a:endParaRPr lang="en-US"/>
        </a:p>
      </dgm:t>
    </dgm:pt>
    <dgm:pt modelId="{56F1591B-818A-40DE-97C2-ADBBCFCFE770}">
      <dgm:prSet phldrT="[Text]"/>
      <dgm:spPr>
        <a:ln>
          <a:solidFill>
            <a:schemeClr val="tx1"/>
          </a:solidFill>
        </a:ln>
      </dgm:spPr>
      <dgm:t>
        <a:bodyPr/>
        <a:lstStyle/>
        <a:p>
          <a:r>
            <a:rPr lang="en-US" dirty="0"/>
            <a:t>Sore throat with fever</a:t>
          </a:r>
        </a:p>
      </dgm:t>
    </dgm:pt>
    <dgm:pt modelId="{508D31DD-8A25-4A5C-9A90-303270307BC1}" type="parTrans" cxnId="{264C9B5D-E691-481A-8574-FEBC81C8E863}">
      <dgm:prSet/>
      <dgm:spPr>
        <a:solidFill>
          <a:schemeClr val="tx1"/>
        </a:solidFill>
      </dgm:spPr>
      <dgm:t>
        <a:bodyPr/>
        <a:lstStyle/>
        <a:p>
          <a:endParaRPr lang="en-US"/>
        </a:p>
      </dgm:t>
    </dgm:pt>
    <dgm:pt modelId="{D6D98C92-98E8-4B30-A991-2C72B21AC447}" type="sibTrans" cxnId="{264C9B5D-E691-481A-8574-FEBC81C8E863}">
      <dgm:prSet/>
      <dgm:spPr/>
      <dgm:t>
        <a:bodyPr/>
        <a:lstStyle/>
        <a:p>
          <a:endParaRPr lang="en-US"/>
        </a:p>
      </dgm:t>
    </dgm:pt>
    <dgm:pt modelId="{95E32D0B-7021-48EF-8916-16DC5DB0A986}">
      <dgm:prSet phldrT="[Text]"/>
      <dgm:spPr>
        <a:ln>
          <a:solidFill>
            <a:schemeClr val="tx1"/>
          </a:solidFill>
        </a:ln>
      </dgm:spPr>
      <dgm:t>
        <a:bodyPr/>
        <a:lstStyle/>
        <a:p>
          <a:r>
            <a:rPr lang="en-US" dirty="0"/>
            <a:t>Open wound</a:t>
          </a:r>
        </a:p>
      </dgm:t>
    </dgm:pt>
    <dgm:pt modelId="{A8EB20CE-983F-418D-A907-013A8B8257E0}" type="parTrans" cxnId="{DFA813FE-7E41-4205-8CE2-F481751F7B14}">
      <dgm:prSet/>
      <dgm:spPr>
        <a:solidFill>
          <a:schemeClr val="tx1"/>
        </a:solidFill>
      </dgm:spPr>
      <dgm:t>
        <a:bodyPr/>
        <a:lstStyle/>
        <a:p>
          <a:endParaRPr lang="en-US"/>
        </a:p>
      </dgm:t>
    </dgm:pt>
    <dgm:pt modelId="{7A57B3B4-AF75-445C-8761-77F9560DAD1F}" type="sibTrans" cxnId="{DFA813FE-7E41-4205-8CE2-F481751F7B14}">
      <dgm:prSet/>
      <dgm:spPr/>
      <dgm:t>
        <a:bodyPr/>
        <a:lstStyle/>
        <a:p>
          <a:endParaRPr lang="en-US"/>
        </a:p>
      </dgm:t>
    </dgm:pt>
    <dgm:pt modelId="{940C273E-A70E-4FB3-B8CB-3848D7991EBB}">
      <dgm:prSet phldrT="[Text]"/>
      <dgm:spPr>
        <a:ln>
          <a:solidFill>
            <a:schemeClr val="tx1"/>
          </a:solidFill>
        </a:ln>
      </dgm:spPr>
      <dgm:t>
        <a:bodyPr/>
        <a:lstStyle/>
        <a:p>
          <a:r>
            <a:rPr lang="en-US" dirty="0"/>
            <a:t>Infected wound or boil</a:t>
          </a:r>
        </a:p>
      </dgm:t>
    </dgm:pt>
    <dgm:pt modelId="{C422CCE0-517F-4582-8A5A-40270413E435}" type="parTrans" cxnId="{CE6C15A6-91E3-4C3F-9C73-F31BFC711437}">
      <dgm:prSet/>
      <dgm:spPr>
        <a:solidFill>
          <a:schemeClr val="tx1"/>
        </a:solidFill>
      </dgm:spPr>
      <dgm:t>
        <a:bodyPr/>
        <a:lstStyle/>
        <a:p>
          <a:endParaRPr lang="en-US"/>
        </a:p>
      </dgm:t>
    </dgm:pt>
    <dgm:pt modelId="{84AF56A3-D14C-41EC-9C9F-44FBA100379C}" type="sibTrans" cxnId="{CE6C15A6-91E3-4C3F-9C73-F31BFC711437}">
      <dgm:prSet/>
      <dgm:spPr/>
      <dgm:t>
        <a:bodyPr/>
        <a:lstStyle/>
        <a:p>
          <a:endParaRPr lang="en-US"/>
        </a:p>
      </dgm:t>
    </dgm:pt>
    <dgm:pt modelId="{B3AB1B83-386A-4F82-A260-E84BB9A8DA7C}" type="pres">
      <dgm:prSet presAssocID="{57F62600-8A1C-478B-BFDA-7E9D367B9198}" presName="cycle" presStyleCnt="0">
        <dgm:presLayoutVars>
          <dgm:chMax val="1"/>
          <dgm:dir/>
          <dgm:animLvl val="ctr"/>
          <dgm:resizeHandles val="exact"/>
        </dgm:presLayoutVars>
      </dgm:prSet>
      <dgm:spPr/>
    </dgm:pt>
    <dgm:pt modelId="{6E57651A-5FC3-49E3-B8CE-B559FF179874}" type="pres">
      <dgm:prSet presAssocID="{A8D5B32E-FF0A-4375-9F5C-92A1B561FB16}" presName="centerShape" presStyleLbl="node0" presStyleIdx="0" presStyleCnt="1"/>
      <dgm:spPr/>
    </dgm:pt>
    <dgm:pt modelId="{3C2AAE95-115D-4072-9E74-7C63AB8B8BA1}" type="pres">
      <dgm:prSet presAssocID="{508D31DD-8A25-4A5C-9A90-303270307BC1}" presName="parTrans" presStyleLbl="bgSibTrans2D1" presStyleIdx="0" presStyleCnt="3"/>
      <dgm:spPr/>
    </dgm:pt>
    <dgm:pt modelId="{A2D1AA09-973A-466C-A56A-A5E99C72EB9D}" type="pres">
      <dgm:prSet presAssocID="{56F1591B-818A-40DE-97C2-ADBBCFCFE770}" presName="node" presStyleLbl="node1" presStyleIdx="0" presStyleCnt="3">
        <dgm:presLayoutVars>
          <dgm:bulletEnabled val="1"/>
        </dgm:presLayoutVars>
      </dgm:prSet>
      <dgm:spPr/>
    </dgm:pt>
    <dgm:pt modelId="{B861B9A9-ED42-488E-8B46-65073E52F680}" type="pres">
      <dgm:prSet presAssocID="{A8EB20CE-983F-418D-A907-013A8B8257E0}" presName="parTrans" presStyleLbl="bgSibTrans2D1" presStyleIdx="1" presStyleCnt="3"/>
      <dgm:spPr/>
    </dgm:pt>
    <dgm:pt modelId="{47D6848C-390D-4BEB-AACD-2BE35106F886}" type="pres">
      <dgm:prSet presAssocID="{95E32D0B-7021-48EF-8916-16DC5DB0A986}" presName="node" presStyleLbl="node1" presStyleIdx="1" presStyleCnt="3" custRadScaleRad="99412" custRadScaleInc="-2071">
        <dgm:presLayoutVars>
          <dgm:bulletEnabled val="1"/>
        </dgm:presLayoutVars>
      </dgm:prSet>
      <dgm:spPr/>
    </dgm:pt>
    <dgm:pt modelId="{9B581C8C-8F48-47F6-8896-20AEDA1ABC15}" type="pres">
      <dgm:prSet presAssocID="{C422CCE0-517F-4582-8A5A-40270413E435}" presName="parTrans" presStyleLbl="bgSibTrans2D1" presStyleIdx="2" presStyleCnt="3"/>
      <dgm:spPr/>
    </dgm:pt>
    <dgm:pt modelId="{BC0B90E6-2A40-4114-87C9-6BE7B4EEE5AB}" type="pres">
      <dgm:prSet presAssocID="{940C273E-A70E-4FB3-B8CB-3848D7991EBB}" presName="node" presStyleLbl="node1" presStyleIdx="2" presStyleCnt="3">
        <dgm:presLayoutVars>
          <dgm:bulletEnabled val="1"/>
        </dgm:presLayoutVars>
      </dgm:prSet>
      <dgm:spPr/>
    </dgm:pt>
  </dgm:ptLst>
  <dgm:cxnLst>
    <dgm:cxn modelId="{0C28BE01-5603-4981-BE88-6122735B56A5}" type="presOf" srcId="{C422CCE0-517F-4582-8A5A-40270413E435}" destId="{9B581C8C-8F48-47F6-8896-20AEDA1ABC15}" srcOrd="0" destOrd="0" presId="urn:microsoft.com/office/officeart/2005/8/layout/radial4"/>
    <dgm:cxn modelId="{53A91E21-E8EE-484F-BDB8-7E47871F44F3}" type="presOf" srcId="{56F1591B-818A-40DE-97C2-ADBBCFCFE770}" destId="{A2D1AA09-973A-466C-A56A-A5E99C72EB9D}" srcOrd="0" destOrd="0" presId="urn:microsoft.com/office/officeart/2005/8/layout/radial4"/>
    <dgm:cxn modelId="{264C9B5D-E691-481A-8574-FEBC81C8E863}" srcId="{A8D5B32E-FF0A-4375-9F5C-92A1B561FB16}" destId="{56F1591B-818A-40DE-97C2-ADBBCFCFE770}" srcOrd="0" destOrd="0" parTransId="{508D31DD-8A25-4A5C-9A90-303270307BC1}" sibTransId="{D6D98C92-98E8-4B30-A991-2C72B21AC447}"/>
    <dgm:cxn modelId="{CCAAB692-4CC4-4298-8033-D79FABB78A3B}" srcId="{57F62600-8A1C-478B-BFDA-7E9D367B9198}" destId="{A8D5B32E-FF0A-4375-9F5C-92A1B561FB16}" srcOrd="0" destOrd="0" parTransId="{B1B10494-0FA1-4C69-BA9A-B853B21E0FA9}" sibTransId="{62E8C419-9B31-4347-8718-8DD180A27A66}"/>
    <dgm:cxn modelId="{CE6C15A6-91E3-4C3F-9C73-F31BFC711437}" srcId="{A8D5B32E-FF0A-4375-9F5C-92A1B561FB16}" destId="{940C273E-A70E-4FB3-B8CB-3848D7991EBB}" srcOrd="2" destOrd="0" parTransId="{C422CCE0-517F-4582-8A5A-40270413E435}" sibTransId="{84AF56A3-D14C-41EC-9C9F-44FBA100379C}"/>
    <dgm:cxn modelId="{4A6DC3AA-E5DE-45E6-8E59-53D1638330B3}" type="presOf" srcId="{A8D5B32E-FF0A-4375-9F5C-92A1B561FB16}" destId="{6E57651A-5FC3-49E3-B8CE-B559FF179874}" srcOrd="0" destOrd="0" presId="urn:microsoft.com/office/officeart/2005/8/layout/radial4"/>
    <dgm:cxn modelId="{5BF784BF-8E5A-485B-B78E-403A33303D71}" type="presOf" srcId="{940C273E-A70E-4FB3-B8CB-3848D7991EBB}" destId="{BC0B90E6-2A40-4114-87C9-6BE7B4EEE5AB}" srcOrd="0" destOrd="0" presId="urn:microsoft.com/office/officeart/2005/8/layout/radial4"/>
    <dgm:cxn modelId="{7E298DC0-77F6-4169-96D5-7D9364B69876}" type="presOf" srcId="{A8EB20CE-983F-418D-A907-013A8B8257E0}" destId="{B861B9A9-ED42-488E-8B46-65073E52F680}" srcOrd="0" destOrd="0" presId="urn:microsoft.com/office/officeart/2005/8/layout/radial4"/>
    <dgm:cxn modelId="{815DB8D0-DD00-4FF3-A64F-F74AC39FDDAF}" type="presOf" srcId="{57F62600-8A1C-478B-BFDA-7E9D367B9198}" destId="{B3AB1B83-386A-4F82-A260-E84BB9A8DA7C}" srcOrd="0" destOrd="0" presId="urn:microsoft.com/office/officeart/2005/8/layout/radial4"/>
    <dgm:cxn modelId="{9D2F9FD7-3C25-4E56-A1FD-0EE51FD59A72}" type="presOf" srcId="{508D31DD-8A25-4A5C-9A90-303270307BC1}" destId="{3C2AAE95-115D-4072-9E74-7C63AB8B8BA1}" srcOrd="0" destOrd="0" presId="urn:microsoft.com/office/officeart/2005/8/layout/radial4"/>
    <dgm:cxn modelId="{DA654CFC-8661-45EE-9618-39A75F83077B}" type="presOf" srcId="{95E32D0B-7021-48EF-8916-16DC5DB0A986}" destId="{47D6848C-390D-4BEB-AACD-2BE35106F886}" srcOrd="0" destOrd="0" presId="urn:microsoft.com/office/officeart/2005/8/layout/radial4"/>
    <dgm:cxn modelId="{DFA813FE-7E41-4205-8CE2-F481751F7B14}" srcId="{A8D5B32E-FF0A-4375-9F5C-92A1B561FB16}" destId="{95E32D0B-7021-48EF-8916-16DC5DB0A986}" srcOrd="1" destOrd="0" parTransId="{A8EB20CE-983F-418D-A907-013A8B8257E0}" sibTransId="{7A57B3B4-AF75-445C-8761-77F9560DAD1F}"/>
    <dgm:cxn modelId="{268C0FBF-1F4B-4EA1-AFAE-73EE647BE9AE}" type="presParOf" srcId="{B3AB1B83-386A-4F82-A260-E84BB9A8DA7C}" destId="{6E57651A-5FC3-49E3-B8CE-B559FF179874}" srcOrd="0" destOrd="0" presId="urn:microsoft.com/office/officeart/2005/8/layout/radial4"/>
    <dgm:cxn modelId="{B06CDDE6-69F5-42D6-9F83-282AF752D77F}" type="presParOf" srcId="{B3AB1B83-386A-4F82-A260-E84BB9A8DA7C}" destId="{3C2AAE95-115D-4072-9E74-7C63AB8B8BA1}" srcOrd="1" destOrd="0" presId="urn:microsoft.com/office/officeart/2005/8/layout/radial4"/>
    <dgm:cxn modelId="{B10589C1-C7BD-4E93-8BE4-CB5D5584B214}" type="presParOf" srcId="{B3AB1B83-386A-4F82-A260-E84BB9A8DA7C}" destId="{A2D1AA09-973A-466C-A56A-A5E99C72EB9D}" srcOrd="2" destOrd="0" presId="urn:microsoft.com/office/officeart/2005/8/layout/radial4"/>
    <dgm:cxn modelId="{260179A2-8F13-4057-9F78-D16E2EE2973D}" type="presParOf" srcId="{B3AB1B83-386A-4F82-A260-E84BB9A8DA7C}" destId="{B861B9A9-ED42-488E-8B46-65073E52F680}" srcOrd="3" destOrd="0" presId="urn:microsoft.com/office/officeart/2005/8/layout/radial4"/>
    <dgm:cxn modelId="{393182E2-18AA-4B05-B5DA-D9D7077920B9}" type="presParOf" srcId="{B3AB1B83-386A-4F82-A260-E84BB9A8DA7C}" destId="{47D6848C-390D-4BEB-AACD-2BE35106F886}" srcOrd="4" destOrd="0" presId="urn:microsoft.com/office/officeart/2005/8/layout/radial4"/>
    <dgm:cxn modelId="{CA5FE62E-66AE-432F-8D29-BD2594F1D329}" type="presParOf" srcId="{B3AB1B83-386A-4F82-A260-E84BB9A8DA7C}" destId="{9B581C8C-8F48-47F6-8896-20AEDA1ABC15}" srcOrd="5" destOrd="0" presId="urn:microsoft.com/office/officeart/2005/8/layout/radial4"/>
    <dgm:cxn modelId="{8A3EBFAE-97E3-45B5-9E65-69C026535345}" type="presParOf" srcId="{B3AB1B83-386A-4F82-A260-E84BB9A8DA7C}" destId="{BC0B90E6-2A40-4114-87C9-6BE7B4EEE5AB}" srcOrd="6" destOrd="0" presId="urn:microsoft.com/office/officeart/2005/8/layout/radial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D2F0D9-A8A3-442B-82F5-14BFB0E21CEA}"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3D77080A-1075-47B7-B851-C691F6376EE2}" type="pres">
      <dgm:prSet presAssocID="{84D2F0D9-A8A3-442B-82F5-14BFB0E21CEA}" presName="linear" presStyleCnt="0">
        <dgm:presLayoutVars>
          <dgm:dir/>
          <dgm:resizeHandles val="exact"/>
        </dgm:presLayoutVars>
      </dgm:prSet>
      <dgm:spPr/>
    </dgm:pt>
  </dgm:ptLst>
  <dgm:cxnLst>
    <dgm:cxn modelId="{07F8A93F-69B7-406A-9E4A-E4D4BA5B5DBF}" type="presOf" srcId="{84D2F0D9-A8A3-442B-82F5-14BFB0E21CEA}" destId="{3D77080A-1075-47B7-B851-C691F6376EE2}" srcOrd="0"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7F62600-8A1C-478B-BFDA-7E9D367B919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A8D5B32E-FF0A-4375-9F5C-92A1B561FB16}">
      <dgm:prSet phldrT="[Text]"/>
      <dgm:spPr>
        <a:ln>
          <a:solidFill>
            <a:schemeClr val="tx1"/>
          </a:solidFill>
        </a:ln>
      </dgm:spPr>
      <dgm:t>
        <a:bodyPr/>
        <a:lstStyle/>
        <a:p>
          <a:r>
            <a:rPr lang="en-US" dirty="0"/>
            <a:t>Exclude Employee</a:t>
          </a:r>
        </a:p>
      </dgm:t>
    </dgm:pt>
    <dgm:pt modelId="{B1B10494-0FA1-4C69-BA9A-B853B21E0FA9}" type="parTrans" cxnId="{CCAAB692-4CC4-4298-8033-D79FABB78A3B}">
      <dgm:prSet/>
      <dgm:spPr/>
      <dgm:t>
        <a:bodyPr/>
        <a:lstStyle/>
        <a:p>
          <a:endParaRPr lang="en-US"/>
        </a:p>
      </dgm:t>
    </dgm:pt>
    <dgm:pt modelId="{62E8C419-9B31-4347-8718-8DD180A27A66}" type="sibTrans" cxnId="{CCAAB692-4CC4-4298-8033-D79FABB78A3B}">
      <dgm:prSet/>
      <dgm:spPr/>
      <dgm:t>
        <a:bodyPr/>
        <a:lstStyle/>
        <a:p>
          <a:endParaRPr lang="en-US"/>
        </a:p>
      </dgm:t>
    </dgm:pt>
    <dgm:pt modelId="{56F1591B-818A-40DE-97C2-ADBBCFCFE770}">
      <dgm:prSet phldrT="[Text]"/>
      <dgm:spPr>
        <a:ln>
          <a:solidFill>
            <a:schemeClr val="tx1"/>
          </a:solidFill>
        </a:ln>
      </dgm:spPr>
      <dgm:t>
        <a:bodyPr/>
        <a:lstStyle/>
        <a:p>
          <a:r>
            <a:rPr lang="en-US" dirty="0"/>
            <a:t>Vomiting</a:t>
          </a:r>
        </a:p>
      </dgm:t>
    </dgm:pt>
    <dgm:pt modelId="{508D31DD-8A25-4A5C-9A90-303270307BC1}" type="parTrans" cxnId="{264C9B5D-E691-481A-8574-FEBC81C8E863}">
      <dgm:prSet/>
      <dgm:spPr>
        <a:solidFill>
          <a:schemeClr val="tx1"/>
        </a:solidFill>
      </dgm:spPr>
      <dgm:t>
        <a:bodyPr/>
        <a:lstStyle/>
        <a:p>
          <a:endParaRPr lang="en-US"/>
        </a:p>
      </dgm:t>
    </dgm:pt>
    <dgm:pt modelId="{D6D98C92-98E8-4B30-A991-2C72B21AC447}" type="sibTrans" cxnId="{264C9B5D-E691-481A-8574-FEBC81C8E863}">
      <dgm:prSet/>
      <dgm:spPr/>
      <dgm:t>
        <a:bodyPr/>
        <a:lstStyle/>
        <a:p>
          <a:endParaRPr lang="en-US"/>
        </a:p>
      </dgm:t>
    </dgm:pt>
    <dgm:pt modelId="{95E32D0B-7021-48EF-8916-16DC5DB0A986}">
      <dgm:prSet phldrT="[Text]"/>
      <dgm:spPr>
        <a:ln>
          <a:solidFill>
            <a:schemeClr val="tx1"/>
          </a:solidFill>
        </a:ln>
      </dgm:spPr>
      <dgm:t>
        <a:bodyPr/>
        <a:lstStyle/>
        <a:p>
          <a:r>
            <a:rPr lang="en-US" dirty="0"/>
            <a:t>Diarrhea</a:t>
          </a:r>
        </a:p>
      </dgm:t>
    </dgm:pt>
    <dgm:pt modelId="{A8EB20CE-983F-418D-A907-013A8B8257E0}" type="parTrans" cxnId="{DFA813FE-7E41-4205-8CE2-F481751F7B14}">
      <dgm:prSet/>
      <dgm:spPr>
        <a:solidFill>
          <a:schemeClr val="tx1"/>
        </a:solidFill>
      </dgm:spPr>
      <dgm:t>
        <a:bodyPr/>
        <a:lstStyle/>
        <a:p>
          <a:endParaRPr lang="en-US"/>
        </a:p>
      </dgm:t>
    </dgm:pt>
    <dgm:pt modelId="{7A57B3B4-AF75-445C-8761-77F9560DAD1F}" type="sibTrans" cxnId="{DFA813FE-7E41-4205-8CE2-F481751F7B14}">
      <dgm:prSet/>
      <dgm:spPr/>
      <dgm:t>
        <a:bodyPr/>
        <a:lstStyle/>
        <a:p>
          <a:endParaRPr lang="en-US"/>
        </a:p>
      </dgm:t>
    </dgm:pt>
    <dgm:pt modelId="{B3AB1B83-386A-4F82-A260-E84BB9A8DA7C}" type="pres">
      <dgm:prSet presAssocID="{57F62600-8A1C-478B-BFDA-7E9D367B9198}" presName="cycle" presStyleCnt="0">
        <dgm:presLayoutVars>
          <dgm:chMax val="1"/>
          <dgm:dir/>
          <dgm:animLvl val="ctr"/>
          <dgm:resizeHandles val="exact"/>
        </dgm:presLayoutVars>
      </dgm:prSet>
      <dgm:spPr/>
    </dgm:pt>
    <dgm:pt modelId="{6E57651A-5FC3-49E3-B8CE-B559FF179874}" type="pres">
      <dgm:prSet presAssocID="{A8D5B32E-FF0A-4375-9F5C-92A1B561FB16}" presName="centerShape" presStyleLbl="node0" presStyleIdx="0" presStyleCnt="1"/>
      <dgm:spPr/>
    </dgm:pt>
    <dgm:pt modelId="{3C2AAE95-115D-4072-9E74-7C63AB8B8BA1}" type="pres">
      <dgm:prSet presAssocID="{508D31DD-8A25-4A5C-9A90-303270307BC1}" presName="parTrans" presStyleLbl="bgSibTrans2D1" presStyleIdx="0" presStyleCnt="2"/>
      <dgm:spPr/>
    </dgm:pt>
    <dgm:pt modelId="{A2D1AA09-973A-466C-A56A-A5E99C72EB9D}" type="pres">
      <dgm:prSet presAssocID="{56F1591B-818A-40DE-97C2-ADBBCFCFE770}" presName="node" presStyleLbl="node1" presStyleIdx="0" presStyleCnt="2">
        <dgm:presLayoutVars>
          <dgm:bulletEnabled val="1"/>
        </dgm:presLayoutVars>
      </dgm:prSet>
      <dgm:spPr/>
    </dgm:pt>
    <dgm:pt modelId="{B861B9A9-ED42-488E-8B46-65073E52F680}" type="pres">
      <dgm:prSet presAssocID="{A8EB20CE-983F-418D-A907-013A8B8257E0}" presName="parTrans" presStyleLbl="bgSibTrans2D1" presStyleIdx="1" presStyleCnt="2"/>
      <dgm:spPr/>
    </dgm:pt>
    <dgm:pt modelId="{47D6848C-390D-4BEB-AACD-2BE35106F886}" type="pres">
      <dgm:prSet presAssocID="{95E32D0B-7021-48EF-8916-16DC5DB0A986}" presName="node" presStyleLbl="node1" presStyleIdx="1" presStyleCnt="2" custRadScaleRad="99412" custRadScaleInc="-2071">
        <dgm:presLayoutVars>
          <dgm:bulletEnabled val="1"/>
        </dgm:presLayoutVars>
      </dgm:prSet>
      <dgm:spPr/>
    </dgm:pt>
  </dgm:ptLst>
  <dgm:cxnLst>
    <dgm:cxn modelId="{53A91E21-E8EE-484F-BDB8-7E47871F44F3}" type="presOf" srcId="{56F1591B-818A-40DE-97C2-ADBBCFCFE770}" destId="{A2D1AA09-973A-466C-A56A-A5E99C72EB9D}" srcOrd="0" destOrd="0" presId="urn:microsoft.com/office/officeart/2005/8/layout/radial4"/>
    <dgm:cxn modelId="{264C9B5D-E691-481A-8574-FEBC81C8E863}" srcId="{A8D5B32E-FF0A-4375-9F5C-92A1B561FB16}" destId="{56F1591B-818A-40DE-97C2-ADBBCFCFE770}" srcOrd="0" destOrd="0" parTransId="{508D31DD-8A25-4A5C-9A90-303270307BC1}" sibTransId="{D6D98C92-98E8-4B30-A991-2C72B21AC447}"/>
    <dgm:cxn modelId="{CCAAB692-4CC4-4298-8033-D79FABB78A3B}" srcId="{57F62600-8A1C-478B-BFDA-7E9D367B9198}" destId="{A8D5B32E-FF0A-4375-9F5C-92A1B561FB16}" srcOrd="0" destOrd="0" parTransId="{B1B10494-0FA1-4C69-BA9A-B853B21E0FA9}" sibTransId="{62E8C419-9B31-4347-8718-8DD180A27A66}"/>
    <dgm:cxn modelId="{4A6DC3AA-E5DE-45E6-8E59-53D1638330B3}" type="presOf" srcId="{A8D5B32E-FF0A-4375-9F5C-92A1B561FB16}" destId="{6E57651A-5FC3-49E3-B8CE-B559FF179874}" srcOrd="0" destOrd="0" presId="urn:microsoft.com/office/officeart/2005/8/layout/radial4"/>
    <dgm:cxn modelId="{7E298DC0-77F6-4169-96D5-7D9364B69876}" type="presOf" srcId="{A8EB20CE-983F-418D-A907-013A8B8257E0}" destId="{B861B9A9-ED42-488E-8B46-65073E52F680}" srcOrd="0" destOrd="0" presId="urn:microsoft.com/office/officeart/2005/8/layout/radial4"/>
    <dgm:cxn modelId="{815DB8D0-DD00-4FF3-A64F-F74AC39FDDAF}" type="presOf" srcId="{57F62600-8A1C-478B-BFDA-7E9D367B9198}" destId="{B3AB1B83-386A-4F82-A260-E84BB9A8DA7C}" srcOrd="0" destOrd="0" presId="urn:microsoft.com/office/officeart/2005/8/layout/radial4"/>
    <dgm:cxn modelId="{9D2F9FD7-3C25-4E56-A1FD-0EE51FD59A72}" type="presOf" srcId="{508D31DD-8A25-4A5C-9A90-303270307BC1}" destId="{3C2AAE95-115D-4072-9E74-7C63AB8B8BA1}" srcOrd="0" destOrd="0" presId="urn:microsoft.com/office/officeart/2005/8/layout/radial4"/>
    <dgm:cxn modelId="{DA654CFC-8661-45EE-9618-39A75F83077B}" type="presOf" srcId="{95E32D0B-7021-48EF-8916-16DC5DB0A986}" destId="{47D6848C-390D-4BEB-AACD-2BE35106F886}" srcOrd="0" destOrd="0" presId="urn:microsoft.com/office/officeart/2005/8/layout/radial4"/>
    <dgm:cxn modelId="{DFA813FE-7E41-4205-8CE2-F481751F7B14}" srcId="{A8D5B32E-FF0A-4375-9F5C-92A1B561FB16}" destId="{95E32D0B-7021-48EF-8916-16DC5DB0A986}" srcOrd="1" destOrd="0" parTransId="{A8EB20CE-983F-418D-A907-013A8B8257E0}" sibTransId="{7A57B3B4-AF75-445C-8761-77F9560DAD1F}"/>
    <dgm:cxn modelId="{268C0FBF-1F4B-4EA1-AFAE-73EE647BE9AE}" type="presParOf" srcId="{B3AB1B83-386A-4F82-A260-E84BB9A8DA7C}" destId="{6E57651A-5FC3-49E3-B8CE-B559FF179874}" srcOrd="0" destOrd="0" presId="urn:microsoft.com/office/officeart/2005/8/layout/radial4"/>
    <dgm:cxn modelId="{B06CDDE6-69F5-42D6-9F83-282AF752D77F}" type="presParOf" srcId="{B3AB1B83-386A-4F82-A260-E84BB9A8DA7C}" destId="{3C2AAE95-115D-4072-9E74-7C63AB8B8BA1}" srcOrd="1" destOrd="0" presId="urn:microsoft.com/office/officeart/2005/8/layout/radial4"/>
    <dgm:cxn modelId="{B10589C1-C7BD-4E93-8BE4-CB5D5584B214}" type="presParOf" srcId="{B3AB1B83-386A-4F82-A260-E84BB9A8DA7C}" destId="{A2D1AA09-973A-466C-A56A-A5E99C72EB9D}" srcOrd="2" destOrd="0" presId="urn:microsoft.com/office/officeart/2005/8/layout/radial4"/>
    <dgm:cxn modelId="{260179A2-8F13-4057-9F78-D16E2EE2973D}" type="presParOf" srcId="{B3AB1B83-386A-4F82-A260-E84BB9A8DA7C}" destId="{B861B9A9-ED42-488E-8B46-65073E52F680}" srcOrd="3" destOrd="0" presId="urn:microsoft.com/office/officeart/2005/8/layout/radial4"/>
    <dgm:cxn modelId="{393182E2-18AA-4B05-B5DA-D9D7077920B9}" type="presParOf" srcId="{B3AB1B83-386A-4F82-A260-E84BB9A8DA7C}" destId="{47D6848C-390D-4BEB-AACD-2BE35106F886}" srcOrd="4" destOrd="0" presId="urn:microsoft.com/office/officeart/2005/8/layout/radial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4D2F0D9-A8A3-442B-82F5-14BFB0E21CEA}"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3D77080A-1075-47B7-B851-C691F6376EE2}" type="pres">
      <dgm:prSet presAssocID="{84D2F0D9-A8A3-442B-82F5-14BFB0E21CEA}" presName="linear" presStyleCnt="0">
        <dgm:presLayoutVars>
          <dgm:dir/>
          <dgm:resizeHandles val="exact"/>
        </dgm:presLayoutVars>
      </dgm:prSet>
      <dgm:spPr/>
    </dgm:pt>
  </dgm:ptLst>
  <dgm:cxnLst>
    <dgm:cxn modelId="{07F8A93F-69B7-406A-9E4A-E4D4BA5B5DBF}" type="presOf" srcId="{84D2F0D9-A8A3-442B-82F5-14BFB0E21CEA}" destId="{3D77080A-1075-47B7-B851-C691F6376EE2}" srcOrd="0"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7F62600-8A1C-478B-BFDA-7E9D367B919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A8D5B32E-FF0A-4375-9F5C-92A1B561FB16}">
      <dgm:prSet phldrT="[Text]"/>
      <dgm:spPr>
        <a:ln>
          <a:solidFill>
            <a:schemeClr val="tx1"/>
          </a:solidFill>
        </a:ln>
      </dgm:spPr>
      <dgm:t>
        <a:bodyPr/>
        <a:lstStyle/>
        <a:p>
          <a:r>
            <a:rPr lang="en-US" dirty="0"/>
            <a:t>Exclude &amp; Report</a:t>
          </a:r>
        </a:p>
      </dgm:t>
    </dgm:pt>
    <dgm:pt modelId="{B1B10494-0FA1-4C69-BA9A-B853B21E0FA9}" type="parTrans" cxnId="{CCAAB692-4CC4-4298-8033-D79FABB78A3B}">
      <dgm:prSet/>
      <dgm:spPr/>
      <dgm:t>
        <a:bodyPr/>
        <a:lstStyle/>
        <a:p>
          <a:endParaRPr lang="en-US"/>
        </a:p>
      </dgm:t>
    </dgm:pt>
    <dgm:pt modelId="{62E8C419-9B31-4347-8718-8DD180A27A66}" type="sibTrans" cxnId="{CCAAB692-4CC4-4298-8033-D79FABB78A3B}">
      <dgm:prSet/>
      <dgm:spPr/>
      <dgm:t>
        <a:bodyPr/>
        <a:lstStyle/>
        <a:p>
          <a:endParaRPr lang="en-US"/>
        </a:p>
      </dgm:t>
    </dgm:pt>
    <dgm:pt modelId="{56F1591B-818A-40DE-97C2-ADBBCFCFE770}">
      <dgm:prSet phldrT="[Text]"/>
      <dgm:spPr>
        <a:ln>
          <a:solidFill>
            <a:schemeClr val="tx1"/>
          </a:solidFill>
        </a:ln>
      </dgm:spPr>
      <dgm:t>
        <a:bodyPr/>
        <a:lstStyle/>
        <a:p>
          <a:r>
            <a:rPr lang="en-US" dirty="0"/>
            <a:t>Jaundice</a:t>
          </a:r>
        </a:p>
      </dgm:t>
    </dgm:pt>
    <dgm:pt modelId="{508D31DD-8A25-4A5C-9A90-303270307BC1}" type="parTrans" cxnId="{264C9B5D-E691-481A-8574-FEBC81C8E863}">
      <dgm:prSet/>
      <dgm:spPr>
        <a:solidFill>
          <a:schemeClr val="tx1"/>
        </a:solidFill>
      </dgm:spPr>
      <dgm:t>
        <a:bodyPr/>
        <a:lstStyle/>
        <a:p>
          <a:endParaRPr lang="en-US"/>
        </a:p>
      </dgm:t>
    </dgm:pt>
    <dgm:pt modelId="{D6D98C92-98E8-4B30-A991-2C72B21AC447}" type="sibTrans" cxnId="{264C9B5D-E691-481A-8574-FEBC81C8E863}">
      <dgm:prSet/>
      <dgm:spPr/>
      <dgm:t>
        <a:bodyPr/>
        <a:lstStyle/>
        <a:p>
          <a:endParaRPr lang="en-US"/>
        </a:p>
      </dgm:t>
    </dgm:pt>
    <dgm:pt modelId="{95E32D0B-7021-48EF-8916-16DC5DB0A986}">
      <dgm:prSet phldrT="[Text]"/>
      <dgm:spPr>
        <a:ln>
          <a:solidFill>
            <a:schemeClr val="tx1"/>
          </a:solidFill>
        </a:ln>
      </dgm:spPr>
      <dgm:t>
        <a:bodyPr/>
        <a:lstStyle/>
        <a:p>
          <a:r>
            <a:rPr lang="en-US" dirty="0"/>
            <a:t>Salmonella typhi</a:t>
          </a:r>
        </a:p>
      </dgm:t>
    </dgm:pt>
    <dgm:pt modelId="{A8EB20CE-983F-418D-A907-013A8B8257E0}" type="parTrans" cxnId="{DFA813FE-7E41-4205-8CE2-F481751F7B14}">
      <dgm:prSet/>
      <dgm:spPr>
        <a:solidFill>
          <a:schemeClr val="tx1"/>
        </a:solidFill>
      </dgm:spPr>
      <dgm:t>
        <a:bodyPr/>
        <a:lstStyle/>
        <a:p>
          <a:endParaRPr lang="en-US"/>
        </a:p>
      </dgm:t>
    </dgm:pt>
    <dgm:pt modelId="{7A57B3B4-AF75-445C-8761-77F9560DAD1F}" type="sibTrans" cxnId="{DFA813FE-7E41-4205-8CE2-F481751F7B14}">
      <dgm:prSet/>
      <dgm:spPr/>
      <dgm:t>
        <a:bodyPr/>
        <a:lstStyle/>
        <a:p>
          <a:endParaRPr lang="en-US"/>
        </a:p>
      </dgm:t>
    </dgm:pt>
    <dgm:pt modelId="{940C273E-A70E-4FB3-B8CB-3848D7991EBB}">
      <dgm:prSet phldrT="[Text]"/>
      <dgm:spPr>
        <a:ln>
          <a:solidFill>
            <a:schemeClr val="tx1"/>
          </a:solidFill>
        </a:ln>
      </dgm:spPr>
      <dgm:t>
        <a:bodyPr/>
        <a:lstStyle/>
        <a:p>
          <a:r>
            <a:rPr lang="en-US" dirty="0"/>
            <a:t>Shigella</a:t>
          </a:r>
        </a:p>
      </dgm:t>
    </dgm:pt>
    <dgm:pt modelId="{C422CCE0-517F-4582-8A5A-40270413E435}" type="parTrans" cxnId="{CE6C15A6-91E3-4C3F-9C73-F31BFC711437}">
      <dgm:prSet/>
      <dgm:spPr>
        <a:solidFill>
          <a:schemeClr val="tx1"/>
        </a:solidFill>
      </dgm:spPr>
      <dgm:t>
        <a:bodyPr/>
        <a:lstStyle/>
        <a:p>
          <a:endParaRPr lang="en-US"/>
        </a:p>
      </dgm:t>
    </dgm:pt>
    <dgm:pt modelId="{84AF56A3-D14C-41EC-9C9F-44FBA100379C}" type="sibTrans" cxnId="{CE6C15A6-91E3-4C3F-9C73-F31BFC711437}">
      <dgm:prSet/>
      <dgm:spPr/>
      <dgm:t>
        <a:bodyPr/>
        <a:lstStyle/>
        <a:p>
          <a:endParaRPr lang="en-US"/>
        </a:p>
      </dgm:t>
    </dgm:pt>
    <dgm:pt modelId="{81043925-28D7-46D8-9FE7-E6E8806819C7}">
      <dgm:prSet phldrT="[Text]"/>
      <dgm:spPr>
        <a:ln>
          <a:solidFill>
            <a:schemeClr val="tx1"/>
          </a:solidFill>
        </a:ln>
      </dgm:spPr>
      <dgm:t>
        <a:bodyPr/>
        <a:lstStyle/>
        <a:p>
          <a:r>
            <a:rPr lang="en-US" dirty="0"/>
            <a:t>Norovirus</a:t>
          </a:r>
        </a:p>
      </dgm:t>
    </dgm:pt>
    <dgm:pt modelId="{38AD79BF-BDA8-4DF3-BF05-8075177AB9B2}" type="parTrans" cxnId="{B5BEB792-B964-441A-90B4-7D8192A0A550}">
      <dgm:prSet/>
      <dgm:spPr>
        <a:solidFill>
          <a:schemeClr val="tx1"/>
        </a:solidFill>
      </dgm:spPr>
      <dgm:t>
        <a:bodyPr/>
        <a:lstStyle/>
        <a:p>
          <a:endParaRPr lang="en-US"/>
        </a:p>
      </dgm:t>
    </dgm:pt>
    <dgm:pt modelId="{9CA9B12E-DF07-4BD5-8F88-C8A8EBF6B713}" type="sibTrans" cxnId="{B5BEB792-B964-441A-90B4-7D8192A0A550}">
      <dgm:prSet/>
      <dgm:spPr/>
      <dgm:t>
        <a:bodyPr/>
        <a:lstStyle/>
        <a:p>
          <a:endParaRPr lang="en-US"/>
        </a:p>
      </dgm:t>
    </dgm:pt>
    <dgm:pt modelId="{786F8616-E23B-426E-9FE0-A48D19EDF813}">
      <dgm:prSet phldrT="[Text]"/>
      <dgm:spPr>
        <a:ln>
          <a:solidFill>
            <a:schemeClr val="tx1"/>
          </a:solidFill>
        </a:ln>
      </dgm:spPr>
      <dgm:t>
        <a:bodyPr/>
        <a:lstStyle/>
        <a:p>
          <a:r>
            <a:rPr lang="en-US" dirty="0"/>
            <a:t>Hepatitis A</a:t>
          </a:r>
        </a:p>
      </dgm:t>
    </dgm:pt>
    <dgm:pt modelId="{665ED4AB-2759-4332-987C-0056F5A679C2}" type="parTrans" cxnId="{A7AE7758-7B08-46E7-858E-0E38835F7F92}">
      <dgm:prSet/>
      <dgm:spPr>
        <a:solidFill>
          <a:schemeClr val="tx1"/>
        </a:solidFill>
      </dgm:spPr>
      <dgm:t>
        <a:bodyPr/>
        <a:lstStyle/>
        <a:p>
          <a:endParaRPr lang="en-US"/>
        </a:p>
      </dgm:t>
    </dgm:pt>
    <dgm:pt modelId="{EE732504-6AC8-4DF8-BEF8-E7C548EE1016}" type="sibTrans" cxnId="{A7AE7758-7B08-46E7-858E-0E38835F7F92}">
      <dgm:prSet/>
      <dgm:spPr/>
      <dgm:t>
        <a:bodyPr/>
        <a:lstStyle/>
        <a:p>
          <a:endParaRPr lang="en-US"/>
        </a:p>
      </dgm:t>
    </dgm:pt>
    <dgm:pt modelId="{725DACB5-59A1-44E5-94C1-1485971BC9AF}">
      <dgm:prSet phldrT="[Text]"/>
      <dgm:spPr>
        <a:ln>
          <a:solidFill>
            <a:schemeClr val="tx1"/>
          </a:solidFill>
        </a:ln>
      </dgm:spPr>
      <dgm:t>
        <a:bodyPr/>
        <a:lstStyle/>
        <a:p>
          <a:r>
            <a:rPr lang="en-US" dirty="0"/>
            <a:t>Shiga toxin-producing E.coli</a:t>
          </a:r>
        </a:p>
      </dgm:t>
    </dgm:pt>
    <dgm:pt modelId="{CFFBA799-D67D-4F61-B4A6-83A1B1EE3C45}" type="parTrans" cxnId="{99270ECB-F7F2-4C19-96A3-941F460DFCC0}">
      <dgm:prSet/>
      <dgm:spPr>
        <a:solidFill>
          <a:schemeClr val="tx1"/>
        </a:solidFill>
      </dgm:spPr>
      <dgm:t>
        <a:bodyPr/>
        <a:lstStyle/>
        <a:p>
          <a:endParaRPr lang="en-US"/>
        </a:p>
      </dgm:t>
    </dgm:pt>
    <dgm:pt modelId="{A1D9A302-1EE7-4F68-B2A7-54825F45175E}" type="sibTrans" cxnId="{99270ECB-F7F2-4C19-96A3-941F460DFCC0}">
      <dgm:prSet/>
      <dgm:spPr/>
      <dgm:t>
        <a:bodyPr/>
        <a:lstStyle/>
        <a:p>
          <a:endParaRPr lang="en-US"/>
        </a:p>
      </dgm:t>
    </dgm:pt>
    <dgm:pt modelId="{B3AB1B83-386A-4F82-A260-E84BB9A8DA7C}" type="pres">
      <dgm:prSet presAssocID="{57F62600-8A1C-478B-BFDA-7E9D367B9198}" presName="cycle" presStyleCnt="0">
        <dgm:presLayoutVars>
          <dgm:chMax val="1"/>
          <dgm:dir/>
          <dgm:animLvl val="ctr"/>
          <dgm:resizeHandles val="exact"/>
        </dgm:presLayoutVars>
      </dgm:prSet>
      <dgm:spPr/>
    </dgm:pt>
    <dgm:pt modelId="{6E57651A-5FC3-49E3-B8CE-B559FF179874}" type="pres">
      <dgm:prSet presAssocID="{A8D5B32E-FF0A-4375-9F5C-92A1B561FB16}" presName="centerShape" presStyleLbl="node0" presStyleIdx="0" presStyleCnt="1"/>
      <dgm:spPr/>
    </dgm:pt>
    <dgm:pt modelId="{3C2AAE95-115D-4072-9E74-7C63AB8B8BA1}" type="pres">
      <dgm:prSet presAssocID="{508D31DD-8A25-4A5C-9A90-303270307BC1}" presName="parTrans" presStyleLbl="bgSibTrans2D1" presStyleIdx="0" presStyleCnt="6"/>
      <dgm:spPr/>
    </dgm:pt>
    <dgm:pt modelId="{A2D1AA09-973A-466C-A56A-A5E99C72EB9D}" type="pres">
      <dgm:prSet presAssocID="{56F1591B-818A-40DE-97C2-ADBBCFCFE770}" presName="node" presStyleLbl="node1" presStyleIdx="0" presStyleCnt="6">
        <dgm:presLayoutVars>
          <dgm:bulletEnabled val="1"/>
        </dgm:presLayoutVars>
      </dgm:prSet>
      <dgm:spPr/>
    </dgm:pt>
    <dgm:pt modelId="{BE0DBFDC-EB1E-4B54-B0CF-A6A92756191B}" type="pres">
      <dgm:prSet presAssocID="{38AD79BF-BDA8-4DF3-BF05-8075177AB9B2}" presName="parTrans" presStyleLbl="bgSibTrans2D1" presStyleIdx="1" presStyleCnt="6"/>
      <dgm:spPr/>
    </dgm:pt>
    <dgm:pt modelId="{84A07B0B-0F36-43B4-835F-D3CC33301F27}" type="pres">
      <dgm:prSet presAssocID="{81043925-28D7-46D8-9FE7-E6E8806819C7}" presName="node" presStyleLbl="node1" presStyleIdx="1" presStyleCnt="6">
        <dgm:presLayoutVars>
          <dgm:bulletEnabled val="1"/>
        </dgm:presLayoutVars>
      </dgm:prSet>
      <dgm:spPr/>
    </dgm:pt>
    <dgm:pt modelId="{6CEAEB71-FCF6-4C28-9581-93B33F8610A5}" type="pres">
      <dgm:prSet presAssocID="{665ED4AB-2759-4332-987C-0056F5A679C2}" presName="parTrans" presStyleLbl="bgSibTrans2D1" presStyleIdx="2" presStyleCnt="6"/>
      <dgm:spPr/>
    </dgm:pt>
    <dgm:pt modelId="{3E629C07-A123-4517-B816-54396FDDB25A}" type="pres">
      <dgm:prSet presAssocID="{786F8616-E23B-426E-9FE0-A48D19EDF813}" presName="node" presStyleLbl="node1" presStyleIdx="2" presStyleCnt="6">
        <dgm:presLayoutVars>
          <dgm:bulletEnabled val="1"/>
        </dgm:presLayoutVars>
      </dgm:prSet>
      <dgm:spPr/>
    </dgm:pt>
    <dgm:pt modelId="{B861B9A9-ED42-488E-8B46-65073E52F680}" type="pres">
      <dgm:prSet presAssocID="{A8EB20CE-983F-418D-A907-013A8B8257E0}" presName="parTrans" presStyleLbl="bgSibTrans2D1" presStyleIdx="3" presStyleCnt="6"/>
      <dgm:spPr/>
    </dgm:pt>
    <dgm:pt modelId="{47D6848C-390D-4BEB-AACD-2BE35106F886}" type="pres">
      <dgm:prSet presAssocID="{95E32D0B-7021-48EF-8916-16DC5DB0A986}" presName="node" presStyleLbl="node1" presStyleIdx="3" presStyleCnt="6" custRadScaleRad="99412" custRadScaleInc="-2071">
        <dgm:presLayoutVars>
          <dgm:bulletEnabled val="1"/>
        </dgm:presLayoutVars>
      </dgm:prSet>
      <dgm:spPr/>
    </dgm:pt>
    <dgm:pt modelId="{9B581C8C-8F48-47F6-8896-20AEDA1ABC15}" type="pres">
      <dgm:prSet presAssocID="{C422CCE0-517F-4582-8A5A-40270413E435}" presName="parTrans" presStyleLbl="bgSibTrans2D1" presStyleIdx="4" presStyleCnt="6"/>
      <dgm:spPr/>
    </dgm:pt>
    <dgm:pt modelId="{BC0B90E6-2A40-4114-87C9-6BE7B4EEE5AB}" type="pres">
      <dgm:prSet presAssocID="{940C273E-A70E-4FB3-B8CB-3848D7991EBB}" presName="node" presStyleLbl="node1" presStyleIdx="4" presStyleCnt="6">
        <dgm:presLayoutVars>
          <dgm:bulletEnabled val="1"/>
        </dgm:presLayoutVars>
      </dgm:prSet>
      <dgm:spPr/>
    </dgm:pt>
    <dgm:pt modelId="{40414482-B6C4-491C-B846-B66CFD94927F}" type="pres">
      <dgm:prSet presAssocID="{CFFBA799-D67D-4F61-B4A6-83A1B1EE3C45}" presName="parTrans" presStyleLbl="bgSibTrans2D1" presStyleIdx="5" presStyleCnt="6"/>
      <dgm:spPr/>
    </dgm:pt>
    <dgm:pt modelId="{692D1E49-BD6F-4388-A3D8-E6235971D92D}" type="pres">
      <dgm:prSet presAssocID="{725DACB5-59A1-44E5-94C1-1485971BC9AF}" presName="node" presStyleLbl="node1" presStyleIdx="5" presStyleCnt="6" custRadScaleRad="101789" custRadScaleInc="1118">
        <dgm:presLayoutVars>
          <dgm:bulletEnabled val="1"/>
        </dgm:presLayoutVars>
      </dgm:prSet>
      <dgm:spPr/>
    </dgm:pt>
  </dgm:ptLst>
  <dgm:cxnLst>
    <dgm:cxn modelId="{0C28BE01-5603-4981-BE88-6122735B56A5}" type="presOf" srcId="{C422CCE0-517F-4582-8A5A-40270413E435}" destId="{9B581C8C-8F48-47F6-8896-20AEDA1ABC15}" srcOrd="0" destOrd="0" presId="urn:microsoft.com/office/officeart/2005/8/layout/radial4"/>
    <dgm:cxn modelId="{53A91E21-E8EE-484F-BDB8-7E47871F44F3}" type="presOf" srcId="{56F1591B-818A-40DE-97C2-ADBBCFCFE770}" destId="{A2D1AA09-973A-466C-A56A-A5E99C72EB9D}" srcOrd="0" destOrd="0" presId="urn:microsoft.com/office/officeart/2005/8/layout/radial4"/>
    <dgm:cxn modelId="{0AABEC39-0CCB-468F-A226-2E9E3DFDEA75}" type="presOf" srcId="{38AD79BF-BDA8-4DF3-BF05-8075177AB9B2}" destId="{BE0DBFDC-EB1E-4B54-B0CF-A6A92756191B}" srcOrd="0" destOrd="0" presId="urn:microsoft.com/office/officeart/2005/8/layout/radial4"/>
    <dgm:cxn modelId="{264C9B5D-E691-481A-8574-FEBC81C8E863}" srcId="{A8D5B32E-FF0A-4375-9F5C-92A1B561FB16}" destId="{56F1591B-818A-40DE-97C2-ADBBCFCFE770}" srcOrd="0" destOrd="0" parTransId="{508D31DD-8A25-4A5C-9A90-303270307BC1}" sibTransId="{D6D98C92-98E8-4B30-A991-2C72B21AC447}"/>
    <dgm:cxn modelId="{1645716C-22BF-4FC5-AC20-CA6CFDEA4493}" type="presOf" srcId="{CFFBA799-D67D-4F61-B4A6-83A1B1EE3C45}" destId="{40414482-B6C4-491C-B846-B66CFD94927F}" srcOrd="0" destOrd="0" presId="urn:microsoft.com/office/officeart/2005/8/layout/radial4"/>
    <dgm:cxn modelId="{86E4F651-5616-468F-A473-2CEC7601A91A}" type="presOf" srcId="{786F8616-E23B-426E-9FE0-A48D19EDF813}" destId="{3E629C07-A123-4517-B816-54396FDDB25A}" srcOrd="0" destOrd="0" presId="urn:microsoft.com/office/officeart/2005/8/layout/radial4"/>
    <dgm:cxn modelId="{A7AE7758-7B08-46E7-858E-0E38835F7F92}" srcId="{A8D5B32E-FF0A-4375-9F5C-92A1B561FB16}" destId="{786F8616-E23B-426E-9FE0-A48D19EDF813}" srcOrd="2" destOrd="0" parTransId="{665ED4AB-2759-4332-987C-0056F5A679C2}" sibTransId="{EE732504-6AC8-4DF8-BEF8-E7C548EE1016}"/>
    <dgm:cxn modelId="{84FAA580-E953-4622-B3FB-A6CAEFA84203}" type="presOf" srcId="{665ED4AB-2759-4332-987C-0056F5A679C2}" destId="{6CEAEB71-FCF6-4C28-9581-93B33F8610A5}" srcOrd="0" destOrd="0" presId="urn:microsoft.com/office/officeart/2005/8/layout/radial4"/>
    <dgm:cxn modelId="{CCAAB692-4CC4-4298-8033-D79FABB78A3B}" srcId="{57F62600-8A1C-478B-BFDA-7E9D367B9198}" destId="{A8D5B32E-FF0A-4375-9F5C-92A1B561FB16}" srcOrd="0" destOrd="0" parTransId="{B1B10494-0FA1-4C69-BA9A-B853B21E0FA9}" sibTransId="{62E8C419-9B31-4347-8718-8DD180A27A66}"/>
    <dgm:cxn modelId="{B5BEB792-B964-441A-90B4-7D8192A0A550}" srcId="{A8D5B32E-FF0A-4375-9F5C-92A1B561FB16}" destId="{81043925-28D7-46D8-9FE7-E6E8806819C7}" srcOrd="1" destOrd="0" parTransId="{38AD79BF-BDA8-4DF3-BF05-8075177AB9B2}" sibTransId="{9CA9B12E-DF07-4BD5-8F88-C8A8EBF6B713}"/>
    <dgm:cxn modelId="{CE6C15A6-91E3-4C3F-9C73-F31BFC711437}" srcId="{A8D5B32E-FF0A-4375-9F5C-92A1B561FB16}" destId="{940C273E-A70E-4FB3-B8CB-3848D7991EBB}" srcOrd="4" destOrd="0" parTransId="{C422CCE0-517F-4582-8A5A-40270413E435}" sibTransId="{84AF56A3-D14C-41EC-9C9F-44FBA100379C}"/>
    <dgm:cxn modelId="{4A6DC3AA-E5DE-45E6-8E59-53D1638330B3}" type="presOf" srcId="{A8D5B32E-FF0A-4375-9F5C-92A1B561FB16}" destId="{6E57651A-5FC3-49E3-B8CE-B559FF179874}" srcOrd="0" destOrd="0" presId="urn:microsoft.com/office/officeart/2005/8/layout/radial4"/>
    <dgm:cxn modelId="{A38494BD-0C7D-4376-864C-9C38102F0725}" type="presOf" srcId="{725DACB5-59A1-44E5-94C1-1485971BC9AF}" destId="{692D1E49-BD6F-4388-A3D8-E6235971D92D}" srcOrd="0" destOrd="0" presId="urn:microsoft.com/office/officeart/2005/8/layout/radial4"/>
    <dgm:cxn modelId="{9D6FDCBD-9D31-4D11-880F-82392F2C1A47}" type="presOf" srcId="{81043925-28D7-46D8-9FE7-E6E8806819C7}" destId="{84A07B0B-0F36-43B4-835F-D3CC33301F27}" srcOrd="0" destOrd="0" presId="urn:microsoft.com/office/officeart/2005/8/layout/radial4"/>
    <dgm:cxn modelId="{5BF784BF-8E5A-485B-B78E-403A33303D71}" type="presOf" srcId="{940C273E-A70E-4FB3-B8CB-3848D7991EBB}" destId="{BC0B90E6-2A40-4114-87C9-6BE7B4EEE5AB}" srcOrd="0" destOrd="0" presId="urn:microsoft.com/office/officeart/2005/8/layout/radial4"/>
    <dgm:cxn modelId="{7E298DC0-77F6-4169-96D5-7D9364B69876}" type="presOf" srcId="{A8EB20CE-983F-418D-A907-013A8B8257E0}" destId="{B861B9A9-ED42-488E-8B46-65073E52F680}" srcOrd="0" destOrd="0" presId="urn:microsoft.com/office/officeart/2005/8/layout/radial4"/>
    <dgm:cxn modelId="{99270ECB-F7F2-4C19-96A3-941F460DFCC0}" srcId="{A8D5B32E-FF0A-4375-9F5C-92A1B561FB16}" destId="{725DACB5-59A1-44E5-94C1-1485971BC9AF}" srcOrd="5" destOrd="0" parTransId="{CFFBA799-D67D-4F61-B4A6-83A1B1EE3C45}" sibTransId="{A1D9A302-1EE7-4F68-B2A7-54825F45175E}"/>
    <dgm:cxn modelId="{815DB8D0-DD00-4FF3-A64F-F74AC39FDDAF}" type="presOf" srcId="{57F62600-8A1C-478B-BFDA-7E9D367B9198}" destId="{B3AB1B83-386A-4F82-A260-E84BB9A8DA7C}" srcOrd="0" destOrd="0" presId="urn:microsoft.com/office/officeart/2005/8/layout/radial4"/>
    <dgm:cxn modelId="{9D2F9FD7-3C25-4E56-A1FD-0EE51FD59A72}" type="presOf" srcId="{508D31DD-8A25-4A5C-9A90-303270307BC1}" destId="{3C2AAE95-115D-4072-9E74-7C63AB8B8BA1}" srcOrd="0" destOrd="0" presId="urn:microsoft.com/office/officeart/2005/8/layout/radial4"/>
    <dgm:cxn modelId="{DA654CFC-8661-45EE-9618-39A75F83077B}" type="presOf" srcId="{95E32D0B-7021-48EF-8916-16DC5DB0A986}" destId="{47D6848C-390D-4BEB-AACD-2BE35106F886}" srcOrd="0" destOrd="0" presId="urn:microsoft.com/office/officeart/2005/8/layout/radial4"/>
    <dgm:cxn modelId="{DFA813FE-7E41-4205-8CE2-F481751F7B14}" srcId="{A8D5B32E-FF0A-4375-9F5C-92A1B561FB16}" destId="{95E32D0B-7021-48EF-8916-16DC5DB0A986}" srcOrd="3" destOrd="0" parTransId="{A8EB20CE-983F-418D-A907-013A8B8257E0}" sibTransId="{7A57B3B4-AF75-445C-8761-77F9560DAD1F}"/>
    <dgm:cxn modelId="{268C0FBF-1F4B-4EA1-AFAE-73EE647BE9AE}" type="presParOf" srcId="{B3AB1B83-386A-4F82-A260-E84BB9A8DA7C}" destId="{6E57651A-5FC3-49E3-B8CE-B559FF179874}" srcOrd="0" destOrd="0" presId="urn:microsoft.com/office/officeart/2005/8/layout/radial4"/>
    <dgm:cxn modelId="{B06CDDE6-69F5-42D6-9F83-282AF752D77F}" type="presParOf" srcId="{B3AB1B83-386A-4F82-A260-E84BB9A8DA7C}" destId="{3C2AAE95-115D-4072-9E74-7C63AB8B8BA1}" srcOrd="1" destOrd="0" presId="urn:microsoft.com/office/officeart/2005/8/layout/radial4"/>
    <dgm:cxn modelId="{B10589C1-C7BD-4E93-8BE4-CB5D5584B214}" type="presParOf" srcId="{B3AB1B83-386A-4F82-A260-E84BB9A8DA7C}" destId="{A2D1AA09-973A-466C-A56A-A5E99C72EB9D}" srcOrd="2" destOrd="0" presId="urn:microsoft.com/office/officeart/2005/8/layout/radial4"/>
    <dgm:cxn modelId="{6F725EBE-3E97-4716-BD0E-2C811F0A501B}" type="presParOf" srcId="{B3AB1B83-386A-4F82-A260-E84BB9A8DA7C}" destId="{BE0DBFDC-EB1E-4B54-B0CF-A6A92756191B}" srcOrd="3" destOrd="0" presId="urn:microsoft.com/office/officeart/2005/8/layout/radial4"/>
    <dgm:cxn modelId="{4F891A7A-F694-4EE0-A333-D7EE50C2F753}" type="presParOf" srcId="{B3AB1B83-386A-4F82-A260-E84BB9A8DA7C}" destId="{84A07B0B-0F36-43B4-835F-D3CC33301F27}" srcOrd="4" destOrd="0" presId="urn:microsoft.com/office/officeart/2005/8/layout/radial4"/>
    <dgm:cxn modelId="{005E41CB-DF94-4EB2-AE2D-16A515A06FB9}" type="presParOf" srcId="{B3AB1B83-386A-4F82-A260-E84BB9A8DA7C}" destId="{6CEAEB71-FCF6-4C28-9581-93B33F8610A5}" srcOrd="5" destOrd="0" presId="urn:microsoft.com/office/officeart/2005/8/layout/radial4"/>
    <dgm:cxn modelId="{8A21D09A-1854-43C6-B364-6FF22FE974B0}" type="presParOf" srcId="{B3AB1B83-386A-4F82-A260-E84BB9A8DA7C}" destId="{3E629C07-A123-4517-B816-54396FDDB25A}" srcOrd="6" destOrd="0" presId="urn:microsoft.com/office/officeart/2005/8/layout/radial4"/>
    <dgm:cxn modelId="{260179A2-8F13-4057-9F78-D16E2EE2973D}" type="presParOf" srcId="{B3AB1B83-386A-4F82-A260-E84BB9A8DA7C}" destId="{B861B9A9-ED42-488E-8B46-65073E52F680}" srcOrd="7" destOrd="0" presId="urn:microsoft.com/office/officeart/2005/8/layout/radial4"/>
    <dgm:cxn modelId="{393182E2-18AA-4B05-B5DA-D9D7077920B9}" type="presParOf" srcId="{B3AB1B83-386A-4F82-A260-E84BB9A8DA7C}" destId="{47D6848C-390D-4BEB-AACD-2BE35106F886}" srcOrd="8" destOrd="0" presId="urn:microsoft.com/office/officeart/2005/8/layout/radial4"/>
    <dgm:cxn modelId="{CA5FE62E-66AE-432F-8D29-BD2594F1D329}" type="presParOf" srcId="{B3AB1B83-386A-4F82-A260-E84BB9A8DA7C}" destId="{9B581C8C-8F48-47F6-8896-20AEDA1ABC15}" srcOrd="9" destOrd="0" presId="urn:microsoft.com/office/officeart/2005/8/layout/radial4"/>
    <dgm:cxn modelId="{8A3EBFAE-97E3-45B5-9E65-69C026535345}" type="presParOf" srcId="{B3AB1B83-386A-4F82-A260-E84BB9A8DA7C}" destId="{BC0B90E6-2A40-4114-87C9-6BE7B4EEE5AB}" srcOrd="10" destOrd="0" presId="urn:microsoft.com/office/officeart/2005/8/layout/radial4"/>
    <dgm:cxn modelId="{D3E0E277-E6AE-4848-A2EC-0293CF085C20}" type="presParOf" srcId="{B3AB1B83-386A-4F82-A260-E84BB9A8DA7C}" destId="{40414482-B6C4-491C-B846-B66CFD94927F}" srcOrd="11" destOrd="0" presId="urn:microsoft.com/office/officeart/2005/8/layout/radial4"/>
    <dgm:cxn modelId="{5CC87B9C-4BB6-4991-8699-2C0E0CED8239}" type="presParOf" srcId="{B3AB1B83-386A-4F82-A260-E84BB9A8DA7C}" destId="{692D1E49-BD6F-4388-A3D8-E6235971D92D}" srcOrd="12" destOrd="0" presId="urn:microsoft.com/office/officeart/2005/8/layout/radial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57651A-5FC3-49E3-B8CE-B559FF179874}">
      <dsp:nvSpPr>
        <dsp:cNvPr id="0" name=""/>
        <dsp:cNvSpPr/>
      </dsp:nvSpPr>
      <dsp:spPr>
        <a:xfrm>
          <a:off x="2085975" y="2437834"/>
          <a:ext cx="1924050" cy="1924050"/>
        </a:xfrm>
        <a:prstGeom prst="ellipse">
          <a:avLst/>
        </a:prstGeom>
        <a:solidFill>
          <a:schemeClr val="accen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US" sz="2300" kern="1200" dirty="0"/>
            <a:t>Restrict Employee</a:t>
          </a:r>
        </a:p>
      </dsp:txBody>
      <dsp:txXfrm>
        <a:off x="2367746" y="2719605"/>
        <a:ext cx="1360508" cy="1360508"/>
      </dsp:txXfrm>
    </dsp:sp>
    <dsp:sp modelId="{3C2AAE95-115D-4072-9E74-7C63AB8B8BA1}">
      <dsp:nvSpPr>
        <dsp:cNvPr id="0" name=""/>
        <dsp:cNvSpPr/>
      </dsp:nvSpPr>
      <dsp:spPr>
        <a:xfrm rot="12900000">
          <a:off x="777649" y="2078102"/>
          <a:ext cx="1548501" cy="548354"/>
        </a:xfrm>
        <a:prstGeom prst="leftArrow">
          <a:avLst>
            <a:gd name="adj1" fmla="val 60000"/>
            <a:gd name="adj2" fmla="val 50000"/>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sp>
    <dsp:sp modelId="{A2D1AA09-973A-466C-A56A-A5E99C72EB9D}">
      <dsp:nvSpPr>
        <dsp:cNvPr id="0" name=""/>
        <dsp:cNvSpPr/>
      </dsp:nvSpPr>
      <dsp:spPr>
        <a:xfrm>
          <a:off x="3747" y="1177048"/>
          <a:ext cx="1827847" cy="1462278"/>
        </a:xfrm>
        <a:prstGeom prst="roundRect">
          <a:avLst>
            <a:gd name="adj" fmla="val 10000"/>
          </a:avLst>
        </a:prstGeom>
        <a:solidFill>
          <a:schemeClr val="accen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245" tIns="55245" rIns="55245" bIns="55245" numCol="1" spcCol="1270" anchor="ctr" anchorCtr="0">
          <a:noAutofit/>
        </a:bodyPr>
        <a:lstStyle/>
        <a:p>
          <a:pPr marL="0" lvl="0" indent="0" algn="ctr" defTabSz="1289050">
            <a:lnSpc>
              <a:spcPct val="90000"/>
            </a:lnSpc>
            <a:spcBef>
              <a:spcPct val="0"/>
            </a:spcBef>
            <a:spcAft>
              <a:spcPct val="35000"/>
            </a:spcAft>
            <a:buNone/>
          </a:pPr>
          <a:r>
            <a:rPr lang="en-US" sz="2900" kern="1200" dirty="0"/>
            <a:t>Sore throat with fever</a:t>
          </a:r>
        </a:p>
      </dsp:txBody>
      <dsp:txXfrm>
        <a:off x="46576" y="1219877"/>
        <a:ext cx="1742189" cy="1376620"/>
      </dsp:txXfrm>
    </dsp:sp>
    <dsp:sp modelId="{B861B9A9-ED42-488E-8B46-65073E52F680}">
      <dsp:nvSpPr>
        <dsp:cNvPr id="0" name=""/>
        <dsp:cNvSpPr/>
      </dsp:nvSpPr>
      <dsp:spPr>
        <a:xfrm rot="16125444">
          <a:off x="2241542" y="1307776"/>
          <a:ext cx="1534050" cy="548354"/>
        </a:xfrm>
        <a:prstGeom prst="leftArrow">
          <a:avLst>
            <a:gd name="adj1" fmla="val 60000"/>
            <a:gd name="adj2" fmla="val 50000"/>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sp>
    <dsp:sp modelId="{47D6848C-390D-4BEB-AACD-2BE35106F886}">
      <dsp:nvSpPr>
        <dsp:cNvPr id="0" name=""/>
        <dsp:cNvSpPr/>
      </dsp:nvSpPr>
      <dsp:spPr>
        <a:xfrm>
          <a:off x="2078010" y="83969"/>
          <a:ext cx="1827847" cy="1462278"/>
        </a:xfrm>
        <a:prstGeom prst="roundRect">
          <a:avLst>
            <a:gd name="adj" fmla="val 10000"/>
          </a:avLst>
        </a:prstGeom>
        <a:solidFill>
          <a:schemeClr val="accen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245" tIns="55245" rIns="55245" bIns="55245" numCol="1" spcCol="1270" anchor="ctr" anchorCtr="0">
          <a:noAutofit/>
        </a:bodyPr>
        <a:lstStyle/>
        <a:p>
          <a:pPr marL="0" lvl="0" indent="0" algn="ctr" defTabSz="1289050">
            <a:lnSpc>
              <a:spcPct val="90000"/>
            </a:lnSpc>
            <a:spcBef>
              <a:spcPct val="0"/>
            </a:spcBef>
            <a:spcAft>
              <a:spcPct val="35000"/>
            </a:spcAft>
            <a:buNone/>
          </a:pPr>
          <a:r>
            <a:rPr lang="en-US" sz="2900" kern="1200" dirty="0"/>
            <a:t>Open wound</a:t>
          </a:r>
        </a:p>
      </dsp:txBody>
      <dsp:txXfrm>
        <a:off x="2120839" y="126798"/>
        <a:ext cx="1742189" cy="1376620"/>
      </dsp:txXfrm>
    </dsp:sp>
    <dsp:sp modelId="{9B581C8C-8F48-47F6-8896-20AEDA1ABC15}">
      <dsp:nvSpPr>
        <dsp:cNvPr id="0" name=""/>
        <dsp:cNvSpPr/>
      </dsp:nvSpPr>
      <dsp:spPr>
        <a:xfrm rot="19500000">
          <a:off x="3769848" y="2078102"/>
          <a:ext cx="1548501" cy="548354"/>
        </a:xfrm>
        <a:prstGeom prst="leftArrow">
          <a:avLst>
            <a:gd name="adj1" fmla="val 60000"/>
            <a:gd name="adj2" fmla="val 50000"/>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sp>
    <dsp:sp modelId="{BC0B90E6-2A40-4114-87C9-6BE7B4EEE5AB}">
      <dsp:nvSpPr>
        <dsp:cNvPr id="0" name=""/>
        <dsp:cNvSpPr/>
      </dsp:nvSpPr>
      <dsp:spPr>
        <a:xfrm>
          <a:off x="4264404" y="1177048"/>
          <a:ext cx="1827847" cy="1462278"/>
        </a:xfrm>
        <a:prstGeom prst="roundRect">
          <a:avLst>
            <a:gd name="adj" fmla="val 10000"/>
          </a:avLst>
        </a:prstGeom>
        <a:solidFill>
          <a:schemeClr val="accen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245" tIns="55245" rIns="55245" bIns="55245" numCol="1" spcCol="1270" anchor="ctr" anchorCtr="0">
          <a:noAutofit/>
        </a:bodyPr>
        <a:lstStyle/>
        <a:p>
          <a:pPr marL="0" lvl="0" indent="0" algn="ctr" defTabSz="1289050">
            <a:lnSpc>
              <a:spcPct val="90000"/>
            </a:lnSpc>
            <a:spcBef>
              <a:spcPct val="0"/>
            </a:spcBef>
            <a:spcAft>
              <a:spcPct val="35000"/>
            </a:spcAft>
            <a:buNone/>
          </a:pPr>
          <a:r>
            <a:rPr lang="en-US" sz="2900" kern="1200" dirty="0"/>
            <a:t>Infected wound or boil</a:t>
          </a:r>
        </a:p>
      </dsp:txBody>
      <dsp:txXfrm>
        <a:off x="4307233" y="1219877"/>
        <a:ext cx="1742189" cy="13766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57651A-5FC3-49E3-B8CE-B559FF179874}">
      <dsp:nvSpPr>
        <dsp:cNvPr id="0" name=""/>
        <dsp:cNvSpPr/>
      </dsp:nvSpPr>
      <dsp:spPr>
        <a:xfrm>
          <a:off x="2085974" y="1883344"/>
          <a:ext cx="1924050" cy="1924050"/>
        </a:xfrm>
        <a:prstGeom prst="ellipse">
          <a:avLst/>
        </a:prstGeom>
        <a:solidFill>
          <a:schemeClr val="accen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US" sz="2300" kern="1200" dirty="0"/>
            <a:t>Exclude Employee</a:t>
          </a:r>
        </a:p>
      </dsp:txBody>
      <dsp:txXfrm>
        <a:off x="2367745" y="2165115"/>
        <a:ext cx="1360508" cy="1360508"/>
      </dsp:txXfrm>
    </dsp:sp>
    <dsp:sp modelId="{3C2AAE95-115D-4072-9E74-7C63AB8B8BA1}">
      <dsp:nvSpPr>
        <dsp:cNvPr id="0" name=""/>
        <dsp:cNvSpPr/>
      </dsp:nvSpPr>
      <dsp:spPr>
        <a:xfrm rot="12900000">
          <a:off x="777649" y="1523612"/>
          <a:ext cx="1548501" cy="548354"/>
        </a:xfrm>
        <a:prstGeom prst="leftArrow">
          <a:avLst>
            <a:gd name="adj1" fmla="val 60000"/>
            <a:gd name="adj2" fmla="val 50000"/>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sp>
    <dsp:sp modelId="{A2D1AA09-973A-466C-A56A-A5E99C72EB9D}">
      <dsp:nvSpPr>
        <dsp:cNvPr id="0" name=""/>
        <dsp:cNvSpPr/>
      </dsp:nvSpPr>
      <dsp:spPr>
        <a:xfrm>
          <a:off x="3747" y="622559"/>
          <a:ext cx="1827847" cy="1462278"/>
        </a:xfrm>
        <a:prstGeom prst="roundRect">
          <a:avLst>
            <a:gd name="adj" fmla="val 10000"/>
          </a:avLst>
        </a:prstGeom>
        <a:solidFill>
          <a:schemeClr val="accen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865" tIns="62865" rIns="62865" bIns="62865" numCol="1" spcCol="1270" anchor="ctr" anchorCtr="0">
          <a:noAutofit/>
        </a:bodyPr>
        <a:lstStyle/>
        <a:p>
          <a:pPr marL="0" lvl="0" indent="0" algn="ctr" defTabSz="1466850">
            <a:lnSpc>
              <a:spcPct val="90000"/>
            </a:lnSpc>
            <a:spcBef>
              <a:spcPct val="0"/>
            </a:spcBef>
            <a:spcAft>
              <a:spcPct val="35000"/>
            </a:spcAft>
            <a:buNone/>
          </a:pPr>
          <a:r>
            <a:rPr lang="en-US" sz="3300" kern="1200" dirty="0"/>
            <a:t>Vomiting</a:t>
          </a:r>
        </a:p>
      </dsp:txBody>
      <dsp:txXfrm>
        <a:off x="46576" y="665388"/>
        <a:ext cx="1742189" cy="1376620"/>
      </dsp:txXfrm>
    </dsp:sp>
    <dsp:sp modelId="{B861B9A9-ED42-488E-8B46-65073E52F680}">
      <dsp:nvSpPr>
        <dsp:cNvPr id="0" name=""/>
        <dsp:cNvSpPr/>
      </dsp:nvSpPr>
      <dsp:spPr>
        <a:xfrm rot="19388166">
          <a:off x="3735755" y="1480344"/>
          <a:ext cx="1534050" cy="548354"/>
        </a:xfrm>
        <a:prstGeom prst="leftArrow">
          <a:avLst>
            <a:gd name="adj1" fmla="val 60000"/>
            <a:gd name="adj2" fmla="val 50000"/>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sp>
    <dsp:sp modelId="{47D6848C-390D-4BEB-AACD-2BE35106F886}">
      <dsp:nvSpPr>
        <dsp:cNvPr id="0" name=""/>
        <dsp:cNvSpPr/>
      </dsp:nvSpPr>
      <dsp:spPr>
        <a:xfrm>
          <a:off x="4202525" y="563232"/>
          <a:ext cx="1827847" cy="1462278"/>
        </a:xfrm>
        <a:prstGeom prst="roundRect">
          <a:avLst>
            <a:gd name="adj" fmla="val 10000"/>
          </a:avLst>
        </a:prstGeom>
        <a:solidFill>
          <a:schemeClr val="accen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865" tIns="62865" rIns="62865" bIns="62865" numCol="1" spcCol="1270" anchor="ctr" anchorCtr="0">
          <a:noAutofit/>
        </a:bodyPr>
        <a:lstStyle/>
        <a:p>
          <a:pPr marL="0" lvl="0" indent="0" algn="ctr" defTabSz="1466850">
            <a:lnSpc>
              <a:spcPct val="90000"/>
            </a:lnSpc>
            <a:spcBef>
              <a:spcPct val="0"/>
            </a:spcBef>
            <a:spcAft>
              <a:spcPct val="35000"/>
            </a:spcAft>
            <a:buNone/>
          </a:pPr>
          <a:r>
            <a:rPr lang="en-US" sz="3300" kern="1200" dirty="0"/>
            <a:t>Diarrhea</a:t>
          </a:r>
        </a:p>
      </dsp:txBody>
      <dsp:txXfrm>
        <a:off x="4245354" y="606061"/>
        <a:ext cx="1742189" cy="13766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57651A-5FC3-49E3-B8CE-B559FF179874}">
      <dsp:nvSpPr>
        <dsp:cNvPr id="0" name=""/>
        <dsp:cNvSpPr/>
      </dsp:nvSpPr>
      <dsp:spPr>
        <a:xfrm>
          <a:off x="2231469" y="2396128"/>
          <a:ext cx="1633061" cy="1633061"/>
        </a:xfrm>
        <a:prstGeom prst="ellipse">
          <a:avLst/>
        </a:prstGeom>
        <a:solidFill>
          <a:schemeClr val="accen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Exclude &amp; Report</a:t>
          </a:r>
        </a:p>
      </dsp:txBody>
      <dsp:txXfrm>
        <a:off x="2470625" y="2635284"/>
        <a:ext cx="1154749" cy="1154749"/>
      </dsp:txXfrm>
    </dsp:sp>
    <dsp:sp modelId="{3C2AAE95-115D-4072-9E74-7C63AB8B8BA1}">
      <dsp:nvSpPr>
        <dsp:cNvPr id="0" name=""/>
        <dsp:cNvSpPr/>
      </dsp:nvSpPr>
      <dsp:spPr>
        <a:xfrm rot="10800000">
          <a:off x="572187" y="2979947"/>
          <a:ext cx="1568021" cy="465422"/>
        </a:xfrm>
        <a:prstGeom prst="leftArrow">
          <a:avLst>
            <a:gd name="adj1" fmla="val 60000"/>
            <a:gd name="adj2" fmla="val 50000"/>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sp>
    <dsp:sp modelId="{A2D1AA09-973A-466C-A56A-A5E99C72EB9D}">
      <dsp:nvSpPr>
        <dsp:cNvPr id="0" name=""/>
        <dsp:cNvSpPr/>
      </dsp:nvSpPr>
      <dsp:spPr>
        <a:xfrm>
          <a:off x="615" y="2755402"/>
          <a:ext cx="1143142" cy="914514"/>
        </a:xfrm>
        <a:prstGeom prst="roundRect">
          <a:avLst>
            <a:gd name="adj" fmla="val 10000"/>
          </a:avLst>
        </a:prstGeom>
        <a:solidFill>
          <a:schemeClr val="accen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666750">
            <a:lnSpc>
              <a:spcPct val="90000"/>
            </a:lnSpc>
            <a:spcBef>
              <a:spcPct val="0"/>
            </a:spcBef>
            <a:spcAft>
              <a:spcPct val="35000"/>
            </a:spcAft>
            <a:buNone/>
          </a:pPr>
          <a:r>
            <a:rPr lang="en-US" sz="1500" kern="1200" dirty="0"/>
            <a:t>Jaundice</a:t>
          </a:r>
        </a:p>
      </dsp:txBody>
      <dsp:txXfrm>
        <a:off x="27400" y="2782187"/>
        <a:ext cx="1089572" cy="860944"/>
      </dsp:txXfrm>
    </dsp:sp>
    <dsp:sp modelId="{BE0DBFDC-EB1E-4B54-B0CF-A6A92756191B}">
      <dsp:nvSpPr>
        <dsp:cNvPr id="0" name=""/>
        <dsp:cNvSpPr/>
      </dsp:nvSpPr>
      <dsp:spPr>
        <a:xfrm rot="12960000">
          <a:off x="895292" y="1985531"/>
          <a:ext cx="1568021" cy="465422"/>
        </a:xfrm>
        <a:prstGeom prst="leftArrow">
          <a:avLst>
            <a:gd name="adj1" fmla="val 60000"/>
            <a:gd name="adj2" fmla="val 50000"/>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sp>
    <dsp:sp modelId="{84A07B0B-0F36-43B4-835F-D3CC33301F27}">
      <dsp:nvSpPr>
        <dsp:cNvPr id="0" name=""/>
        <dsp:cNvSpPr/>
      </dsp:nvSpPr>
      <dsp:spPr>
        <a:xfrm>
          <a:off x="473453" y="1300155"/>
          <a:ext cx="1143142" cy="914514"/>
        </a:xfrm>
        <a:prstGeom prst="roundRect">
          <a:avLst>
            <a:gd name="adj" fmla="val 10000"/>
          </a:avLst>
        </a:prstGeom>
        <a:solidFill>
          <a:schemeClr val="accen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666750">
            <a:lnSpc>
              <a:spcPct val="90000"/>
            </a:lnSpc>
            <a:spcBef>
              <a:spcPct val="0"/>
            </a:spcBef>
            <a:spcAft>
              <a:spcPct val="35000"/>
            </a:spcAft>
            <a:buNone/>
          </a:pPr>
          <a:r>
            <a:rPr lang="en-US" sz="1500" kern="1200" dirty="0"/>
            <a:t>Norovirus</a:t>
          </a:r>
        </a:p>
      </dsp:txBody>
      <dsp:txXfrm>
        <a:off x="500238" y="1326940"/>
        <a:ext cx="1089572" cy="860944"/>
      </dsp:txXfrm>
    </dsp:sp>
    <dsp:sp modelId="{6CEAEB71-FCF6-4C28-9581-93B33F8610A5}">
      <dsp:nvSpPr>
        <dsp:cNvPr id="0" name=""/>
        <dsp:cNvSpPr/>
      </dsp:nvSpPr>
      <dsp:spPr>
        <a:xfrm rot="15120000">
          <a:off x="1741193" y="1370948"/>
          <a:ext cx="1568021" cy="465422"/>
        </a:xfrm>
        <a:prstGeom prst="leftArrow">
          <a:avLst>
            <a:gd name="adj1" fmla="val 60000"/>
            <a:gd name="adj2" fmla="val 50000"/>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sp>
    <dsp:sp modelId="{3E629C07-A123-4517-B816-54396FDDB25A}">
      <dsp:nvSpPr>
        <dsp:cNvPr id="0" name=""/>
        <dsp:cNvSpPr/>
      </dsp:nvSpPr>
      <dsp:spPr>
        <a:xfrm>
          <a:off x="1711360" y="400764"/>
          <a:ext cx="1143142" cy="914514"/>
        </a:xfrm>
        <a:prstGeom prst="roundRect">
          <a:avLst>
            <a:gd name="adj" fmla="val 10000"/>
          </a:avLst>
        </a:prstGeom>
        <a:solidFill>
          <a:schemeClr val="accen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666750">
            <a:lnSpc>
              <a:spcPct val="90000"/>
            </a:lnSpc>
            <a:spcBef>
              <a:spcPct val="0"/>
            </a:spcBef>
            <a:spcAft>
              <a:spcPct val="35000"/>
            </a:spcAft>
            <a:buNone/>
          </a:pPr>
          <a:r>
            <a:rPr lang="en-US" sz="1500" kern="1200" dirty="0"/>
            <a:t>Hepatitis A</a:t>
          </a:r>
        </a:p>
      </dsp:txBody>
      <dsp:txXfrm>
        <a:off x="1738145" y="427549"/>
        <a:ext cx="1089572" cy="860944"/>
      </dsp:txXfrm>
    </dsp:sp>
    <dsp:sp modelId="{B861B9A9-ED42-488E-8B46-65073E52F680}">
      <dsp:nvSpPr>
        <dsp:cNvPr id="0" name=""/>
        <dsp:cNvSpPr/>
      </dsp:nvSpPr>
      <dsp:spPr>
        <a:xfrm rot="17242722">
          <a:off x="2773891" y="1372703"/>
          <a:ext cx="1554264" cy="465422"/>
        </a:xfrm>
        <a:prstGeom prst="leftArrow">
          <a:avLst>
            <a:gd name="adj1" fmla="val 60000"/>
            <a:gd name="adj2" fmla="val 50000"/>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sp>
    <dsp:sp modelId="{47D6848C-390D-4BEB-AACD-2BE35106F886}">
      <dsp:nvSpPr>
        <dsp:cNvPr id="0" name=""/>
        <dsp:cNvSpPr/>
      </dsp:nvSpPr>
      <dsp:spPr>
        <a:xfrm>
          <a:off x="3211571" y="406499"/>
          <a:ext cx="1143142" cy="914514"/>
        </a:xfrm>
        <a:prstGeom prst="roundRect">
          <a:avLst>
            <a:gd name="adj" fmla="val 10000"/>
          </a:avLst>
        </a:prstGeom>
        <a:solidFill>
          <a:schemeClr val="accen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666750">
            <a:lnSpc>
              <a:spcPct val="90000"/>
            </a:lnSpc>
            <a:spcBef>
              <a:spcPct val="0"/>
            </a:spcBef>
            <a:spcAft>
              <a:spcPct val="35000"/>
            </a:spcAft>
            <a:buNone/>
          </a:pPr>
          <a:r>
            <a:rPr lang="en-US" sz="1500" kern="1200" dirty="0"/>
            <a:t>Salmonella typhi</a:t>
          </a:r>
        </a:p>
      </dsp:txBody>
      <dsp:txXfrm>
        <a:off x="3238356" y="433284"/>
        <a:ext cx="1089572" cy="860944"/>
      </dsp:txXfrm>
    </dsp:sp>
    <dsp:sp modelId="{9B581C8C-8F48-47F6-8896-20AEDA1ABC15}">
      <dsp:nvSpPr>
        <dsp:cNvPr id="0" name=""/>
        <dsp:cNvSpPr/>
      </dsp:nvSpPr>
      <dsp:spPr>
        <a:xfrm rot="19440000">
          <a:off x="3632685" y="1985531"/>
          <a:ext cx="1568021" cy="465422"/>
        </a:xfrm>
        <a:prstGeom prst="leftArrow">
          <a:avLst>
            <a:gd name="adj1" fmla="val 60000"/>
            <a:gd name="adj2" fmla="val 50000"/>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sp>
    <dsp:sp modelId="{BC0B90E6-2A40-4114-87C9-6BE7B4EEE5AB}">
      <dsp:nvSpPr>
        <dsp:cNvPr id="0" name=""/>
        <dsp:cNvSpPr/>
      </dsp:nvSpPr>
      <dsp:spPr>
        <a:xfrm>
          <a:off x="4479403" y="1300155"/>
          <a:ext cx="1143142" cy="914514"/>
        </a:xfrm>
        <a:prstGeom prst="roundRect">
          <a:avLst>
            <a:gd name="adj" fmla="val 10000"/>
          </a:avLst>
        </a:prstGeom>
        <a:solidFill>
          <a:schemeClr val="accen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666750">
            <a:lnSpc>
              <a:spcPct val="90000"/>
            </a:lnSpc>
            <a:spcBef>
              <a:spcPct val="0"/>
            </a:spcBef>
            <a:spcAft>
              <a:spcPct val="35000"/>
            </a:spcAft>
            <a:buNone/>
          </a:pPr>
          <a:r>
            <a:rPr lang="en-US" sz="1500" kern="1200" dirty="0"/>
            <a:t>Shigella</a:t>
          </a:r>
        </a:p>
      </dsp:txBody>
      <dsp:txXfrm>
        <a:off x="4506188" y="1326940"/>
        <a:ext cx="1089572" cy="860944"/>
      </dsp:txXfrm>
    </dsp:sp>
    <dsp:sp modelId="{40414482-B6C4-491C-B846-B66CFD94927F}">
      <dsp:nvSpPr>
        <dsp:cNvPr id="0" name=""/>
        <dsp:cNvSpPr/>
      </dsp:nvSpPr>
      <dsp:spPr>
        <a:xfrm rot="20479">
          <a:off x="3955797" y="2990027"/>
          <a:ext cx="1568645" cy="465422"/>
        </a:xfrm>
        <a:prstGeom prst="leftArrow">
          <a:avLst>
            <a:gd name="adj1" fmla="val 60000"/>
            <a:gd name="adj2" fmla="val 50000"/>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sp>
    <dsp:sp modelId="{692D1E49-BD6F-4388-A3D8-E6235971D92D}">
      <dsp:nvSpPr>
        <dsp:cNvPr id="0" name=""/>
        <dsp:cNvSpPr/>
      </dsp:nvSpPr>
      <dsp:spPr>
        <a:xfrm>
          <a:off x="4952857" y="2770154"/>
          <a:ext cx="1143142" cy="914514"/>
        </a:xfrm>
        <a:prstGeom prst="roundRect">
          <a:avLst>
            <a:gd name="adj" fmla="val 10000"/>
          </a:avLst>
        </a:prstGeom>
        <a:solidFill>
          <a:schemeClr val="accen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666750">
            <a:lnSpc>
              <a:spcPct val="90000"/>
            </a:lnSpc>
            <a:spcBef>
              <a:spcPct val="0"/>
            </a:spcBef>
            <a:spcAft>
              <a:spcPct val="35000"/>
            </a:spcAft>
            <a:buNone/>
          </a:pPr>
          <a:r>
            <a:rPr lang="en-US" sz="1500" kern="1200" dirty="0"/>
            <a:t>Shiga toxin-producing E.coli</a:t>
          </a:r>
        </a:p>
      </dsp:txBody>
      <dsp:txXfrm>
        <a:off x="4979642" y="2796939"/>
        <a:ext cx="1089572" cy="860944"/>
      </dsp:txXfrm>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How to setup a temporary booth:  </a:t>
            </a:r>
            <a:r>
              <a:rPr lang="en-US"/>
              <a:t>Part 3: </a:t>
            </a:r>
            <a:r>
              <a:rPr lang="en-US" dirty="0"/>
              <a:t>Employee health &amp; hygiene</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Personal hygiene requires food employees to wear clean clothes and hair restraints such a hat, visor, or bandana. Smoking and eating are not allowed in food stands. Small children, friends and visitors, and our four legged friends, must not be allowed into food stands.</a:t>
            </a:r>
          </a:p>
          <a:p>
            <a:pPr marL="139700" indent="0">
              <a:buNone/>
            </a:pPr>
            <a:endParaRPr lang="en-US" dirty="0"/>
          </a:p>
        </p:txBody>
      </p:sp>
    </p:spTree>
    <p:extLst>
      <p:ext uri="{BB962C8B-B14F-4D97-AF65-F5344CB8AC3E}">
        <p14:creationId xmlns:p14="http://schemas.microsoft.com/office/powerpoint/2010/main" val="945220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Employee illness. Screening employees experiencing symptoms is a required tool to maintain food safety. </a:t>
            </a:r>
          </a:p>
          <a:p>
            <a:pPr marL="139700" indent="0">
              <a:buNone/>
            </a:pPr>
            <a:endParaRPr lang="en-US" dirty="0"/>
          </a:p>
        </p:txBody>
      </p:sp>
    </p:spTree>
    <p:extLst>
      <p:ext uri="{BB962C8B-B14F-4D97-AF65-F5344CB8AC3E}">
        <p14:creationId xmlns:p14="http://schemas.microsoft.com/office/powerpoint/2010/main" val="7312206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b="0" dirty="0">
                <a:solidFill>
                  <a:schemeClr val="bg2">
                    <a:lumMod val="50000"/>
                  </a:schemeClr>
                </a:solidFill>
                <a:latin typeface="Montserrat" panose="00000500000000000000" pitchFamily="2" charset="0"/>
              </a:rPr>
              <a:t>Some important definitions to know when looking at employee illness is exclusion and restriction. </a:t>
            </a:r>
            <a:r>
              <a:rPr lang="en-US" b="1" dirty="0">
                <a:solidFill>
                  <a:schemeClr val="bg2">
                    <a:lumMod val="50000"/>
                  </a:schemeClr>
                </a:solidFill>
                <a:latin typeface="Montserrat" panose="00000500000000000000" pitchFamily="2" charset="0"/>
              </a:rPr>
              <a:t>Exclusion </a:t>
            </a:r>
            <a:r>
              <a:rPr lang="en-US" sz="1050" dirty="0">
                <a:solidFill>
                  <a:schemeClr val="bg2">
                    <a:lumMod val="50000"/>
                  </a:schemeClr>
                </a:solidFill>
                <a:latin typeface="Montserrat" panose="00000500000000000000" pitchFamily="2" charset="0"/>
              </a:rPr>
              <a:t>prevents a person from working in a food establishment or entering a food establishment as an employee. </a:t>
            </a:r>
            <a:r>
              <a:rPr lang="en-US" b="1" dirty="0">
                <a:solidFill>
                  <a:schemeClr val="bg2">
                    <a:lumMod val="50000"/>
                  </a:schemeClr>
                </a:solidFill>
                <a:latin typeface="Montserrat" panose="00000500000000000000" pitchFamily="2" charset="0"/>
              </a:rPr>
              <a:t>Restriction </a:t>
            </a:r>
            <a:r>
              <a:rPr lang="en-US" dirty="0">
                <a:solidFill>
                  <a:schemeClr val="bg2">
                    <a:lumMod val="50000"/>
                  </a:schemeClr>
                </a:solidFill>
                <a:latin typeface="Montserrat" panose="00000500000000000000" pitchFamily="2" charset="0"/>
              </a:rPr>
              <a:t>limits the activities of a food employee so that there is no risk of transmitting a disease that is transmissible through food</a:t>
            </a:r>
          </a:p>
          <a:p>
            <a:pPr marL="139700" indent="0">
              <a:buNone/>
            </a:pPr>
            <a:endParaRPr lang="en-US" dirty="0"/>
          </a:p>
        </p:txBody>
      </p:sp>
    </p:spTree>
    <p:extLst>
      <p:ext uri="{BB962C8B-B14F-4D97-AF65-F5344CB8AC3E}">
        <p14:creationId xmlns:p14="http://schemas.microsoft.com/office/powerpoint/2010/main" val="1609748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If an employee is experience sore throat with a fever, they need to have medical documentation showing use of antibiotics or a negative culture to return to food preparation areas. </a:t>
            </a:r>
          </a:p>
          <a:p>
            <a:pPr marL="139700" indent="0">
              <a:buNone/>
            </a:pPr>
            <a:r>
              <a:rPr lang="en-US" dirty="0"/>
              <a:t>If any employee has a open wound, infected wound, or boil the employee should be restricted from food preparation until the wound is effectively covered or healed. </a:t>
            </a:r>
          </a:p>
        </p:txBody>
      </p:sp>
    </p:spTree>
    <p:extLst>
      <p:ext uri="{BB962C8B-B14F-4D97-AF65-F5344CB8AC3E}">
        <p14:creationId xmlns:p14="http://schemas.microsoft.com/office/powerpoint/2010/main" val="3465794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If an employee is experiencing vomiting or diarrhea, exclude that employee by sending them home until 24 hours without symptoms. </a:t>
            </a:r>
          </a:p>
        </p:txBody>
      </p:sp>
    </p:spTree>
    <p:extLst>
      <p:ext uri="{BB962C8B-B14F-4D97-AF65-F5344CB8AC3E}">
        <p14:creationId xmlns:p14="http://schemas.microsoft.com/office/powerpoint/2010/main" val="41183527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Exclude and report to the local health department if the employee has been diagnosed with jaundice, norovirus, Hepatitis A, Salmonella typhi, shigella, or Shiga toxin-producing E.coli. </a:t>
            </a:r>
          </a:p>
          <a:p>
            <a:pPr marL="139700" indent="0">
              <a:buNone/>
            </a:pPr>
            <a:endParaRPr lang="en-US" dirty="0"/>
          </a:p>
          <a:p>
            <a:pPr marL="139700" indent="0">
              <a:buNone/>
            </a:pPr>
            <a:r>
              <a:rPr lang="en-US" dirty="0"/>
              <a:t>If you are ever confused whether an employee should be restricted or excluded, reach out to your local health department, they will assist you in the proper procedures. </a:t>
            </a:r>
          </a:p>
        </p:txBody>
      </p:sp>
    </p:spTree>
    <p:extLst>
      <p:ext uri="{BB962C8B-B14F-4D97-AF65-F5344CB8AC3E}">
        <p14:creationId xmlns:p14="http://schemas.microsoft.com/office/powerpoint/2010/main" val="797874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g35ed75ccf_0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g35ed75ccf_0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Additional information, including printable guidance documents in English and Spanish can be found on the City of Milwaukee Health Department website, or by scanning the QR code located on the screen. </a:t>
            </a:r>
          </a:p>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82"/>
        <p:cNvGrpSpPr/>
        <p:nvPr/>
      </p:nvGrpSpPr>
      <p:grpSpPr>
        <a:xfrm>
          <a:off x="0" y="0"/>
          <a:ext cx="0" cy="0"/>
          <a:chOff x="0" y="0"/>
          <a:chExt cx="0" cy="0"/>
        </a:xfrm>
      </p:grpSpPr>
      <p:grpSp>
        <p:nvGrpSpPr>
          <p:cNvPr id="83" name="Google Shape;83;p7"/>
          <p:cNvGrpSpPr/>
          <p:nvPr/>
        </p:nvGrpSpPr>
        <p:grpSpPr>
          <a:xfrm>
            <a:off x="598623" y="0"/>
            <a:ext cx="2486310" cy="5143500"/>
            <a:chOff x="1511923" y="0"/>
            <a:chExt cx="2486310" cy="5143500"/>
          </a:xfrm>
        </p:grpSpPr>
        <p:sp>
          <p:nvSpPr>
            <p:cNvPr id="84" name="Google Shape;84;p7"/>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5" name="Google Shape;85;p7"/>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86" name="Google Shape;86;p7"/>
          <p:cNvGrpSpPr/>
          <p:nvPr/>
        </p:nvGrpSpPr>
        <p:grpSpPr>
          <a:xfrm>
            <a:off x="376173" y="0"/>
            <a:ext cx="2326044" cy="5143500"/>
            <a:chOff x="1060873" y="0"/>
            <a:chExt cx="2326044" cy="5143500"/>
          </a:xfrm>
        </p:grpSpPr>
        <p:sp>
          <p:nvSpPr>
            <p:cNvPr id="87" name="Google Shape;87;p7"/>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8" name="Google Shape;88;p7"/>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89" name="Google Shape;89;p7"/>
          <p:cNvGrpSpPr/>
          <p:nvPr/>
        </p:nvGrpSpPr>
        <p:grpSpPr>
          <a:xfrm>
            <a:off x="0" y="0"/>
            <a:ext cx="2305717" cy="5144925"/>
            <a:chOff x="456100" y="0"/>
            <a:chExt cx="2305717" cy="5144925"/>
          </a:xfrm>
        </p:grpSpPr>
        <p:sp>
          <p:nvSpPr>
            <p:cNvPr id="90" name="Google Shape;90;p7"/>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1" name="Google Shape;91;p7"/>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92" name="Google Shape;92;p7"/>
          <p:cNvGrpSpPr/>
          <p:nvPr/>
        </p:nvGrpSpPr>
        <p:grpSpPr>
          <a:xfrm>
            <a:off x="0" y="0"/>
            <a:ext cx="2132442" cy="5145275"/>
            <a:chOff x="227500" y="0"/>
            <a:chExt cx="2132442" cy="5145275"/>
          </a:xfrm>
        </p:grpSpPr>
        <p:sp>
          <p:nvSpPr>
            <p:cNvPr id="93" name="Google Shape;93;p7"/>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4" name="Google Shape;94;p7"/>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95" name="Google Shape;95;p7"/>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6" name="Google Shape;96;p7"/>
          <p:cNvSpPr txBox="1">
            <a:spLocks noGrp="1"/>
          </p:cNvSpPr>
          <p:nvPr>
            <p:ph type="body" idx="1"/>
          </p:nvPr>
        </p:nvSpPr>
        <p:spPr>
          <a:xfrm>
            <a:off x="2976900" y="1506350"/>
            <a:ext cx="2553000" cy="29310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600"/>
              </a:spcBef>
              <a:spcAft>
                <a:spcPts val="0"/>
              </a:spcAft>
              <a:buSzPts val="2000"/>
              <a:buChar char="▹"/>
              <a:defRPr sz="2000"/>
            </a:lvl2pPr>
            <a:lvl3pPr marL="1371600" lvl="2" indent="-355600" rtl="0">
              <a:spcBef>
                <a:spcPts val="600"/>
              </a:spcBef>
              <a:spcAft>
                <a:spcPts val="0"/>
              </a:spcAft>
              <a:buSzPts val="2000"/>
              <a:buChar char="■"/>
              <a:defRPr sz="2000"/>
            </a:lvl3pPr>
            <a:lvl4pPr marL="1828800" lvl="3" indent="-355600" rtl="0">
              <a:spcBef>
                <a:spcPts val="600"/>
              </a:spcBef>
              <a:spcAft>
                <a:spcPts val="0"/>
              </a:spcAft>
              <a:buSzPts val="2000"/>
              <a:buChar char="●"/>
              <a:defRPr sz="2000"/>
            </a:lvl4pPr>
            <a:lvl5pPr marL="2286000" lvl="4" indent="-355600" rtl="0">
              <a:spcBef>
                <a:spcPts val="600"/>
              </a:spcBef>
              <a:spcAft>
                <a:spcPts val="0"/>
              </a:spcAft>
              <a:buSzPts val="2000"/>
              <a:buChar char="○"/>
              <a:defRPr sz="2000"/>
            </a:lvl5pPr>
            <a:lvl6pPr marL="2743200" lvl="5" indent="-355600" rtl="0">
              <a:spcBef>
                <a:spcPts val="600"/>
              </a:spcBef>
              <a:spcAft>
                <a:spcPts val="0"/>
              </a:spcAft>
              <a:buSzPts val="2000"/>
              <a:buChar char="■"/>
              <a:defRPr sz="2000"/>
            </a:lvl6pPr>
            <a:lvl7pPr marL="3200400" lvl="6" indent="-355600" rtl="0">
              <a:spcBef>
                <a:spcPts val="600"/>
              </a:spcBef>
              <a:spcAft>
                <a:spcPts val="0"/>
              </a:spcAft>
              <a:buSzPts val="2000"/>
              <a:buChar char="●"/>
              <a:defRPr sz="2000"/>
            </a:lvl7pPr>
            <a:lvl8pPr marL="3657600" lvl="7" indent="-355600" rtl="0">
              <a:spcBef>
                <a:spcPts val="600"/>
              </a:spcBef>
              <a:spcAft>
                <a:spcPts val="0"/>
              </a:spcAft>
              <a:buSzPts val="2000"/>
              <a:buChar char="○"/>
              <a:defRPr sz="2000"/>
            </a:lvl8pPr>
            <a:lvl9pPr marL="4114800" lvl="8" indent="-355600" rtl="0">
              <a:spcBef>
                <a:spcPts val="600"/>
              </a:spcBef>
              <a:spcAft>
                <a:spcPts val="600"/>
              </a:spcAft>
              <a:buSzPts val="2000"/>
              <a:buChar char="■"/>
              <a:defRPr sz="2000"/>
            </a:lvl9pPr>
          </a:lstStyle>
          <a:p>
            <a:endParaRPr/>
          </a:p>
        </p:txBody>
      </p:sp>
      <p:sp>
        <p:nvSpPr>
          <p:cNvPr id="97" name="Google Shape;97;p7"/>
          <p:cNvSpPr txBox="1">
            <a:spLocks noGrp="1"/>
          </p:cNvSpPr>
          <p:nvPr>
            <p:ph type="body" idx="2"/>
          </p:nvPr>
        </p:nvSpPr>
        <p:spPr>
          <a:xfrm>
            <a:off x="5888031" y="1506350"/>
            <a:ext cx="2553000" cy="29310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600"/>
              </a:spcBef>
              <a:spcAft>
                <a:spcPts val="0"/>
              </a:spcAft>
              <a:buSzPts val="2000"/>
              <a:buChar char="▹"/>
              <a:defRPr sz="2000"/>
            </a:lvl2pPr>
            <a:lvl3pPr marL="1371600" lvl="2" indent="-355600" rtl="0">
              <a:spcBef>
                <a:spcPts val="600"/>
              </a:spcBef>
              <a:spcAft>
                <a:spcPts val="0"/>
              </a:spcAft>
              <a:buSzPts val="2000"/>
              <a:buChar char="■"/>
              <a:defRPr sz="2000"/>
            </a:lvl3pPr>
            <a:lvl4pPr marL="1828800" lvl="3" indent="-355600" rtl="0">
              <a:spcBef>
                <a:spcPts val="600"/>
              </a:spcBef>
              <a:spcAft>
                <a:spcPts val="0"/>
              </a:spcAft>
              <a:buSzPts val="2000"/>
              <a:buChar char="●"/>
              <a:defRPr sz="2000"/>
            </a:lvl4pPr>
            <a:lvl5pPr marL="2286000" lvl="4" indent="-355600" rtl="0">
              <a:spcBef>
                <a:spcPts val="600"/>
              </a:spcBef>
              <a:spcAft>
                <a:spcPts val="0"/>
              </a:spcAft>
              <a:buSzPts val="2000"/>
              <a:buChar char="○"/>
              <a:defRPr sz="2000"/>
            </a:lvl5pPr>
            <a:lvl6pPr marL="2743200" lvl="5" indent="-355600" rtl="0">
              <a:spcBef>
                <a:spcPts val="600"/>
              </a:spcBef>
              <a:spcAft>
                <a:spcPts val="0"/>
              </a:spcAft>
              <a:buSzPts val="2000"/>
              <a:buChar char="■"/>
              <a:defRPr sz="2000"/>
            </a:lvl6pPr>
            <a:lvl7pPr marL="3200400" lvl="6" indent="-355600" rtl="0">
              <a:spcBef>
                <a:spcPts val="600"/>
              </a:spcBef>
              <a:spcAft>
                <a:spcPts val="0"/>
              </a:spcAft>
              <a:buSzPts val="2000"/>
              <a:buChar char="●"/>
              <a:defRPr sz="2000"/>
            </a:lvl7pPr>
            <a:lvl8pPr marL="3657600" lvl="7" indent="-355600" rtl="0">
              <a:spcBef>
                <a:spcPts val="600"/>
              </a:spcBef>
              <a:spcAft>
                <a:spcPts val="0"/>
              </a:spcAft>
              <a:buSzPts val="2000"/>
              <a:buChar char="○"/>
              <a:defRPr sz="2000"/>
            </a:lvl8pPr>
            <a:lvl9pPr marL="4114800" lvl="8" indent="-355600" rtl="0">
              <a:spcBef>
                <a:spcPts val="600"/>
              </a:spcBef>
              <a:spcAft>
                <a:spcPts val="600"/>
              </a:spcAft>
              <a:buSzPts val="2000"/>
              <a:buChar char="■"/>
              <a:defRPr sz="2000"/>
            </a:lvl9pPr>
          </a:lstStyle>
          <a:p>
            <a:endParaRPr/>
          </a:p>
        </p:txBody>
      </p:sp>
      <p:sp>
        <p:nvSpPr>
          <p:cNvPr id="98" name="Google Shape;98;p7"/>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extLst>
      <p:ext uri="{BB962C8B-B14F-4D97-AF65-F5344CB8AC3E}">
        <p14:creationId xmlns:p14="http://schemas.microsoft.com/office/powerpoint/2010/main" val="2066862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type="tx">
  <p:cSld name="Title + 1 column">
    <p:spTree>
      <p:nvGrpSpPr>
        <p:cNvPr id="1" name="Shape 54"/>
        <p:cNvGrpSpPr/>
        <p:nvPr/>
      </p:nvGrpSpPr>
      <p:grpSpPr>
        <a:xfrm>
          <a:off x="0" y="0"/>
          <a:ext cx="0" cy="0"/>
          <a:chOff x="0" y="0"/>
          <a:chExt cx="0" cy="0"/>
        </a:xfrm>
      </p:grpSpPr>
      <p:grpSp>
        <p:nvGrpSpPr>
          <p:cNvPr id="55" name="Google Shape;55;p5"/>
          <p:cNvGrpSpPr/>
          <p:nvPr/>
        </p:nvGrpSpPr>
        <p:grpSpPr>
          <a:xfrm>
            <a:off x="598623" y="0"/>
            <a:ext cx="2486310" cy="5143500"/>
            <a:chOff x="1511923" y="0"/>
            <a:chExt cx="2486310" cy="5143500"/>
          </a:xfrm>
        </p:grpSpPr>
        <p:sp>
          <p:nvSpPr>
            <p:cNvPr id="56" name="Google Shape;56;p5"/>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 name="Google Shape;57;p5"/>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58" name="Google Shape;58;p5"/>
          <p:cNvGrpSpPr/>
          <p:nvPr/>
        </p:nvGrpSpPr>
        <p:grpSpPr>
          <a:xfrm>
            <a:off x="376173" y="0"/>
            <a:ext cx="2326044" cy="5143500"/>
            <a:chOff x="1060873" y="0"/>
            <a:chExt cx="2326044" cy="5143500"/>
          </a:xfrm>
        </p:grpSpPr>
        <p:sp>
          <p:nvSpPr>
            <p:cNvPr id="59" name="Google Shape;59;p5"/>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0" name="Google Shape;60;p5"/>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1" name="Google Shape;61;p5"/>
          <p:cNvGrpSpPr/>
          <p:nvPr/>
        </p:nvGrpSpPr>
        <p:grpSpPr>
          <a:xfrm>
            <a:off x="0" y="0"/>
            <a:ext cx="2305717" cy="5144925"/>
            <a:chOff x="456100" y="0"/>
            <a:chExt cx="2305717" cy="5144925"/>
          </a:xfrm>
        </p:grpSpPr>
        <p:sp>
          <p:nvSpPr>
            <p:cNvPr id="62" name="Google Shape;62;p5"/>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 name="Google Shape;63;p5"/>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64" name="Google Shape;64;p5"/>
          <p:cNvGrpSpPr/>
          <p:nvPr/>
        </p:nvGrpSpPr>
        <p:grpSpPr>
          <a:xfrm>
            <a:off x="0" y="0"/>
            <a:ext cx="2132442" cy="5145275"/>
            <a:chOff x="227500" y="0"/>
            <a:chExt cx="2132442" cy="5145275"/>
          </a:xfrm>
        </p:grpSpPr>
        <p:sp>
          <p:nvSpPr>
            <p:cNvPr id="65" name="Google Shape;65;p5"/>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 name="Google Shape;66;p5"/>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67" name="Google Shape;67;p5"/>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8" name="Google Shape;68;p5"/>
          <p:cNvSpPr txBox="1">
            <a:spLocks noGrp="1"/>
          </p:cNvSpPr>
          <p:nvPr>
            <p:ph type="body" idx="1"/>
          </p:nvPr>
        </p:nvSpPr>
        <p:spPr>
          <a:xfrm>
            <a:off x="2976900" y="1506350"/>
            <a:ext cx="5464200" cy="28587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600"/>
              </a:spcBef>
              <a:spcAft>
                <a:spcPts val="0"/>
              </a:spcAft>
              <a:buSzPts val="2400"/>
              <a:buChar char="▹"/>
              <a:defRPr/>
            </a:lvl2pPr>
            <a:lvl3pPr marL="1371600" lvl="2" indent="-381000" rtl="0">
              <a:spcBef>
                <a:spcPts val="600"/>
              </a:spcBef>
              <a:spcAft>
                <a:spcPts val="0"/>
              </a:spcAft>
              <a:buSzPts val="2400"/>
              <a:buChar char="■"/>
              <a:defRPr/>
            </a:lvl3pPr>
            <a:lvl4pPr marL="1828800" lvl="3" indent="-381000" rtl="0">
              <a:spcBef>
                <a:spcPts val="600"/>
              </a:spcBef>
              <a:spcAft>
                <a:spcPts val="0"/>
              </a:spcAft>
              <a:buSzPts val="2400"/>
              <a:buChar char="●"/>
              <a:defRPr/>
            </a:lvl4pPr>
            <a:lvl5pPr marL="2286000" lvl="4" indent="-381000" rtl="0">
              <a:spcBef>
                <a:spcPts val="600"/>
              </a:spcBef>
              <a:spcAft>
                <a:spcPts val="0"/>
              </a:spcAft>
              <a:buSzPts val="2400"/>
              <a:buChar char="○"/>
              <a:defRPr/>
            </a:lvl5pPr>
            <a:lvl6pPr marL="2743200" lvl="5" indent="-381000" rtl="0">
              <a:spcBef>
                <a:spcPts val="600"/>
              </a:spcBef>
              <a:spcAft>
                <a:spcPts val="0"/>
              </a:spcAft>
              <a:buSzPts val="2400"/>
              <a:buChar char="■"/>
              <a:defRPr/>
            </a:lvl6pPr>
            <a:lvl7pPr marL="3200400" lvl="6" indent="-381000" rtl="0">
              <a:spcBef>
                <a:spcPts val="600"/>
              </a:spcBef>
              <a:spcAft>
                <a:spcPts val="0"/>
              </a:spcAft>
              <a:buSzPts val="2400"/>
              <a:buChar char="●"/>
              <a:defRPr/>
            </a:lvl7pPr>
            <a:lvl8pPr marL="3657600" lvl="7" indent="-381000" rtl="0">
              <a:spcBef>
                <a:spcPts val="600"/>
              </a:spcBef>
              <a:spcAft>
                <a:spcPts val="0"/>
              </a:spcAft>
              <a:buSzPts val="2400"/>
              <a:buChar char="○"/>
              <a:defRPr/>
            </a:lvl8pPr>
            <a:lvl9pPr marL="4114800" lvl="8" indent="-381000" rtl="0">
              <a:spcBef>
                <a:spcPts val="600"/>
              </a:spcBef>
              <a:spcAft>
                <a:spcPts val="600"/>
              </a:spcAft>
              <a:buSzPts val="2400"/>
              <a:buChar char="■"/>
              <a:defRPr/>
            </a:lvl9pPr>
          </a:lstStyle>
          <a:p>
            <a:endParaRPr/>
          </a:p>
        </p:txBody>
      </p:sp>
      <p:sp>
        <p:nvSpPr>
          <p:cNvPr id="69" name="Google Shape;69;p5"/>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extLst>
      <p:ext uri="{BB962C8B-B14F-4D97-AF65-F5344CB8AC3E}">
        <p14:creationId xmlns:p14="http://schemas.microsoft.com/office/powerpoint/2010/main" val="892656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dark">
  <p:cSld name="Blank dark">
    <p:bg>
      <p:bgPr>
        <a:gradFill>
          <a:gsLst>
            <a:gs pos="0">
              <a:srgbClr val="5A667B"/>
            </a:gs>
            <a:gs pos="100000">
              <a:srgbClr val="26282D"/>
            </a:gs>
          </a:gsLst>
          <a:lin ang="10801400" scaled="0"/>
        </a:gradFill>
        <a:effectLst/>
      </p:bgPr>
    </p:bg>
    <p:spTree>
      <p:nvGrpSpPr>
        <p:cNvPr id="1" name="Shape 175"/>
        <p:cNvGrpSpPr/>
        <p:nvPr/>
      </p:nvGrpSpPr>
      <p:grpSpPr>
        <a:xfrm>
          <a:off x="0" y="0"/>
          <a:ext cx="0" cy="0"/>
          <a:chOff x="0" y="0"/>
          <a:chExt cx="0" cy="0"/>
        </a:xfrm>
      </p:grpSpPr>
      <p:grpSp>
        <p:nvGrpSpPr>
          <p:cNvPr id="176" name="Google Shape;176;p13"/>
          <p:cNvGrpSpPr/>
          <p:nvPr/>
        </p:nvGrpSpPr>
        <p:grpSpPr>
          <a:xfrm>
            <a:off x="598623" y="-887"/>
            <a:ext cx="2410110" cy="5143500"/>
            <a:chOff x="1511923" y="0"/>
            <a:chExt cx="2410110" cy="5143500"/>
          </a:xfrm>
        </p:grpSpPr>
        <p:sp>
          <p:nvSpPr>
            <p:cNvPr id="177" name="Google Shape;177;p13"/>
            <p:cNvSpPr/>
            <p:nvPr/>
          </p:nvSpPr>
          <p:spPr>
            <a:xfrm flipH="1">
              <a:off x="1818434"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8" name="Google Shape;178;p13"/>
            <p:cNvSpPr/>
            <p:nvPr/>
          </p:nvSpPr>
          <p:spPr>
            <a:xfrm flipH="1">
              <a:off x="1511923" y="0"/>
              <a:ext cx="2103600" cy="5143500"/>
            </a:xfrm>
            <a:prstGeom prst="parallelogram">
              <a:avLst>
                <a:gd name="adj" fmla="val 46349"/>
              </a:avLst>
            </a:prstGeom>
            <a:gradFill>
              <a:gsLst>
                <a:gs pos="0">
                  <a:srgbClr val="5A667B"/>
                </a:gs>
                <a:gs pos="33000">
                  <a:srgbClr val="404754"/>
                </a:gs>
                <a:gs pos="100000">
                  <a:srgbClr val="26282D"/>
                </a:gs>
              </a:gsLst>
              <a:lin ang="1619866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79" name="Google Shape;179;p13"/>
          <p:cNvGrpSpPr/>
          <p:nvPr/>
        </p:nvGrpSpPr>
        <p:grpSpPr>
          <a:xfrm>
            <a:off x="376173" y="-887"/>
            <a:ext cx="2326044" cy="5143500"/>
            <a:chOff x="1060873" y="0"/>
            <a:chExt cx="2326044" cy="5143500"/>
          </a:xfrm>
        </p:grpSpPr>
        <p:sp>
          <p:nvSpPr>
            <p:cNvPr id="180" name="Google Shape;180;p13"/>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1" name="Google Shape;181;p13"/>
            <p:cNvSpPr/>
            <p:nvPr/>
          </p:nvSpPr>
          <p:spPr>
            <a:xfrm>
              <a:off x="1060873" y="0"/>
              <a:ext cx="2103600" cy="5143500"/>
            </a:xfrm>
            <a:prstGeom prst="parallelogram">
              <a:avLst>
                <a:gd name="adj" fmla="val 46349"/>
              </a:avLst>
            </a:prstGeom>
            <a:gradFill>
              <a:gsLst>
                <a:gs pos="0">
                  <a:srgbClr val="5A667B"/>
                </a:gs>
                <a:gs pos="100000">
                  <a:srgbClr val="26282D"/>
                </a:gs>
              </a:gsLst>
              <a:lin ang="5400012" scaled="0"/>
            </a:gradFill>
            <a:ln>
              <a:noFill/>
            </a:ln>
            <a:effectLst>
              <a:outerShdw blurRad="214313" algn="bl" rotWithShape="0">
                <a:srgbClr val="000000">
                  <a:alpha val="6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82" name="Google Shape;182;p13"/>
          <p:cNvGrpSpPr/>
          <p:nvPr/>
        </p:nvGrpSpPr>
        <p:grpSpPr>
          <a:xfrm>
            <a:off x="0" y="-887"/>
            <a:ext cx="2381917" cy="5144925"/>
            <a:chOff x="456100" y="0"/>
            <a:chExt cx="2381917" cy="5144925"/>
          </a:xfrm>
        </p:grpSpPr>
        <p:sp>
          <p:nvSpPr>
            <p:cNvPr id="183" name="Google Shape;183;p13"/>
            <p:cNvSpPr/>
            <p:nvPr/>
          </p:nvSpPr>
          <p:spPr>
            <a:xfrm flipH="1">
              <a:off x="734417"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4" name="Google Shape;184;p13"/>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71000"/>
                </a:schemeClr>
              </a:outerShdw>
            </a:effectLst>
          </p:spPr>
        </p:sp>
      </p:grpSp>
      <p:grpSp>
        <p:nvGrpSpPr>
          <p:cNvPr id="185" name="Google Shape;185;p13"/>
          <p:cNvGrpSpPr/>
          <p:nvPr/>
        </p:nvGrpSpPr>
        <p:grpSpPr>
          <a:xfrm>
            <a:off x="0" y="-887"/>
            <a:ext cx="2132442" cy="5145275"/>
            <a:chOff x="227500" y="0"/>
            <a:chExt cx="2132442" cy="5145275"/>
          </a:xfrm>
        </p:grpSpPr>
        <p:sp>
          <p:nvSpPr>
            <p:cNvPr id="186" name="Google Shape;186;p13"/>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7" name="Google Shape;187;p13"/>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88" name="Google Shape;188;p13"/>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extLst>
      <p:ext uri="{BB962C8B-B14F-4D97-AF65-F5344CB8AC3E}">
        <p14:creationId xmlns:p14="http://schemas.microsoft.com/office/powerpoint/2010/main" val="4002690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type="title">
  <p:cSld name="Title">
    <p:bg>
      <p:bgPr>
        <a:gradFill>
          <a:gsLst>
            <a:gs pos="0">
              <a:schemeClr val="lt1"/>
            </a:gs>
            <a:gs pos="19000">
              <a:schemeClr val="lt2"/>
            </a:gs>
            <a:gs pos="100000">
              <a:schemeClr val="lt2"/>
            </a:gs>
          </a:gsLst>
          <a:lin ang="10800025" scaled="0"/>
        </a:gra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5391536" y="0"/>
            <a:ext cx="2486310" cy="5143500"/>
            <a:chOff x="1511923" y="0"/>
            <a:chExt cx="2486310" cy="5143500"/>
          </a:xfrm>
        </p:grpSpPr>
        <p:sp>
          <p:nvSpPr>
            <p:cNvPr id="11" name="Google Shape;11;p2"/>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12;p2"/>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19866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3" name="Google Shape;13;p2"/>
          <p:cNvGrpSpPr/>
          <p:nvPr/>
        </p:nvGrpSpPr>
        <p:grpSpPr>
          <a:xfrm>
            <a:off x="4940486" y="0"/>
            <a:ext cx="2326044" cy="5143500"/>
            <a:chOff x="1060873" y="0"/>
            <a:chExt cx="2326044" cy="5143500"/>
          </a:xfrm>
        </p:grpSpPr>
        <p:sp>
          <p:nvSpPr>
            <p:cNvPr id="14" name="Google Shape;14;p2"/>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15;p2"/>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700"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6" name="Google Shape;16;p2"/>
          <p:cNvGrpSpPr/>
          <p:nvPr/>
        </p:nvGrpSpPr>
        <p:grpSpPr>
          <a:xfrm>
            <a:off x="3878963" y="-650"/>
            <a:ext cx="2838667" cy="5145500"/>
            <a:chOff x="-650" y="-650"/>
            <a:chExt cx="2838667" cy="5145500"/>
          </a:xfrm>
        </p:grpSpPr>
        <p:sp>
          <p:nvSpPr>
            <p:cNvPr id="17" name="Google Shape;17;p2"/>
            <p:cNvSpPr/>
            <p:nvPr/>
          </p:nvSpPr>
          <p:spPr>
            <a:xfrm flipH="1">
              <a:off x="7344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18;p2"/>
            <p:cNvSpPr/>
            <p:nvPr/>
          </p:nvSpPr>
          <p:spPr>
            <a:xfrm>
              <a:off x="-650" y="-650"/>
              <a:ext cx="2492350" cy="5145500"/>
            </a:xfrm>
            <a:custGeom>
              <a:avLst/>
              <a:gdLst/>
              <a:ahLst/>
              <a:cxnLst/>
              <a:rect l="l" t="t" r="r" b="b"/>
              <a:pathLst>
                <a:path w="99694" h="205820" extrusionOk="0">
                  <a:moveTo>
                    <a:pt x="0" y="0"/>
                  </a:moveTo>
                  <a:lnTo>
                    <a:pt x="0" y="205820"/>
                  </a:lnTo>
                  <a:lnTo>
                    <a:pt x="99694" y="205820"/>
                  </a:lnTo>
                  <a:lnTo>
                    <a:pt x="60199" y="26"/>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9" name="Google Shape;19;p2"/>
          <p:cNvGrpSpPr/>
          <p:nvPr/>
        </p:nvGrpSpPr>
        <p:grpSpPr>
          <a:xfrm>
            <a:off x="-6575" y="-6575"/>
            <a:ext cx="6246130" cy="5153775"/>
            <a:chOff x="-3886187" y="-6575"/>
            <a:chExt cx="6246130" cy="5153775"/>
          </a:xfrm>
        </p:grpSpPr>
        <p:sp>
          <p:nvSpPr>
            <p:cNvPr id="20" name="Google Shape;20;p2"/>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21;p2"/>
            <p:cNvSpPr/>
            <p:nvPr/>
          </p:nvSpPr>
          <p:spPr>
            <a:xfrm>
              <a:off x="-3886187" y="-6575"/>
              <a:ext cx="5936050" cy="5153775"/>
            </a:xfrm>
            <a:custGeom>
              <a:avLst/>
              <a:gdLst/>
              <a:ahLst/>
              <a:cxnLst/>
              <a:rect l="l" t="t" r="r" b="b"/>
              <a:pathLst>
                <a:path w="237442" h="206151" extrusionOk="0">
                  <a:moveTo>
                    <a:pt x="0" y="206151"/>
                  </a:moveTo>
                  <a:lnTo>
                    <a:pt x="0" y="0"/>
                  </a:lnTo>
                  <a:lnTo>
                    <a:pt x="237442" y="0"/>
                  </a:lnTo>
                  <a:lnTo>
                    <a:pt x="198081" y="206089"/>
                  </a:lnTo>
                  <a:close/>
                </a:path>
              </a:pathLst>
            </a:custGeom>
            <a:gradFill>
              <a:gsLst>
                <a:gs pos="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22" name="Google Shape;22;p2"/>
          <p:cNvSpPr txBox="1">
            <a:spLocks noGrp="1"/>
          </p:cNvSpPr>
          <p:nvPr>
            <p:ph type="ctrTitle"/>
          </p:nvPr>
        </p:nvSpPr>
        <p:spPr>
          <a:xfrm>
            <a:off x="685800" y="660050"/>
            <a:ext cx="4494300" cy="2265300"/>
          </a:xfrm>
          <a:prstGeom prst="rect">
            <a:avLst/>
          </a:prstGeom>
          <a:effectLst>
            <a:outerShdw blurRad="85725" dist="28575" dir="5400000" algn="bl" rotWithShape="0">
              <a:schemeClr val="accent6">
                <a:alpha val="25000"/>
              </a:schemeClr>
            </a:outerShdw>
          </a:effectLst>
        </p:spPr>
        <p:txBody>
          <a:bodyPr spcFirstLastPara="1" wrap="square" lIns="0" tIns="0" rIns="0" bIns="0" anchor="t" anchorCtr="0">
            <a:noAutofit/>
          </a:bodyPr>
          <a:lstStyle>
            <a:lvl1pPr lvl="0" rtl="0">
              <a:spcBef>
                <a:spcPts val="0"/>
              </a:spcBef>
              <a:spcAft>
                <a:spcPts val="0"/>
              </a:spcAft>
              <a:buClr>
                <a:schemeClr val="lt1"/>
              </a:buClr>
              <a:buSzPts val="5400"/>
              <a:buNone/>
              <a:defRPr sz="5400">
                <a:solidFill>
                  <a:schemeClr val="lt1"/>
                </a:solidFill>
              </a:defRPr>
            </a:lvl1pPr>
            <a:lvl2pPr lvl="1" rtl="0">
              <a:spcBef>
                <a:spcPts val="0"/>
              </a:spcBef>
              <a:spcAft>
                <a:spcPts val="0"/>
              </a:spcAft>
              <a:buClr>
                <a:schemeClr val="lt1"/>
              </a:buClr>
              <a:buSzPts val="5400"/>
              <a:buNone/>
              <a:defRPr sz="5400">
                <a:solidFill>
                  <a:schemeClr val="lt1"/>
                </a:solidFill>
              </a:defRPr>
            </a:lvl2pPr>
            <a:lvl3pPr lvl="2" rtl="0">
              <a:spcBef>
                <a:spcPts val="0"/>
              </a:spcBef>
              <a:spcAft>
                <a:spcPts val="0"/>
              </a:spcAft>
              <a:buClr>
                <a:schemeClr val="lt1"/>
              </a:buClr>
              <a:buSzPts val="5400"/>
              <a:buNone/>
              <a:defRPr sz="5400">
                <a:solidFill>
                  <a:schemeClr val="lt1"/>
                </a:solidFill>
              </a:defRPr>
            </a:lvl3pPr>
            <a:lvl4pPr lvl="3" rtl="0">
              <a:spcBef>
                <a:spcPts val="0"/>
              </a:spcBef>
              <a:spcAft>
                <a:spcPts val="0"/>
              </a:spcAft>
              <a:buClr>
                <a:schemeClr val="lt1"/>
              </a:buClr>
              <a:buSzPts val="5400"/>
              <a:buNone/>
              <a:defRPr sz="5400">
                <a:solidFill>
                  <a:schemeClr val="lt1"/>
                </a:solidFill>
              </a:defRPr>
            </a:lvl4pPr>
            <a:lvl5pPr lvl="4" rtl="0">
              <a:spcBef>
                <a:spcPts val="0"/>
              </a:spcBef>
              <a:spcAft>
                <a:spcPts val="0"/>
              </a:spcAft>
              <a:buClr>
                <a:schemeClr val="lt1"/>
              </a:buClr>
              <a:buSzPts val="5400"/>
              <a:buNone/>
              <a:defRPr sz="5400">
                <a:solidFill>
                  <a:schemeClr val="lt1"/>
                </a:solidFill>
              </a:defRPr>
            </a:lvl5pPr>
            <a:lvl6pPr lvl="5" rtl="0">
              <a:spcBef>
                <a:spcPts val="0"/>
              </a:spcBef>
              <a:spcAft>
                <a:spcPts val="0"/>
              </a:spcAft>
              <a:buClr>
                <a:schemeClr val="lt1"/>
              </a:buClr>
              <a:buSzPts val="5400"/>
              <a:buNone/>
              <a:defRPr sz="5400">
                <a:solidFill>
                  <a:schemeClr val="lt1"/>
                </a:solidFill>
              </a:defRPr>
            </a:lvl6pPr>
            <a:lvl7pPr lvl="6" rtl="0">
              <a:spcBef>
                <a:spcPts val="0"/>
              </a:spcBef>
              <a:spcAft>
                <a:spcPts val="0"/>
              </a:spcAft>
              <a:buClr>
                <a:schemeClr val="lt1"/>
              </a:buClr>
              <a:buSzPts val="5400"/>
              <a:buNone/>
              <a:defRPr sz="5400">
                <a:solidFill>
                  <a:schemeClr val="lt1"/>
                </a:solidFill>
              </a:defRPr>
            </a:lvl7pPr>
            <a:lvl8pPr lvl="7" rtl="0">
              <a:spcBef>
                <a:spcPts val="0"/>
              </a:spcBef>
              <a:spcAft>
                <a:spcPts val="0"/>
              </a:spcAft>
              <a:buClr>
                <a:schemeClr val="lt1"/>
              </a:buClr>
              <a:buSzPts val="5400"/>
              <a:buNone/>
              <a:defRPr sz="5400">
                <a:solidFill>
                  <a:schemeClr val="lt1"/>
                </a:solidFill>
              </a:defRPr>
            </a:lvl8pPr>
            <a:lvl9pPr lvl="8" rtl="0">
              <a:spcBef>
                <a:spcPts val="0"/>
              </a:spcBef>
              <a:spcAft>
                <a:spcPts val="0"/>
              </a:spcAft>
              <a:buClr>
                <a:schemeClr val="lt1"/>
              </a:buClr>
              <a:buSzPts val="5400"/>
              <a:buNone/>
              <a:defRPr sz="5400">
                <a:solidFill>
                  <a:schemeClr val="lt1"/>
                </a:solidFill>
              </a:defRPr>
            </a:lvl9pPr>
          </a:lstStyle>
          <a:p>
            <a:endParaRPr/>
          </a:p>
        </p:txBody>
      </p:sp>
    </p:spTree>
    <p:extLst>
      <p:ext uri="{BB962C8B-B14F-4D97-AF65-F5344CB8AC3E}">
        <p14:creationId xmlns:p14="http://schemas.microsoft.com/office/powerpoint/2010/main" val="32671919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lt1"/>
            </a:gs>
            <a:gs pos="50000">
              <a:schemeClr val="lt1"/>
            </a:gs>
            <a:gs pos="76000">
              <a:schemeClr val="lt2"/>
            </a:gs>
            <a:gs pos="100000">
              <a:schemeClr val="lt2"/>
            </a:gs>
          </a:gsLst>
          <a:lin ang="10800025"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976900" y="836000"/>
            <a:ext cx="5464200" cy="396300"/>
          </a:xfrm>
          <a:prstGeom prst="rect">
            <a:avLst/>
          </a:prstGeom>
          <a:noFill/>
          <a:ln>
            <a:noFill/>
          </a:ln>
        </p:spPr>
        <p:txBody>
          <a:bodyPr spcFirstLastPara="1" wrap="square" lIns="0" tIns="0" rIns="0" bIns="0" anchor="b" anchorCtr="0">
            <a:noAutofit/>
          </a:bodyPr>
          <a:lstStyle>
            <a:lvl1pPr lvl="0"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1pPr>
            <a:lvl2pPr lvl="1"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2pPr>
            <a:lvl3pPr lvl="2"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3pPr>
            <a:lvl4pPr lvl="3"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4pPr>
            <a:lvl5pPr lvl="4"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5pPr>
            <a:lvl6pPr lvl="5"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6pPr>
            <a:lvl7pPr lvl="6"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7pPr>
            <a:lvl8pPr lvl="7"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8pPr>
            <a:lvl9pPr lvl="8"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9pPr>
          </a:lstStyle>
          <a:p>
            <a:endParaRPr/>
          </a:p>
        </p:txBody>
      </p:sp>
      <p:sp>
        <p:nvSpPr>
          <p:cNvPr id="7" name="Google Shape;7;p1"/>
          <p:cNvSpPr txBox="1">
            <a:spLocks noGrp="1"/>
          </p:cNvSpPr>
          <p:nvPr>
            <p:ph type="body" idx="1"/>
          </p:nvPr>
        </p:nvSpPr>
        <p:spPr>
          <a:xfrm>
            <a:off x="2976900" y="1506350"/>
            <a:ext cx="5464200" cy="2858700"/>
          </a:xfrm>
          <a:prstGeom prst="rect">
            <a:avLst/>
          </a:prstGeom>
          <a:noFill/>
          <a:ln>
            <a:noFill/>
          </a:ln>
        </p:spPr>
        <p:txBody>
          <a:bodyPr spcFirstLastPara="1" wrap="square" lIns="0" tIns="0" rIns="0" bIns="0" anchor="t" anchorCtr="0">
            <a:noAutofit/>
          </a:bodyPr>
          <a:lstStyle>
            <a:lvl1pPr marL="457200" lvl="0" indent="-381000" rtl="0">
              <a:spcBef>
                <a:spcPts val="0"/>
              </a:spcBef>
              <a:spcAft>
                <a:spcPts val="0"/>
              </a:spcAft>
              <a:buClr>
                <a:schemeClr val="accent1"/>
              </a:buClr>
              <a:buSzPts val="2400"/>
              <a:buFont typeface="IBM Plex Sans"/>
              <a:buChar char="▸"/>
              <a:defRPr sz="2400">
                <a:solidFill>
                  <a:schemeClr val="dk1"/>
                </a:solidFill>
                <a:latin typeface="IBM Plex Sans"/>
                <a:ea typeface="IBM Plex Sans"/>
                <a:cs typeface="IBM Plex Sans"/>
                <a:sym typeface="IBM Plex Sans"/>
              </a:defRPr>
            </a:lvl1pPr>
            <a:lvl2pPr marL="914400" lvl="1" indent="-381000" rtl="0">
              <a:spcBef>
                <a:spcPts val="600"/>
              </a:spcBef>
              <a:spcAft>
                <a:spcPts val="0"/>
              </a:spcAft>
              <a:buClr>
                <a:schemeClr val="accent1"/>
              </a:buClr>
              <a:buSzPts val="2400"/>
              <a:buFont typeface="IBM Plex Sans"/>
              <a:buChar char="▹"/>
              <a:defRPr sz="2400">
                <a:solidFill>
                  <a:schemeClr val="dk1"/>
                </a:solidFill>
                <a:latin typeface="IBM Plex Sans"/>
                <a:ea typeface="IBM Plex Sans"/>
                <a:cs typeface="IBM Plex Sans"/>
                <a:sym typeface="IBM Plex Sans"/>
              </a:defRPr>
            </a:lvl2pPr>
            <a:lvl3pPr marL="1371600" lvl="2"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3pPr>
            <a:lvl4pPr marL="1828800" lvl="3"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4pPr>
            <a:lvl5pPr marL="2286000" lvl="4"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5pPr>
            <a:lvl6pPr marL="2743200" lvl="5"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6pPr>
            <a:lvl7pPr marL="3200400" lvl="6"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7pPr>
            <a:lvl8pPr marL="3657600" lvl="7"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8pPr>
            <a:lvl9pPr marL="4114800" lvl="8" indent="-381000" rtl="0">
              <a:spcBef>
                <a:spcPts val="600"/>
              </a:spcBef>
              <a:spcAft>
                <a:spcPts val="600"/>
              </a:spcAft>
              <a:buClr>
                <a:schemeClr val="lt2"/>
              </a:buClr>
              <a:buSzPts val="2400"/>
              <a:buFont typeface="IBM Plex Sans"/>
              <a:buChar char="■"/>
              <a:defRPr sz="2400">
                <a:solidFill>
                  <a:schemeClr val="dk1"/>
                </a:solidFill>
                <a:latin typeface="IBM Plex Sans"/>
                <a:ea typeface="IBM Plex Sans"/>
                <a:cs typeface="IBM Plex Sans"/>
                <a:sym typeface="IBM Plex Sans"/>
              </a:defRPr>
            </a:lvl9pPr>
          </a:lstStyle>
          <a:p>
            <a:endParaRPr/>
          </a:p>
        </p:txBody>
      </p:sp>
      <p:sp>
        <p:nvSpPr>
          <p:cNvPr id="8" name="Google Shape;8;p1"/>
          <p:cNvSpPr txBox="1">
            <a:spLocks noGrp="1"/>
          </p:cNvSpPr>
          <p:nvPr>
            <p:ph type="sldNum" idx="12"/>
          </p:nvPr>
        </p:nvSpPr>
        <p:spPr>
          <a:xfrm>
            <a:off x="228600" y="4718604"/>
            <a:ext cx="369900" cy="251100"/>
          </a:xfrm>
          <a:prstGeom prst="rect">
            <a:avLst/>
          </a:prstGeom>
          <a:noFill/>
          <a:ln>
            <a:noFill/>
          </a:ln>
        </p:spPr>
        <p:txBody>
          <a:bodyPr spcFirstLastPara="1" wrap="square" lIns="0" tIns="0" rIns="0" bIns="0" anchor="ctr" anchorCtr="0">
            <a:noAutofit/>
          </a:bodyPr>
          <a:lstStyle>
            <a:lvl1pPr lvl="0" rtl="0">
              <a:buNone/>
              <a:defRPr b="1">
                <a:solidFill>
                  <a:schemeClr val="lt1"/>
                </a:solidFill>
                <a:latin typeface="IBM Plex Serif"/>
                <a:ea typeface="IBM Plex Serif"/>
                <a:cs typeface="IBM Plex Serif"/>
                <a:sym typeface="IBM Plex Serif"/>
              </a:defRPr>
            </a:lvl1pPr>
            <a:lvl2pPr lvl="1" rtl="0">
              <a:buNone/>
              <a:defRPr b="1">
                <a:solidFill>
                  <a:schemeClr val="lt1"/>
                </a:solidFill>
                <a:latin typeface="IBM Plex Serif"/>
                <a:ea typeface="IBM Plex Serif"/>
                <a:cs typeface="IBM Plex Serif"/>
                <a:sym typeface="IBM Plex Serif"/>
              </a:defRPr>
            </a:lvl2pPr>
            <a:lvl3pPr lvl="2" rtl="0">
              <a:buNone/>
              <a:defRPr b="1">
                <a:solidFill>
                  <a:schemeClr val="lt1"/>
                </a:solidFill>
                <a:latin typeface="IBM Plex Serif"/>
                <a:ea typeface="IBM Plex Serif"/>
                <a:cs typeface="IBM Plex Serif"/>
                <a:sym typeface="IBM Plex Serif"/>
              </a:defRPr>
            </a:lvl3pPr>
            <a:lvl4pPr lvl="3" rtl="0">
              <a:buNone/>
              <a:defRPr b="1">
                <a:solidFill>
                  <a:schemeClr val="lt1"/>
                </a:solidFill>
                <a:latin typeface="IBM Plex Serif"/>
                <a:ea typeface="IBM Plex Serif"/>
                <a:cs typeface="IBM Plex Serif"/>
                <a:sym typeface="IBM Plex Serif"/>
              </a:defRPr>
            </a:lvl4pPr>
            <a:lvl5pPr lvl="4" rtl="0">
              <a:buNone/>
              <a:defRPr b="1">
                <a:solidFill>
                  <a:schemeClr val="lt1"/>
                </a:solidFill>
                <a:latin typeface="IBM Plex Serif"/>
                <a:ea typeface="IBM Plex Serif"/>
                <a:cs typeface="IBM Plex Serif"/>
                <a:sym typeface="IBM Plex Serif"/>
              </a:defRPr>
            </a:lvl5pPr>
            <a:lvl6pPr lvl="5" rtl="0">
              <a:buNone/>
              <a:defRPr b="1">
                <a:solidFill>
                  <a:schemeClr val="lt1"/>
                </a:solidFill>
                <a:latin typeface="IBM Plex Serif"/>
                <a:ea typeface="IBM Plex Serif"/>
                <a:cs typeface="IBM Plex Serif"/>
                <a:sym typeface="IBM Plex Serif"/>
              </a:defRPr>
            </a:lvl6pPr>
            <a:lvl7pPr lvl="6" rtl="0">
              <a:buNone/>
              <a:defRPr b="1">
                <a:solidFill>
                  <a:schemeClr val="lt1"/>
                </a:solidFill>
                <a:latin typeface="IBM Plex Serif"/>
                <a:ea typeface="IBM Plex Serif"/>
                <a:cs typeface="IBM Plex Serif"/>
                <a:sym typeface="IBM Plex Serif"/>
              </a:defRPr>
            </a:lvl7pPr>
            <a:lvl8pPr lvl="7" rtl="0">
              <a:buNone/>
              <a:defRPr b="1">
                <a:solidFill>
                  <a:schemeClr val="lt1"/>
                </a:solidFill>
                <a:latin typeface="IBM Plex Serif"/>
                <a:ea typeface="IBM Plex Serif"/>
                <a:cs typeface="IBM Plex Serif"/>
                <a:sym typeface="IBM Plex Serif"/>
              </a:defRPr>
            </a:lvl8pPr>
            <a:lvl9pPr lvl="8" rtl="0">
              <a:buNone/>
              <a:defRPr b="1">
                <a:solidFill>
                  <a:schemeClr val="lt1"/>
                </a:solidFill>
                <a:latin typeface="IBM Plex Serif"/>
                <a:ea typeface="IBM Plex Serif"/>
                <a:cs typeface="IBM Plex Serif"/>
                <a:sym typeface="IBM Plex Serif"/>
              </a:defRPr>
            </a:lvl9pPr>
          </a:lstStyle>
          <a:p>
            <a:pPr marL="0" lvl="0" indent="0" algn="l"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2.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hyperlink" Target="https://creativecommons.org/licenses/by-sa/3.0/" TargetMode="External"/><Relationship Id="rId4" Type="http://schemas.openxmlformats.org/officeDocument/2006/relationships/hyperlink" Target="https://hisforhomeblog.com/tag/health/"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92"/>
        <p:cNvGrpSpPr/>
        <p:nvPr/>
      </p:nvGrpSpPr>
      <p:grpSpPr>
        <a:xfrm>
          <a:off x="0" y="0"/>
          <a:ext cx="0" cy="0"/>
          <a:chOff x="0" y="0"/>
          <a:chExt cx="0" cy="0"/>
        </a:xfrm>
      </p:grpSpPr>
      <p:sp>
        <p:nvSpPr>
          <p:cNvPr id="193" name="Google Shape;193;p14"/>
          <p:cNvSpPr txBox="1">
            <a:spLocks noGrp="1"/>
          </p:cNvSpPr>
          <p:nvPr>
            <p:ph type="ctrTitle"/>
          </p:nvPr>
        </p:nvSpPr>
        <p:spPr>
          <a:prstGeom prst="rect">
            <a:avLst/>
          </a:prstGeom>
          <a:noFill/>
        </p:spPr>
        <p:txBody>
          <a:bodyPr spcFirstLastPara="1" wrap="square" lIns="0" tIns="0" rIns="0" bIns="0" anchor="t" anchorCtr="0">
            <a:noAutofit/>
          </a:bodyPr>
          <a:lstStyle/>
          <a:p>
            <a:pPr marL="0" lvl="0" indent="0" algn="l" rtl="0">
              <a:spcBef>
                <a:spcPts val="0"/>
              </a:spcBef>
              <a:spcAft>
                <a:spcPts val="0"/>
              </a:spcAft>
              <a:buNone/>
            </a:pPr>
            <a:r>
              <a:rPr lang="en" sz="4000" dirty="0">
                <a:latin typeface="Montserrat" panose="00000500000000000000" pitchFamily="2" charset="0"/>
              </a:rPr>
              <a:t>How to Setup a Temporary Booth</a:t>
            </a:r>
            <a:br>
              <a:rPr lang="en" sz="4400" dirty="0">
                <a:latin typeface="Montserrat" panose="00000500000000000000" pitchFamily="2" charset="0"/>
              </a:rPr>
            </a:br>
            <a:br>
              <a:rPr lang="en" sz="4400" dirty="0">
                <a:latin typeface="Montserrat" panose="00000500000000000000" pitchFamily="2" charset="0"/>
              </a:rPr>
            </a:br>
            <a:r>
              <a:rPr lang="en" sz="3600" dirty="0">
                <a:latin typeface="Montserrat" panose="00000500000000000000" pitchFamily="2" charset="0"/>
              </a:rPr>
              <a:t>Part 3: </a:t>
            </a:r>
            <a:br>
              <a:rPr lang="en" sz="3200" dirty="0">
                <a:latin typeface="Montserrat" panose="00000500000000000000" pitchFamily="2" charset="0"/>
              </a:rPr>
            </a:br>
            <a:r>
              <a:rPr lang="en" sz="3200" dirty="0">
                <a:latin typeface="Montserrat" panose="00000500000000000000" pitchFamily="2" charset="0"/>
              </a:rPr>
              <a:t>Employee Health &amp; Hygiene</a:t>
            </a:r>
            <a:br>
              <a:rPr lang="en" sz="4000" dirty="0">
                <a:latin typeface="Montserrat" panose="00000500000000000000" pitchFamily="2" charset="0"/>
              </a:rPr>
            </a:br>
            <a:endParaRPr dirty="0">
              <a:latin typeface="Montserrat" panose="00000500000000000000" pitchFamily="2" charset="0"/>
            </a:endParaRPr>
          </a:p>
        </p:txBody>
      </p:sp>
      <p:pic>
        <p:nvPicPr>
          <p:cNvPr id="3" name="Graphic 2" descr="Heart with pulse">
            <a:extLst>
              <a:ext uri="{FF2B5EF4-FFF2-40B4-BE49-F238E27FC236}">
                <a16:creationId xmlns:a16="http://schemas.microsoft.com/office/drawing/2014/main" id="{A66FE564-0102-4EE8-B7D2-0FC49DACDDC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522028" y="1913164"/>
            <a:ext cx="1317171" cy="131717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651A19F-C5A3-4D3E-9753-688F09F1F75C}"/>
              </a:ext>
            </a:extLst>
          </p:cNvPr>
          <p:cNvSpPr>
            <a:spLocks noGrp="1"/>
          </p:cNvSpPr>
          <p:nvPr>
            <p:ph type="title"/>
          </p:nvPr>
        </p:nvSpPr>
        <p:spPr>
          <a:xfrm>
            <a:off x="2771626" y="382150"/>
            <a:ext cx="5464200" cy="396300"/>
          </a:xfrm>
        </p:spPr>
        <p:txBody>
          <a:bodyPr/>
          <a:lstStyle/>
          <a:p>
            <a:r>
              <a:rPr lang="en-US" dirty="0">
                <a:solidFill>
                  <a:schemeClr val="tx1">
                    <a:lumMod val="50000"/>
                  </a:schemeClr>
                </a:solidFill>
                <a:latin typeface="Montserrat" panose="00000500000000000000" pitchFamily="2" charset="0"/>
              </a:rPr>
              <a:t>Personal Hygiene</a:t>
            </a:r>
          </a:p>
        </p:txBody>
      </p:sp>
      <p:sp>
        <p:nvSpPr>
          <p:cNvPr id="7" name="Text Placeholder 6">
            <a:extLst>
              <a:ext uri="{FF2B5EF4-FFF2-40B4-BE49-F238E27FC236}">
                <a16:creationId xmlns:a16="http://schemas.microsoft.com/office/drawing/2014/main" id="{9E472780-9FEB-4431-B633-FCB50CD27C1F}"/>
              </a:ext>
            </a:extLst>
          </p:cNvPr>
          <p:cNvSpPr>
            <a:spLocks noGrp="1"/>
          </p:cNvSpPr>
          <p:nvPr>
            <p:ph type="body" idx="1"/>
          </p:nvPr>
        </p:nvSpPr>
        <p:spPr>
          <a:xfrm>
            <a:off x="2976900" y="1194318"/>
            <a:ext cx="5464200" cy="3170732"/>
          </a:xfrm>
        </p:spPr>
        <p:txBody>
          <a:bodyPr/>
          <a:lstStyle/>
          <a:p>
            <a:r>
              <a:rPr lang="en-US" dirty="0">
                <a:solidFill>
                  <a:schemeClr val="bg2">
                    <a:lumMod val="50000"/>
                  </a:schemeClr>
                </a:solidFill>
                <a:latin typeface="Montserrat" panose="00000500000000000000" pitchFamily="2" charset="0"/>
              </a:rPr>
              <a:t>Employees must wear clean clothes and hair restraints</a:t>
            </a:r>
          </a:p>
          <a:p>
            <a:pPr marL="76200" indent="0">
              <a:buNone/>
            </a:pPr>
            <a:endParaRPr lang="en-US" dirty="0">
              <a:solidFill>
                <a:schemeClr val="bg2">
                  <a:lumMod val="50000"/>
                </a:schemeClr>
              </a:solidFill>
              <a:latin typeface="Montserrat" panose="00000500000000000000" pitchFamily="2" charset="0"/>
            </a:endParaRPr>
          </a:p>
          <a:p>
            <a:r>
              <a:rPr lang="en-US" dirty="0">
                <a:solidFill>
                  <a:schemeClr val="bg2">
                    <a:lumMod val="50000"/>
                  </a:schemeClr>
                </a:solidFill>
                <a:latin typeface="Montserrat" panose="00000500000000000000" pitchFamily="2" charset="0"/>
              </a:rPr>
              <a:t>Smoking and eating are not allowed in food stands</a:t>
            </a:r>
          </a:p>
          <a:p>
            <a:pPr marL="76200" indent="0">
              <a:buNone/>
            </a:pPr>
            <a:endParaRPr lang="en-US" dirty="0">
              <a:solidFill>
                <a:schemeClr val="bg2">
                  <a:lumMod val="50000"/>
                </a:schemeClr>
              </a:solidFill>
              <a:latin typeface="Montserrat" panose="00000500000000000000" pitchFamily="2" charset="0"/>
            </a:endParaRPr>
          </a:p>
          <a:p>
            <a:r>
              <a:rPr lang="en-US" dirty="0">
                <a:solidFill>
                  <a:schemeClr val="bg2">
                    <a:lumMod val="50000"/>
                  </a:schemeClr>
                </a:solidFill>
                <a:latin typeface="Montserrat" panose="00000500000000000000" pitchFamily="2" charset="0"/>
              </a:rPr>
              <a:t>Small children, friends, and visitors must not be allowed into food stands</a:t>
            </a:r>
          </a:p>
        </p:txBody>
      </p:sp>
      <p:sp>
        <p:nvSpPr>
          <p:cNvPr id="5" name="Slide Number Placeholder 4">
            <a:extLst>
              <a:ext uri="{FF2B5EF4-FFF2-40B4-BE49-F238E27FC236}">
                <a16:creationId xmlns:a16="http://schemas.microsoft.com/office/drawing/2014/main" id="{837EDD3F-629C-4F82-9FC5-C680B5BEAACD}"/>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a:t>
            </a:fld>
            <a:endParaRPr lang="en"/>
          </a:p>
        </p:txBody>
      </p:sp>
    </p:spTree>
    <p:extLst>
      <p:ext uri="{BB962C8B-B14F-4D97-AF65-F5344CB8AC3E}">
        <p14:creationId xmlns:p14="http://schemas.microsoft.com/office/powerpoint/2010/main" val="42384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99DC1-97D9-453B-99FF-7F75378822E8}"/>
              </a:ext>
            </a:extLst>
          </p:cNvPr>
          <p:cNvSpPr>
            <a:spLocks noGrp="1"/>
          </p:cNvSpPr>
          <p:nvPr>
            <p:ph type="title"/>
          </p:nvPr>
        </p:nvSpPr>
        <p:spPr>
          <a:xfrm>
            <a:off x="3679800" y="121869"/>
            <a:ext cx="5464200" cy="396300"/>
          </a:xfrm>
        </p:spPr>
        <p:txBody>
          <a:bodyPr/>
          <a:lstStyle/>
          <a:p>
            <a:r>
              <a:rPr lang="en-US" dirty="0">
                <a:solidFill>
                  <a:schemeClr val="tx1">
                    <a:lumMod val="50000"/>
                  </a:schemeClr>
                </a:solidFill>
                <a:latin typeface="Montserrat" panose="00000500000000000000" pitchFamily="2" charset="0"/>
              </a:rPr>
              <a:t>Employee Illness </a:t>
            </a:r>
          </a:p>
        </p:txBody>
      </p:sp>
      <p:sp>
        <p:nvSpPr>
          <p:cNvPr id="5" name="Slide Number Placeholder 4">
            <a:extLst>
              <a:ext uri="{FF2B5EF4-FFF2-40B4-BE49-F238E27FC236}">
                <a16:creationId xmlns:a16="http://schemas.microsoft.com/office/drawing/2014/main" id="{1970475D-6BBA-40F8-8389-D1843CEED26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a:t>
            </a:fld>
            <a:endParaRPr lang="en"/>
          </a:p>
        </p:txBody>
      </p:sp>
      <p:pic>
        <p:nvPicPr>
          <p:cNvPr id="6" name="Picture 5">
            <a:extLst>
              <a:ext uri="{FF2B5EF4-FFF2-40B4-BE49-F238E27FC236}">
                <a16:creationId xmlns:a16="http://schemas.microsoft.com/office/drawing/2014/main" id="{03F5D6F2-9F7E-448C-AE80-304538F6E4CE}"/>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3061131" y="792475"/>
            <a:ext cx="4896465" cy="392612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extBox 6">
            <a:extLst>
              <a:ext uri="{FF2B5EF4-FFF2-40B4-BE49-F238E27FC236}">
                <a16:creationId xmlns:a16="http://schemas.microsoft.com/office/drawing/2014/main" id="{D9E30195-C0DE-4EF2-ADEF-6E36762DBB69}"/>
              </a:ext>
            </a:extLst>
          </p:cNvPr>
          <p:cNvSpPr txBox="1"/>
          <p:nvPr/>
        </p:nvSpPr>
        <p:spPr>
          <a:xfrm>
            <a:off x="3952157" y="4969704"/>
            <a:ext cx="3534931" cy="184666"/>
          </a:xfrm>
          <a:prstGeom prst="rect">
            <a:avLst/>
          </a:prstGeom>
          <a:noFill/>
        </p:spPr>
        <p:txBody>
          <a:bodyPr wrap="square" rtlCol="0">
            <a:spAutoFit/>
          </a:bodyPr>
          <a:lstStyle/>
          <a:p>
            <a:r>
              <a:rPr lang="en-US" sz="600" dirty="0">
                <a:hlinkClick r:id="rId4" tooltip="https://hisforhomeblog.com/tag/health/"/>
              </a:rPr>
              <a:t>This Photo</a:t>
            </a:r>
            <a:r>
              <a:rPr lang="en-US" sz="600" dirty="0"/>
              <a:t> by Unknown Author is licensed under </a:t>
            </a:r>
            <a:r>
              <a:rPr lang="en-US" sz="600" dirty="0">
                <a:hlinkClick r:id="rId5" tooltip="https://creativecommons.org/licenses/by-sa/3.0/"/>
              </a:rPr>
              <a:t>CC BY-SA</a:t>
            </a:r>
            <a:endParaRPr lang="en-US" sz="600" dirty="0"/>
          </a:p>
        </p:txBody>
      </p:sp>
    </p:spTree>
    <p:extLst>
      <p:ext uri="{BB962C8B-B14F-4D97-AF65-F5344CB8AC3E}">
        <p14:creationId xmlns:p14="http://schemas.microsoft.com/office/powerpoint/2010/main" val="33159471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651A19F-C5A3-4D3E-9753-688F09F1F75C}"/>
              </a:ext>
            </a:extLst>
          </p:cNvPr>
          <p:cNvSpPr>
            <a:spLocks noGrp="1"/>
          </p:cNvSpPr>
          <p:nvPr>
            <p:ph type="title"/>
          </p:nvPr>
        </p:nvSpPr>
        <p:spPr>
          <a:xfrm>
            <a:off x="2771626" y="382150"/>
            <a:ext cx="5464200" cy="396300"/>
          </a:xfrm>
        </p:spPr>
        <p:txBody>
          <a:bodyPr/>
          <a:lstStyle/>
          <a:p>
            <a:r>
              <a:rPr lang="en-US" dirty="0">
                <a:solidFill>
                  <a:schemeClr val="tx1">
                    <a:lumMod val="50000"/>
                  </a:schemeClr>
                </a:solidFill>
                <a:latin typeface="Montserrat" panose="00000500000000000000" pitchFamily="2" charset="0"/>
              </a:rPr>
              <a:t>Important Definitions:</a:t>
            </a:r>
          </a:p>
        </p:txBody>
      </p:sp>
      <p:sp>
        <p:nvSpPr>
          <p:cNvPr id="7" name="Text Placeholder 6">
            <a:extLst>
              <a:ext uri="{FF2B5EF4-FFF2-40B4-BE49-F238E27FC236}">
                <a16:creationId xmlns:a16="http://schemas.microsoft.com/office/drawing/2014/main" id="{9E472780-9FEB-4431-B633-FCB50CD27C1F}"/>
              </a:ext>
            </a:extLst>
          </p:cNvPr>
          <p:cNvSpPr>
            <a:spLocks noGrp="1"/>
          </p:cNvSpPr>
          <p:nvPr>
            <p:ph type="body" idx="1"/>
          </p:nvPr>
        </p:nvSpPr>
        <p:spPr>
          <a:xfrm>
            <a:off x="2976900" y="1194318"/>
            <a:ext cx="5464200" cy="3170732"/>
          </a:xfrm>
        </p:spPr>
        <p:txBody>
          <a:bodyPr/>
          <a:lstStyle/>
          <a:p>
            <a:r>
              <a:rPr lang="en-US" b="1" dirty="0">
                <a:solidFill>
                  <a:schemeClr val="bg2">
                    <a:lumMod val="50000"/>
                  </a:schemeClr>
                </a:solidFill>
                <a:latin typeface="Montserrat" panose="00000500000000000000" pitchFamily="2" charset="0"/>
              </a:rPr>
              <a:t>Exclude</a:t>
            </a:r>
            <a:r>
              <a:rPr lang="en-US" sz="2800" b="1" dirty="0">
                <a:solidFill>
                  <a:schemeClr val="bg2">
                    <a:lumMod val="50000"/>
                  </a:schemeClr>
                </a:solidFill>
                <a:latin typeface="Montserrat" panose="00000500000000000000" pitchFamily="2" charset="0"/>
              </a:rPr>
              <a:t> </a:t>
            </a:r>
            <a:r>
              <a:rPr lang="en-US" dirty="0">
                <a:solidFill>
                  <a:schemeClr val="bg2">
                    <a:lumMod val="50000"/>
                  </a:schemeClr>
                </a:solidFill>
                <a:latin typeface="Montserrat" panose="00000500000000000000" pitchFamily="2" charset="0"/>
              </a:rPr>
              <a:t>prevent a person from working in a food establishment or entering a food establishment as an employee</a:t>
            </a:r>
          </a:p>
          <a:p>
            <a:pPr marL="76200" indent="0">
              <a:buNone/>
            </a:pPr>
            <a:endParaRPr lang="en-US" sz="2000" dirty="0">
              <a:solidFill>
                <a:schemeClr val="bg2">
                  <a:lumMod val="50000"/>
                </a:schemeClr>
              </a:solidFill>
              <a:latin typeface="Montserrat" panose="00000500000000000000" pitchFamily="2" charset="0"/>
            </a:endParaRPr>
          </a:p>
          <a:p>
            <a:r>
              <a:rPr lang="en-US" b="1" dirty="0">
                <a:solidFill>
                  <a:schemeClr val="bg2">
                    <a:lumMod val="50000"/>
                  </a:schemeClr>
                </a:solidFill>
                <a:latin typeface="Montserrat" panose="00000500000000000000" pitchFamily="2" charset="0"/>
              </a:rPr>
              <a:t>Restrict</a:t>
            </a:r>
            <a:r>
              <a:rPr lang="en-US" dirty="0">
                <a:solidFill>
                  <a:schemeClr val="bg2">
                    <a:lumMod val="50000"/>
                  </a:schemeClr>
                </a:solidFill>
                <a:latin typeface="Montserrat" panose="00000500000000000000" pitchFamily="2" charset="0"/>
              </a:rPr>
              <a:t> limits the activities of a food employee so that there is no risk of transmitting a disease that is transmissible through food</a:t>
            </a:r>
          </a:p>
        </p:txBody>
      </p:sp>
      <p:sp>
        <p:nvSpPr>
          <p:cNvPr id="5" name="Slide Number Placeholder 4">
            <a:extLst>
              <a:ext uri="{FF2B5EF4-FFF2-40B4-BE49-F238E27FC236}">
                <a16:creationId xmlns:a16="http://schemas.microsoft.com/office/drawing/2014/main" id="{837EDD3F-629C-4F82-9FC5-C680B5BEAACD}"/>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4</a:t>
            </a:fld>
            <a:endParaRPr lang="en"/>
          </a:p>
        </p:txBody>
      </p:sp>
    </p:spTree>
    <p:extLst>
      <p:ext uri="{BB962C8B-B14F-4D97-AF65-F5344CB8AC3E}">
        <p14:creationId xmlns:p14="http://schemas.microsoft.com/office/powerpoint/2010/main" val="2536470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C07017A9-2553-40B3-91D4-E375D5A5468A}"/>
              </a:ext>
            </a:extLst>
          </p:cNvPr>
          <p:cNvGraphicFramePr/>
          <p:nvPr>
            <p:extLst>
              <p:ext uri="{D42A27DB-BD31-4B8C-83A1-F6EECF244321}">
                <p14:modId xmlns:p14="http://schemas.microsoft.com/office/powerpoint/2010/main" val="2487080142"/>
              </p:ext>
            </p:extLst>
          </p:nvPr>
        </p:nvGraphicFramePr>
        <p:xfrm>
          <a:off x="2976900" y="1506350"/>
          <a:ext cx="5464200" cy="2858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39B33967-829F-4D8A-8507-D199459B6914}"/>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5</a:t>
            </a:fld>
            <a:endParaRPr lang="en" dirty="0"/>
          </a:p>
        </p:txBody>
      </p:sp>
      <p:graphicFrame>
        <p:nvGraphicFramePr>
          <p:cNvPr id="7" name="Diagram 6">
            <a:extLst>
              <a:ext uri="{FF2B5EF4-FFF2-40B4-BE49-F238E27FC236}">
                <a16:creationId xmlns:a16="http://schemas.microsoft.com/office/drawing/2014/main" id="{1181A006-1D0F-4506-9CFA-E47AE054FD31}"/>
              </a:ext>
            </a:extLst>
          </p:cNvPr>
          <p:cNvGraphicFramePr/>
          <p:nvPr>
            <p:extLst>
              <p:ext uri="{D42A27DB-BD31-4B8C-83A1-F6EECF244321}">
                <p14:modId xmlns:p14="http://schemas.microsoft.com/office/powerpoint/2010/main" val="4155389302"/>
              </p:ext>
            </p:extLst>
          </p:nvPr>
        </p:nvGraphicFramePr>
        <p:xfrm>
          <a:off x="2524349" y="288650"/>
          <a:ext cx="6096000" cy="442995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5540731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C07017A9-2553-40B3-91D4-E375D5A5468A}"/>
              </a:ext>
            </a:extLst>
          </p:cNvPr>
          <p:cNvGraphicFramePr/>
          <p:nvPr/>
        </p:nvGraphicFramePr>
        <p:xfrm>
          <a:off x="2976900" y="1506350"/>
          <a:ext cx="5464200" cy="2858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39B33967-829F-4D8A-8507-D199459B6914}"/>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6</a:t>
            </a:fld>
            <a:endParaRPr lang="en" dirty="0"/>
          </a:p>
        </p:txBody>
      </p:sp>
      <p:graphicFrame>
        <p:nvGraphicFramePr>
          <p:cNvPr id="7" name="Diagram 6">
            <a:extLst>
              <a:ext uri="{FF2B5EF4-FFF2-40B4-BE49-F238E27FC236}">
                <a16:creationId xmlns:a16="http://schemas.microsoft.com/office/drawing/2014/main" id="{1181A006-1D0F-4506-9CFA-E47AE054FD31}"/>
              </a:ext>
            </a:extLst>
          </p:cNvPr>
          <p:cNvGraphicFramePr/>
          <p:nvPr>
            <p:extLst>
              <p:ext uri="{D42A27DB-BD31-4B8C-83A1-F6EECF244321}">
                <p14:modId xmlns:p14="http://schemas.microsoft.com/office/powerpoint/2010/main" val="2816376987"/>
              </p:ext>
            </p:extLst>
          </p:nvPr>
        </p:nvGraphicFramePr>
        <p:xfrm>
          <a:off x="2524349" y="288650"/>
          <a:ext cx="6096000" cy="442995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4745359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C07017A9-2553-40B3-91D4-E375D5A5468A}"/>
              </a:ext>
            </a:extLst>
          </p:cNvPr>
          <p:cNvGraphicFramePr/>
          <p:nvPr/>
        </p:nvGraphicFramePr>
        <p:xfrm>
          <a:off x="2976900" y="1506350"/>
          <a:ext cx="5464200" cy="2858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39B33967-829F-4D8A-8507-D199459B6914}"/>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7</a:t>
            </a:fld>
            <a:endParaRPr lang="en" dirty="0"/>
          </a:p>
        </p:txBody>
      </p:sp>
      <p:graphicFrame>
        <p:nvGraphicFramePr>
          <p:cNvPr id="7" name="Diagram 6">
            <a:extLst>
              <a:ext uri="{FF2B5EF4-FFF2-40B4-BE49-F238E27FC236}">
                <a16:creationId xmlns:a16="http://schemas.microsoft.com/office/drawing/2014/main" id="{1181A006-1D0F-4506-9CFA-E47AE054FD31}"/>
              </a:ext>
            </a:extLst>
          </p:cNvPr>
          <p:cNvGraphicFramePr/>
          <p:nvPr>
            <p:extLst>
              <p:ext uri="{D42A27DB-BD31-4B8C-83A1-F6EECF244321}">
                <p14:modId xmlns:p14="http://schemas.microsoft.com/office/powerpoint/2010/main" val="1369860756"/>
              </p:ext>
            </p:extLst>
          </p:nvPr>
        </p:nvGraphicFramePr>
        <p:xfrm>
          <a:off x="2819400" y="356773"/>
          <a:ext cx="6096000" cy="442995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372648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4" name="Google Shape;424;p33"/>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8</a:t>
            </a:fld>
            <a:endParaRPr dirty="0"/>
          </a:p>
        </p:txBody>
      </p:sp>
      <p:grpSp>
        <p:nvGrpSpPr>
          <p:cNvPr id="425" name="Google Shape;425;p33"/>
          <p:cNvGrpSpPr/>
          <p:nvPr/>
        </p:nvGrpSpPr>
        <p:grpSpPr>
          <a:xfrm>
            <a:off x="2895123" y="387876"/>
            <a:ext cx="2119546" cy="4396359"/>
            <a:chOff x="2547150" y="238125"/>
            <a:chExt cx="2525675" cy="5238750"/>
          </a:xfrm>
        </p:grpSpPr>
        <p:sp>
          <p:nvSpPr>
            <p:cNvPr id="426" name="Google Shape;426;p33"/>
            <p:cNvSpPr/>
            <p:nvPr/>
          </p:nvSpPr>
          <p:spPr>
            <a:xfrm>
              <a:off x="2547150" y="238125"/>
              <a:ext cx="2525675" cy="5238750"/>
            </a:xfrm>
            <a:custGeom>
              <a:avLst/>
              <a:gdLst/>
              <a:ahLst/>
              <a:cxnLst/>
              <a:rect l="l" t="t" r="r" b="b"/>
              <a:pathLst>
                <a:path w="101027" h="209550" extrusionOk="0">
                  <a:moveTo>
                    <a:pt x="98629" y="18886"/>
                  </a:moveTo>
                  <a:lnTo>
                    <a:pt x="98629" y="190364"/>
                  </a:lnTo>
                  <a:lnTo>
                    <a:pt x="2398" y="190364"/>
                  </a:lnTo>
                  <a:lnTo>
                    <a:pt x="2398" y="18886"/>
                  </a:lnTo>
                  <a:close/>
                  <a:moveTo>
                    <a:pt x="10343" y="0"/>
                  </a:moveTo>
                  <a:lnTo>
                    <a:pt x="9293" y="75"/>
                  </a:lnTo>
                  <a:lnTo>
                    <a:pt x="8244" y="225"/>
                  </a:lnTo>
                  <a:lnTo>
                    <a:pt x="7270" y="450"/>
                  </a:lnTo>
                  <a:lnTo>
                    <a:pt x="6295" y="824"/>
                  </a:lnTo>
                  <a:lnTo>
                    <a:pt x="5396" y="1274"/>
                  </a:lnTo>
                  <a:lnTo>
                    <a:pt x="4572" y="1799"/>
                  </a:lnTo>
                  <a:lnTo>
                    <a:pt x="3747" y="2398"/>
                  </a:lnTo>
                  <a:lnTo>
                    <a:pt x="2998" y="3073"/>
                  </a:lnTo>
                  <a:lnTo>
                    <a:pt x="2323" y="3747"/>
                  </a:lnTo>
                  <a:lnTo>
                    <a:pt x="1724" y="4572"/>
                  </a:lnTo>
                  <a:lnTo>
                    <a:pt x="1199" y="5396"/>
                  </a:lnTo>
                  <a:lnTo>
                    <a:pt x="824" y="6370"/>
                  </a:lnTo>
                  <a:lnTo>
                    <a:pt x="450" y="7270"/>
                  </a:lnTo>
                  <a:lnTo>
                    <a:pt x="225" y="8319"/>
                  </a:lnTo>
                  <a:lnTo>
                    <a:pt x="0" y="9293"/>
                  </a:lnTo>
                  <a:lnTo>
                    <a:pt x="0" y="10343"/>
                  </a:lnTo>
                  <a:lnTo>
                    <a:pt x="0" y="199207"/>
                  </a:lnTo>
                  <a:lnTo>
                    <a:pt x="0" y="200257"/>
                  </a:lnTo>
                  <a:lnTo>
                    <a:pt x="225" y="201231"/>
                  </a:lnTo>
                  <a:lnTo>
                    <a:pt x="450" y="202280"/>
                  </a:lnTo>
                  <a:lnTo>
                    <a:pt x="824" y="203180"/>
                  </a:lnTo>
                  <a:lnTo>
                    <a:pt x="1199" y="204154"/>
                  </a:lnTo>
                  <a:lnTo>
                    <a:pt x="1724" y="204978"/>
                  </a:lnTo>
                  <a:lnTo>
                    <a:pt x="2323" y="205803"/>
                  </a:lnTo>
                  <a:lnTo>
                    <a:pt x="2998" y="206477"/>
                  </a:lnTo>
                  <a:lnTo>
                    <a:pt x="3747" y="207152"/>
                  </a:lnTo>
                  <a:lnTo>
                    <a:pt x="4572" y="207751"/>
                  </a:lnTo>
                  <a:lnTo>
                    <a:pt x="5396" y="208276"/>
                  </a:lnTo>
                  <a:lnTo>
                    <a:pt x="6295" y="208726"/>
                  </a:lnTo>
                  <a:lnTo>
                    <a:pt x="7270" y="209100"/>
                  </a:lnTo>
                  <a:lnTo>
                    <a:pt x="8244" y="209325"/>
                  </a:lnTo>
                  <a:lnTo>
                    <a:pt x="9293" y="209475"/>
                  </a:lnTo>
                  <a:lnTo>
                    <a:pt x="10343" y="209550"/>
                  </a:lnTo>
                  <a:lnTo>
                    <a:pt x="90610" y="209550"/>
                  </a:lnTo>
                  <a:lnTo>
                    <a:pt x="91659" y="209475"/>
                  </a:lnTo>
                  <a:lnTo>
                    <a:pt x="92708" y="209325"/>
                  </a:lnTo>
                  <a:lnTo>
                    <a:pt x="93682" y="209100"/>
                  </a:lnTo>
                  <a:lnTo>
                    <a:pt x="94657" y="208726"/>
                  </a:lnTo>
                  <a:lnTo>
                    <a:pt x="95556" y="208276"/>
                  </a:lnTo>
                  <a:lnTo>
                    <a:pt x="96455" y="207751"/>
                  </a:lnTo>
                  <a:lnTo>
                    <a:pt x="97205" y="207152"/>
                  </a:lnTo>
                  <a:lnTo>
                    <a:pt x="97954" y="206477"/>
                  </a:lnTo>
                  <a:lnTo>
                    <a:pt x="98629" y="205803"/>
                  </a:lnTo>
                  <a:lnTo>
                    <a:pt x="99228" y="204978"/>
                  </a:lnTo>
                  <a:lnTo>
                    <a:pt x="99753" y="204154"/>
                  </a:lnTo>
                  <a:lnTo>
                    <a:pt x="100203" y="203180"/>
                  </a:lnTo>
                  <a:lnTo>
                    <a:pt x="100577" y="202280"/>
                  </a:lnTo>
                  <a:lnTo>
                    <a:pt x="100802" y="201231"/>
                  </a:lnTo>
                  <a:lnTo>
                    <a:pt x="100952" y="200257"/>
                  </a:lnTo>
                  <a:lnTo>
                    <a:pt x="101027" y="199207"/>
                  </a:lnTo>
                  <a:lnTo>
                    <a:pt x="101027" y="10343"/>
                  </a:lnTo>
                  <a:lnTo>
                    <a:pt x="100952" y="9293"/>
                  </a:lnTo>
                  <a:lnTo>
                    <a:pt x="100802" y="8319"/>
                  </a:lnTo>
                  <a:lnTo>
                    <a:pt x="100577" y="7270"/>
                  </a:lnTo>
                  <a:lnTo>
                    <a:pt x="100203" y="6370"/>
                  </a:lnTo>
                  <a:lnTo>
                    <a:pt x="99753" y="5396"/>
                  </a:lnTo>
                  <a:lnTo>
                    <a:pt x="99228" y="4572"/>
                  </a:lnTo>
                  <a:lnTo>
                    <a:pt x="98629" y="3747"/>
                  </a:lnTo>
                  <a:lnTo>
                    <a:pt x="97954" y="3073"/>
                  </a:lnTo>
                  <a:lnTo>
                    <a:pt x="97205" y="2398"/>
                  </a:lnTo>
                  <a:lnTo>
                    <a:pt x="96455" y="1799"/>
                  </a:lnTo>
                  <a:lnTo>
                    <a:pt x="95556" y="1274"/>
                  </a:lnTo>
                  <a:lnTo>
                    <a:pt x="94657" y="824"/>
                  </a:lnTo>
                  <a:lnTo>
                    <a:pt x="93682" y="450"/>
                  </a:lnTo>
                  <a:lnTo>
                    <a:pt x="92708" y="225"/>
                  </a:lnTo>
                  <a:lnTo>
                    <a:pt x="91659" y="75"/>
                  </a:lnTo>
                  <a:lnTo>
                    <a:pt x="90610" y="0"/>
                  </a:lnTo>
                  <a:close/>
                </a:path>
              </a:pathLst>
            </a:custGeom>
            <a:solidFill>
              <a:schemeClr val="accent6">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7" name="Google Shape;427;p33"/>
            <p:cNvSpPr/>
            <p:nvPr/>
          </p:nvSpPr>
          <p:spPr>
            <a:xfrm>
              <a:off x="3557025" y="5147100"/>
              <a:ext cx="504050" cy="179900"/>
            </a:xfrm>
            <a:custGeom>
              <a:avLst/>
              <a:gdLst/>
              <a:ahLst/>
              <a:cxnLst/>
              <a:rect l="l" t="t" r="r" b="b"/>
              <a:pathLst>
                <a:path w="20162" h="7196" extrusionOk="0">
                  <a:moveTo>
                    <a:pt x="3598" y="0"/>
                  </a:moveTo>
                  <a:lnTo>
                    <a:pt x="2849" y="75"/>
                  </a:lnTo>
                  <a:lnTo>
                    <a:pt x="2174" y="300"/>
                  </a:lnTo>
                  <a:lnTo>
                    <a:pt x="1575" y="600"/>
                  </a:lnTo>
                  <a:lnTo>
                    <a:pt x="1050" y="1050"/>
                  </a:lnTo>
                  <a:lnTo>
                    <a:pt x="600" y="1574"/>
                  </a:lnTo>
                  <a:lnTo>
                    <a:pt x="301" y="2174"/>
                  </a:lnTo>
                  <a:lnTo>
                    <a:pt x="76" y="2848"/>
                  </a:lnTo>
                  <a:lnTo>
                    <a:pt x="1" y="3598"/>
                  </a:lnTo>
                  <a:lnTo>
                    <a:pt x="76" y="4347"/>
                  </a:lnTo>
                  <a:lnTo>
                    <a:pt x="301" y="5022"/>
                  </a:lnTo>
                  <a:lnTo>
                    <a:pt x="600" y="5621"/>
                  </a:lnTo>
                  <a:lnTo>
                    <a:pt x="1050" y="6146"/>
                  </a:lnTo>
                  <a:lnTo>
                    <a:pt x="1575" y="6596"/>
                  </a:lnTo>
                  <a:lnTo>
                    <a:pt x="2174" y="6896"/>
                  </a:lnTo>
                  <a:lnTo>
                    <a:pt x="2849" y="7120"/>
                  </a:lnTo>
                  <a:lnTo>
                    <a:pt x="3598" y="7195"/>
                  </a:lnTo>
                  <a:lnTo>
                    <a:pt x="16639" y="7195"/>
                  </a:lnTo>
                  <a:lnTo>
                    <a:pt x="17313" y="7120"/>
                  </a:lnTo>
                  <a:lnTo>
                    <a:pt x="17988" y="6896"/>
                  </a:lnTo>
                  <a:lnTo>
                    <a:pt x="18587" y="6596"/>
                  </a:lnTo>
                  <a:lnTo>
                    <a:pt x="19112" y="6146"/>
                  </a:lnTo>
                  <a:lnTo>
                    <a:pt x="19562" y="5621"/>
                  </a:lnTo>
                  <a:lnTo>
                    <a:pt x="19861" y="5022"/>
                  </a:lnTo>
                  <a:lnTo>
                    <a:pt x="20086" y="4347"/>
                  </a:lnTo>
                  <a:lnTo>
                    <a:pt x="20161" y="3598"/>
                  </a:lnTo>
                  <a:lnTo>
                    <a:pt x="20086" y="2848"/>
                  </a:lnTo>
                  <a:lnTo>
                    <a:pt x="19861" y="2174"/>
                  </a:lnTo>
                  <a:lnTo>
                    <a:pt x="19562" y="1574"/>
                  </a:lnTo>
                  <a:lnTo>
                    <a:pt x="19112" y="1050"/>
                  </a:lnTo>
                  <a:lnTo>
                    <a:pt x="18587" y="600"/>
                  </a:lnTo>
                  <a:lnTo>
                    <a:pt x="17988" y="300"/>
                  </a:lnTo>
                  <a:lnTo>
                    <a:pt x="17313" y="75"/>
                  </a:lnTo>
                  <a:lnTo>
                    <a:pt x="1663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8" name="Google Shape;428;p33"/>
            <p:cNvSpPr/>
            <p:nvPr/>
          </p:nvSpPr>
          <p:spPr>
            <a:xfrm>
              <a:off x="3008050" y="423600"/>
              <a:ext cx="99325" cy="99325"/>
            </a:xfrm>
            <a:custGeom>
              <a:avLst/>
              <a:gdLst/>
              <a:ahLst/>
              <a:cxnLst/>
              <a:rect l="l" t="t" r="r" b="b"/>
              <a:pathLst>
                <a:path w="3973" h="3973" extrusionOk="0">
                  <a:moveTo>
                    <a:pt x="2024" y="1"/>
                  </a:moveTo>
                  <a:lnTo>
                    <a:pt x="1575" y="76"/>
                  </a:lnTo>
                  <a:lnTo>
                    <a:pt x="1200" y="151"/>
                  </a:lnTo>
                  <a:lnTo>
                    <a:pt x="900" y="375"/>
                  </a:lnTo>
                  <a:lnTo>
                    <a:pt x="600" y="600"/>
                  </a:lnTo>
                  <a:lnTo>
                    <a:pt x="375" y="900"/>
                  </a:lnTo>
                  <a:lnTo>
                    <a:pt x="151" y="1200"/>
                  </a:lnTo>
                  <a:lnTo>
                    <a:pt x="76" y="1575"/>
                  </a:lnTo>
                  <a:lnTo>
                    <a:pt x="1" y="2024"/>
                  </a:lnTo>
                  <a:lnTo>
                    <a:pt x="76" y="2399"/>
                  </a:lnTo>
                  <a:lnTo>
                    <a:pt x="151" y="2774"/>
                  </a:lnTo>
                  <a:lnTo>
                    <a:pt x="375" y="3073"/>
                  </a:lnTo>
                  <a:lnTo>
                    <a:pt x="600" y="3373"/>
                  </a:lnTo>
                  <a:lnTo>
                    <a:pt x="900" y="3673"/>
                  </a:lnTo>
                  <a:lnTo>
                    <a:pt x="1200" y="3823"/>
                  </a:lnTo>
                  <a:lnTo>
                    <a:pt x="1575" y="3973"/>
                  </a:lnTo>
                  <a:lnTo>
                    <a:pt x="2399" y="3973"/>
                  </a:lnTo>
                  <a:lnTo>
                    <a:pt x="2774" y="3823"/>
                  </a:lnTo>
                  <a:lnTo>
                    <a:pt x="3073" y="3673"/>
                  </a:lnTo>
                  <a:lnTo>
                    <a:pt x="3373" y="3373"/>
                  </a:lnTo>
                  <a:lnTo>
                    <a:pt x="3598" y="3073"/>
                  </a:lnTo>
                  <a:lnTo>
                    <a:pt x="3823" y="2774"/>
                  </a:lnTo>
                  <a:lnTo>
                    <a:pt x="3898" y="2399"/>
                  </a:lnTo>
                  <a:lnTo>
                    <a:pt x="3973" y="2024"/>
                  </a:lnTo>
                  <a:lnTo>
                    <a:pt x="3898" y="1575"/>
                  </a:lnTo>
                  <a:lnTo>
                    <a:pt x="3823" y="1200"/>
                  </a:lnTo>
                  <a:lnTo>
                    <a:pt x="3598" y="900"/>
                  </a:lnTo>
                  <a:lnTo>
                    <a:pt x="3373" y="600"/>
                  </a:lnTo>
                  <a:lnTo>
                    <a:pt x="3073" y="375"/>
                  </a:lnTo>
                  <a:lnTo>
                    <a:pt x="2774" y="151"/>
                  </a:lnTo>
                  <a:lnTo>
                    <a:pt x="2399" y="76"/>
                  </a:lnTo>
                  <a:lnTo>
                    <a:pt x="202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9" name="Google Shape;429;p33"/>
            <p:cNvSpPr/>
            <p:nvPr/>
          </p:nvSpPr>
          <p:spPr>
            <a:xfrm>
              <a:off x="3566400" y="434850"/>
              <a:ext cx="487175" cy="76850"/>
            </a:xfrm>
            <a:custGeom>
              <a:avLst/>
              <a:gdLst/>
              <a:ahLst/>
              <a:cxnLst/>
              <a:rect l="l" t="t" r="r" b="b"/>
              <a:pathLst>
                <a:path w="19487" h="3074" extrusionOk="0">
                  <a:moveTo>
                    <a:pt x="1275" y="0"/>
                  </a:moveTo>
                  <a:lnTo>
                    <a:pt x="1050" y="75"/>
                  </a:lnTo>
                  <a:lnTo>
                    <a:pt x="750" y="150"/>
                  </a:lnTo>
                  <a:lnTo>
                    <a:pt x="525" y="300"/>
                  </a:lnTo>
                  <a:lnTo>
                    <a:pt x="375" y="450"/>
                  </a:lnTo>
                  <a:lnTo>
                    <a:pt x="225" y="675"/>
                  </a:lnTo>
                  <a:lnTo>
                    <a:pt x="75" y="975"/>
                  </a:lnTo>
                  <a:lnTo>
                    <a:pt x="1" y="1274"/>
                  </a:lnTo>
                  <a:lnTo>
                    <a:pt x="1" y="1574"/>
                  </a:lnTo>
                  <a:lnTo>
                    <a:pt x="1" y="1874"/>
                  </a:lnTo>
                  <a:lnTo>
                    <a:pt x="75" y="2174"/>
                  </a:lnTo>
                  <a:lnTo>
                    <a:pt x="225" y="2399"/>
                  </a:lnTo>
                  <a:lnTo>
                    <a:pt x="375" y="2623"/>
                  </a:lnTo>
                  <a:lnTo>
                    <a:pt x="525" y="2773"/>
                  </a:lnTo>
                  <a:lnTo>
                    <a:pt x="750" y="2923"/>
                  </a:lnTo>
                  <a:lnTo>
                    <a:pt x="1050" y="2998"/>
                  </a:lnTo>
                  <a:lnTo>
                    <a:pt x="1275" y="3073"/>
                  </a:lnTo>
                  <a:lnTo>
                    <a:pt x="18137" y="3073"/>
                  </a:lnTo>
                  <a:lnTo>
                    <a:pt x="18437" y="2998"/>
                  </a:lnTo>
                  <a:lnTo>
                    <a:pt x="18662" y="2923"/>
                  </a:lnTo>
                  <a:lnTo>
                    <a:pt x="18887" y="2773"/>
                  </a:lnTo>
                  <a:lnTo>
                    <a:pt x="19112" y="2623"/>
                  </a:lnTo>
                  <a:lnTo>
                    <a:pt x="19262" y="2399"/>
                  </a:lnTo>
                  <a:lnTo>
                    <a:pt x="19337" y="2174"/>
                  </a:lnTo>
                  <a:lnTo>
                    <a:pt x="19412" y="1874"/>
                  </a:lnTo>
                  <a:lnTo>
                    <a:pt x="19486" y="1574"/>
                  </a:lnTo>
                  <a:lnTo>
                    <a:pt x="19412" y="1274"/>
                  </a:lnTo>
                  <a:lnTo>
                    <a:pt x="19337" y="975"/>
                  </a:lnTo>
                  <a:lnTo>
                    <a:pt x="19262" y="675"/>
                  </a:lnTo>
                  <a:lnTo>
                    <a:pt x="19112" y="450"/>
                  </a:lnTo>
                  <a:lnTo>
                    <a:pt x="18887" y="300"/>
                  </a:lnTo>
                  <a:lnTo>
                    <a:pt x="18662" y="150"/>
                  </a:lnTo>
                  <a:lnTo>
                    <a:pt x="18437" y="75"/>
                  </a:lnTo>
                  <a:lnTo>
                    <a:pt x="1813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431" name="Google Shape;431;p33"/>
          <p:cNvSpPr/>
          <p:nvPr/>
        </p:nvSpPr>
        <p:spPr>
          <a:xfrm>
            <a:off x="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dk1">
                <a:alpha val="50000"/>
              </a:schemeClr>
            </a:outerShdw>
          </a:effectLst>
        </p:spPr>
      </p:sp>
      <p:pic>
        <p:nvPicPr>
          <p:cNvPr id="11" name="Picture 10">
            <a:extLst>
              <a:ext uri="{FF2B5EF4-FFF2-40B4-BE49-F238E27FC236}">
                <a16:creationId xmlns:a16="http://schemas.microsoft.com/office/drawing/2014/main" id="{A1E7EE0F-4CB0-4D2F-842C-09A1DDB02E36}"/>
              </a:ext>
            </a:extLst>
          </p:cNvPr>
          <p:cNvPicPr>
            <a:picLocks noChangeAspect="1"/>
          </p:cNvPicPr>
          <p:nvPr/>
        </p:nvPicPr>
        <p:blipFill>
          <a:blip r:embed="rId3"/>
          <a:stretch>
            <a:fillRect/>
          </a:stretch>
        </p:blipFill>
        <p:spPr>
          <a:xfrm>
            <a:off x="2954389" y="777024"/>
            <a:ext cx="1999440" cy="3589740"/>
          </a:xfrm>
          <a:prstGeom prst="rect">
            <a:avLst/>
          </a:prstGeom>
        </p:spPr>
      </p:pic>
      <p:pic>
        <p:nvPicPr>
          <p:cNvPr id="18" name="Picture 17">
            <a:extLst>
              <a:ext uri="{FF2B5EF4-FFF2-40B4-BE49-F238E27FC236}">
                <a16:creationId xmlns:a16="http://schemas.microsoft.com/office/drawing/2014/main" id="{285C1460-3775-4A0D-91CF-A6575FD5069C}"/>
              </a:ext>
            </a:extLst>
          </p:cNvPr>
          <p:cNvPicPr>
            <a:picLocks noChangeAspect="1"/>
          </p:cNvPicPr>
          <p:nvPr/>
        </p:nvPicPr>
        <p:blipFill>
          <a:blip r:embed="rId4"/>
          <a:stretch>
            <a:fillRect/>
          </a:stretch>
        </p:blipFill>
        <p:spPr>
          <a:xfrm>
            <a:off x="6343892" y="1276650"/>
            <a:ext cx="1825925" cy="1825925"/>
          </a:xfrm>
          <a:prstGeom prst="rect">
            <a:avLst/>
          </a:prstGeom>
        </p:spPr>
      </p:pic>
      <p:sp>
        <p:nvSpPr>
          <p:cNvPr id="2" name="TextBox 1">
            <a:extLst>
              <a:ext uri="{FF2B5EF4-FFF2-40B4-BE49-F238E27FC236}">
                <a16:creationId xmlns:a16="http://schemas.microsoft.com/office/drawing/2014/main" id="{7E6824F3-8A94-49AE-8F22-2847F6BD8D46}"/>
              </a:ext>
            </a:extLst>
          </p:cNvPr>
          <p:cNvSpPr txBox="1"/>
          <p:nvPr/>
        </p:nvSpPr>
        <p:spPr>
          <a:xfrm>
            <a:off x="5369711" y="3617663"/>
            <a:ext cx="3774289" cy="954107"/>
          </a:xfrm>
          <a:prstGeom prst="rect">
            <a:avLst/>
          </a:prstGeom>
          <a:noFill/>
        </p:spPr>
        <p:txBody>
          <a:bodyPr wrap="square" rtlCol="0">
            <a:spAutoFit/>
          </a:bodyPr>
          <a:lstStyle/>
          <a:p>
            <a:r>
              <a:rPr lang="en-US" sz="2800" b="1" dirty="0">
                <a:solidFill>
                  <a:schemeClr val="accent1"/>
                </a:solidFill>
              </a:rPr>
              <a:t>www.milwaukee.gov/health/tempfood</a:t>
            </a:r>
          </a:p>
        </p:txBody>
      </p:sp>
    </p:spTree>
  </p:cSld>
  <p:clrMapOvr>
    <a:masterClrMapping/>
  </p:clrMapOvr>
</p:sld>
</file>

<file path=ppt/theme/theme1.xml><?xml version="1.0" encoding="utf-8"?>
<a:theme xmlns:a="http://schemas.openxmlformats.org/drawingml/2006/main" name="Exeter template">
  <a:themeElements>
    <a:clrScheme name="Custom 347">
      <a:dk1>
        <a:srgbClr val="3E4655"/>
      </a:dk1>
      <a:lt1>
        <a:srgbClr val="FFFFFF"/>
      </a:lt1>
      <a:dk2>
        <a:srgbClr val="746F7E"/>
      </a:dk2>
      <a:lt2>
        <a:srgbClr val="EAECF0"/>
      </a:lt2>
      <a:accent1>
        <a:srgbClr val="FFB900"/>
      </a:accent1>
      <a:accent2>
        <a:srgbClr val="F78300"/>
      </a:accent2>
      <a:accent3>
        <a:srgbClr val="D6516E"/>
      </a:accent3>
      <a:accent4>
        <a:srgbClr val="807DAF"/>
      </a:accent4>
      <a:accent5>
        <a:srgbClr val="93AECF"/>
      </a:accent5>
      <a:accent6>
        <a:srgbClr val="7E0808"/>
      </a:accent6>
      <a:hlink>
        <a:srgbClr val="383344"/>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TotalTime>
  <Words>475</Words>
  <Application>Microsoft Office PowerPoint</Application>
  <PresentationFormat>On-screen Show (16:9)</PresentationFormat>
  <Paragraphs>46</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IBM Plex Sans</vt:lpstr>
      <vt:lpstr>IBM Plex Serif</vt:lpstr>
      <vt:lpstr>Montserrat</vt:lpstr>
      <vt:lpstr>Exeter template</vt:lpstr>
      <vt:lpstr>How to Setup a Temporary Booth  Part 3:  Employee Health &amp; Hygiene </vt:lpstr>
      <vt:lpstr>Personal Hygiene</vt:lpstr>
      <vt:lpstr>Employee Illness </vt:lpstr>
      <vt:lpstr>Important Definitions: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Personal Hygiene</dc:title>
  <dc:creator>Sadie Schuldt</dc:creator>
  <cp:lastModifiedBy>Sadie Schuldt</cp:lastModifiedBy>
  <cp:revision>13</cp:revision>
  <dcterms:modified xsi:type="dcterms:W3CDTF">2022-04-02T22:17:40Z</dcterms:modified>
</cp:coreProperties>
</file>