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A8C53-A7EC-4B36-B2BF-E3DDD9E8636C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EE2EA-2043-432B-B4F0-77CD1FA53E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D8956-5F95-4BF7-98B0-E259B7F3E4E4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443C0-7334-4E49-99A0-EEED59F8B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404C4-42EA-423A-9CA7-016D38C50DAD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E9072-421C-4171-A9D3-0B2178D3B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CA-F0A0-4D28-A54D-61E289C0D661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911E8-AFA3-4D5E-93F8-B927E0E34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E2322-A32E-4B05-BAEF-F6A57EF1BFA9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A7CA7-E793-42DC-8375-A5F1962555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C6854-91BB-4C3A-95CA-9381C349FF97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74995-39EC-4604-B8D4-AD978A312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E865E-9A4A-420D-842C-8F979EC0DD39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74973-0591-48D3-8CA1-8B08D497E5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5E0D0-D8AA-453A-ACC6-CA11BB9793D1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B5558-DF19-457C-B67B-2141860643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3713-A894-436A-B19D-9491DD828B7A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64D9B-698D-41CF-BBB2-794CB3CD0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0A7D4-2A83-49FB-897A-98A54746A62C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F8075-83DC-4407-8A90-533D5B3F5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341FF-F925-448D-8B55-93FE317EC25A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DC84F-18CB-43BE-80E5-F98CF9999C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219F14-32CB-49E5-826F-F55E477EA84F}" type="datetimeFigureOut">
              <a:rPr lang="en-US"/>
              <a:pPr>
                <a:defRPr/>
              </a:pPr>
              <a:t>5/7/2009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9A72F9-F55F-4888-A3E7-42187B913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7772400" cy="18478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700" dirty="0" smtClean="0"/>
              <a:t>UMD’S</a:t>
            </a:r>
            <a:br>
              <a:rPr lang="en-US" sz="6700" dirty="0" smtClean="0"/>
            </a:br>
            <a:r>
              <a:rPr lang="en-US" sz="6700" dirty="0" smtClean="0"/>
              <a:t>Bottled Water Blues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Room for Improvement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219200"/>
            <a:ext cx="6234113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John Brostrom</a:t>
            </a:r>
          </a:p>
        </p:txBody>
      </p:sp>
      <p:pic>
        <p:nvPicPr>
          <p:cNvPr id="23555" name="Picture 4" descr="hub coke machin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2954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7"/>
          <p:cNvSpPr txBox="1">
            <a:spLocks noChangeArrowheads="1"/>
          </p:cNvSpPr>
          <p:nvPr/>
        </p:nvSpPr>
        <p:spPr bwMode="auto">
          <a:xfrm>
            <a:off x="685800" y="5562600"/>
            <a:ext cx="7848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>
                <a:latin typeface="Calibri" pitchFamily="34" charset="0"/>
              </a:rPr>
              <a:t>Auxiliary Services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Universities……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University of Maryland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University of Minnesota-Morris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St. Cloud State</a:t>
            </a:r>
          </a:p>
          <a:p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67450" y="1981200"/>
            <a:ext cx="28765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Possibilities….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Spigots</a:t>
            </a:r>
          </a:p>
          <a:p>
            <a:endParaRPr lang="en-US" smtClean="0"/>
          </a:p>
          <a:p>
            <a:r>
              <a:rPr lang="en-US" smtClean="0"/>
              <a:t>Freshman education/water bottles</a:t>
            </a:r>
          </a:p>
          <a:p>
            <a:endParaRPr lang="en-US" smtClean="0"/>
          </a:p>
          <a:p>
            <a:r>
              <a:rPr lang="en-US" smtClean="0"/>
              <a:t>Food Court refills</a:t>
            </a:r>
          </a:p>
          <a:p>
            <a:endParaRPr lang="en-US" smtClean="0"/>
          </a:p>
          <a:p>
            <a:r>
              <a:rPr lang="en-US" smtClean="0"/>
              <a:t>Hydration Station.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sz="8000" smtClean="0"/>
              <a:t>Objectives</a:t>
            </a:r>
          </a:p>
        </p:txBody>
      </p:sp>
      <p:pic>
        <p:nvPicPr>
          <p:cNvPr id="14339" name="Content Placeholder 7" descr="umd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483100" y="2057400"/>
            <a:ext cx="4184650" cy="3733800"/>
          </a:xfrm>
        </p:spPr>
      </p:pic>
      <p:sp>
        <p:nvSpPr>
          <p:cNvPr id="14340" name="TextBox 8"/>
          <p:cNvSpPr txBox="1">
            <a:spLocks noChangeArrowheads="1"/>
          </p:cNvSpPr>
          <p:nvPr/>
        </p:nvSpPr>
        <p:spPr bwMode="auto">
          <a:xfrm>
            <a:off x="381000" y="2057400"/>
            <a:ext cx="38100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>
                <a:latin typeface="Calibri" pitchFamily="34" charset="0"/>
              </a:rPr>
              <a:t>Reduce</a:t>
            </a: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>
                <a:latin typeface="Calibri" pitchFamily="34" charset="0"/>
              </a:rPr>
              <a:t>Educate</a:t>
            </a: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>
                <a:latin typeface="Calibri" pitchFamily="34" charset="0"/>
              </a:rPr>
              <a:t>Encourage Alternatives</a:t>
            </a: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Issues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29600" cy="5181600"/>
          </a:xfrm>
        </p:spPr>
        <p:txBody>
          <a:bodyPr/>
          <a:lstStyle/>
          <a:p>
            <a:r>
              <a:rPr lang="en-US" smtClean="0"/>
              <a:t>Bottled Water is Unsustainable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Misconceptions about tap water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Insufficient Alternatives</a:t>
            </a:r>
          </a:p>
          <a:p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</p:txBody>
      </p:sp>
      <p:pic>
        <p:nvPicPr>
          <p:cNvPr id="15364" name="Picture 4" descr="lg_ko_dasani_bottl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1066800"/>
            <a:ext cx="1385888" cy="416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Bottlemania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Facts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Consumption Doubled 2000-2008</a:t>
            </a:r>
          </a:p>
          <a:p>
            <a:endParaRPr lang="en-US" smtClean="0"/>
          </a:p>
          <a:p>
            <a:r>
              <a:rPr lang="en-US" smtClean="0"/>
              <a:t>Detrimental to Environment</a:t>
            </a:r>
          </a:p>
          <a:p>
            <a:endParaRPr lang="en-US" smtClean="0"/>
          </a:p>
          <a:p>
            <a:r>
              <a:rPr lang="en-US" smtClean="0"/>
              <a:t>Often bottled from tap sources.  </a:t>
            </a:r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981200"/>
            <a:ext cx="3124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3184525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1981200"/>
            <a:ext cx="347821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3886200" y="2971800"/>
            <a:ext cx="1828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5400">
                <a:latin typeface="Calibri" pitchFamily="34" charset="0"/>
              </a:rPr>
              <a:t>V.S.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Bottled Water &amp; UMD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/>
          <a:lstStyle/>
          <a:p>
            <a:r>
              <a:rPr lang="en-US" smtClean="0"/>
              <a:t>According to Auxiliary Services….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3.4 Mega-joules per bottle…..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2209800"/>
            <a:ext cx="29591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Survey Says….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191000" cy="4525963"/>
          </a:xfrm>
        </p:spPr>
        <p:txBody>
          <a:bodyPr/>
          <a:lstStyle/>
          <a:p>
            <a:endParaRPr lang="en-US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1600200"/>
            <a:ext cx="5867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Promising…..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295400"/>
            <a:ext cx="60055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78</Words>
  <Application>Microsoft Office PowerPoint</Application>
  <PresentationFormat>On-screen Show (4:3)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Arial</vt:lpstr>
      <vt:lpstr>Wingdings</vt:lpstr>
      <vt:lpstr>Office Theme</vt:lpstr>
      <vt:lpstr>UMD’S Bottled Water Blues </vt:lpstr>
      <vt:lpstr>Objectives</vt:lpstr>
      <vt:lpstr>The Issues</vt:lpstr>
      <vt:lpstr>Bottlemania</vt:lpstr>
      <vt:lpstr>The Facts</vt:lpstr>
      <vt:lpstr>Slide 6</vt:lpstr>
      <vt:lpstr>Bottled Water &amp; UMD</vt:lpstr>
      <vt:lpstr>Survey Says….</vt:lpstr>
      <vt:lpstr>Promising…..</vt:lpstr>
      <vt:lpstr>Room for Improvement</vt:lpstr>
      <vt:lpstr>John Brostrom</vt:lpstr>
      <vt:lpstr>Other Universities……</vt:lpstr>
      <vt:lpstr>Possibilities….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UMD’S Bottled Water Blues </dc:title>
  <dc:creator>David</dc:creator>
  <cp:lastModifiedBy>Sarah Solbrig</cp:lastModifiedBy>
  <cp:revision>12</cp:revision>
  <dcterms:created xsi:type="dcterms:W3CDTF">2009-05-07T00:04:22Z</dcterms:created>
  <dcterms:modified xsi:type="dcterms:W3CDTF">2009-05-07T13:36:47Z</dcterms:modified>
</cp:coreProperties>
</file>