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391EB-F3E5-4CCE-AE4A-1396D441CB63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2D572-CB6E-47AC-A16D-9CD9A2D3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2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41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5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0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7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6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46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06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6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49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48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ADAD7-B82A-4BF9-8001-69B66B53694C}" type="datetimeFigureOut">
              <a:rPr lang="en-US" smtClean="0"/>
              <a:t>12-Mar-14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5FD16-01E2-4387-A2A9-7DB2CC867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7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www.google.com/url?sa=i&amp;rct=j&amp;q=&amp;esrc=s&amp;source=images&amp;cd=&amp;cad=rja&amp;uact=8&amp;docid=oPyc7gUsYT9ZAM&amp;tbnid=eXrJyP7xGHxXPM:&amp;ved=0CAYQjRw&amp;url=http%3A%2F%2Fwww.katyars.com%2F2014%2F01%2F&amp;ei=bc4gU_2RHKj8yAHlyoCQCw&amp;bvm=bv.62788935,d.aWc&amp;psig=AFQjCNEUAjvuEkWcYh1doHTfy5FZ_GJs-g&amp;ust=1394745321095706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google.com/url?sa=i&amp;rct=j&amp;q=&amp;esrc=s&amp;source=images&amp;cd=&amp;cad=rja&amp;uact=8&amp;docid=wKk8pNIEBV4qVM&amp;tbnid=Oz1RaMtCMmmSfM:&amp;ved=0CAYQjRw&amp;url=http%3A%2F%2Fwww.horizonhobby.com%2Fproducts%2Fultra-stick-25e-arf-EFL4025&amp;ei=rs4gU6K9IoqEyAHc7YDoAQ&amp;bvm=bv.62788935,d.aWc&amp;psig=AFQjCNG9SqUI-pysD6rWGG2v4DFG6zAhEA&amp;ust=139474538859932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Lake Calhoun RSSI Test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9" t="5604" r="8636" b="6868"/>
          <a:stretch/>
        </p:blipFill>
        <p:spPr>
          <a:xfrm>
            <a:off x="6019800" y="1307587"/>
            <a:ext cx="2819399" cy="14356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76034" y="2978896"/>
            <a:ext cx="6791933" cy="371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6327" y="1371600"/>
            <a:ext cx="5733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Walking test </a:t>
            </a:r>
            <a:r>
              <a:rPr lang="en-US" dirty="0"/>
              <a:t>with Multi-Tech </a:t>
            </a:r>
            <a:r>
              <a:rPr lang="en-US" dirty="0" err="1"/>
              <a:t>rCell</a:t>
            </a:r>
            <a:r>
              <a:rPr lang="en-US" dirty="0"/>
              <a:t> Wireless Modem </a:t>
            </a:r>
            <a:r>
              <a:rPr lang="en-US" dirty="0" smtClean="0"/>
              <a:t>Receiver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Planned to use data for estimation algorithm over a similar sized area that a SUAV may operate.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Walked a rectangular grid 250m x 350m</a:t>
            </a:r>
          </a:p>
        </p:txBody>
      </p:sp>
    </p:spTree>
    <p:extLst>
      <p:ext uri="{BB962C8B-B14F-4D97-AF65-F5344CB8AC3E}">
        <p14:creationId xmlns:p14="http://schemas.microsoft.com/office/powerpoint/2010/main" val="419188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Static Received Signal Strength Indication (RSSI) Test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" y="3472295"/>
            <a:ext cx="4209473" cy="315710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619" y="3470564"/>
            <a:ext cx="4211781" cy="315883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86327" y="1818382"/>
            <a:ext cx="8629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Static </a:t>
            </a:r>
            <a:r>
              <a:rPr lang="en-US" dirty="0"/>
              <a:t>test with Multi-Tech </a:t>
            </a:r>
            <a:r>
              <a:rPr lang="en-US" dirty="0" err="1"/>
              <a:t>rCell</a:t>
            </a:r>
            <a:r>
              <a:rPr lang="en-US" dirty="0"/>
              <a:t> Wireless Modem </a:t>
            </a:r>
            <a:r>
              <a:rPr lang="en-US" dirty="0" smtClean="0"/>
              <a:t>Receiver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 </a:t>
            </a:r>
            <a:r>
              <a:rPr lang="en-US" dirty="0"/>
              <a:t>up the receiver and antennas </a:t>
            </a:r>
            <a:r>
              <a:rPr lang="en-US" dirty="0" smtClean="0"/>
              <a:t>in parking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9:00AM </a:t>
            </a:r>
            <a:r>
              <a:rPr lang="en-US" dirty="0" smtClean="0"/>
              <a:t>1 </a:t>
            </a:r>
            <a:r>
              <a:rPr lang="en-US" dirty="0"/>
              <a:t>February 2014 </a:t>
            </a:r>
            <a:r>
              <a:rPr lang="en-US" dirty="0" smtClean="0"/>
              <a:t>– 7:00PM </a:t>
            </a:r>
            <a:r>
              <a:rPr lang="en-US" dirty="0"/>
              <a:t>1</a:t>
            </a:r>
            <a:r>
              <a:rPr lang="en-US" dirty="0" smtClean="0"/>
              <a:t> </a:t>
            </a:r>
            <a:r>
              <a:rPr lang="en-US" dirty="0"/>
              <a:t>February 2014 at </a:t>
            </a:r>
            <a:r>
              <a:rPr lang="en-US" dirty="0" smtClean="0"/>
              <a:t>2:00AM (10 hours)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Cell </a:t>
            </a:r>
            <a:r>
              <a:rPr lang="en-US" dirty="0"/>
              <a:t>Tower ID (y-axis label) RSSI vs sample step obtained by receiver (roughly 0.5 Hz)</a:t>
            </a:r>
          </a:p>
        </p:txBody>
      </p:sp>
    </p:spTree>
    <p:extLst>
      <p:ext uri="{BB962C8B-B14F-4D97-AF65-F5344CB8AC3E}">
        <p14:creationId xmlns:p14="http://schemas.microsoft.com/office/powerpoint/2010/main" val="51636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Timing Advance Solution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6328" y="1371600"/>
            <a:ext cx="50138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Purchased Multi-Tech 2G cell phone modem capable of outputting cell ID, RSSI, and timing advance data on the main cell tower and neighboring cell towers.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Plan to use aircraft (cell modem) GNSS position (when available) to estimate locations of cell towers using the timing advance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When GNSS is lost, use estimated locations of cell towers to then reverse the problem and estimate location of aircraft by triangulation.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2" b="20848"/>
          <a:stretch/>
        </p:blipFill>
        <p:spPr>
          <a:xfrm>
            <a:off x="1290637" y="4893975"/>
            <a:ext cx="2366963" cy="131813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410200" y="1219200"/>
            <a:ext cx="3581400" cy="2523282"/>
            <a:chOff x="533400" y="4114800"/>
            <a:chExt cx="3852837" cy="2655094"/>
          </a:xfrm>
        </p:grpSpPr>
        <p:pic>
          <p:nvPicPr>
            <p:cNvPr id="2050" name="Picture 2" descr="http://www.katyars.com/wp-content/uploads/2013/10/Antenna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4665365"/>
              <a:ext cx="381000" cy="446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http://s7d5.scene7.com/is/image/horizonhobby/EFL4025_a0?$pdpLand$">
              <a:hlinkClick r:id="rId5"/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1" t="21655" r="24934" b="18214"/>
            <a:stretch/>
          </p:blipFill>
          <p:spPr bwMode="auto">
            <a:xfrm>
              <a:off x="1905000" y="5246122"/>
              <a:ext cx="511476" cy="334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295400" y="4724400"/>
              <a:ext cx="1676400" cy="1436122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33400" y="4114800"/>
              <a:ext cx="3142673" cy="265509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43200" y="4788932"/>
              <a:ext cx="1021247" cy="647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 smtClean="0"/>
                <a:t>TA=1</a:t>
              </a:r>
            </a:p>
            <a:p>
              <a:r>
                <a:rPr lang="en-US" sz="1700" dirty="0"/>
                <a:t> </a:t>
              </a:r>
              <a:r>
                <a:rPr lang="en-US" sz="1700" dirty="0" smtClean="0"/>
                <a:t>  ~550m</a:t>
              </a:r>
              <a:endParaRPr lang="en-US" sz="17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99459" y="4246612"/>
              <a:ext cx="1086778" cy="647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 smtClean="0"/>
                <a:t>TA=2</a:t>
              </a:r>
            </a:p>
            <a:p>
              <a:r>
                <a:rPr lang="en-US" sz="1700" dirty="0" smtClean="0"/>
                <a:t>  ~1100m</a:t>
              </a:r>
              <a:endParaRPr lang="en-US" sz="17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00147" y="3962400"/>
            <a:ext cx="3350933" cy="2743200"/>
            <a:chOff x="4836319" y="3124200"/>
            <a:chExt cx="3814762" cy="3124200"/>
          </a:xfrm>
        </p:grpSpPr>
        <p:pic>
          <p:nvPicPr>
            <p:cNvPr id="16" name="Picture 2" descr="http://www.katyars.com/wp-content/uploads/2013/10/Antenna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4953000"/>
              <a:ext cx="381000" cy="446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://www.katyars.com/wp-content/uploads/2013/10/Antenna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581" y="3929734"/>
              <a:ext cx="381000" cy="446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://www.katyars.com/wp-content/uploads/2013/10/Antenna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5029200"/>
              <a:ext cx="381000" cy="446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http://s7d5.scene7.com/is/image/horizonhobby/EFL4025_a0?$pdpLand$">
              <a:hlinkClick r:id="rId5"/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1" t="21655" r="24934" b="18214"/>
            <a:stretch/>
          </p:blipFill>
          <p:spPr bwMode="auto">
            <a:xfrm>
              <a:off x="6498924" y="4847341"/>
              <a:ext cx="511476" cy="334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Oval 20"/>
            <p:cNvSpPr/>
            <p:nvPr/>
          </p:nvSpPr>
          <p:spPr>
            <a:xfrm>
              <a:off x="5638800" y="3124200"/>
              <a:ext cx="2290763" cy="2121922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324600" y="4094212"/>
              <a:ext cx="2326481" cy="215418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836319" y="4066554"/>
              <a:ext cx="2326481" cy="2181846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977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Timing Advance Data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r="8572" b="5623"/>
          <a:stretch/>
        </p:blipFill>
        <p:spPr>
          <a:xfrm>
            <a:off x="152400" y="1295400"/>
            <a:ext cx="8774806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9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Timing Advance Data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9" r="8730" b="6589"/>
          <a:stretch/>
        </p:blipFill>
        <p:spPr>
          <a:xfrm>
            <a:off x="10885" y="1219200"/>
            <a:ext cx="9131812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Timing Advance Data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r="8730" b="6267"/>
          <a:stretch/>
        </p:blipFill>
        <p:spPr>
          <a:xfrm>
            <a:off x="0" y="1447800"/>
            <a:ext cx="9106973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8" t="17989" r="4762" b="10635"/>
          <a:stretch/>
        </p:blipFill>
        <p:spPr>
          <a:xfrm>
            <a:off x="1066800" y="4191000"/>
            <a:ext cx="2895600" cy="19375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104900"/>
            <a:ext cx="1682711" cy="1752600"/>
          </a:xfrm>
          <a:prstGeom prst="rect">
            <a:avLst/>
          </a:prstGeom>
        </p:spPr>
      </p:pic>
      <p:pic>
        <p:nvPicPr>
          <p:cNvPr id="8" name="Picture 2" descr="C:\Users\Trevor Layh\Dropbox\Cell Nav\Figures\Ty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23"/>
          <a:stretch/>
        </p:blipFill>
        <p:spPr bwMode="auto">
          <a:xfrm>
            <a:off x="1186543" y="1524000"/>
            <a:ext cx="2775857" cy="185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6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33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195</Words>
  <Application>Microsoft Office PowerPoint</Application>
  <PresentationFormat>On-screen Show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Lake Calhoun RSSI Test</vt:lpstr>
      <vt:lpstr>Static Received Signal Strength Indication (RSSI) Test</vt:lpstr>
      <vt:lpstr>Timing Advance Solution</vt:lpstr>
      <vt:lpstr>Timing Advance Data</vt:lpstr>
      <vt:lpstr>Timing Advance Data</vt:lpstr>
      <vt:lpstr>Timing Advance Data</vt:lpstr>
      <vt:lpstr>Tyr</vt:lpstr>
      <vt:lpstr>Extra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Trevor Layh</dc:creator>
  <cp:lastModifiedBy>Trevor Layh</cp:lastModifiedBy>
  <cp:revision>11</cp:revision>
  <dcterms:created xsi:type="dcterms:W3CDTF">2014-03-12T19:21:31Z</dcterms:created>
  <dcterms:modified xsi:type="dcterms:W3CDTF">2014-03-12T22:43:24Z</dcterms:modified>
</cp:coreProperties>
</file>