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60" r:id="rId1"/>
  </p:sldMasterIdLst>
  <p:notesMasterIdLst>
    <p:notesMasterId r:id="rId9"/>
  </p:notesMasterIdLst>
  <p:sldIdLst>
    <p:sldId id="256" r:id="rId2"/>
    <p:sldId id="296" r:id="rId3"/>
    <p:sldId id="307" r:id="rId4"/>
    <p:sldId id="297" r:id="rId5"/>
    <p:sldId id="309" r:id="rId6"/>
    <p:sldId id="298" r:id="rId7"/>
    <p:sldId id="275" r:id="rId8"/>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604C789-ED6B-45A1-A7F2-F07F8EDDDC04}">
  <a:tblStyle styleId="{D604C789-ED6B-45A1-A7F2-F07F8EDDDC04}"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0093C2F8-9693-4229-8D5A-0EC416FF4418}"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43" autoAdjust="0"/>
    <p:restoredTop sz="86342" autoAdjust="0"/>
  </p:normalViewPr>
  <p:slideViewPr>
    <p:cSldViewPr snapToGrid="0">
      <p:cViewPr varScale="1">
        <p:scale>
          <a:sx n="69" d="100"/>
          <a:sy n="69" d="100"/>
        </p:scale>
        <p:origin x="540" y="-72"/>
      </p:cViewPr>
      <p:guideLst/>
    </p:cSldViewPr>
  </p:slideViewPr>
  <p:outlineViewPr>
    <p:cViewPr>
      <p:scale>
        <a:sx n="33" d="100"/>
        <a:sy n="33" d="100"/>
      </p:scale>
      <p:origin x="0" y="0"/>
    </p:cViewPr>
  </p:outlineViewPr>
  <p:notesTextViewPr>
    <p:cViewPr>
      <p:scale>
        <a:sx n="1" d="1"/>
        <a:sy n="1" d="1"/>
      </p:scale>
      <p:origin x="0" y="-132"/>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die Schuldt" userId="de99ec1655bc62ec" providerId="LiveId" clId="{96CA83C2-5A9F-4D7E-8F08-9F8B1D8E64E0}"/>
    <pc:docChg chg="undo custSel addSld delSld modSld sldOrd">
      <pc:chgData name="Sadie Schuldt" userId="de99ec1655bc62ec" providerId="LiveId" clId="{96CA83C2-5A9F-4D7E-8F08-9F8B1D8E64E0}" dt="2022-04-02T22:58:08.751" v="7171" actId="20577"/>
      <pc:docMkLst>
        <pc:docMk/>
      </pc:docMkLst>
      <pc:sldChg chg="modSp mod setBg modClrScheme chgLayout modNotesTx">
        <pc:chgData name="Sadie Schuldt" userId="de99ec1655bc62ec" providerId="LiveId" clId="{96CA83C2-5A9F-4D7E-8F08-9F8B1D8E64E0}" dt="2022-04-02T22:30:00.820" v="6318" actId="20577"/>
        <pc:sldMkLst>
          <pc:docMk/>
          <pc:sldMk cId="0" sldId="256"/>
        </pc:sldMkLst>
        <pc:spChg chg="mod ord">
          <ac:chgData name="Sadie Schuldt" userId="de99ec1655bc62ec" providerId="LiveId" clId="{96CA83C2-5A9F-4D7E-8F08-9F8B1D8E64E0}" dt="2022-03-30T17:43:31.650" v="6305" actId="20577"/>
          <ac:spMkLst>
            <pc:docMk/>
            <pc:sldMk cId="0" sldId="256"/>
            <ac:spMk id="193" creationId="{00000000-0000-0000-0000-000000000000}"/>
          </ac:spMkLst>
        </pc:spChg>
      </pc:sldChg>
      <pc:sldChg chg="addSp delSp modSp del mod setBg modClrScheme chgLayout modNotesTx">
        <pc:chgData name="Sadie Schuldt" userId="de99ec1655bc62ec" providerId="LiveId" clId="{96CA83C2-5A9F-4D7E-8F08-9F8B1D8E64E0}" dt="2022-03-29T03:47:38.393" v="6257" actId="47"/>
        <pc:sldMkLst>
          <pc:docMk/>
          <pc:sldMk cId="0" sldId="259"/>
        </pc:sldMkLst>
        <pc:spChg chg="add mod ord">
          <ac:chgData name="Sadie Schuldt" userId="de99ec1655bc62ec" providerId="LiveId" clId="{96CA83C2-5A9F-4D7E-8F08-9F8B1D8E64E0}" dt="2022-03-19T00:43:27.345" v="440" actId="1076"/>
          <ac:spMkLst>
            <pc:docMk/>
            <pc:sldMk cId="0" sldId="259"/>
            <ac:spMk id="2" creationId="{8A8F165C-29DB-4787-B5CB-E75E4EA7FC80}"/>
          </ac:spMkLst>
        </pc:spChg>
        <pc:spChg chg="add del mod">
          <ac:chgData name="Sadie Schuldt" userId="de99ec1655bc62ec" providerId="LiveId" clId="{96CA83C2-5A9F-4D7E-8F08-9F8B1D8E64E0}" dt="2022-03-18T12:48:17.556" v="3" actId="478"/>
          <ac:spMkLst>
            <pc:docMk/>
            <pc:sldMk cId="0" sldId="259"/>
            <ac:spMk id="3" creationId="{338A2162-CAC0-4619-BD48-8D49B02DEFC9}"/>
          </ac:spMkLst>
        </pc:spChg>
        <pc:spChg chg="mod ord">
          <ac:chgData name="Sadie Schuldt" userId="de99ec1655bc62ec" providerId="LiveId" clId="{96CA83C2-5A9F-4D7E-8F08-9F8B1D8E64E0}" dt="2022-03-19T00:42:35.223" v="409" actId="1076"/>
          <ac:spMkLst>
            <pc:docMk/>
            <pc:sldMk cId="0" sldId="259"/>
            <ac:spMk id="214" creationId="{00000000-0000-0000-0000-000000000000}"/>
          </ac:spMkLst>
        </pc:spChg>
        <pc:spChg chg="del mod">
          <ac:chgData name="Sadie Schuldt" userId="de99ec1655bc62ec" providerId="LiveId" clId="{96CA83C2-5A9F-4D7E-8F08-9F8B1D8E64E0}" dt="2022-03-18T12:48:15.568" v="2" actId="478"/>
          <ac:spMkLst>
            <pc:docMk/>
            <pc:sldMk cId="0" sldId="259"/>
            <ac:spMk id="215" creationId="{00000000-0000-0000-0000-000000000000}"/>
          </ac:spMkLst>
        </pc:spChg>
        <pc:spChg chg="mod">
          <ac:chgData name="Sadie Schuldt" userId="de99ec1655bc62ec" providerId="LiveId" clId="{96CA83C2-5A9F-4D7E-8F08-9F8B1D8E64E0}" dt="2022-03-29T03:46:43.983" v="6227" actId="20577"/>
          <ac:spMkLst>
            <pc:docMk/>
            <pc:sldMk cId="0" sldId="259"/>
            <ac:spMk id="216" creationId="{00000000-0000-0000-0000-000000000000}"/>
          </ac:spMkLst>
        </pc:spChg>
        <pc:picChg chg="add del mod">
          <ac:chgData name="Sadie Schuldt" userId="de99ec1655bc62ec" providerId="LiveId" clId="{96CA83C2-5A9F-4D7E-8F08-9F8B1D8E64E0}" dt="2022-03-19T00:33:14.408" v="205" actId="478"/>
          <ac:picMkLst>
            <pc:docMk/>
            <pc:sldMk cId="0" sldId="259"/>
            <ac:picMk id="5" creationId="{86AF15A9-D400-40E5-9BFE-35ACD3631FAA}"/>
          </ac:picMkLst>
        </pc:picChg>
      </pc:sldChg>
      <pc:sldChg chg="addSp delSp modSp del mod setBg modNotesTx">
        <pc:chgData name="Sadie Schuldt" userId="de99ec1655bc62ec" providerId="LiveId" clId="{96CA83C2-5A9F-4D7E-8F08-9F8B1D8E64E0}" dt="2022-03-29T03:56:22.571" v="6266" actId="47"/>
        <pc:sldMkLst>
          <pc:docMk/>
          <pc:sldMk cId="0" sldId="262"/>
        </pc:sldMkLst>
        <pc:spChg chg="add del mod">
          <ac:chgData name="Sadie Schuldt" userId="de99ec1655bc62ec" providerId="LiveId" clId="{96CA83C2-5A9F-4D7E-8F08-9F8B1D8E64E0}" dt="2022-03-19T03:47:08.593" v="3845" actId="478"/>
          <ac:spMkLst>
            <pc:docMk/>
            <pc:sldMk cId="0" sldId="262"/>
            <ac:spMk id="2" creationId="{99EBA3F7-21FD-4478-8D45-2801C09C3AA5}"/>
          </ac:spMkLst>
        </pc:spChg>
        <pc:spChg chg="add del mod">
          <ac:chgData name="Sadie Schuldt" userId="de99ec1655bc62ec" providerId="LiveId" clId="{96CA83C2-5A9F-4D7E-8F08-9F8B1D8E64E0}" dt="2022-03-19T03:47:13.788" v="3847" actId="478"/>
          <ac:spMkLst>
            <pc:docMk/>
            <pc:sldMk cId="0" sldId="262"/>
            <ac:spMk id="4" creationId="{C1D0423D-B335-4EED-8160-B2A032157679}"/>
          </ac:spMkLst>
        </pc:spChg>
        <pc:spChg chg="mod">
          <ac:chgData name="Sadie Schuldt" userId="de99ec1655bc62ec" providerId="LiveId" clId="{96CA83C2-5A9F-4D7E-8F08-9F8B1D8E64E0}" dt="2022-03-19T03:46:09.139" v="3840" actId="20577"/>
          <ac:spMkLst>
            <pc:docMk/>
            <pc:sldMk cId="0" sldId="262"/>
            <ac:spMk id="247" creationId="{00000000-0000-0000-0000-000000000000}"/>
          </ac:spMkLst>
        </pc:spChg>
        <pc:spChg chg="add del mod">
          <ac:chgData name="Sadie Schuldt" userId="de99ec1655bc62ec" providerId="LiveId" clId="{96CA83C2-5A9F-4D7E-8F08-9F8B1D8E64E0}" dt="2022-03-19T03:47:10.912" v="3846" actId="478"/>
          <ac:spMkLst>
            <pc:docMk/>
            <pc:sldMk cId="0" sldId="262"/>
            <ac:spMk id="248" creationId="{00000000-0000-0000-0000-000000000000}"/>
          </ac:spMkLst>
        </pc:spChg>
        <pc:picChg chg="del">
          <ac:chgData name="Sadie Schuldt" userId="de99ec1655bc62ec" providerId="LiveId" clId="{96CA83C2-5A9F-4D7E-8F08-9F8B1D8E64E0}" dt="2022-03-19T03:40:21.643" v="3826" actId="478"/>
          <ac:picMkLst>
            <pc:docMk/>
            <pc:sldMk cId="0" sldId="262"/>
            <ac:picMk id="3" creationId="{692343DD-E0B6-4548-AF4A-DBE05148B32D}"/>
          </ac:picMkLst>
        </pc:picChg>
        <pc:picChg chg="add mod">
          <ac:chgData name="Sadie Schuldt" userId="de99ec1655bc62ec" providerId="LiveId" clId="{96CA83C2-5A9F-4D7E-8F08-9F8B1D8E64E0}" dt="2022-03-19T03:49:42.803" v="3866" actId="1076"/>
          <ac:picMkLst>
            <pc:docMk/>
            <pc:sldMk cId="0" sldId="262"/>
            <ac:picMk id="5122" creationId="{B7A992AD-59C3-43AB-9DD1-1CD1BC97CE85}"/>
          </ac:picMkLst>
        </pc:picChg>
        <pc:picChg chg="add del mod">
          <ac:chgData name="Sadie Schuldt" userId="de99ec1655bc62ec" providerId="LiveId" clId="{96CA83C2-5A9F-4D7E-8F08-9F8B1D8E64E0}" dt="2022-03-19T03:47:10.912" v="3846" actId="478"/>
          <ac:picMkLst>
            <pc:docMk/>
            <pc:sldMk cId="0" sldId="262"/>
            <ac:picMk id="5124" creationId="{69D13F2F-EFD0-4F70-8A42-C6F38EC5DBF3}"/>
          </ac:picMkLst>
        </pc:picChg>
        <pc:picChg chg="add del mod">
          <ac:chgData name="Sadie Schuldt" userId="de99ec1655bc62ec" providerId="LiveId" clId="{96CA83C2-5A9F-4D7E-8F08-9F8B1D8E64E0}" dt="2022-03-19T03:48:31.941" v="3859" actId="478"/>
          <ac:picMkLst>
            <pc:docMk/>
            <pc:sldMk cId="0" sldId="262"/>
            <ac:picMk id="5126" creationId="{06208671-BD14-4F54-8A43-101E7091453D}"/>
          </ac:picMkLst>
        </pc:picChg>
        <pc:picChg chg="add del mod">
          <ac:chgData name="Sadie Schuldt" userId="de99ec1655bc62ec" providerId="LiveId" clId="{96CA83C2-5A9F-4D7E-8F08-9F8B1D8E64E0}" dt="2022-03-19T03:48:29.840" v="3858" actId="478"/>
          <ac:picMkLst>
            <pc:docMk/>
            <pc:sldMk cId="0" sldId="262"/>
            <ac:picMk id="5128" creationId="{27BD64C3-8F6B-471B-AF2E-13450C492449}"/>
          </ac:picMkLst>
        </pc:picChg>
        <pc:picChg chg="add mod">
          <ac:chgData name="Sadie Schuldt" userId="de99ec1655bc62ec" providerId="LiveId" clId="{96CA83C2-5A9F-4D7E-8F08-9F8B1D8E64E0}" dt="2022-03-19T04:51:27.419" v="5043" actId="1076"/>
          <ac:picMkLst>
            <pc:docMk/>
            <pc:sldMk cId="0" sldId="262"/>
            <ac:picMk id="5130" creationId="{506D638A-E57A-4F63-BA8C-1D254CC49461}"/>
          </ac:picMkLst>
        </pc:picChg>
      </pc:sldChg>
      <pc:sldChg chg="addSp delSp modSp del mod modNotesTx">
        <pc:chgData name="Sadie Schuldt" userId="de99ec1655bc62ec" providerId="LiveId" clId="{96CA83C2-5A9F-4D7E-8F08-9F8B1D8E64E0}" dt="2022-03-29T03:51:50.055" v="6262" actId="47"/>
        <pc:sldMkLst>
          <pc:docMk/>
          <pc:sldMk cId="0" sldId="263"/>
        </pc:sldMkLst>
        <pc:spChg chg="add del mod">
          <ac:chgData name="Sadie Schuldt" userId="de99ec1655bc62ec" providerId="LiveId" clId="{96CA83C2-5A9F-4D7E-8F08-9F8B1D8E64E0}" dt="2022-03-19T02:39:15.569" v="2834" actId="478"/>
          <ac:spMkLst>
            <pc:docMk/>
            <pc:sldMk cId="0" sldId="263"/>
            <ac:spMk id="12" creationId="{17843EBC-D606-4DE2-A7A0-BB70ED3DB0CF}"/>
          </ac:spMkLst>
        </pc:spChg>
        <pc:spChg chg="add del">
          <ac:chgData name="Sadie Schuldt" userId="de99ec1655bc62ec" providerId="LiveId" clId="{96CA83C2-5A9F-4D7E-8F08-9F8B1D8E64E0}" dt="2022-03-19T02:41:10.856" v="3112" actId="478"/>
          <ac:spMkLst>
            <pc:docMk/>
            <pc:sldMk cId="0" sldId="263"/>
            <ac:spMk id="20" creationId="{CBB21D7C-F13A-4E97-94AE-504B97492616}"/>
          </ac:spMkLst>
        </pc:spChg>
        <pc:spChg chg="add del mod">
          <ac:chgData name="Sadie Schuldt" userId="de99ec1655bc62ec" providerId="LiveId" clId="{96CA83C2-5A9F-4D7E-8F08-9F8B1D8E64E0}" dt="2022-03-19T02:41:46.859" v="3126" actId="478"/>
          <ac:spMkLst>
            <pc:docMk/>
            <pc:sldMk cId="0" sldId="263"/>
            <ac:spMk id="22" creationId="{986A8153-8D9F-48B2-92FA-8AC634A60119}"/>
          </ac:spMkLst>
        </pc:spChg>
        <pc:spChg chg="add del mod">
          <ac:chgData name="Sadie Schuldt" userId="de99ec1655bc62ec" providerId="LiveId" clId="{96CA83C2-5A9F-4D7E-8F08-9F8B1D8E64E0}" dt="2022-03-19T02:41:40.910" v="3123" actId="478"/>
          <ac:spMkLst>
            <pc:docMk/>
            <pc:sldMk cId="0" sldId="263"/>
            <ac:spMk id="24" creationId="{2F1EBFA9-AEC2-47C7-96F1-BC5CF419955D}"/>
          </ac:spMkLst>
        </pc:spChg>
        <pc:spChg chg="add mod">
          <ac:chgData name="Sadie Schuldt" userId="de99ec1655bc62ec" providerId="LiveId" clId="{96CA83C2-5A9F-4D7E-8F08-9F8B1D8E64E0}" dt="2022-03-19T02:56:10.465" v="3379" actId="1076"/>
          <ac:spMkLst>
            <pc:docMk/>
            <pc:sldMk cId="0" sldId="263"/>
            <ac:spMk id="25" creationId="{84F2605A-68B3-4132-BD63-6E2F025D9D7D}"/>
          </ac:spMkLst>
        </pc:spChg>
        <pc:spChg chg="add mod">
          <ac:chgData name="Sadie Schuldt" userId="de99ec1655bc62ec" providerId="LiveId" clId="{96CA83C2-5A9F-4D7E-8F08-9F8B1D8E64E0}" dt="2022-03-19T02:56:48.019" v="3419" actId="1076"/>
          <ac:spMkLst>
            <pc:docMk/>
            <pc:sldMk cId="0" sldId="263"/>
            <ac:spMk id="26" creationId="{97C30C8F-158C-490B-A43E-74D5E0A4D81C}"/>
          </ac:spMkLst>
        </pc:spChg>
        <pc:spChg chg="add mod">
          <ac:chgData name="Sadie Schuldt" userId="de99ec1655bc62ec" providerId="LiveId" clId="{96CA83C2-5A9F-4D7E-8F08-9F8B1D8E64E0}" dt="2022-03-19T02:56:41.425" v="3418" actId="1076"/>
          <ac:spMkLst>
            <pc:docMk/>
            <pc:sldMk cId="0" sldId="263"/>
            <ac:spMk id="27" creationId="{7505BD04-697C-475E-9087-BBCFCC114286}"/>
          </ac:spMkLst>
        </pc:spChg>
        <pc:spChg chg="mod">
          <ac:chgData name="Sadie Schuldt" userId="de99ec1655bc62ec" providerId="LiveId" clId="{96CA83C2-5A9F-4D7E-8F08-9F8B1D8E64E0}" dt="2022-03-19T02:50:28.405" v="3226" actId="20577"/>
          <ac:spMkLst>
            <pc:docMk/>
            <pc:sldMk cId="0" sldId="263"/>
            <ac:spMk id="254" creationId="{00000000-0000-0000-0000-000000000000}"/>
          </ac:spMkLst>
        </pc:spChg>
        <pc:spChg chg="mod">
          <ac:chgData name="Sadie Schuldt" userId="de99ec1655bc62ec" providerId="LiveId" clId="{96CA83C2-5A9F-4D7E-8F08-9F8B1D8E64E0}" dt="2022-03-19T02:34:46.170" v="2689" actId="20577"/>
          <ac:spMkLst>
            <pc:docMk/>
            <pc:sldMk cId="0" sldId="263"/>
            <ac:spMk id="255" creationId="{00000000-0000-0000-0000-000000000000}"/>
          </ac:spMkLst>
        </pc:spChg>
        <pc:spChg chg="del">
          <ac:chgData name="Sadie Schuldt" userId="de99ec1655bc62ec" providerId="LiveId" clId="{96CA83C2-5A9F-4D7E-8F08-9F8B1D8E64E0}" dt="2022-03-19T02:39:12.595" v="2833" actId="478"/>
          <ac:spMkLst>
            <pc:docMk/>
            <pc:sldMk cId="0" sldId="263"/>
            <ac:spMk id="256" creationId="{00000000-0000-0000-0000-000000000000}"/>
          </ac:spMkLst>
        </pc:spChg>
        <pc:grpChg chg="del">
          <ac:chgData name="Sadie Schuldt" userId="de99ec1655bc62ec" providerId="LiveId" clId="{96CA83C2-5A9F-4D7E-8F08-9F8B1D8E64E0}" dt="2022-03-19T02:36:48.960" v="2693" actId="478"/>
          <ac:grpSpMkLst>
            <pc:docMk/>
            <pc:sldMk cId="0" sldId="263"/>
            <ac:grpSpMk id="7" creationId="{2F116060-2338-4581-938C-0904B34E50F6}"/>
          </ac:grpSpMkLst>
        </pc:grpChg>
        <pc:picChg chg="add del mod">
          <ac:chgData name="Sadie Schuldt" userId="de99ec1655bc62ec" providerId="LiveId" clId="{96CA83C2-5A9F-4D7E-8F08-9F8B1D8E64E0}" dt="2022-03-19T02:50:12.525" v="3224" actId="478"/>
          <ac:picMkLst>
            <pc:docMk/>
            <pc:sldMk cId="0" sldId="263"/>
            <ac:picMk id="3" creationId="{2AFD064A-4821-40DD-86E1-87EE0B9C8C2F}"/>
          </ac:picMkLst>
        </pc:picChg>
        <pc:picChg chg="del">
          <ac:chgData name="Sadie Schuldt" userId="de99ec1655bc62ec" providerId="LiveId" clId="{96CA83C2-5A9F-4D7E-8F08-9F8B1D8E64E0}" dt="2022-03-19T02:40:53.402" v="3108" actId="478"/>
          <ac:picMkLst>
            <pc:docMk/>
            <pc:sldMk cId="0" sldId="263"/>
            <ac:picMk id="5" creationId="{82DADF6D-D9C7-4BB5-8DB0-A63412191B0A}"/>
          </ac:picMkLst>
        </pc:picChg>
        <pc:picChg chg="del">
          <ac:chgData name="Sadie Schuldt" userId="de99ec1655bc62ec" providerId="LiveId" clId="{96CA83C2-5A9F-4D7E-8F08-9F8B1D8E64E0}" dt="2022-03-19T02:39:17.410" v="2835" actId="478"/>
          <ac:picMkLst>
            <pc:docMk/>
            <pc:sldMk cId="0" sldId="263"/>
            <ac:picMk id="6" creationId="{1BA683D6-60D4-4155-8584-F01B7AECF8AE}"/>
          </ac:picMkLst>
        </pc:picChg>
        <pc:picChg chg="add mod">
          <ac:chgData name="Sadie Schuldt" userId="de99ec1655bc62ec" providerId="LiveId" clId="{96CA83C2-5A9F-4D7E-8F08-9F8B1D8E64E0}" dt="2022-03-19T02:56:02.378" v="3377" actId="1076"/>
          <ac:picMkLst>
            <pc:docMk/>
            <pc:sldMk cId="0" sldId="263"/>
            <ac:picMk id="21" creationId="{8EB8E01E-30AD-4DA8-88A8-FEADA1B54AA8}"/>
          </ac:picMkLst>
        </pc:picChg>
        <pc:picChg chg="add mod">
          <ac:chgData name="Sadie Schuldt" userId="de99ec1655bc62ec" providerId="LiveId" clId="{96CA83C2-5A9F-4D7E-8F08-9F8B1D8E64E0}" dt="2022-03-19T02:56:05.782" v="3378" actId="1076"/>
          <ac:picMkLst>
            <pc:docMk/>
            <pc:sldMk cId="0" sldId="263"/>
            <ac:picMk id="23" creationId="{5A33F6E1-3A25-4A25-A256-FC6E42CE85DA}"/>
          </ac:picMkLst>
        </pc:picChg>
        <pc:picChg chg="del">
          <ac:chgData name="Sadie Schuldt" userId="de99ec1655bc62ec" providerId="LiveId" clId="{96CA83C2-5A9F-4D7E-8F08-9F8B1D8E64E0}" dt="2022-03-19T02:39:19.009" v="2836" actId="478"/>
          <ac:picMkLst>
            <pc:docMk/>
            <pc:sldMk cId="0" sldId="263"/>
            <ac:picMk id="1026" creationId="{8FBD6879-7D59-4BDF-80E1-2226728D6F5E}"/>
          </ac:picMkLst>
        </pc:picChg>
        <pc:picChg chg="del">
          <ac:chgData name="Sadie Schuldt" userId="de99ec1655bc62ec" providerId="LiveId" clId="{96CA83C2-5A9F-4D7E-8F08-9F8B1D8E64E0}" dt="2022-03-19T02:39:20.952" v="2837" actId="478"/>
          <ac:picMkLst>
            <pc:docMk/>
            <pc:sldMk cId="0" sldId="263"/>
            <ac:picMk id="1028" creationId="{EB916D9E-75F8-4F3D-9B9E-C4030F6E5748}"/>
          </ac:picMkLst>
        </pc:picChg>
      </pc:sldChg>
      <pc:sldChg chg="del ord">
        <pc:chgData name="Sadie Schuldt" userId="de99ec1655bc62ec" providerId="LiveId" clId="{96CA83C2-5A9F-4D7E-8F08-9F8B1D8E64E0}" dt="2022-03-19T03:57:58.719" v="3913" actId="47"/>
        <pc:sldMkLst>
          <pc:docMk/>
          <pc:sldMk cId="0" sldId="265"/>
        </pc:sldMkLst>
      </pc:sldChg>
      <pc:sldChg chg="modSp add del mod">
        <pc:chgData name="Sadie Schuldt" userId="de99ec1655bc62ec" providerId="LiveId" clId="{96CA83C2-5A9F-4D7E-8F08-9F8B1D8E64E0}" dt="2022-03-19T17:18:35.100" v="5096" actId="47"/>
        <pc:sldMkLst>
          <pc:docMk/>
          <pc:sldMk cId="0" sldId="267"/>
        </pc:sldMkLst>
        <pc:spChg chg="mod">
          <ac:chgData name="Sadie Schuldt" userId="de99ec1655bc62ec" providerId="LiveId" clId="{96CA83C2-5A9F-4D7E-8F08-9F8B1D8E64E0}" dt="2022-03-19T01:19:16.160" v="1113" actId="20577"/>
          <ac:spMkLst>
            <pc:docMk/>
            <pc:sldMk cId="0" sldId="267"/>
            <ac:spMk id="284" creationId="{00000000-0000-0000-0000-000000000000}"/>
          </ac:spMkLst>
        </pc:spChg>
        <pc:spChg chg="mod">
          <ac:chgData name="Sadie Schuldt" userId="de99ec1655bc62ec" providerId="LiveId" clId="{96CA83C2-5A9F-4D7E-8F08-9F8B1D8E64E0}" dt="2022-03-19T01:17:34.637" v="931" actId="6549"/>
          <ac:spMkLst>
            <pc:docMk/>
            <pc:sldMk cId="0" sldId="267"/>
            <ac:spMk id="287" creationId="{00000000-0000-0000-0000-000000000000}"/>
          </ac:spMkLst>
        </pc:spChg>
        <pc:spChg chg="mod">
          <ac:chgData name="Sadie Schuldt" userId="de99ec1655bc62ec" providerId="LiveId" clId="{96CA83C2-5A9F-4D7E-8F08-9F8B1D8E64E0}" dt="2022-03-19T01:18:47.708" v="1043" actId="20577"/>
          <ac:spMkLst>
            <pc:docMk/>
            <pc:sldMk cId="0" sldId="267"/>
            <ac:spMk id="290" creationId="{00000000-0000-0000-0000-000000000000}"/>
          </ac:spMkLst>
        </pc:spChg>
        <pc:spChg chg="mod">
          <ac:chgData name="Sadie Schuldt" userId="de99ec1655bc62ec" providerId="LiveId" clId="{96CA83C2-5A9F-4D7E-8F08-9F8B1D8E64E0}" dt="2022-03-19T01:19:04.788" v="1090" actId="1076"/>
          <ac:spMkLst>
            <pc:docMk/>
            <pc:sldMk cId="0" sldId="267"/>
            <ac:spMk id="295" creationId="{00000000-0000-0000-0000-000000000000}"/>
          </ac:spMkLst>
        </pc:spChg>
      </pc:sldChg>
      <pc:sldChg chg="addSp delSp modSp add del mod modClrScheme chgLayout">
        <pc:chgData name="Sadie Schuldt" userId="de99ec1655bc62ec" providerId="LiveId" clId="{96CA83C2-5A9F-4D7E-8F08-9F8B1D8E64E0}" dt="2022-03-29T03:25:42.875" v="6222" actId="47"/>
        <pc:sldMkLst>
          <pc:docMk/>
          <pc:sldMk cId="0" sldId="273"/>
        </pc:sldMkLst>
        <pc:spChg chg="add del mod ord">
          <ac:chgData name="Sadie Schuldt" userId="de99ec1655bc62ec" providerId="LiveId" clId="{96CA83C2-5A9F-4D7E-8F08-9F8B1D8E64E0}" dt="2022-03-19T17:21:33.995" v="5136" actId="700"/>
          <ac:spMkLst>
            <pc:docMk/>
            <pc:sldMk cId="0" sldId="273"/>
            <ac:spMk id="2" creationId="{29822C9A-B6D9-47F6-8D37-5BD55975BCAD}"/>
          </ac:spMkLst>
        </pc:spChg>
        <pc:spChg chg="add del mod ord">
          <ac:chgData name="Sadie Schuldt" userId="de99ec1655bc62ec" providerId="LiveId" clId="{96CA83C2-5A9F-4D7E-8F08-9F8B1D8E64E0}" dt="2022-03-19T17:21:33.995" v="5136" actId="700"/>
          <ac:spMkLst>
            <pc:docMk/>
            <pc:sldMk cId="0" sldId="273"/>
            <ac:spMk id="3" creationId="{8ACC806A-8C82-4434-909E-DCC883D8F370}"/>
          </ac:spMkLst>
        </pc:spChg>
        <pc:spChg chg="add del mod ord">
          <ac:chgData name="Sadie Schuldt" userId="de99ec1655bc62ec" providerId="LiveId" clId="{96CA83C2-5A9F-4D7E-8F08-9F8B1D8E64E0}" dt="2022-03-19T17:21:33.995" v="5136" actId="700"/>
          <ac:spMkLst>
            <pc:docMk/>
            <pc:sldMk cId="0" sldId="273"/>
            <ac:spMk id="4" creationId="{A8F5A5E9-7437-49B0-9CC2-A099156D559F}"/>
          </ac:spMkLst>
        </pc:spChg>
        <pc:spChg chg="add mod">
          <ac:chgData name="Sadie Schuldt" userId="de99ec1655bc62ec" providerId="LiveId" clId="{96CA83C2-5A9F-4D7E-8F08-9F8B1D8E64E0}" dt="2022-03-19T17:28:17.569" v="5642" actId="20577"/>
          <ac:spMkLst>
            <pc:docMk/>
            <pc:sldMk cId="0" sldId="273"/>
            <ac:spMk id="15" creationId="{9AC2EB4A-DDB0-4849-BFD8-5E9EB5B723A2}"/>
          </ac:spMkLst>
        </pc:spChg>
        <pc:spChg chg="add del mod">
          <ac:chgData name="Sadie Schuldt" userId="de99ec1655bc62ec" providerId="LiveId" clId="{96CA83C2-5A9F-4D7E-8F08-9F8B1D8E64E0}" dt="2022-03-19T17:28:02.256" v="5637" actId="478"/>
          <ac:spMkLst>
            <pc:docMk/>
            <pc:sldMk cId="0" sldId="273"/>
            <ac:spMk id="16" creationId="{6FB01D43-AE1A-43BD-871F-DF20D85D47BD}"/>
          </ac:spMkLst>
        </pc:spChg>
        <pc:spChg chg="add mod">
          <ac:chgData name="Sadie Schuldt" userId="de99ec1655bc62ec" providerId="LiveId" clId="{96CA83C2-5A9F-4D7E-8F08-9F8B1D8E64E0}" dt="2022-03-19T17:28:31.117" v="5644" actId="1076"/>
          <ac:spMkLst>
            <pc:docMk/>
            <pc:sldMk cId="0" sldId="273"/>
            <ac:spMk id="17" creationId="{5E86A9C9-0C1E-44A7-8DE5-03943758F5FD}"/>
          </ac:spMkLst>
        </pc:spChg>
        <pc:spChg chg="mod ord">
          <ac:chgData name="Sadie Schuldt" userId="de99ec1655bc62ec" providerId="LiveId" clId="{96CA83C2-5A9F-4D7E-8F08-9F8B1D8E64E0}" dt="2022-03-19T17:22:51.784" v="5290" actId="1076"/>
          <ac:spMkLst>
            <pc:docMk/>
            <pc:sldMk cId="0" sldId="273"/>
            <ac:spMk id="387" creationId="{00000000-0000-0000-0000-000000000000}"/>
          </ac:spMkLst>
        </pc:spChg>
        <pc:spChg chg="del mod ord">
          <ac:chgData name="Sadie Schuldt" userId="de99ec1655bc62ec" providerId="LiveId" clId="{96CA83C2-5A9F-4D7E-8F08-9F8B1D8E64E0}" dt="2022-03-19T17:20:37.203" v="5127" actId="478"/>
          <ac:spMkLst>
            <pc:docMk/>
            <pc:sldMk cId="0" sldId="273"/>
            <ac:spMk id="388" creationId="{00000000-0000-0000-0000-000000000000}"/>
          </ac:spMkLst>
        </pc:spChg>
        <pc:spChg chg="del mod ord">
          <ac:chgData name="Sadie Schuldt" userId="de99ec1655bc62ec" providerId="LiveId" clId="{96CA83C2-5A9F-4D7E-8F08-9F8B1D8E64E0}" dt="2022-03-19T17:20:48.109" v="5132" actId="478"/>
          <ac:spMkLst>
            <pc:docMk/>
            <pc:sldMk cId="0" sldId="273"/>
            <ac:spMk id="389" creationId="{00000000-0000-0000-0000-000000000000}"/>
          </ac:spMkLst>
        </pc:spChg>
        <pc:spChg chg="del mod ord">
          <ac:chgData name="Sadie Schuldt" userId="de99ec1655bc62ec" providerId="LiveId" clId="{96CA83C2-5A9F-4D7E-8F08-9F8B1D8E64E0}" dt="2022-03-19T17:20:43.233" v="5130" actId="478"/>
          <ac:spMkLst>
            <pc:docMk/>
            <pc:sldMk cId="0" sldId="273"/>
            <ac:spMk id="390" creationId="{00000000-0000-0000-0000-000000000000}"/>
          </ac:spMkLst>
        </pc:spChg>
        <pc:spChg chg="mod ord">
          <ac:chgData name="Sadie Schuldt" userId="de99ec1655bc62ec" providerId="LiveId" clId="{96CA83C2-5A9F-4D7E-8F08-9F8B1D8E64E0}" dt="2022-03-19T17:21:33.995" v="5136" actId="700"/>
          <ac:spMkLst>
            <pc:docMk/>
            <pc:sldMk cId="0" sldId="273"/>
            <ac:spMk id="391" creationId="{00000000-0000-0000-0000-000000000000}"/>
          </ac:spMkLst>
        </pc:spChg>
        <pc:spChg chg="del mod ord">
          <ac:chgData name="Sadie Schuldt" userId="de99ec1655bc62ec" providerId="LiveId" clId="{96CA83C2-5A9F-4D7E-8F08-9F8B1D8E64E0}" dt="2022-03-19T17:20:39.686" v="5128" actId="478"/>
          <ac:spMkLst>
            <pc:docMk/>
            <pc:sldMk cId="0" sldId="273"/>
            <ac:spMk id="392" creationId="{00000000-0000-0000-0000-000000000000}"/>
          </ac:spMkLst>
        </pc:spChg>
        <pc:spChg chg="del mod ord">
          <ac:chgData name="Sadie Schuldt" userId="de99ec1655bc62ec" providerId="LiveId" clId="{96CA83C2-5A9F-4D7E-8F08-9F8B1D8E64E0}" dt="2022-03-19T17:20:54.355" v="5134" actId="478"/>
          <ac:spMkLst>
            <pc:docMk/>
            <pc:sldMk cId="0" sldId="273"/>
            <ac:spMk id="393" creationId="{00000000-0000-0000-0000-000000000000}"/>
          </ac:spMkLst>
        </pc:spChg>
        <pc:spChg chg="del mod ord">
          <ac:chgData name="Sadie Schuldt" userId="de99ec1655bc62ec" providerId="LiveId" clId="{96CA83C2-5A9F-4D7E-8F08-9F8B1D8E64E0}" dt="2022-03-19T17:20:50.794" v="5133" actId="478"/>
          <ac:spMkLst>
            <pc:docMk/>
            <pc:sldMk cId="0" sldId="273"/>
            <ac:spMk id="394" creationId="{00000000-0000-0000-0000-000000000000}"/>
          </ac:spMkLst>
        </pc:spChg>
        <pc:picChg chg="add del">
          <ac:chgData name="Sadie Schuldt" userId="de99ec1655bc62ec" providerId="LiveId" clId="{96CA83C2-5A9F-4D7E-8F08-9F8B1D8E64E0}" dt="2022-03-19T17:21:37.320" v="5138" actId="478"/>
          <ac:picMkLst>
            <pc:docMk/>
            <pc:sldMk cId="0" sldId="273"/>
            <ac:picMk id="6" creationId="{3A9FE98E-4FE6-4462-9647-AFAA10596192}"/>
          </ac:picMkLst>
        </pc:picChg>
      </pc:sldChg>
      <pc:sldChg chg="del modNotesTx">
        <pc:chgData name="Sadie Schuldt" userId="de99ec1655bc62ec" providerId="LiveId" clId="{96CA83C2-5A9F-4D7E-8F08-9F8B1D8E64E0}" dt="2022-03-29T23:50:31.590" v="6269" actId="47"/>
        <pc:sldMkLst>
          <pc:docMk/>
          <pc:sldMk cId="2952726006" sldId="295"/>
        </pc:sldMkLst>
      </pc:sldChg>
      <pc:sldChg chg="modSp mod modNotesTx">
        <pc:chgData name="Sadie Schuldt" userId="de99ec1655bc62ec" providerId="LiveId" clId="{96CA83C2-5A9F-4D7E-8F08-9F8B1D8E64E0}" dt="2022-04-02T22:54:39.235" v="6574" actId="20577"/>
        <pc:sldMkLst>
          <pc:docMk/>
          <pc:sldMk cId="2881375518" sldId="296"/>
        </pc:sldMkLst>
        <pc:spChg chg="mod">
          <ac:chgData name="Sadie Schuldt" userId="de99ec1655bc62ec" providerId="LiveId" clId="{96CA83C2-5A9F-4D7E-8F08-9F8B1D8E64E0}" dt="2022-03-18T12:48:46.226" v="10" actId="403"/>
          <ac:spMkLst>
            <pc:docMk/>
            <pc:sldMk cId="2881375518" sldId="296"/>
            <ac:spMk id="2" creationId="{07F41F23-9FDC-430A-9FC2-07A36E12789B}"/>
          </ac:spMkLst>
        </pc:spChg>
        <pc:spChg chg="mod">
          <ac:chgData name="Sadie Schuldt" userId="de99ec1655bc62ec" providerId="LiveId" clId="{96CA83C2-5A9F-4D7E-8F08-9F8B1D8E64E0}" dt="2022-03-19T02:26:37.293" v="2453" actId="20577"/>
          <ac:spMkLst>
            <pc:docMk/>
            <pc:sldMk cId="2881375518" sldId="296"/>
            <ac:spMk id="9" creationId="{60B3002A-30C7-4BB3-B07B-8CA15DE53A3E}"/>
          </ac:spMkLst>
        </pc:spChg>
      </pc:sldChg>
      <pc:sldChg chg="addSp delSp modSp mod modClrScheme chgLayout modNotesTx">
        <pc:chgData name="Sadie Schuldt" userId="de99ec1655bc62ec" providerId="LiveId" clId="{96CA83C2-5A9F-4D7E-8F08-9F8B1D8E64E0}" dt="2022-04-02T22:30:47.808" v="6353" actId="20577"/>
        <pc:sldMkLst>
          <pc:docMk/>
          <pc:sldMk cId="216376633" sldId="297"/>
        </pc:sldMkLst>
        <pc:spChg chg="mod ord">
          <ac:chgData name="Sadie Schuldt" userId="de99ec1655bc62ec" providerId="LiveId" clId="{96CA83C2-5A9F-4D7E-8F08-9F8B1D8E64E0}" dt="2022-03-19T01:02:32.465" v="649" actId="1076"/>
          <ac:spMkLst>
            <pc:docMk/>
            <pc:sldMk cId="216376633" sldId="297"/>
            <ac:spMk id="2" creationId="{B494C2CA-86E0-42A1-8B4E-E4960D75396F}"/>
          </ac:spMkLst>
        </pc:spChg>
        <pc:spChg chg="mod ord">
          <ac:chgData name="Sadie Schuldt" userId="de99ec1655bc62ec" providerId="LiveId" clId="{96CA83C2-5A9F-4D7E-8F08-9F8B1D8E64E0}" dt="2022-03-19T01:39:07.237" v="1836" actId="1076"/>
          <ac:spMkLst>
            <pc:docMk/>
            <pc:sldMk cId="216376633" sldId="297"/>
            <ac:spMk id="3" creationId="{ADA0A51C-B80C-4716-BA37-D3ECDB4872B2}"/>
          </ac:spMkLst>
        </pc:spChg>
        <pc:spChg chg="del mod ord">
          <ac:chgData name="Sadie Schuldt" userId="de99ec1655bc62ec" providerId="LiveId" clId="{96CA83C2-5A9F-4D7E-8F08-9F8B1D8E64E0}" dt="2022-03-19T00:53:23.099" v="615" actId="478"/>
          <ac:spMkLst>
            <pc:docMk/>
            <pc:sldMk cId="216376633" sldId="297"/>
            <ac:spMk id="4" creationId="{68581245-0580-4F5B-B670-F7C015BC3832}"/>
          </ac:spMkLst>
        </pc:spChg>
        <pc:spChg chg="del mod">
          <ac:chgData name="Sadie Schuldt" userId="de99ec1655bc62ec" providerId="LiveId" clId="{96CA83C2-5A9F-4D7E-8F08-9F8B1D8E64E0}" dt="2022-03-19T00:53:06.176" v="612" actId="478"/>
          <ac:spMkLst>
            <pc:docMk/>
            <pc:sldMk cId="216376633" sldId="297"/>
            <ac:spMk id="5" creationId="{61DDE80B-57B5-4D87-8E5D-011133D5F2E8}"/>
          </ac:spMkLst>
        </pc:spChg>
        <pc:spChg chg="mod ord">
          <ac:chgData name="Sadie Schuldt" userId="de99ec1655bc62ec" providerId="LiveId" clId="{96CA83C2-5A9F-4D7E-8F08-9F8B1D8E64E0}" dt="2022-03-19T00:53:17.370" v="613" actId="700"/>
          <ac:spMkLst>
            <pc:docMk/>
            <pc:sldMk cId="216376633" sldId="297"/>
            <ac:spMk id="6" creationId="{5C8AD8C9-1F28-4DE2-92BD-998C6891F65F}"/>
          </ac:spMkLst>
        </pc:spChg>
        <pc:spChg chg="del">
          <ac:chgData name="Sadie Schuldt" userId="de99ec1655bc62ec" providerId="LiveId" clId="{96CA83C2-5A9F-4D7E-8F08-9F8B1D8E64E0}" dt="2022-03-19T00:52:40.829" v="606" actId="478"/>
          <ac:spMkLst>
            <pc:docMk/>
            <pc:sldMk cId="216376633" sldId="297"/>
            <ac:spMk id="24" creationId="{21A7B761-ADD5-4BA3-ADA3-F017846D13A5}"/>
          </ac:spMkLst>
        </pc:spChg>
        <pc:spChg chg="add del mod">
          <ac:chgData name="Sadie Schuldt" userId="de99ec1655bc62ec" providerId="LiveId" clId="{96CA83C2-5A9F-4D7E-8F08-9F8B1D8E64E0}" dt="2022-03-19T00:53:17.370" v="613" actId="700"/>
          <ac:spMkLst>
            <pc:docMk/>
            <pc:sldMk cId="216376633" sldId="297"/>
            <ac:spMk id="27" creationId="{2AD46ACB-E7D0-4819-BEA5-3140440E878D}"/>
          </ac:spMkLst>
        </pc:spChg>
        <pc:spChg chg="add del">
          <ac:chgData name="Sadie Schuldt" userId="de99ec1655bc62ec" providerId="LiveId" clId="{96CA83C2-5A9F-4D7E-8F08-9F8B1D8E64E0}" dt="2022-03-19T00:58:33.073" v="628" actId="478"/>
          <ac:spMkLst>
            <pc:docMk/>
            <pc:sldMk cId="216376633" sldId="297"/>
            <ac:spMk id="28" creationId="{60F4A775-728E-43B5-A56B-A17E77459B3B}"/>
          </ac:spMkLst>
        </pc:spChg>
        <pc:spChg chg="add mod">
          <ac:chgData name="Sadie Schuldt" userId="de99ec1655bc62ec" providerId="LiveId" clId="{96CA83C2-5A9F-4D7E-8F08-9F8B1D8E64E0}" dt="2022-03-19T01:40:11.678" v="1894" actId="1076"/>
          <ac:spMkLst>
            <pc:docMk/>
            <pc:sldMk cId="216376633" sldId="297"/>
            <ac:spMk id="36" creationId="{93156CB6-3629-496B-808F-A7CA6528ADE8}"/>
          </ac:spMkLst>
        </pc:spChg>
        <pc:grpChg chg="del">
          <ac:chgData name="Sadie Schuldt" userId="de99ec1655bc62ec" providerId="LiveId" clId="{96CA83C2-5A9F-4D7E-8F08-9F8B1D8E64E0}" dt="2022-03-19T00:51:16.697" v="580" actId="478"/>
          <ac:grpSpMkLst>
            <pc:docMk/>
            <pc:sldMk cId="216376633" sldId="297"/>
            <ac:grpSpMk id="7" creationId="{371A69E6-A5E0-4248-9B04-B6D2DC921E5A}"/>
          </ac:grpSpMkLst>
        </pc:grpChg>
        <pc:picChg chg="del">
          <ac:chgData name="Sadie Schuldt" userId="de99ec1655bc62ec" providerId="LiveId" clId="{96CA83C2-5A9F-4D7E-8F08-9F8B1D8E64E0}" dt="2022-03-19T00:52:39.042" v="605" actId="478"/>
          <ac:picMkLst>
            <pc:docMk/>
            <pc:sldMk cId="216376633" sldId="297"/>
            <ac:picMk id="22" creationId="{21DDF8B4-DABF-470D-BB29-6F9F2F87328B}"/>
          </ac:picMkLst>
        </pc:picChg>
        <pc:picChg chg="del">
          <ac:chgData name="Sadie Schuldt" userId="de99ec1655bc62ec" providerId="LiveId" clId="{96CA83C2-5A9F-4D7E-8F08-9F8B1D8E64E0}" dt="2022-03-19T00:52:40.829" v="606" actId="478"/>
          <ac:picMkLst>
            <pc:docMk/>
            <pc:sldMk cId="216376633" sldId="297"/>
            <ac:picMk id="23" creationId="{F984019F-146F-4C44-89FD-6730041762C5}"/>
          </ac:picMkLst>
        </pc:picChg>
        <pc:picChg chg="add mod">
          <ac:chgData name="Sadie Schuldt" userId="de99ec1655bc62ec" providerId="LiveId" clId="{96CA83C2-5A9F-4D7E-8F08-9F8B1D8E64E0}" dt="2022-03-19T01:39:09.837" v="1837" actId="1076"/>
          <ac:picMkLst>
            <pc:docMk/>
            <pc:sldMk cId="216376633" sldId="297"/>
            <ac:picMk id="25" creationId="{55CBA3A6-391F-4104-A63B-AF37B58B9C3C}"/>
          </ac:picMkLst>
        </pc:picChg>
        <pc:picChg chg="add del mod">
          <ac:chgData name="Sadie Schuldt" userId="de99ec1655bc62ec" providerId="LiveId" clId="{96CA83C2-5A9F-4D7E-8F08-9F8B1D8E64E0}" dt="2022-03-19T01:31:50.033" v="1580" actId="478"/>
          <ac:picMkLst>
            <pc:docMk/>
            <pc:sldMk cId="216376633" sldId="297"/>
            <ac:picMk id="30" creationId="{22C48847-4B3E-4385-AB58-4AD6D69D9BF8}"/>
          </ac:picMkLst>
        </pc:picChg>
        <pc:picChg chg="add del mod">
          <ac:chgData name="Sadie Schuldt" userId="de99ec1655bc62ec" providerId="LiveId" clId="{96CA83C2-5A9F-4D7E-8F08-9F8B1D8E64E0}" dt="2022-03-19T00:55:14.467" v="622" actId="478"/>
          <ac:picMkLst>
            <pc:docMk/>
            <pc:sldMk cId="216376633" sldId="297"/>
            <ac:picMk id="1026" creationId="{EBCD0C31-971F-4158-BF68-D4A94E30CFCB}"/>
          </ac:picMkLst>
        </pc:picChg>
        <pc:picChg chg="add mod">
          <ac:chgData name="Sadie Schuldt" userId="de99ec1655bc62ec" providerId="LiveId" clId="{96CA83C2-5A9F-4D7E-8F08-9F8B1D8E64E0}" dt="2022-03-19T01:39:11.891" v="1838" actId="1076"/>
          <ac:picMkLst>
            <pc:docMk/>
            <pc:sldMk cId="216376633" sldId="297"/>
            <ac:picMk id="1028" creationId="{BD450D45-FDD5-4C2C-87BA-9D71FD3C3BE1}"/>
          </ac:picMkLst>
        </pc:picChg>
        <pc:picChg chg="add del mod">
          <ac:chgData name="Sadie Schuldt" userId="de99ec1655bc62ec" providerId="LiveId" clId="{96CA83C2-5A9F-4D7E-8F08-9F8B1D8E64E0}" dt="2022-03-19T01:31:56.435" v="1581" actId="478"/>
          <ac:picMkLst>
            <pc:docMk/>
            <pc:sldMk cId="216376633" sldId="297"/>
            <ac:picMk id="1030" creationId="{272F8064-E041-400B-B87A-98A0D68D0CE2}"/>
          </ac:picMkLst>
        </pc:picChg>
        <pc:picChg chg="add mod">
          <ac:chgData name="Sadie Schuldt" userId="de99ec1655bc62ec" providerId="LiveId" clId="{96CA83C2-5A9F-4D7E-8F08-9F8B1D8E64E0}" dt="2022-03-19T01:39:18.908" v="1839" actId="1076"/>
          <ac:picMkLst>
            <pc:docMk/>
            <pc:sldMk cId="216376633" sldId="297"/>
            <ac:picMk id="1034" creationId="{E2230F03-44C5-446E-8884-4013C1E1BC68}"/>
          </ac:picMkLst>
        </pc:picChg>
      </pc:sldChg>
      <pc:sldChg chg="addSp delSp modSp mod ord modNotesTx">
        <pc:chgData name="Sadie Schuldt" userId="de99ec1655bc62ec" providerId="LiveId" clId="{96CA83C2-5A9F-4D7E-8F08-9F8B1D8E64E0}" dt="2022-04-02T22:58:08.751" v="7171" actId="20577"/>
        <pc:sldMkLst>
          <pc:docMk/>
          <pc:sldMk cId="2343644097" sldId="298"/>
        </pc:sldMkLst>
        <pc:spChg chg="mod">
          <ac:chgData name="Sadie Schuldt" userId="de99ec1655bc62ec" providerId="LiveId" clId="{96CA83C2-5A9F-4D7E-8F08-9F8B1D8E64E0}" dt="2022-03-19T01:58:40.361" v="2429" actId="1076"/>
          <ac:spMkLst>
            <pc:docMk/>
            <pc:sldMk cId="2343644097" sldId="298"/>
            <ac:spMk id="2" creationId="{26FA4AA9-B861-4EF8-A397-A696E85CE71C}"/>
          </ac:spMkLst>
        </pc:spChg>
        <pc:spChg chg="mod">
          <ac:chgData name="Sadie Schuldt" userId="de99ec1655bc62ec" providerId="LiveId" clId="{96CA83C2-5A9F-4D7E-8F08-9F8B1D8E64E0}" dt="2022-03-19T01:58:24.298" v="2416" actId="313"/>
          <ac:spMkLst>
            <pc:docMk/>
            <pc:sldMk cId="2343644097" sldId="298"/>
            <ac:spMk id="5" creationId="{7145508F-42F4-4D77-8176-AA2A777E8E68}"/>
          </ac:spMkLst>
        </pc:spChg>
        <pc:spChg chg="add del mod">
          <ac:chgData name="Sadie Schuldt" userId="de99ec1655bc62ec" providerId="LiveId" clId="{96CA83C2-5A9F-4D7E-8F08-9F8B1D8E64E0}" dt="2022-03-19T01:48:42.269" v="2257" actId="478"/>
          <ac:spMkLst>
            <pc:docMk/>
            <pc:sldMk cId="2343644097" sldId="298"/>
            <ac:spMk id="7" creationId="{D6C5A364-2F71-4D56-8FD7-4F5E94B80B0B}"/>
          </ac:spMkLst>
        </pc:spChg>
        <pc:spChg chg="del">
          <ac:chgData name="Sadie Schuldt" userId="de99ec1655bc62ec" providerId="LiveId" clId="{96CA83C2-5A9F-4D7E-8F08-9F8B1D8E64E0}" dt="2022-03-19T01:34:49.076" v="1819" actId="478"/>
          <ac:spMkLst>
            <pc:docMk/>
            <pc:sldMk cId="2343644097" sldId="298"/>
            <ac:spMk id="14" creationId="{7AA5C402-3162-4814-8095-85F921C8658C}"/>
          </ac:spMkLst>
        </pc:spChg>
        <pc:spChg chg="del">
          <ac:chgData name="Sadie Schuldt" userId="de99ec1655bc62ec" providerId="LiveId" clId="{96CA83C2-5A9F-4D7E-8F08-9F8B1D8E64E0}" dt="2022-03-19T01:34:51.240" v="1820" actId="478"/>
          <ac:spMkLst>
            <pc:docMk/>
            <pc:sldMk cId="2343644097" sldId="298"/>
            <ac:spMk id="15" creationId="{C8AB3538-7373-40E1-9A18-E0179FD4FB05}"/>
          </ac:spMkLst>
        </pc:spChg>
        <pc:spChg chg="add del mod">
          <ac:chgData name="Sadie Schuldt" userId="de99ec1655bc62ec" providerId="LiveId" clId="{96CA83C2-5A9F-4D7E-8F08-9F8B1D8E64E0}" dt="2022-03-19T01:59:20.264" v="2437" actId="478"/>
          <ac:spMkLst>
            <pc:docMk/>
            <pc:sldMk cId="2343644097" sldId="298"/>
            <ac:spMk id="16" creationId="{C7A01113-7B44-4CBC-80C8-30AAF7AB9E82}"/>
          </ac:spMkLst>
        </pc:spChg>
        <pc:spChg chg="add del">
          <ac:chgData name="Sadie Schuldt" userId="de99ec1655bc62ec" providerId="LiveId" clId="{96CA83C2-5A9F-4D7E-8F08-9F8B1D8E64E0}" dt="2022-03-19T01:54:59.221" v="2261" actId="478"/>
          <ac:spMkLst>
            <pc:docMk/>
            <pc:sldMk cId="2343644097" sldId="298"/>
            <ac:spMk id="17" creationId="{C31B37B8-257E-4F52-8453-05D5FA146143}"/>
          </ac:spMkLst>
        </pc:spChg>
        <pc:spChg chg="add del mod">
          <ac:chgData name="Sadie Schuldt" userId="de99ec1655bc62ec" providerId="LiveId" clId="{96CA83C2-5A9F-4D7E-8F08-9F8B1D8E64E0}" dt="2022-03-19T01:59:28.655" v="2440" actId="478"/>
          <ac:spMkLst>
            <pc:docMk/>
            <pc:sldMk cId="2343644097" sldId="298"/>
            <ac:spMk id="19" creationId="{4F099B65-3BEC-41DD-A347-025E58949D00}"/>
          </ac:spMkLst>
        </pc:spChg>
        <pc:spChg chg="add del mod">
          <ac:chgData name="Sadie Schuldt" userId="de99ec1655bc62ec" providerId="LiveId" clId="{96CA83C2-5A9F-4D7E-8F08-9F8B1D8E64E0}" dt="2022-03-19T01:59:22.797" v="2438" actId="478"/>
          <ac:spMkLst>
            <pc:docMk/>
            <pc:sldMk cId="2343644097" sldId="298"/>
            <ac:spMk id="21" creationId="{E55C9B47-1455-4C78-9046-22C0A48C0FEA}"/>
          </ac:spMkLst>
        </pc:spChg>
        <pc:spChg chg="add del mod">
          <ac:chgData name="Sadie Schuldt" userId="de99ec1655bc62ec" providerId="LiveId" clId="{96CA83C2-5A9F-4D7E-8F08-9F8B1D8E64E0}" dt="2022-03-19T01:59:16.805" v="2435" actId="478"/>
          <ac:spMkLst>
            <pc:docMk/>
            <pc:sldMk cId="2343644097" sldId="298"/>
            <ac:spMk id="23" creationId="{396887B1-3814-46A6-87D1-9DF6FE3FA294}"/>
          </ac:spMkLst>
        </pc:spChg>
        <pc:picChg chg="add mod">
          <ac:chgData name="Sadie Schuldt" userId="de99ec1655bc62ec" providerId="LiveId" clId="{96CA83C2-5A9F-4D7E-8F08-9F8B1D8E64E0}" dt="2022-03-19T02:25:13.164" v="2450" actId="1076"/>
          <ac:picMkLst>
            <pc:docMk/>
            <pc:sldMk cId="2343644097" sldId="298"/>
            <ac:picMk id="4" creationId="{051E7263-5645-4D6A-A742-719E20508FE5}"/>
          </ac:picMkLst>
        </pc:picChg>
        <pc:picChg chg="del">
          <ac:chgData name="Sadie Schuldt" userId="de99ec1655bc62ec" providerId="LiveId" clId="{96CA83C2-5A9F-4D7E-8F08-9F8B1D8E64E0}" dt="2022-03-19T01:34:46.845" v="1818" actId="478"/>
          <ac:picMkLst>
            <pc:docMk/>
            <pc:sldMk cId="2343644097" sldId="298"/>
            <ac:picMk id="9" creationId="{02483080-095E-4D12-AA92-FF2C07470933}"/>
          </ac:picMkLst>
        </pc:picChg>
        <pc:picChg chg="del">
          <ac:chgData name="Sadie Schuldt" userId="de99ec1655bc62ec" providerId="LiveId" clId="{96CA83C2-5A9F-4D7E-8F08-9F8B1D8E64E0}" dt="2022-03-19T01:34:42.699" v="1816" actId="478"/>
          <ac:picMkLst>
            <pc:docMk/>
            <pc:sldMk cId="2343644097" sldId="298"/>
            <ac:picMk id="10" creationId="{FF8C6DEA-5074-40D7-B434-62ACA2033345}"/>
          </ac:picMkLst>
        </pc:picChg>
        <pc:picChg chg="del">
          <ac:chgData name="Sadie Schuldt" userId="de99ec1655bc62ec" providerId="LiveId" clId="{96CA83C2-5A9F-4D7E-8F08-9F8B1D8E64E0}" dt="2022-03-19T01:34:44.373" v="1817" actId="478"/>
          <ac:picMkLst>
            <pc:docMk/>
            <pc:sldMk cId="2343644097" sldId="298"/>
            <ac:picMk id="13" creationId="{1A5C295F-C9F1-4A54-B24A-8E8C49B07021}"/>
          </ac:picMkLst>
        </pc:picChg>
        <pc:picChg chg="add del mod">
          <ac:chgData name="Sadie Schuldt" userId="de99ec1655bc62ec" providerId="LiveId" clId="{96CA83C2-5A9F-4D7E-8F08-9F8B1D8E64E0}" dt="2022-03-19T02:24:40.205" v="2444" actId="478"/>
          <ac:picMkLst>
            <pc:docMk/>
            <pc:sldMk cId="2343644097" sldId="298"/>
            <ac:picMk id="18" creationId="{B6C1FE04-4C0E-4299-863B-B6D57D7150D1}"/>
          </ac:picMkLst>
        </pc:picChg>
        <pc:picChg chg="add mod">
          <ac:chgData name="Sadie Schuldt" userId="de99ec1655bc62ec" providerId="LiveId" clId="{96CA83C2-5A9F-4D7E-8F08-9F8B1D8E64E0}" dt="2022-03-19T02:25:22.644" v="2452" actId="1076"/>
          <ac:picMkLst>
            <pc:docMk/>
            <pc:sldMk cId="2343644097" sldId="298"/>
            <ac:picMk id="20" creationId="{AAA066D1-D945-4080-8CFE-6B77A54C3514}"/>
          </ac:picMkLst>
        </pc:picChg>
        <pc:picChg chg="add mod">
          <ac:chgData name="Sadie Schuldt" userId="de99ec1655bc62ec" providerId="LiveId" clId="{96CA83C2-5A9F-4D7E-8F08-9F8B1D8E64E0}" dt="2022-03-19T02:25:18.781" v="2451" actId="1076"/>
          <ac:picMkLst>
            <pc:docMk/>
            <pc:sldMk cId="2343644097" sldId="298"/>
            <ac:picMk id="22" creationId="{166002E2-F0A4-40F2-A375-18AAAE75E0BB}"/>
          </ac:picMkLst>
        </pc:picChg>
        <pc:picChg chg="add mod">
          <ac:chgData name="Sadie Schuldt" userId="de99ec1655bc62ec" providerId="LiveId" clId="{96CA83C2-5A9F-4D7E-8F08-9F8B1D8E64E0}" dt="2022-03-19T02:24:28.628" v="2443" actId="1076"/>
          <ac:picMkLst>
            <pc:docMk/>
            <pc:sldMk cId="2343644097" sldId="298"/>
            <ac:picMk id="2050" creationId="{07BAFB20-6FDB-43B1-94FA-C4557B850B04}"/>
          </ac:picMkLst>
        </pc:picChg>
      </pc:sldChg>
      <pc:sldChg chg="addSp delSp modSp del mod modNotesTx">
        <pc:chgData name="Sadie Schuldt" userId="de99ec1655bc62ec" providerId="LiveId" clId="{96CA83C2-5A9F-4D7E-8F08-9F8B1D8E64E0}" dt="2022-03-29T03:51:39.915" v="6260" actId="47"/>
        <pc:sldMkLst>
          <pc:docMk/>
          <pc:sldMk cId="1032743348" sldId="299"/>
        </pc:sldMkLst>
        <pc:spChg chg="mod">
          <ac:chgData name="Sadie Schuldt" userId="de99ec1655bc62ec" providerId="LiveId" clId="{96CA83C2-5A9F-4D7E-8F08-9F8B1D8E64E0}" dt="2022-03-19T02:34:08.033" v="2668" actId="1076"/>
          <ac:spMkLst>
            <pc:docMk/>
            <pc:sldMk cId="1032743348" sldId="299"/>
            <ac:spMk id="2" creationId="{2537656E-5003-4A65-BFDA-87BEBB41120F}"/>
          </ac:spMkLst>
        </pc:spChg>
        <pc:spChg chg="add del mod">
          <ac:chgData name="Sadie Schuldt" userId="de99ec1655bc62ec" providerId="LiveId" clId="{96CA83C2-5A9F-4D7E-8F08-9F8B1D8E64E0}" dt="2022-03-19T02:34:02.743" v="2667" actId="1076"/>
          <ac:spMkLst>
            <pc:docMk/>
            <pc:sldMk cId="1032743348" sldId="299"/>
            <ac:spMk id="3" creationId="{573AF651-468A-4BF7-B8F1-245FD7A7522A}"/>
          </ac:spMkLst>
        </pc:spChg>
        <pc:spChg chg="add del mod">
          <ac:chgData name="Sadie Schuldt" userId="de99ec1655bc62ec" providerId="LiveId" clId="{96CA83C2-5A9F-4D7E-8F08-9F8B1D8E64E0}" dt="2022-03-19T02:28:32.279" v="2495" actId="478"/>
          <ac:spMkLst>
            <pc:docMk/>
            <pc:sldMk cId="1032743348" sldId="299"/>
            <ac:spMk id="7" creationId="{B0282B89-98FF-4A1C-9246-9ED44742EC95}"/>
          </ac:spMkLst>
        </pc:spChg>
        <pc:spChg chg="add mod">
          <ac:chgData name="Sadie Schuldt" userId="de99ec1655bc62ec" providerId="LiveId" clId="{96CA83C2-5A9F-4D7E-8F08-9F8B1D8E64E0}" dt="2022-03-19T02:33:57.578" v="2666" actId="1076"/>
          <ac:spMkLst>
            <pc:docMk/>
            <pc:sldMk cId="1032743348" sldId="299"/>
            <ac:spMk id="8" creationId="{4F162877-ED1B-4670-B7CB-B4D46963F023}"/>
          </ac:spMkLst>
        </pc:spChg>
        <pc:picChg chg="del">
          <ac:chgData name="Sadie Schuldt" userId="de99ec1655bc62ec" providerId="LiveId" clId="{96CA83C2-5A9F-4D7E-8F08-9F8B1D8E64E0}" dt="2022-03-19T02:27:29.549" v="2454" actId="478"/>
          <ac:picMkLst>
            <pc:docMk/>
            <pc:sldMk cId="1032743348" sldId="299"/>
            <ac:picMk id="4" creationId="{22861E8E-3F26-4D28-909E-5D4A21720F82}"/>
          </ac:picMkLst>
        </pc:picChg>
        <pc:picChg chg="add del mod">
          <ac:chgData name="Sadie Schuldt" userId="de99ec1655bc62ec" providerId="LiveId" clId="{96CA83C2-5A9F-4D7E-8F08-9F8B1D8E64E0}" dt="2022-03-19T02:28:33.030" v="2497"/>
          <ac:picMkLst>
            <pc:docMk/>
            <pc:sldMk cId="1032743348" sldId="299"/>
            <ac:picMk id="5" creationId="{82FFF5FD-6259-4B1E-B96E-C07F678877DC}"/>
          </ac:picMkLst>
        </pc:picChg>
      </pc:sldChg>
      <pc:sldChg chg="addSp delSp modSp del mod modNotesTx">
        <pc:chgData name="Sadie Schuldt" userId="de99ec1655bc62ec" providerId="LiveId" clId="{96CA83C2-5A9F-4D7E-8F08-9F8B1D8E64E0}" dt="2022-03-29T03:55:52.576" v="6264" actId="47"/>
        <pc:sldMkLst>
          <pc:docMk/>
          <pc:sldMk cId="185763554" sldId="300"/>
        </pc:sldMkLst>
        <pc:spChg chg="mod">
          <ac:chgData name="Sadie Schuldt" userId="de99ec1655bc62ec" providerId="LiveId" clId="{96CA83C2-5A9F-4D7E-8F08-9F8B1D8E64E0}" dt="2022-03-19T03:37:12.229" v="3772" actId="404"/>
          <ac:spMkLst>
            <pc:docMk/>
            <pc:sldMk cId="185763554" sldId="300"/>
            <ac:spMk id="2" creationId="{8D213029-6EA4-4EFA-BB01-1377688536D0}"/>
          </ac:spMkLst>
        </pc:spChg>
        <pc:spChg chg="mod">
          <ac:chgData name="Sadie Schuldt" userId="de99ec1655bc62ec" providerId="LiveId" clId="{96CA83C2-5A9F-4D7E-8F08-9F8B1D8E64E0}" dt="2022-03-19T03:38:13.820" v="3809" actId="14100"/>
          <ac:spMkLst>
            <pc:docMk/>
            <pc:sldMk cId="185763554" sldId="300"/>
            <ac:spMk id="3" creationId="{C9950AD1-7D40-4205-B69C-410D38E8EA7A}"/>
          </ac:spMkLst>
        </pc:spChg>
        <pc:spChg chg="del">
          <ac:chgData name="Sadie Schuldt" userId="de99ec1655bc62ec" providerId="LiveId" clId="{96CA83C2-5A9F-4D7E-8F08-9F8B1D8E64E0}" dt="2022-03-19T03:37:33.564" v="3774" actId="478"/>
          <ac:spMkLst>
            <pc:docMk/>
            <pc:sldMk cId="185763554" sldId="300"/>
            <ac:spMk id="4" creationId="{5E6A6E5A-7AE4-433B-8526-370F36227F9B}"/>
          </ac:spMkLst>
        </pc:spChg>
        <pc:spChg chg="del">
          <ac:chgData name="Sadie Schuldt" userId="de99ec1655bc62ec" providerId="LiveId" clId="{96CA83C2-5A9F-4D7E-8F08-9F8B1D8E64E0}" dt="2022-03-19T03:38:49.388" v="3815" actId="478"/>
          <ac:spMkLst>
            <pc:docMk/>
            <pc:sldMk cId="185763554" sldId="300"/>
            <ac:spMk id="5" creationId="{6257542C-5530-4E24-82C6-092676718ACC}"/>
          </ac:spMkLst>
        </pc:spChg>
        <pc:spChg chg="add del mod">
          <ac:chgData name="Sadie Schuldt" userId="de99ec1655bc62ec" providerId="LiveId" clId="{96CA83C2-5A9F-4D7E-8F08-9F8B1D8E64E0}" dt="2022-03-19T03:33:57.218" v="3717"/>
          <ac:spMkLst>
            <pc:docMk/>
            <pc:sldMk cId="185763554" sldId="300"/>
            <ac:spMk id="12" creationId="{E71E520E-B435-4D36-AE5C-35F1321707E0}"/>
          </ac:spMkLst>
        </pc:spChg>
        <pc:spChg chg="add del mod">
          <ac:chgData name="Sadie Schuldt" userId="de99ec1655bc62ec" providerId="LiveId" clId="{96CA83C2-5A9F-4D7E-8F08-9F8B1D8E64E0}" dt="2022-03-19T03:33:56.750" v="3716"/>
          <ac:spMkLst>
            <pc:docMk/>
            <pc:sldMk cId="185763554" sldId="300"/>
            <ac:spMk id="13" creationId="{8AC95095-F042-4899-886D-6EBE8F2F0DBA}"/>
          </ac:spMkLst>
        </pc:spChg>
        <pc:spChg chg="add del mod">
          <ac:chgData name="Sadie Schuldt" userId="de99ec1655bc62ec" providerId="LiveId" clId="{96CA83C2-5A9F-4D7E-8F08-9F8B1D8E64E0}" dt="2022-03-19T03:37:39.165" v="3775" actId="478"/>
          <ac:spMkLst>
            <pc:docMk/>
            <pc:sldMk cId="185763554" sldId="300"/>
            <ac:spMk id="17" creationId="{022D9839-131B-4459-8D94-4799E51CCFCE}"/>
          </ac:spMkLst>
        </pc:spChg>
        <pc:spChg chg="add del mod">
          <ac:chgData name="Sadie Schuldt" userId="de99ec1655bc62ec" providerId="LiveId" clId="{96CA83C2-5A9F-4D7E-8F08-9F8B1D8E64E0}" dt="2022-03-19T03:38:52.492" v="3816" actId="478"/>
          <ac:spMkLst>
            <pc:docMk/>
            <pc:sldMk cId="185763554" sldId="300"/>
            <ac:spMk id="19" creationId="{CBE3810C-CECF-49AB-83E5-D4E449329793}"/>
          </ac:spMkLst>
        </pc:spChg>
        <pc:picChg chg="del">
          <ac:chgData name="Sadie Schuldt" userId="de99ec1655bc62ec" providerId="LiveId" clId="{96CA83C2-5A9F-4D7E-8F08-9F8B1D8E64E0}" dt="2022-03-19T03:33:44.198" v="3712" actId="478"/>
          <ac:picMkLst>
            <pc:docMk/>
            <pc:sldMk cId="185763554" sldId="300"/>
            <ac:picMk id="7" creationId="{F950E97A-C6F6-4C01-A284-F13B99017577}"/>
          </ac:picMkLst>
        </pc:picChg>
        <pc:picChg chg="del">
          <ac:chgData name="Sadie Schuldt" userId="de99ec1655bc62ec" providerId="LiveId" clId="{96CA83C2-5A9F-4D7E-8F08-9F8B1D8E64E0}" dt="2022-03-19T03:33:42.462" v="3711" actId="478"/>
          <ac:picMkLst>
            <pc:docMk/>
            <pc:sldMk cId="185763554" sldId="300"/>
            <ac:picMk id="8" creationId="{C4913E15-7FDF-4851-80F6-2C537F48C7C2}"/>
          </ac:picMkLst>
        </pc:picChg>
        <pc:picChg chg="del">
          <ac:chgData name="Sadie Schuldt" userId="de99ec1655bc62ec" providerId="LiveId" clId="{96CA83C2-5A9F-4D7E-8F08-9F8B1D8E64E0}" dt="2022-03-19T03:33:40.552" v="3710" actId="478"/>
          <ac:picMkLst>
            <pc:docMk/>
            <pc:sldMk cId="185763554" sldId="300"/>
            <ac:picMk id="9" creationId="{8209581A-B517-4E09-A4A7-61C5156C27B7}"/>
          </ac:picMkLst>
        </pc:picChg>
        <pc:picChg chg="del">
          <ac:chgData name="Sadie Schuldt" userId="de99ec1655bc62ec" providerId="LiveId" clId="{96CA83C2-5A9F-4D7E-8F08-9F8B1D8E64E0}" dt="2022-03-19T03:33:46.026" v="3713" actId="478"/>
          <ac:picMkLst>
            <pc:docMk/>
            <pc:sldMk cId="185763554" sldId="300"/>
            <ac:picMk id="10" creationId="{F2BDD13F-CB05-448E-A783-6772FF4A17AB}"/>
          </ac:picMkLst>
        </pc:picChg>
        <pc:picChg chg="del">
          <ac:chgData name="Sadie Schuldt" userId="de99ec1655bc62ec" providerId="LiveId" clId="{96CA83C2-5A9F-4D7E-8F08-9F8B1D8E64E0}" dt="2022-03-19T03:33:38.691" v="3709" actId="478"/>
          <ac:picMkLst>
            <pc:docMk/>
            <pc:sldMk cId="185763554" sldId="300"/>
            <ac:picMk id="11" creationId="{675A1F2A-9E4B-4AF1-9458-6F0B8AE2F2EA}"/>
          </ac:picMkLst>
        </pc:picChg>
        <pc:picChg chg="add mod">
          <ac:chgData name="Sadie Schuldt" userId="de99ec1655bc62ec" providerId="LiveId" clId="{96CA83C2-5A9F-4D7E-8F08-9F8B1D8E64E0}" dt="2022-03-19T03:39:17.762" v="3821" actId="1076"/>
          <ac:picMkLst>
            <pc:docMk/>
            <pc:sldMk cId="185763554" sldId="300"/>
            <ac:picMk id="14" creationId="{36D13F80-0FCE-4EAD-9599-2FB1BFE23BBD}"/>
          </ac:picMkLst>
        </pc:picChg>
        <pc:picChg chg="add mod">
          <ac:chgData name="Sadie Schuldt" userId="de99ec1655bc62ec" providerId="LiveId" clId="{96CA83C2-5A9F-4D7E-8F08-9F8B1D8E64E0}" dt="2022-03-19T03:39:07.189" v="3819" actId="1076"/>
          <ac:picMkLst>
            <pc:docMk/>
            <pc:sldMk cId="185763554" sldId="300"/>
            <ac:picMk id="15" creationId="{61051872-1B0E-4D86-AB60-865A588A41D1}"/>
          </ac:picMkLst>
        </pc:picChg>
      </pc:sldChg>
      <pc:sldChg chg="del">
        <pc:chgData name="Sadie Schuldt" userId="de99ec1655bc62ec" providerId="LiveId" clId="{96CA83C2-5A9F-4D7E-8F08-9F8B1D8E64E0}" dt="2022-03-19T04:12:57.501" v="4355" actId="47"/>
        <pc:sldMkLst>
          <pc:docMk/>
          <pc:sldMk cId="612484043" sldId="301"/>
        </pc:sldMkLst>
      </pc:sldChg>
      <pc:sldChg chg="addSp delSp modSp del mod ord modClrScheme chgLayout modNotesTx">
        <pc:chgData name="Sadie Schuldt" userId="de99ec1655bc62ec" providerId="LiveId" clId="{96CA83C2-5A9F-4D7E-8F08-9F8B1D8E64E0}" dt="2022-03-29T03:56:08.445" v="6265" actId="47"/>
        <pc:sldMkLst>
          <pc:docMk/>
          <pc:sldMk cId="3258384685" sldId="302"/>
        </pc:sldMkLst>
        <pc:spChg chg="del mod ord">
          <ac:chgData name="Sadie Schuldt" userId="de99ec1655bc62ec" providerId="LiveId" clId="{96CA83C2-5A9F-4D7E-8F08-9F8B1D8E64E0}" dt="2022-03-19T03:58:09.903" v="3915" actId="478"/>
          <ac:spMkLst>
            <pc:docMk/>
            <pc:sldMk cId="3258384685" sldId="302"/>
            <ac:spMk id="2" creationId="{0767B2B8-3C5F-4866-9505-3FF59DE09EF6}"/>
          </ac:spMkLst>
        </pc:spChg>
        <pc:spChg chg="del mod">
          <ac:chgData name="Sadie Schuldt" userId="de99ec1655bc62ec" providerId="LiveId" clId="{96CA83C2-5A9F-4D7E-8F08-9F8B1D8E64E0}" dt="2022-03-19T03:50:56.779" v="3873" actId="478"/>
          <ac:spMkLst>
            <pc:docMk/>
            <pc:sldMk cId="3258384685" sldId="302"/>
            <ac:spMk id="3" creationId="{50AE775E-47CB-4FCF-9BAD-932688B61B35}"/>
          </ac:spMkLst>
        </pc:spChg>
        <pc:spChg chg="mod ord">
          <ac:chgData name="Sadie Schuldt" userId="de99ec1655bc62ec" providerId="LiveId" clId="{96CA83C2-5A9F-4D7E-8F08-9F8B1D8E64E0}" dt="2022-03-19T03:51:37.005" v="3879" actId="700"/>
          <ac:spMkLst>
            <pc:docMk/>
            <pc:sldMk cId="3258384685" sldId="302"/>
            <ac:spMk id="4" creationId="{39013A58-BAF3-4F41-9DA8-0328D529A6D5}"/>
          </ac:spMkLst>
        </pc:spChg>
        <pc:spChg chg="add del mod">
          <ac:chgData name="Sadie Schuldt" userId="de99ec1655bc62ec" providerId="LiveId" clId="{96CA83C2-5A9F-4D7E-8F08-9F8B1D8E64E0}" dt="2022-03-19T03:58:41.710" v="3919" actId="478"/>
          <ac:spMkLst>
            <pc:docMk/>
            <pc:sldMk cId="3258384685" sldId="302"/>
            <ac:spMk id="8" creationId="{E36363E7-F33E-4339-B407-E73B9BD50E53}"/>
          </ac:spMkLst>
        </pc:spChg>
        <pc:picChg chg="del">
          <ac:chgData name="Sadie Schuldt" userId="de99ec1655bc62ec" providerId="LiveId" clId="{96CA83C2-5A9F-4D7E-8F08-9F8B1D8E64E0}" dt="2022-03-19T03:50:44.665" v="3870" actId="478"/>
          <ac:picMkLst>
            <pc:docMk/>
            <pc:sldMk cId="3258384685" sldId="302"/>
            <ac:picMk id="6" creationId="{C32ED52D-3065-41E7-8288-EEA6DB35EEF6}"/>
          </ac:picMkLst>
        </pc:picChg>
        <pc:picChg chg="add del mod">
          <ac:chgData name="Sadie Schuldt" userId="de99ec1655bc62ec" providerId="LiveId" clId="{96CA83C2-5A9F-4D7E-8F08-9F8B1D8E64E0}" dt="2022-03-19T03:57:29.932" v="3909" actId="478"/>
          <ac:picMkLst>
            <pc:docMk/>
            <pc:sldMk cId="3258384685" sldId="302"/>
            <ac:picMk id="7" creationId="{BEE13392-BB7B-427D-84EB-EE8BF6B23F53}"/>
          </ac:picMkLst>
        </pc:picChg>
        <pc:picChg chg="add mod modCrop">
          <ac:chgData name="Sadie Schuldt" userId="de99ec1655bc62ec" providerId="LiveId" clId="{96CA83C2-5A9F-4D7E-8F08-9F8B1D8E64E0}" dt="2022-03-19T03:58:47.127" v="3920" actId="1076"/>
          <ac:picMkLst>
            <pc:docMk/>
            <pc:sldMk cId="3258384685" sldId="302"/>
            <ac:picMk id="10" creationId="{E6815289-A54D-4F6F-AAD6-D25436593D4A}"/>
          </ac:picMkLst>
        </pc:picChg>
      </pc:sldChg>
      <pc:sldChg chg="addSp delSp modSp del mod modNotesTx">
        <pc:chgData name="Sadie Schuldt" userId="de99ec1655bc62ec" providerId="LiveId" clId="{96CA83C2-5A9F-4D7E-8F08-9F8B1D8E64E0}" dt="2022-03-29T03:14:58.066" v="6217" actId="47"/>
        <pc:sldMkLst>
          <pc:docMk/>
          <pc:sldMk cId="4287744898" sldId="303"/>
        </pc:sldMkLst>
        <pc:spChg chg="mod">
          <ac:chgData name="Sadie Schuldt" userId="de99ec1655bc62ec" providerId="LiveId" clId="{96CA83C2-5A9F-4D7E-8F08-9F8B1D8E64E0}" dt="2022-03-19T04:18:12.792" v="4591" actId="1076"/>
          <ac:spMkLst>
            <pc:docMk/>
            <pc:sldMk cId="4287744898" sldId="303"/>
            <ac:spMk id="3" creationId="{4C795E32-548B-46F4-895C-3E9CCFF26517}"/>
          </ac:spMkLst>
        </pc:spChg>
        <pc:spChg chg="mod">
          <ac:chgData name="Sadie Schuldt" userId="de99ec1655bc62ec" providerId="LiveId" clId="{96CA83C2-5A9F-4D7E-8F08-9F8B1D8E64E0}" dt="2022-03-19T04:18:06.169" v="4590" actId="1076"/>
          <ac:spMkLst>
            <pc:docMk/>
            <pc:sldMk cId="4287744898" sldId="303"/>
            <ac:spMk id="4" creationId="{C3607E81-A15D-43D5-A6EA-1CDA915B03B5}"/>
          </ac:spMkLst>
        </pc:spChg>
        <pc:spChg chg="del">
          <ac:chgData name="Sadie Schuldt" userId="de99ec1655bc62ec" providerId="LiveId" clId="{96CA83C2-5A9F-4D7E-8F08-9F8B1D8E64E0}" dt="2022-03-19T04:15:28.781" v="4490" actId="478"/>
          <ac:spMkLst>
            <pc:docMk/>
            <pc:sldMk cId="4287744898" sldId="303"/>
            <ac:spMk id="6" creationId="{EA3A488C-98DB-42DE-B728-DF4DF11C2850}"/>
          </ac:spMkLst>
        </pc:spChg>
        <pc:spChg chg="del">
          <ac:chgData name="Sadie Schuldt" userId="de99ec1655bc62ec" providerId="LiveId" clId="{96CA83C2-5A9F-4D7E-8F08-9F8B1D8E64E0}" dt="2022-03-19T04:00:37.784" v="4000" actId="478"/>
          <ac:spMkLst>
            <pc:docMk/>
            <pc:sldMk cId="4287744898" sldId="303"/>
            <ac:spMk id="8" creationId="{F85F510B-B800-438A-B480-618A0EBF0DE2}"/>
          </ac:spMkLst>
        </pc:spChg>
        <pc:spChg chg="add del mod">
          <ac:chgData name="Sadie Schuldt" userId="de99ec1655bc62ec" providerId="LiveId" clId="{96CA83C2-5A9F-4D7E-8F08-9F8B1D8E64E0}" dt="2022-03-19T04:00:48.292" v="4004" actId="478"/>
          <ac:spMkLst>
            <pc:docMk/>
            <pc:sldMk cId="4287744898" sldId="303"/>
            <ac:spMk id="10" creationId="{4646749B-A9FB-43A3-B756-0A940FFBF9B8}"/>
          </ac:spMkLst>
        </pc:spChg>
        <pc:spChg chg="add mod">
          <ac:chgData name="Sadie Schuldt" userId="de99ec1655bc62ec" providerId="LiveId" clId="{96CA83C2-5A9F-4D7E-8F08-9F8B1D8E64E0}" dt="2022-03-19T04:17:55.291" v="4589" actId="20577"/>
          <ac:spMkLst>
            <pc:docMk/>
            <pc:sldMk cId="4287744898" sldId="303"/>
            <ac:spMk id="11" creationId="{5A63BF8D-B75F-4507-9391-AADE9AA6E98C}"/>
          </ac:spMkLst>
        </pc:spChg>
        <pc:picChg chg="del">
          <ac:chgData name="Sadie Schuldt" userId="de99ec1655bc62ec" providerId="LiveId" clId="{96CA83C2-5A9F-4D7E-8F08-9F8B1D8E64E0}" dt="2022-03-19T04:00:37.784" v="4000" actId="478"/>
          <ac:picMkLst>
            <pc:docMk/>
            <pc:sldMk cId="4287744898" sldId="303"/>
            <ac:picMk id="7" creationId="{9704A4CC-A8F5-4F4A-A4C1-9DBCCA854003}"/>
          </ac:picMkLst>
        </pc:picChg>
        <pc:picChg chg="add del mod modCrop">
          <ac:chgData name="Sadie Schuldt" userId="de99ec1655bc62ec" providerId="LiveId" clId="{96CA83C2-5A9F-4D7E-8F08-9F8B1D8E64E0}" dt="2022-03-19T04:13:08.852" v="4356" actId="478"/>
          <ac:picMkLst>
            <pc:docMk/>
            <pc:sldMk cId="4287744898" sldId="303"/>
            <ac:picMk id="9" creationId="{50FAA258-7A6F-40BE-BD8E-D6F44FCBA7FF}"/>
          </ac:picMkLst>
        </pc:picChg>
      </pc:sldChg>
      <pc:sldChg chg="del">
        <pc:chgData name="Sadie Schuldt" userId="de99ec1655bc62ec" providerId="LiveId" clId="{96CA83C2-5A9F-4D7E-8F08-9F8B1D8E64E0}" dt="2022-03-19T17:17:47.905" v="5094" actId="47"/>
        <pc:sldMkLst>
          <pc:docMk/>
          <pc:sldMk cId="42384940" sldId="304"/>
        </pc:sldMkLst>
      </pc:sldChg>
      <pc:sldChg chg="addSp delSp modSp del mod ord modNotesTx">
        <pc:chgData name="Sadie Schuldt" userId="de99ec1655bc62ec" providerId="LiveId" clId="{96CA83C2-5A9F-4D7E-8F08-9F8B1D8E64E0}" dt="2022-03-29T03:57:59.416" v="6268" actId="47"/>
        <pc:sldMkLst>
          <pc:docMk/>
          <pc:sldMk cId="3315947110" sldId="305"/>
        </pc:sldMkLst>
        <pc:spChg chg="mod">
          <ac:chgData name="Sadie Schuldt" userId="de99ec1655bc62ec" providerId="LiveId" clId="{96CA83C2-5A9F-4D7E-8F08-9F8B1D8E64E0}" dt="2022-03-19T04:09:42.855" v="4158" actId="20577"/>
          <ac:spMkLst>
            <pc:docMk/>
            <pc:sldMk cId="3315947110" sldId="305"/>
            <ac:spMk id="2" creationId="{74299DC1-97D9-453B-99FF-7F75378822E8}"/>
          </ac:spMkLst>
        </pc:spChg>
        <pc:spChg chg="mod">
          <ac:chgData name="Sadie Schuldt" userId="de99ec1655bc62ec" providerId="LiveId" clId="{96CA83C2-5A9F-4D7E-8F08-9F8B1D8E64E0}" dt="2022-03-19T04:12:03.323" v="4351" actId="5793"/>
          <ac:spMkLst>
            <pc:docMk/>
            <pc:sldMk cId="3315947110" sldId="305"/>
            <ac:spMk id="3" creationId="{F32497AD-B0BD-490D-814F-82CA32DE897A}"/>
          </ac:spMkLst>
        </pc:spChg>
        <pc:spChg chg="del">
          <ac:chgData name="Sadie Schuldt" userId="de99ec1655bc62ec" providerId="LiveId" clId="{96CA83C2-5A9F-4D7E-8F08-9F8B1D8E64E0}" dt="2022-03-19T04:09:35.692" v="4149" actId="478"/>
          <ac:spMkLst>
            <pc:docMk/>
            <pc:sldMk cId="3315947110" sldId="305"/>
            <ac:spMk id="7" creationId="{D9E30195-C0DE-4EF2-ADEF-6E36762DBB69}"/>
          </ac:spMkLst>
        </pc:spChg>
        <pc:spChg chg="add mod">
          <ac:chgData name="Sadie Schuldt" userId="de99ec1655bc62ec" providerId="LiveId" clId="{96CA83C2-5A9F-4D7E-8F08-9F8B1D8E64E0}" dt="2022-03-19T04:12:14.708" v="4354" actId="1076"/>
          <ac:spMkLst>
            <pc:docMk/>
            <pc:sldMk cId="3315947110" sldId="305"/>
            <ac:spMk id="9" creationId="{15898C1D-A890-43EA-A7C6-8D25DCA36324}"/>
          </ac:spMkLst>
        </pc:spChg>
        <pc:picChg chg="del">
          <ac:chgData name="Sadie Schuldt" userId="de99ec1655bc62ec" providerId="LiveId" clId="{96CA83C2-5A9F-4D7E-8F08-9F8B1D8E64E0}" dt="2022-03-19T04:09:35.692" v="4149" actId="478"/>
          <ac:picMkLst>
            <pc:docMk/>
            <pc:sldMk cId="3315947110" sldId="305"/>
            <ac:picMk id="6" creationId="{03F5D6F2-9F7E-448C-AE80-304538F6E4CE}"/>
          </ac:picMkLst>
        </pc:picChg>
        <pc:picChg chg="add mod">
          <ac:chgData name="Sadie Schuldt" userId="de99ec1655bc62ec" providerId="LiveId" clId="{96CA83C2-5A9F-4D7E-8F08-9F8B1D8E64E0}" dt="2022-03-19T04:12:14.708" v="4354" actId="1076"/>
          <ac:picMkLst>
            <pc:docMk/>
            <pc:sldMk cId="3315947110" sldId="305"/>
            <ac:picMk id="8" creationId="{34C113B6-AF96-435A-A511-18304BB7B5E5}"/>
          </ac:picMkLst>
        </pc:picChg>
      </pc:sldChg>
      <pc:sldChg chg="modSp del mod modNotesTx">
        <pc:chgData name="Sadie Schuldt" userId="de99ec1655bc62ec" providerId="LiveId" clId="{96CA83C2-5A9F-4D7E-8F08-9F8B1D8E64E0}" dt="2022-03-29T03:27:12.437" v="6225" actId="47"/>
        <pc:sldMkLst>
          <pc:docMk/>
          <pc:sldMk cId="51615587" sldId="306"/>
        </pc:sldMkLst>
        <pc:spChg chg="mod">
          <ac:chgData name="Sadie Schuldt" userId="de99ec1655bc62ec" providerId="LiveId" clId="{96CA83C2-5A9F-4D7E-8F08-9F8B1D8E64E0}" dt="2022-03-19T17:41:25.735" v="5662" actId="20577"/>
          <ac:spMkLst>
            <pc:docMk/>
            <pc:sldMk cId="51615587" sldId="306"/>
            <ac:spMk id="2" creationId="{A910B536-575C-4347-84D9-B3111D7E100E}"/>
          </ac:spMkLst>
        </pc:spChg>
        <pc:spChg chg="mod">
          <ac:chgData name="Sadie Schuldt" userId="de99ec1655bc62ec" providerId="LiveId" clId="{96CA83C2-5A9F-4D7E-8F08-9F8B1D8E64E0}" dt="2022-03-19T17:42:04.052" v="5713" actId="20577"/>
          <ac:spMkLst>
            <pc:docMk/>
            <pc:sldMk cId="51615587" sldId="306"/>
            <ac:spMk id="3" creationId="{B692EDF1-7C38-4FD6-BACB-817D1A154FBA}"/>
          </ac:spMkLst>
        </pc:spChg>
      </pc:sldChg>
      <pc:sldChg chg="addSp delSp modSp new mod modNotesTx">
        <pc:chgData name="Sadie Schuldt" userId="de99ec1655bc62ec" providerId="LiveId" clId="{96CA83C2-5A9F-4D7E-8F08-9F8B1D8E64E0}" dt="2022-03-30T20:29:41.650" v="6309" actId="1440"/>
        <pc:sldMkLst>
          <pc:docMk/>
          <pc:sldMk cId="50167168" sldId="307"/>
        </pc:sldMkLst>
        <pc:spChg chg="del">
          <ac:chgData name="Sadie Schuldt" userId="de99ec1655bc62ec" providerId="LiveId" clId="{96CA83C2-5A9F-4D7E-8F08-9F8B1D8E64E0}" dt="2022-03-18T12:49:47.571" v="12"/>
          <ac:spMkLst>
            <pc:docMk/>
            <pc:sldMk cId="50167168" sldId="307"/>
            <ac:spMk id="2" creationId="{55AA1911-B486-4D90-8C05-C8D650773324}"/>
          </ac:spMkLst>
        </pc:spChg>
        <pc:spChg chg="del">
          <ac:chgData name="Sadie Schuldt" userId="de99ec1655bc62ec" providerId="LiveId" clId="{96CA83C2-5A9F-4D7E-8F08-9F8B1D8E64E0}" dt="2022-03-18T12:50:44.493" v="46" actId="478"/>
          <ac:spMkLst>
            <pc:docMk/>
            <pc:sldMk cId="50167168" sldId="307"/>
            <ac:spMk id="3" creationId="{2A4EF587-D5BA-4AC2-81BE-88818D62885B}"/>
          </ac:spMkLst>
        </pc:spChg>
        <pc:spChg chg="add mod">
          <ac:chgData name="Sadie Schuldt" userId="de99ec1655bc62ec" providerId="LiveId" clId="{96CA83C2-5A9F-4D7E-8F08-9F8B1D8E64E0}" dt="2022-03-18T12:50:07.913" v="44" actId="1076"/>
          <ac:spMkLst>
            <pc:docMk/>
            <pc:sldMk cId="50167168" sldId="307"/>
            <ac:spMk id="5" creationId="{E306D7C5-319C-4A0C-BB86-9993DEABE4C6}"/>
          </ac:spMkLst>
        </pc:spChg>
        <pc:picChg chg="add mod">
          <ac:chgData name="Sadie Schuldt" userId="de99ec1655bc62ec" providerId="LiveId" clId="{96CA83C2-5A9F-4D7E-8F08-9F8B1D8E64E0}" dt="2022-03-30T20:29:41.650" v="6309" actId="1440"/>
          <ac:picMkLst>
            <pc:docMk/>
            <pc:sldMk cId="50167168" sldId="307"/>
            <ac:picMk id="6" creationId="{06EA9006-E575-4F2E-AF3E-1A3E9865567E}"/>
          </ac:picMkLst>
        </pc:picChg>
      </pc:sldChg>
      <pc:sldChg chg="new del">
        <pc:chgData name="Sadie Schuldt" userId="de99ec1655bc62ec" providerId="LiveId" clId="{96CA83C2-5A9F-4D7E-8F08-9F8B1D8E64E0}" dt="2022-03-19T00:43:46.170" v="441" actId="47"/>
        <pc:sldMkLst>
          <pc:docMk/>
          <pc:sldMk cId="2367923975" sldId="308"/>
        </pc:sldMkLst>
      </pc:sldChg>
      <pc:sldChg chg="modSp add del mod ord modNotesTx">
        <pc:chgData name="Sadie Schuldt" userId="de99ec1655bc62ec" providerId="LiveId" clId="{96CA83C2-5A9F-4D7E-8F08-9F8B1D8E64E0}" dt="2022-03-29T03:51:42.695" v="6261" actId="47"/>
        <pc:sldMkLst>
          <pc:docMk/>
          <pc:sldMk cId="2721469952" sldId="308"/>
        </pc:sldMkLst>
        <pc:spChg chg="mod">
          <ac:chgData name="Sadie Schuldt" userId="de99ec1655bc62ec" providerId="LiveId" clId="{96CA83C2-5A9F-4D7E-8F08-9F8B1D8E64E0}" dt="2022-03-19T01:20:07.802" v="1157" actId="20577"/>
          <ac:spMkLst>
            <pc:docMk/>
            <pc:sldMk cId="2721469952" sldId="308"/>
            <ac:spMk id="2" creationId="{8A8F165C-29DB-4787-B5CB-E75E4EA7FC80}"/>
          </ac:spMkLst>
        </pc:spChg>
        <pc:spChg chg="mod">
          <ac:chgData name="Sadie Schuldt" userId="de99ec1655bc62ec" providerId="LiveId" clId="{96CA83C2-5A9F-4D7E-8F08-9F8B1D8E64E0}" dt="2022-03-19T01:20:00.372" v="1139" actId="20577"/>
          <ac:spMkLst>
            <pc:docMk/>
            <pc:sldMk cId="2721469952" sldId="308"/>
            <ac:spMk id="214" creationId="{00000000-0000-0000-0000-000000000000}"/>
          </ac:spMkLst>
        </pc:spChg>
        <pc:spChg chg="mod">
          <ac:chgData name="Sadie Schuldt" userId="de99ec1655bc62ec" providerId="LiveId" clId="{96CA83C2-5A9F-4D7E-8F08-9F8B1D8E64E0}" dt="2022-03-19T01:19:53.161" v="1118" actId="20577"/>
          <ac:spMkLst>
            <pc:docMk/>
            <pc:sldMk cId="2721469952" sldId="308"/>
            <ac:spMk id="216" creationId="{00000000-0000-0000-0000-000000000000}"/>
          </ac:spMkLst>
        </pc:spChg>
      </pc:sldChg>
      <pc:sldChg chg="addSp delSp modSp new mod modNotesTx">
        <pc:chgData name="Sadie Schuldt" userId="de99ec1655bc62ec" providerId="LiveId" clId="{96CA83C2-5A9F-4D7E-8F08-9F8B1D8E64E0}" dt="2022-03-19T01:45:04.262" v="2246" actId="20577"/>
        <pc:sldMkLst>
          <pc:docMk/>
          <pc:sldMk cId="945580970" sldId="309"/>
        </pc:sldMkLst>
        <pc:spChg chg="del">
          <ac:chgData name="Sadie Schuldt" userId="de99ec1655bc62ec" providerId="LiveId" clId="{96CA83C2-5A9F-4D7E-8F08-9F8B1D8E64E0}" dt="2022-03-19T01:28:42.442" v="1291" actId="478"/>
          <ac:spMkLst>
            <pc:docMk/>
            <pc:sldMk cId="945580970" sldId="309"/>
            <ac:spMk id="2" creationId="{87C9B9D1-DCAC-49B7-B32A-0C3183055079}"/>
          </ac:spMkLst>
        </pc:spChg>
        <pc:spChg chg="del">
          <ac:chgData name="Sadie Schuldt" userId="de99ec1655bc62ec" providerId="LiveId" clId="{96CA83C2-5A9F-4D7E-8F08-9F8B1D8E64E0}" dt="2022-03-19T01:26:28.167" v="1252" actId="478"/>
          <ac:spMkLst>
            <pc:docMk/>
            <pc:sldMk cId="945580970" sldId="309"/>
            <ac:spMk id="3" creationId="{DB1E76D7-3F02-40B3-82B1-6E4B3BF55973}"/>
          </ac:spMkLst>
        </pc:spChg>
        <pc:spChg chg="del">
          <ac:chgData name="Sadie Schuldt" userId="de99ec1655bc62ec" providerId="LiveId" clId="{96CA83C2-5A9F-4D7E-8F08-9F8B1D8E64E0}" dt="2022-03-19T01:26:25.410" v="1251" actId="478"/>
          <ac:spMkLst>
            <pc:docMk/>
            <pc:sldMk cId="945580970" sldId="309"/>
            <ac:spMk id="4" creationId="{0AAEC7AC-8008-4D88-8D95-C76906369F5E}"/>
          </ac:spMkLst>
        </pc:spChg>
        <pc:spChg chg="del">
          <ac:chgData name="Sadie Schuldt" userId="de99ec1655bc62ec" providerId="LiveId" clId="{96CA83C2-5A9F-4D7E-8F08-9F8B1D8E64E0}" dt="2022-03-19T01:26:31.026" v="1253" actId="478"/>
          <ac:spMkLst>
            <pc:docMk/>
            <pc:sldMk cId="945580970" sldId="309"/>
            <ac:spMk id="5" creationId="{ED5698BE-3CB9-4388-BA0B-A7B553601CD5}"/>
          </ac:spMkLst>
        </pc:spChg>
        <pc:spChg chg="add mod">
          <ac:chgData name="Sadie Schuldt" userId="de99ec1655bc62ec" providerId="LiveId" clId="{96CA83C2-5A9F-4D7E-8F08-9F8B1D8E64E0}" dt="2022-03-19T01:31:46.982" v="1579" actId="1076"/>
          <ac:spMkLst>
            <pc:docMk/>
            <pc:sldMk cId="945580970" sldId="309"/>
            <ac:spMk id="18" creationId="{26745B61-ED09-46FD-865D-C87F6495F544}"/>
          </ac:spMkLst>
        </pc:spChg>
        <pc:picChg chg="add mod">
          <ac:chgData name="Sadie Schuldt" userId="de99ec1655bc62ec" providerId="LiveId" clId="{96CA83C2-5A9F-4D7E-8F08-9F8B1D8E64E0}" dt="2022-03-19T01:42:02.518" v="2071" actId="1076"/>
          <ac:picMkLst>
            <pc:docMk/>
            <pc:sldMk cId="945580970" sldId="309"/>
            <ac:picMk id="7" creationId="{ABB6FA4B-06E5-4989-886B-9B3029D933AC}"/>
          </ac:picMkLst>
        </pc:picChg>
        <pc:picChg chg="add mod">
          <ac:chgData name="Sadie Schuldt" userId="de99ec1655bc62ec" providerId="LiveId" clId="{96CA83C2-5A9F-4D7E-8F08-9F8B1D8E64E0}" dt="2022-03-19T01:42:04.713" v="2072" actId="1076"/>
          <ac:picMkLst>
            <pc:docMk/>
            <pc:sldMk cId="945580970" sldId="309"/>
            <ac:picMk id="8" creationId="{F1EE0FDA-835D-4177-A147-F9C592DD21DA}"/>
          </ac:picMkLst>
        </pc:picChg>
        <pc:inkChg chg="add del">
          <ac:chgData name="Sadie Schuldt" userId="de99ec1655bc62ec" providerId="LiveId" clId="{96CA83C2-5A9F-4D7E-8F08-9F8B1D8E64E0}" dt="2022-03-19T01:28:14.292" v="1276" actId="9405"/>
          <ac:inkMkLst>
            <pc:docMk/>
            <pc:sldMk cId="945580970" sldId="309"/>
            <ac:inkMk id="9" creationId="{719BB045-C476-449B-98C4-2584979BA915}"/>
          </ac:inkMkLst>
        </pc:inkChg>
        <pc:inkChg chg="add del">
          <ac:chgData name="Sadie Schuldt" userId="de99ec1655bc62ec" providerId="LiveId" clId="{96CA83C2-5A9F-4D7E-8F08-9F8B1D8E64E0}" dt="2022-03-19T01:28:14.089" v="1275" actId="9405"/>
          <ac:inkMkLst>
            <pc:docMk/>
            <pc:sldMk cId="945580970" sldId="309"/>
            <ac:inkMk id="10" creationId="{0BBB36CD-25E4-4391-873B-9EF25BD37BE1}"/>
          </ac:inkMkLst>
        </pc:inkChg>
        <pc:inkChg chg="add del">
          <ac:chgData name="Sadie Schuldt" userId="de99ec1655bc62ec" providerId="LiveId" clId="{96CA83C2-5A9F-4D7E-8F08-9F8B1D8E64E0}" dt="2022-03-19T01:28:13.839" v="1274" actId="9405"/>
          <ac:inkMkLst>
            <pc:docMk/>
            <pc:sldMk cId="945580970" sldId="309"/>
            <ac:inkMk id="11" creationId="{212E254A-3432-4165-9F35-FBC9CA5B0D96}"/>
          </ac:inkMkLst>
        </pc:inkChg>
        <pc:inkChg chg="add del">
          <ac:chgData name="Sadie Schuldt" userId="de99ec1655bc62ec" providerId="LiveId" clId="{96CA83C2-5A9F-4D7E-8F08-9F8B1D8E64E0}" dt="2022-03-19T01:28:13.619" v="1273" actId="9405"/>
          <ac:inkMkLst>
            <pc:docMk/>
            <pc:sldMk cId="945580970" sldId="309"/>
            <ac:inkMk id="12" creationId="{578FFCAA-178B-4F09-9067-614679876B74}"/>
          </ac:inkMkLst>
        </pc:inkChg>
        <pc:inkChg chg="add del">
          <ac:chgData name="Sadie Schuldt" userId="de99ec1655bc62ec" providerId="LiveId" clId="{96CA83C2-5A9F-4D7E-8F08-9F8B1D8E64E0}" dt="2022-03-19T01:28:13.382" v="1272"/>
          <ac:inkMkLst>
            <pc:docMk/>
            <pc:sldMk cId="945580970" sldId="309"/>
            <ac:inkMk id="13" creationId="{2288ECE8-5326-451F-A911-FF647A35BDF8}"/>
          </ac:inkMkLst>
        </pc:inkChg>
        <pc:inkChg chg="add del">
          <ac:chgData name="Sadie Schuldt" userId="de99ec1655bc62ec" providerId="LiveId" clId="{96CA83C2-5A9F-4D7E-8F08-9F8B1D8E64E0}" dt="2022-03-19T01:28:13.179" v="1271"/>
          <ac:inkMkLst>
            <pc:docMk/>
            <pc:sldMk cId="945580970" sldId="309"/>
            <ac:inkMk id="14" creationId="{56D36E59-D0DE-4676-972A-3CB7AC589893}"/>
          </ac:inkMkLst>
        </pc:inkChg>
        <pc:inkChg chg="add del">
          <ac:chgData name="Sadie Schuldt" userId="de99ec1655bc62ec" providerId="LiveId" clId="{96CA83C2-5A9F-4D7E-8F08-9F8B1D8E64E0}" dt="2022-03-19T01:28:13.179" v="1271"/>
          <ac:inkMkLst>
            <pc:docMk/>
            <pc:sldMk cId="945580970" sldId="309"/>
            <ac:inkMk id="15" creationId="{D25254B8-4B6F-4976-9DF5-A738B0926900}"/>
          </ac:inkMkLst>
        </pc:inkChg>
        <pc:inkChg chg="add del">
          <ac:chgData name="Sadie Schuldt" userId="de99ec1655bc62ec" providerId="LiveId" clId="{96CA83C2-5A9F-4D7E-8F08-9F8B1D8E64E0}" dt="2022-03-19T01:28:12.875" v="1270"/>
          <ac:inkMkLst>
            <pc:docMk/>
            <pc:sldMk cId="945580970" sldId="309"/>
            <ac:inkMk id="16" creationId="{DC457890-FDE0-4F96-B6BC-644F396E9C5A}"/>
          </ac:inkMkLst>
        </pc:inkChg>
        <pc:inkChg chg="add del">
          <ac:chgData name="Sadie Schuldt" userId="de99ec1655bc62ec" providerId="LiveId" clId="{96CA83C2-5A9F-4D7E-8F08-9F8B1D8E64E0}" dt="2022-03-19T01:28:12.875" v="1270"/>
          <ac:inkMkLst>
            <pc:docMk/>
            <pc:sldMk cId="945580970" sldId="309"/>
            <ac:inkMk id="17" creationId="{50DB5A6A-298A-424F-AA6B-55198AF2C7BD}"/>
          </ac:inkMkLst>
        </pc:inkChg>
      </pc:sldChg>
      <pc:sldChg chg="addSp delSp modSp add del mod modNotesTx">
        <pc:chgData name="Sadie Schuldt" userId="de99ec1655bc62ec" providerId="LiveId" clId="{96CA83C2-5A9F-4D7E-8F08-9F8B1D8E64E0}" dt="2022-03-29T03:55:46.633" v="6263" actId="47"/>
        <pc:sldMkLst>
          <pc:docMk/>
          <pc:sldMk cId="571523811" sldId="310"/>
        </pc:sldMkLst>
        <pc:spChg chg="del mod">
          <ac:chgData name="Sadie Schuldt" userId="de99ec1655bc62ec" providerId="LiveId" clId="{96CA83C2-5A9F-4D7E-8F08-9F8B1D8E64E0}" dt="2022-03-19T03:00:35.917" v="3439" actId="478"/>
          <ac:spMkLst>
            <pc:docMk/>
            <pc:sldMk cId="571523811" sldId="310"/>
            <ac:spMk id="25" creationId="{84F2605A-68B3-4132-BD63-6E2F025D9D7D}"/>
          </ac:spMkLst>
        </pc:spChg>
        <pc:spChg chg="del">
          <ac:chgData name="Sadie Schuldt" userId="de99ec1655bc62ec" providerId="LiveId" clId="{96CA83C2-5A9F-4D7E-8F08-9F8B1D8E64E0}" dt="2022-03-19T03:00:30.115" v="3436" actId="478"/>
          <ac:spMkLst>
            <pc:docMk/>
            <pc:sldMk cId="571523811" sldId="310"/>
            <ac:spMk id="26" creationId="{97C30C8F-158C-490B-A43E-74D5E0A4D81C}"/>
          </ac:spMkLst>
        </pc:spChg>
        <pc:spChg chg="mod">
          <ac:chgData name="Sadie Schuldt" userId="de99ec1655bc62ec" providerId="LiveId" clId="{96CA83C2-5A9F-4D7E-8F08-9F8B1D8E64E0}" dt="2022-03-19T03:00:56.042" v="3498" actId="1076"/>
          <ac:spMkLst>
            <pc:docMk/>
            <pc:sldMk cId="571523811" sldId="310"/>
            <ac:spMk id="254" creationId="{00000000-0000-0000-0000-000000000000}"/>
          </ac:spMkLst>
        </pc:spChg>
        <pc:picChg chg="del">
          <ac:chgData name="Sadie Schuldt" userId="de99ec1655bc62ec" providerId="LiveId" clId="{96CA83C2-5A9F-4D7E-8F08-9F8B1D8E64E0}" dt="2022-03-19T02:51:21.690" v="3369" actId="478"/>
          <ac:picMkLst>
            <pc:docMk/>
            <pc:sldMk cId="571523811" sldId="310"/>
            <ac:picMk id="21" creationId="{8EB8E01E-30AD-4DA8-88A8-FEADA1B54AA8}"/>
          </ac:picMkLst>
        </pc:picChg>
        <pc:picChg chg="del">
          <ac:chgData name="Sadie Schuldt" userId="de99ec1655bc62ec" providerId="LiveId" clId="{96CA83C2-5A9F-4D7E-8F08-9F8B1D8E64E0}" dt="2022-03-19T02:51:19.917" v="3368" actId="478"/>
          <ac:picMkLst>
            <pc:docMk/>
            <pc:sldMk cId="571523811" sldId="310"/>
            <ac:picMk id="23" creationId="{5A33F6E1-3A25-4A25-A256-FC6E42CE85DA}"/>
          </ac:picMkLst>
        </pc:picChg>
        <pc:picChg chg="add mod">
          <ac:chgData name="Sadie Schuldt" userId="de99ec1655bc62ec" providerId="LiveId" clId="{96CA83C2-5A9F-4D7E-8F08-9F8B1D8E64E0}" dt="2022-03-19T03:02:55.412" v="3519" actId="1076"/>
          <ac:picMkLst>
            <pc:docMk/>
            <pc:sldMk cId="571523811" sldId="310"/>
            <ac:picMk id="4098" creationId="{6C91DBB7-161F-498C-AA26-9CE2B2E2EF43}"/>
          </ac:picMkLst>
        </pc:picChg>
        <pc:picChg chg="add mod">
          <ac:chgData name="Sadie Schuldt" userId="de99ec1655bc62ec" providerId="LiveId" clId="{96CA83C2-5A9F-4D7E-8F08-9F8B1D8E64E0}" dt="2022-03-19T03:32:34.960" v="3585" actId="1076"/>
          <ac:picMkLst>
            <pc:docMk/>
            <pc:sldMk cId="571523811" sldId="310"/>
            <ac:picMk id="4100" creationId="{029FA300-03D0-4B31-9BF3-4DE2526E40AF}"/>
          </ac:picMkLst>
        </pc:picChg>
        <pc:picChg chg="add mod">
          <ac:chgData name="Sadie Schuldt" userId="de99ec1655bc62ec" providerId="LiveId" clId="{96CA83C2-5A9F-4D7E-8F08-9F8B1D8E64E0}" dt="2022-03-19T03:02:51.383" v="3518" actId="1076"/>
          <ac:picMkLst>
            <pc:docMk/>
            <pc:sldMk cId="571523811" sldId="310"/>
            <ac:picMk id="4102" creationId="{1892773D-23C0-4922-BDB4-55FC3351CE04}"/>
          </ac:picMkLst>
        </pc:picChg>
      </pc:sldChg>
      <pc:sldChg chg="addSp delSp modSp new del mod modNotesTx">
        <pc:chgData name="Sadie Schuldt" userId="de99ec1655bc62ec" providerId="LiveId" clId="{96CA83C2-5A9F-4D7E-8F08-9F8B1D8E64E0}" dt="2022-03-29T03:57:43.435" v="6267" actId="47"/>
        <pc:sldMkLst>
          <pc:docMk/>
          <pc:sldMk cId="1085420334" sldId="311"/>
        </pc:sldMkLst>
        <pc:spChg chg="del">
          <ac:chgData name="Sadie Schuldt" userId="de99ec1655bc62ec" providerId="LiveId" clId="{96CA83C2-5A9F-4D7E-8F08-9F8B1D8E64E0}" dt="2022-03-19T04:02:29.334" v="4012"/>
          <ac:spMkLst>
            <pc:docMk/>
            <pc:sldMk cId="1085420334" sldId="311"/>
            <ac:spMk id="2" creationId="{FF2E26F0-2D39-4024-910D-B14625AD085D}"/>
          </ac:spMkLst>
        </pc:spChg>
        <pc:spChg chg="add mod">
          <ac:chgData name="Sadie Schuldt" userId="de99ec1655bc62ec" providerId="LiveId" clId="{96CA83C2-5A9F-4D7E-8F08-9F8B1D8E64E0}" dt="2022-03-19T04:03:00.218" v="4049" actId="1076"/>
          <ac:spMkLst>
            <pc:docMk/>
            <pc:sldMk cId="1085420334" sldId="311"/>
            <ac:spMk id="4" creationId="{93E815DD-B60F-4CA6-A7F3-81E7587C95F9}"/>
          </ac:spMkLst>
        </pc:spChg>
        <pc:spChg chg="add del mod">
          <ac:chgData name="Sadie Schuldt" userId="de99ec1655bc62ec" providerId="LiveId" clId="{96CA83C2-5A9F-4D7E-8F08-9F8B1D8E64E0}" dt="2022-03-19T04:05:22.082" v="4073" actId="478"/>
          <ac:spMkLst>
            <pc:docMk/>
            <pc:sldMk cId="1085420334" sldId="311"/>
            <ac:spMk id="5" creationId="{B76B5DC3-C430-4C23-A9AB-FA07FC6B1FFA}"/>
          </ac:spMkLst>
        </pc:spChg>
        <pc:spChg chg="add del mod">
          <ac:chgData name="Sadie Schuldt" userId="de99ec1655bc62ec" providerId="LiveId" clId="{96CA83C2-5A9F-4D7E-8F08-9F8B1D8E64E0}" dt="2022-03-19T04:06:44.048" v="4131" actId="1076"/>
          <ac:spMkLst>
            <pc:docMk/>
            <pc:sldMk cId="1085420334" sldId="311"/>
            <ac:spMk id="10" creationId="{24722CB9-6CB4-46E2-B7BD-563110B12FB1}"/>
          </ac:spMkLst>
        </pc:spChg>
        <pc:picChg chg="add mod">
          <ac:chgData name="Sadie Schuldt" userId="de99ec1655bc62ec" providerId="LiveId" clId="{96CA83C2-5A9F-4D7E-8F08-9F8B1D8E64E0}" dt="2022-03-19T04:07:30.528" v="4138" actId="1076"/>
          <ac:picMkLst>
            <pc:docMk/>
            <pc:sldMk cId="1085420334" sldId="311"/>
            <ac:picMk id="6" creationId="{36293894-7593-4E8E-846B-B3F731D5F6CA}"/>
          </ac:picMkLst>
        </pc:picChg>
        <pc:picChg chg="add mod">
          <ac:chgData name="Sadie Schuldt" userId="de99ec1655bc62ec" providerId="LiveId" clId="{96CA83C2-5A9F-4D7E-8F08-9F8B1D8E64E0}" dt="2022-03-19T04:08:18.875" v="4140" actId="1076"/>
          <ac:picMkLst>
            <pc:docMk/>
            <pc:sldMk cId="1085420334" sldId="311"/>
            <ac:picMk id="7" creationId="{80F4F0A9-D164-4AA8-89FE-13AE8F0C2A33}"/>
          </ac:picMkLst>
        </pc:picChg>
        <pc:picChg chg="add del mod">
          <ac:chgData name="Sadie Schuldt" userId="de99ec1655bc62ec" providerId="LiveId" clId="{96CA83C2-5A9F-4D7E-8F08-9F8B1D8E64E0}" dt="2022-03-19T04:03:50.639" v="4058" actId="478"/>
          <ac:picMkLst>
            <pc:docMk/>
            <pc:sldMk cId="1085420334" sldId="311"/>
            <ac:picMk id="8" creationId="{ADC31DBE-F723-444F-98BE-D2EB310C0CB2}"/>
          </ac:picMkLst>
        </pc:picChg>
        <pc:picChg chg="add mod">
          <ac:chgData name="Sadie Schuldt" userId="de99ec1655bc62ec" providerId="LiveId" clId="{96CA83C2-5A9F-4D7E-8F08-9F8B1D8E64E0}" dt="2022-03-19T04:07:03.199" v="4135" actId="167"/>
          <ac:picMkLst>
            <pc:docMk/>
            <pc:sldMk cId="1085420334" sldId="311"/>
            <ac:picMk id="9" creationId="{468E44AA-DFE6-465F-A99F-7E4690F8BB88}"/>
          </ac:picMkLst>
        </pc:picChg>
      </pc:sldChg>
      <pc:sldChg chg="modSp add del mod modNotesTx">
        <pc:chgData name="Sadie Schuldt" userId="de99ec1655bc62ec" providerId="LiveId" clId="{96CA83C2-5A9F-4D7E-8F08-9F8B1D8E64E0}" dt="2022-03-29T03:15:01.560" v="6218" actId="47"/>
        <pc:sldMkLst>
          <pc:docMk/>
          <pc:sldMk cId="1874128596" sldId="312"/>
        </pc:sldMkLst>
        <pc:spChg chg="mod">
          <ac:chgData name="Sadie Schuldt" userId="de99ec1655bc62ec" providerId="LiveId" clId="{96CA83C2-5A9F-4D7E-8F08-9F8B1D8E64E0}" dt="2022-03-19T04:19:31.690" v="4659" actId="20577"/>
          <ac:spMkLst>
            <pc:docMk/>
            <pc:sldMk cId="1874128596" sldId="312"/>
            <ac:spMk id="4" creationId="{C3607E81-A15D-43D5-A6EA-1CDA915B03B5}"/>
          </ac:spMkLst>
        </pc:spChg>
        <pc:spChg chg="mod">
          <ac:chgData name="Sadie Schuldt" userId="de99ec1655bc62ec" providerId="LiveId" clId="{96CA83C2-5A9F-4D7E-8F08-9F8B1D8E64E0}" dt="2022-03-19T04:21:06.704" v="4750" actId="20577"/>
          <ac:spMkLst>
            <pc:docMk/>
            <pc:sldMk cId="1874128596" sldId="312"/>
            <ac:spMk id="11" creationId="{5A63BF8D-B75F-4507-9391-AADE9AA6E98C}"/>
          </ac:spMkLst>
        </pc:spChg>
      </pc:sldChg>
      <pc:sldChg chg="modSp add del mod modNotesTx">
        <pc:chgData name="Sadie Schuldt" userId="de99ec1655bc62ec" providerId="LiveId" clId="{96CA83C2-5A9F-4D7E-8F08-9F8B1D8E64E0}" dt="2022-03-29T03:15:03.148" v="6219" actId="47"/>
        <pc:sldMkLst>
          <pc:docMk/>
          <pc:sldMk cId="1499534663" sldId="313"/>
        </pc:sldMkLst>
        <pc:spChg chg="mod">
          <ac:chgData name="Sadie Schuldt" userId="de99ec1655bc62ec" providerId="LiveId" clId="{96CA83C2-5A9F-4D7E-8F08-9F8B1D8E64E0}" dt="2022-03-19T04:22:06.809" v="4802" actId="20577"/>
          <ac:spMkLst>
            <pc:docMk/>
            <pc:sldMk cId="1499534663" sldId="313"/>
            <ac:spMk id="4" creationId="{C3607E81-A15D-43D5-A6EA-1CDA915B03B5}"/>
          </ac:spMkLst>
        </pc:spChg>
        <pc:spChg chg="mod">
          <ac:chgData name="Sadie Schuldt" userId="de99ec1655bc62ec" providerId="LiveId" clId="{96CA83C2-5A9F-4D7E-8F08-9F8B1D8E64E0}" dt="2022-03-19T04:23:44.575" v="4901" actId="20577"/>
          <ac:spMkLst>
            <pc:docMk/>
            <pc:sldMk cId="1499534663" sldId="313"/>
            <ac:spMk id="11" creationId="{5A63BF8D-B75F-4507-9391-AADE9AA6E98C}"/>
          </ac:spMkLst>
        </pc:spChg>
      </pc:sldChg>
      <pc:sldChg chg="addSp modSp new del mod modNotesTx">
        <pc:chgData name="Sadie Schuldt" userId="de99ec1655bc62ec" providerId="LiveId" clId="{96CA83C2-5A9F-4D7E-8F08-9F8B1D8E64E0}" dt="2022-03-29T03:15:12.471" v="6220" actId="47"/>
        <pc:sldMkLst>
          <pc:docMk/>
          <pc:sldMk cId="4189523583" sldId="314"/>
        </pc:sldMkLst>
        <pc:picChg chg="add mod ord modCrop">
          <ac:chgData name="Sadie Schuldt" userId="de99ec1655bc62ec" providerId="LiveId" clId="{96CA83C2-5A9F-4D7E-8F08-9F8B1D8E64E0}" dt="2022-03-19T04:55:43.996" v="5091" actId="688"/>
          <ac:picMkLst>
            <pc:docMk/>
            <pc:sldMk cId="4189523583" sldId="314"/>
            <ac:picMk id="3" creationId="{3764BCE3-F7FD-49EC-826F-96F63FB9D62B}"/>
          </ac:picMkLst>
        </pc:picChg>
      </pc:sldChg>
      <pc:sldChg chg="modSp add del mod ord modNotesTx">
        <pc:chgData name="Sadie Schuldt" userId="de99ec1655bc62ec" providerId="LiveId" clId="{96CA83C2-5A9F-4D7E-8F08-9F8B1D8E64E0}" dt="2022-03-29T03:25:33.564" v="6221" actId="47"/>
        <pc:sldMkLst>
          <pc:docMk/>
          <pc:sldMk cId="1945595846" sldId="315"/>
        </pc:sldMkLst>
        <pc:spChg chg="mod">
          <ac:chgData name="Sadie Schuldt" userId="de99ec1655bc62ec" providerId="LiveId" clId="{96CA83C2-5A9F-4D7E-8F08-9F8B1D8E64E0}" dt="2022-03-19T04:41:05.142" v="4976" actId="313"/>
          <ac:spMkLst>
            <pc:docMk/>
            <pc:sldMk cId="1945595846" sldId="315"/>
            <ac:spMk id="2" creationId="{8A8F165C-29DB-4787-B5CB-E75E4EA7FC80}"/>
          </ac:spMkLst>
        </pc:spChg>
        <pc:spChg chg="mod">
          <ac:chgData name="Sadie Schuldt" userId="de99ec1655bc62ec" providerId="LiveId" clId="{96CA83C2-5A9F-4D7E-8F08-9F8B1D8E64E0}" dt="2022-03-19T04:27:29.081" v="4942" actId="20577"/>
          <ac:spMkLst>
            <pc:docMk/>
            <pc:sldMk cId="1945595846" sldId="315"/>
            <ac:spMk id="214" creationId="{00000000-0000-0000-0000-000000000000}"/>
          </ac:spMkLst>
        </pc:spChg>
        <pc:spChg chg="mod">
          <ac:chgData name="Sadie Schuldt" userId="de99ec1655bc62ec" providerId="LiveId" clId="{96CA83C2-5A9F-4D7E-8F08-9F8B1D8E64E0}" dt="2022-03-19T04:27:24.601" v="4935" actId="20577"/>
          <ac:spMkLst>
            <pc:docMk/>
            <pc:sldMk cId="1945595846" sldId="315"/>
            <ac:spMk id="216" creationId="{00000000-0000-0000-0000-000000000000}"/>
          </ac:spMkLst>
        </pc:spChg>
      </pc:sldChg>
      <pc:sldChg chg="addSp new del setBg modNotesTx">
        <pc:chgData name="Sadie Schuldt" userId="de99ec1655bc62ec" providerId="LiveId" clId="{96CA83C2-5A9F-4D7E-8F08-9F8B1D8E64E0}" dt="2022-03-29T03:26:58.482" v="6224" actId="47"/>
        <pc:sldMkLst>
          <pc:docMk/>
          <pc:sldMk cId="886739298" sldId="316"/>
        </pc:sldMkLst>
        <pc:picChg chg="add">
          <ac:chgData name="Sadie Schuldt" userId="de99ec1655bc62ec" providerId="LiveId" clId="{96CA83C2-5A9F-4D7E-8F08-9F8B1D8E64E0}" dt="2022-03-29T03:26:41.438" v="6223"/>
          <ac:picMkLst>
            <pc:docMk/>
            <pc:sldMk cId="886739298" sldId="316"/>
            <ac:picMk id="3" creationId="{193A1AA9-82A9-4098-8EBB-E1F5001EDD5D}"/>
          </ac:picMkLst>
        </pc:picChg>
      </pc:sldChg>
      <pc:sldChg chg="modSp new del mod">
        <pc:chgData name="Sadie Schuldt" userId="de99ec1655bc62ec" providerId="LiveId" clId="{96CA83C2-5A9F-4D7E-8F08-9F8B1D8E64E0}" dt="2022-03-19T04:52:53.658" v="5076" actId="47"/>
        <pc:sldMkLst>
          <pc:docMk/>
          <pc:sldMk cId="4000205569" sldId="316"/>
        </pc:sldMkLst>
        <pc:spChg chg="mod">
          <ac:chgData name="Sadie Schuldt" userId="de99ec1655bc62ec" providerId="LiveId" clId="{96CA83C2-5A9F-4D7E-8F08-9F8B1D8E64E0}" dt="2022-03-19T04:51:09.048" v="5042" actId="1076"/>
          <ac:spMkLst>
            <pc:docMk/>
            <pc:sldMk cId="4000205569" sldId="316"/>
            <ac:spMk id="2" creationId="{28A548D3-E98F-4D90-847E-39CFA6E776DE}"/>
          </ac:spMkLst>
        </pc:spChg>
        <pc:spChg chg="mod">
          <ac:chgData name="Sadie Schuldt" userId="de99ec1655bc62ec" providerId="LiveId" clId="{96CA83C2-5A9F-4D7E-8F08-9F8B1D8E64E0}" dt="2022-03-19T04:52:46.375" v="5075" actId="5793"/>
          <ac:spMkLst>
            <pc:docMk/>
            <pc:sldMk cId="4000205569" sldId="316"/>
            <ac:spMk id="3" creationId="{6DC7CBAB-616C-48AA-99E4-FAB92EB09BD7}"/>
          </ac:spMkLst>
        </pc:spChg>
      </pc:sldChg>
      <pc:sldMasterChg chg="delSldLayout">
        <pc:chgData name="Sadie Schuldt" userId="de99ec1655bc62ec" providerId="LiveId" clId="{96CA83C2-5A9F-4D7E-8F08-9F8B1D8E64E0}" dt="2022-03-29T23:50:31.590" v="6269" actId="47"/>
        <pc:sldMasterMkLst>
          <pc:docMk/>
          <pc:sldMasterMk cId="0" sldId="2147483660"/>
        </pc:sldMasterMkLst>
        <pc:sldLayoutChg chg="del">
          <pc:chgData name="Sadie Schuldt" userId="de99ec1655bc62ec" providerId="LiveId" clId="{96CA83C2-5A9F-4D7E-8F08-9F8B1D8E64E0}" dt="2022-03-29T03:51:42.695" v="6261" actId="47"/>
          <pc:sldLayoutMkLst>
            <pc:docMk/>
            <pc:sldMasterMk cId="0" sldId="2147483660"/>
            <pc:sldLayoutMk cId="0" sldId="2147483649"/>
          </pc:sldLayoutMkLst>
        </pc:sldLayoutChg>
        <pc:sldLayoutChg chg="del">
          <pc:chgData name="Sadie Schuldt" userId="de99ec1655bc62ec" providerId="LiveId" clId="{96CA83C2-5A9F-4D7E-8F08-9F8B1D8E64E0}" dt="2022-03-19T03:57:58.719" v="3913" actId="47"/>
          <pc:sldLayoutMkLst>
            <pc:docMk/>
            <pc:sldMasterMk cId="0" sldId="2147483660"/>
            <pc:sldLayoutMk cId="0" sldId="2147483652"/>
          </pc:sldLayoutMkLst>
        </pc:sldLayoutChg>
        <pc:sldLayoutChg chg="del">
          <pc:chgData name="Sadie Schuldt" userId="de99ec1655bc62ec" providerId="LiveId" clId="{96CA83C2-5A9F-4D7E-8F08-9F8B1D8E64E0}" dt="2022-03-29T03:57:59.416" v="6268" actId="47"/>
          <pc:sldLayoutMkLst>
            <pc:docMk/>
            <pc:sldMasterMk cId="0" sldId="2147483660"/>
            <pc:sldLayoutMk cId="0" sldId="2147483653"/>
          </pc:sldLayoutMkLst>
        </pc:sldLayoutChg>
        <pc:sldLayoutChg chg="del">
          <pc:chgData name="Sadie Schuldt" userId="de99ec1655bc62ec" providerId="LiveId" clId="{96CA83C2-5A9F-4D7E-8F08-9F8B1D8E64E0}" dt="2022-03-29T03:56:08.445" v="6265" actId="47"/>
          <pc:sldLayoutMkLst>
            <pc:docMk/>
            <pc:sldMasterMk cId="0" sldId="2147483660"/>
            <pc:sldLayoutMk cId="0" sldId="2147483657"/>
          </pc:sldLayoutMkLst>
        </pc:sldLayoutChg>
        <pc:sldLayoutChg chg="del">
          <pc:chgData name="Sadie Schuldt" userId="de99ec1655bc62ec" providerId="LiveId" clId="{96CA83C2-5A9F-4D7E-8F08-9F8B1D8E64E0}" dt="2022-03-29T23:50:31.590" v="6269" actId="47"/>
          <pc:sldLayoutMkLst>
            <pc:docMk/>
            <pc:sldMasterMk cId="0" sldId="2147483660"/>
            <pc:sldLayoutMk cId="0" sldId="2147483658"/>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How to setup a temporary booth:  Part 4: cleaning and sanitation</a:t>
            </a: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Hot Water: If hot water under pressure is not available, you must provide a means of heating the water. Some quick and easy ways to heat water at your event include: using a coffee maker, or heat the water in a pot on a grill or stove you are using. hot pots and tea pots also work great. </a:t>
            </a:r>
          </a:p>
        </p:txBody>
      </p:sp>
    </p:spTree>
    <p:extLst>
      <p:ext uri="{BB962C8B-B14F-4D97-AF65-F5344CB8AC3E}">
        <p14:creationId xmlns:p14="http://schemas.microsoft.com/office/powerpoint/2010/main" val="36674605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l" rtl="0">
              <a:spcBef>
                <a:spcPts val="0"/>
              </a:spcBef>
              <a:spcAft>
                <a:spcPts val="0"/>
              </a:spcAft>
              <a:buNone/>
            </a:pPr>
            <a:r>
              <a:rPr lang="en-US" dirty="0"/>
              <a:t>Proper warewashing procedures. When water under pressure is not available on site, basins large enough to immerse utensils may be set-up for warewashing. Label the basins (wash-rinse-sanitize) Wash in hot soapy water. Rinse in clear water.  Then sanitize using an approved chemical sanitizer . Then allow all dishes and utensils to air dry. </a:t>
            </a:r>
          </a:p>
        </p:txBody>
      </p:sp>
    </p:spTree>
    <p:extLst>
      <p:ext uri="{BB962C8B-B14F-4D97-AF65-F5344CB8AC3E}">
        <p14:creationId xmlns:p14="http://schemas.microsoft.com/office/powerpoint/2010/main" val="34165570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Sanitizer solutions. Only an approved sanitizer may be used. Bleach is a common, widely used chlorine sanitizer. A chlorine solution can be made using 1-1/2 tsp bleach to 1 gallon of water. The chlorine concentration should be between 50-100 parts per million. Remember, for concentration levels of your sanitizer: too little will result in inadequate sanitization. Too much can be toxic. Always have your chemical test strips available to check concentration levels.</a:t>
            </a:r>
          </a:p>
        </p:txBody>
      </p:sp>
    </p:spTree>
    <p:extLst>
      <p:ext uri="{BB962C8B-B14F-4D97-AF65-F5344CB8AC3E}">
        <p14:creationId xmlns:p14="http://schemas.microsoft.com/office/powerpoint/2010/main" val="33968932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l" rtl="0">
              <a:spcBef>
                <a:spcPts val="0"/>
              </a:spcBef>
              <a:spcAft>
                <a:spcPts val="0"/>
              </a:spcAft>
              <a:buNone/>
            </a:pPr>
            <a:r>
              <a:rPr lang="en-US" dirty="0"/>
              <a:t>Quaternary ammonium, also known as multi-quat or simply quat, is another common sanitizer. Always use per manufacturers instructions. A common concentration is between 200-400 parts per million.</a:t>
            </a:r>
          </a:p>
        </p:txBody>
      </p:sp>
    </p:spTree>
    <p:extLst>
      <p:ext uri="{BB962C8B-B14F-4D97-AF65-F5344CB8AC3E}">
        <p14:creationId xmlns:p14="http://schemas.microsoft.com/office/powerpoint/2010/main" val="33260647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l" rtl="0">
              <a:spcBef>
                <a:spcPts val="0"/>
              </a:spcBef>
              <a:spcAft>
                <a:spcPts val="0"/>
              </a:spcAft>
              <a:buNone/>
            </a:pPr>
            <a:r>
              <a:rPr lang="en-US" dirty="0"/>
              <a:t>Alternatives to </a:t>
            </a:r>
            <a:r>
              <a:rPr lang="en-US" dirty="0" err="1"/>
              <a:t>warewashing</a:t>
            </a:r>
            <a:r>
              <a:rPr lang="en-US" dirty="0"/>
              <a:t> on-site. If you have limited food </a:t>
            </a:r>
            <a:r>
              <a:rPr lang="en-US" dirty="0" err="1"/>
              <a:t>activiy</a:t>
            </a:r>
            <a:r>
              <a:rPr lang="en-US" dirty="0"/>
              <a:t> at your booth, you can bring extra utensils to avoid </a:t>
            </a:r>
            <a:r>
              <a:rPr lang="en-US" dirty="0" err="1"/>
              <a:t>warewashing</a:t>
            </a:r>
            <a:r>
              <a:rPr lang="en-US" dirty="0"/>
              <a:t> onsite.  You must take the equipment and utensils back to an approved facility or your commercial kitchen at the end of each day for warewashing. Remember, utensils such as tongs or scoops must be replaced with clean utensils at least every four hours, so </a:t>
            </a:r>
            <a:r>
              <a:rPr lang="en-US"/>
              <a:t>always bring extras!</a:t>
            </a:r>
            <a:endParaRPr lang="en-US" dirty="0"/>
          </a:p>
        </p:txBody>
      </p:sp>
    </p:spTree>
    <p:extLst>
      <p:ext uri="{BB962C8B-B14F-4D97-AF65-F5344CB8AC3E}">
        <p14:creationId xmlns:p14="http://schemas.microsoft.com/office/powerpoint/2010/main" val="7577147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9"/>
        <p:cNvGrpSpPr/>
        <p:nvPr/>
      </p:nvGrpSpPr>
      <p:grpSpPr>
        <a:xfrm>
          <a:off x="0" y="0"/>
          <a:ext cx="0" cy="0"/>
          <a:chOff x="0" y="0"/>
          <a:chExt cx="0" cy="0"/>
        </a:xfrm>
      </p:grpSpPr>
      <p:sp>
        <p:nvSpPr>
          <p:cNvPr id="420" name="Google Shape;420;g35ed75ccf_0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1" name="Google Shape;421;g35ed75ccf_0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Additional information, including printable guidance documents in English and Spanish can be found on the City of Milwaukee Health Department website, or by scanning the QR code located on the screen. </a:t>
            </a:r>
          </a:p>
          <a:p>
            <a:pPr marL="0" lvl="0" indent="0" algn="l" rtl="0">
              <a:spcBef>
                <a:spcPts val="0"/>
              </a:spcBef>
              <a:spcAft>
                <a:spcPts val="0"/>
              </a:spcAft>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bg>
      <p:bgPr>
        <a:gradFill>
          <a:gsLst>
            <a:gs pos="0">
              <a:schemeClr val="lt1"/>
            </a:gs>
            <a:gs pos="19000">
              <a:schemeClr val="lt2"/>
            </a:gs>
            <a:gs pos="100000">
              <a:schemeClr val="lt2"/>
            </a:gs>
          </a:gsLst>
          <a:lin ang="10800025" scaled="0"/>
        </a:gradFill>
        <a:effectLst/>
      </p:bgPr>
    </p:bg>
    <p:spTree>
      <p:nvGrpSpPr>
        <p:cNvPr id="1" name="Shape 9"/>
        <p:cNvGrpSpPr/>
        <p:nvPr/>
      </p:nvGrpSpPr>
      <p:grpSpPr>
        <a:xfrm>
          <a:off x="0" y="0"/>
          <a:ext cx="0" cy="0"/>
          <a:chOff x="0" y="0"/>
          <a:chExt cx="0" cy="0"/>
        </a:xfrm>
      </p:grpSpPr>
      <p:grpSp>
        <p:nvGrpSpPr>
          <p:cNvPr id="10" name="Google Shape;10;p2"/>
          <p:cNvGrpSpPr/>
          <p:nvPr/>
        </p:nvGrpSpPr>
        <p:grpSpPr>
          <a:xfrm>
            <a:off x="5391536" y="0"/>
            <a:ext cx="2486310" cy="5143500"/>
            <a:chOff x="1511923" y="0"/>
            <a:chExt cx="2486310" cy="5143500"/>
          </a:xfrm>
        </p:grpSpPr>
        <p:sp>
          <p:nvSpPr>
            <p:cNvPr id="11" name="Google Shape;11;p2"/>
            <p:cNvSpPr/>
            <p:nvPr/>
          </p:nvSpPr>
          <p:spPr>
            <a:xfrm flipH="1">
              <a:off x="1894634"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 name="Google Shape;12;p2"/>
            <p:cNvSpPr/>
            <p:nvPr/>
          </p:nvSpPr>
          <p:spPr>
            <a:xfrm flipH="1">
              <a:off x="1511923" y="0"/>
              <a:ext cx="2103600" cy="5143500"/>
            </a:xfrm>
            <a:prstGeom prst="parallelogram">
              <a:avLst>
                <a:gd name="adj" fmla="val 46349"/>
              </a:avLst>
            </a:prstGeom>
            <a:gradFill>
              <a:gsLst>
                <a:gs pos="0">
                  <a:schemeClr val="lt1"/>
                </a:gs>
                <a:gs pos="47000">
                  <a:schemeClr val="lt2"/>
                </a:gs>
                <a:gs pos="100000">
                  <a:schemeClr val="lt2"/>
                </a:gs>
              </a:gsLst>
              <a:lin ang="1619866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3" name="Google Shape;13;p2"/>
          <p:cNvGrpSpPr/>
          <p:nvPr/>
        </p:nvGrpSpPr>
        <p:grpSpPr>
          <a:xfrm>
            <a:off x="4940486" y="0"/>
            <a:ext cx="2326044" cy="5143500"/>
            <a:chOff x="1060873" y="0"/>
            <a:chExt cx="2326044" cy="5143500"/>
          </a:xfrm>
        </p:grpSpPr>
        <p:sp>
          <p:nvSpPr>
            <p:cNvPr id="14" name="Google Shape;14;p2"/>
            <p:cNvSpPr/>
            <p:nvPr/>
          </p:nvSpPr>
          <p:spPr>
            <a:xfrm>
              <a:off x="1283317"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 name="Google Shape;15;p2"/>
            <p:cNvSpPr/>
            <p:nvPr/>
          </p:nvSpPr>
          <p:spPr>
            <a:xfrm>
              <a:off x="1060873" y="0"/>
              <a:ext cx="2103600" cy="5143500"/>
            </a:xfrm>
            <a:prstGeom prst="parallelogram">
              <a:avLst>
                <a:gd name="adj" fmla="val 46349"/>
              </a:avLst>
            </a:prstGeom>
            <a:gradFill>
              <a:gsLst>
                <a:gs pos="0">
                  <a:schemeClr val="lt1"/>
                </a:gs>
                <a:gs pos="47000">
                  <a:schemeClr val="lt2"/>
                </a:gs>
                <a:gs pos="100000">
                  <a:schemeClr val="lt2"/>
                </a:gs>
              </a:gsLst>
              <a:lin ang="5400700" scaled="0"/>
            </a:gradFill>
            <a:ln>
              <a:noFill/>
            </a:ln>
            <a:effectLst>
              <a:outerShdw blurRad="214313"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6" name="Google Shape;16;p2"/>
          <p:cNvGrpSpPr/>
          <p:nvPr/>
        </p:nvGrpSpPr>
        <p:grpSpPr>
          <a:xfrm>
            <a:off x="3878963" y="-650"/>
            <a:ext cx="2838667" cy="5145500"/>
            <a:chOff x="-650" y="-650"/>
            <a:chExt cx="2838667" cy="5145500"/>
          </a:xfrm>
        </p:grpSpPr>
        <p:sp>
          <p:nvSpPr>
            <p:cNvPr id="17" name="Google Shape;17;p2"/>
            <p:cNvSpPr/>
            <p:nvPr/>
          </p:nvSpPr>
          <p:spPr>
            <a:xfrm flipH="1">
              <a:off x="734417"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 name="Google Shape;18;p2"/>
            <p:cNvSpPr/>
            <p:nvPr/>
          </p:nvSpPr>
          <p:spPr>
            <a:xfrm>
              <a:off x="-650" y="-650"/>
              <a:ext cx="2492350" cy="5145500"/>
            </a:xfrm>
            <a:custGeom>
              <a:avLst/>
              <a:gdLst/>
              <a:ahLst/>
              <a:cxnLst/>
              <a:rect l="l" t="t" r="r" b="b"/>
              <a:pathLst>
                <a:path w="99694" h="205820" extrusionOk="0">
                  <a:moveTo>
                    <a:pt x="0" y="0"/>
                  </a:moveTo>
                  <a:lnTo>
                    <a:pt x="0" y="205820"/>
                  </a:lnTo>
                  <a:lnTo>
                    <a:pt x="99694" y="205820"/>
                  </a:lnTo>
                  <a:lnTo>
                    <a:pt x="60199" y="26"/>
                  </a:lnTo>
                  <a:close/>
                </a:path>
              </a:pathLst>
            </a:custGeom>
            <a:gradFill>
              <a:gsLst>
                <a:gs pos="0">
                  <a:schemeClr val="accent1"/>
                </a:gs>
                <a:gs pos="37000">
                  <a:schemeClr val="accent1"/>
                </a:gs>
                <a:gs pos="100000">
                  <a:schemeClr val="accent2"/>
                </a:gs>
              </a:gsLst>
              <a:lin ang="5400012" scaled="0"/>
            </a:gradFill>
            <a:ln>
              <a:noFill/>
            </a:ln>
            <a:effectLst>
              <a:outerShdw blurRad="314325" algn="bl" rotWithShape="0">
                <a:schemeClr val="dk1">
                  <a:alpha val="50000"/>
                </a:schemeClr>
              </a:outerShdw>
            </a:effectLst>
          </p:spPr>
        </p:sp>
      </p:grpSp>
      <p:grpSp>
        <p:nvGrpSpPr>
          <p:cNvPr id="19" name="Google Shape;19;p2"/>
          <p:cNvGrpSpPr/>
          <p:nvPr/>
        </p:nvGrpSpPr>
        <p:grpSpPr>
          <a:xfrm>
            <a:off x="-6575" y="-6575"/>
            <a:ext cx="6246130" cy="5153775"/>
            <a:chOff x="-3886187" y="-6575"/>
            <a:chExt cx="6246130" cy="5153775"/>
          </a:xfrm>
        </p:grpSpPr>
        <p:sp>
          <p:nvSpPr>
            <p:cNvPr id="20" name="Google Shape;20;p2"/>
            <p:cNvSpPr/>
            <p:nvPr/>
          </p:nvSpPr>
          <p:spPr>
            <a:xfrm>
              <a:off x="256342"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 name="Google Shape;21;p2"/>
            <p:cNvSpPr/>
            <p:nvPr/>
          </p:nvSpPr>
          <p:spPr>
            <a:xfrm>
              <a:off x="-3886187" y="-6575"/>
              <a:ext cx="5936050" cy="5153775"/>
            </a:xfrm>
            <a:custGeom>
              <a:avLst/>
              <a:gdLst/>
              <a:ahLst/>
              <a:cxnLst/>
              <a:rect l="l" t="t" r="r" b="b"/>
              <a:pathLst>
                <a:path w="237442" h="206151" extrusionOk="0">
                  <a:moveTo>
                    <a:pt x="0" y="206151"/>
                  </a:moveTo>
                  <a:lnTo>
                    <a:pt x="0" y="0"/>
                  </a:lnTo>
                  <a:lnTo>
                    <a:pt x="237442" y="0"/>
                  </a:lnTo>
                  <a:lnTo>
                    <a:pt x="198081" y="206089"/>
                  </a:lnTo>
                  <a:close/>
                </a:path>
              </a:pathLst>
            </a:custGeom>
            <a:gradFill>
              <a:gsLst>
                <a:gs pos="0">
                  <a:schemeClr val="accent1"/>
                </a:gs>
                <a:gs pos="100000">
                  <a:schemeClr val="accent2"/>
                </a:gs>
              </a:gsLst>
              <a:lin ang="16200038" scaled="0"/>
            </a:gradFill>
            <a:ln>
              <a:noFill/>
            </a:ln>
            <a:effectLst>
              <a:outerShdw blurRad="314325" algn="bl" rotWithShape="0">
                <a:schemeClr val="accent6">
                  <a:alpha val="50000"/>
                </a:schemeClr>
              </a:outerShdw>
            </a:effectLst>
          </p:spPr>
        </p:sp>
      </p:grpSp>
      <p:sp>
        <p:nvSpPr>
          <p:cNvPr id="22" name="Google Shape;22;p2"/>
          <p:cNvSpPr txBox="1">
            <a:spLocks noGrp="1"/>
          </p:cNvSpPr>
          <p:nvPr>
            <p:ph type="ctrTitle"/>
          </p:nvPr>
        </p:nvSpPr>
        <p:spPr>
          <a:xfrm>
            <a:off x="685800" y="660050"/>
            <a:ext cx="4494300" cy="2265300"/>
          </a:xfrm>
          <a:prstGeom prst="rect">
            <a:avLst/>
          </a:prstGeom>
          <a:effectLst>
            <a:outerShdw blurRad="85725" dist="28575" dir="5400000" algn="bl" rotWithShape="0">
              <a:schemeClr val="accent6">
                <a:alpha val="25000"/>
              </a:schemeClr>
            </a:outerShdw>
          </a:effectLst>
        </p:spPr>
        <p:txBody>
          <a:bodyPr spcFirstLastPara="1" wrap="square" lIns="0" tIns="0" rIns="0" bIns="0" anchor="t" anchorCtr="0">
            <a:noAutofit/>
          </a:bodyPr>
          <a:lstStyle>
            <a:lvl1pPr lvl="0" rtl="0">
              <a:spcBef>
                <a:spcPts val="0"/>
              </a:spcBef>
              <a:spcAft>
                <a:spcPts val="0"/>
              </a:spcAft>
              <a:buClr>
                <a:schemeClr val="lt1"/>
              </a:buClr>
              <a:buSzPts val="5400"/>
              <a:buNone/>
              <a:defRPr sz="5400">
                <a:solidFill>
                  <a:schemeClr val="lt1"/>
                </a:solidFill>
              </a:defRPr>
            </a:lvl1pPr>
            <a:lvl2pPr lvl="1" rtl="0">
              <a:spcBef>
                <a:spcPts val="0"/>
              </a:spcBef>
              <a:spcAft>
                <a:spcPts val="0"/>
              </a:spcAft>
              <a:buClr>
                <a:schemeClr val="lt1"/>
              </a:buClr>
              <a:buSzPts val="5400"/>
              <a:buNone/>
              <a:defRPr sz="5400">
                <a:solidFill>
                  <a:schemeClr val="lt1"/>
                </a:solidFill>
              </a:defRPr>
            </a:lvl2pPr>
            <a:lvl3pPr lvl="2" rtl="0">
              <a:spcBef>
                <a:spcPts val="0"/>
              </a:spcBef>
              <a:spcAft>
                <a:spcPts val="0"/>
              </a:spcAft>
              <a:buClr>
                <a:schemeClr val="lt1"/>
              </a:buClr>
              <a:buSzPts val="5400"/>
              <a:buNone/>
              <a:defRPr sz="5400">
                <a:solidFill>
                  <a:schemeClr val="lt1"/>
                </a:solidFill>
              </a:defRPr>
            </a:lvl3pPr>
            <a:lvl4pPr lvl="3" rtl="0">
              <a:spcBef>
                <a:spcPts val="0"/>
              </a:spcBef>
              <a:spcAft>
                <a:spcPts val="0"/>
              </a:spcAft>
              <a:buClr>
                <a:schemeClr val="lt1"/>
              </a:buClr>
              <a:buSzPts val="5400"/>
              <a:buNone/>
              <a:defRPr sz="5400">
                <a:solidFill>
                  <a:schemeClr val="lt1"/>
                </a:solidFill>
              </a:defRPr>
            </a:lvl4pPr>
            <a:lvl5pPr lvl="4" rtl="0">
              <a:spcBef>
                <a:spcPts val="0"/>
              </a:spcBef>
              <a:spcAft>
                <a:spcPts val="0"/>
              </a:spcAft>
              <a:buClr>
                <a:schemeClr val="lt1"/>
              </a:buClr>
              <a:buSzPts val="5400"/>
              <a:buNone/>
              <a:defRPr sz="5400">
                <a:solidFill>
                  <a:schemeClr val="lt1"/>
                </a:solidFill>
              </a:defRPr>
            </a:lvl5pPr>
            <a:lvl6pPr lvl="5" rtl="0">
              <a:spcBef>
                <a:spcPts val="0"/>
              </a:spcBef>
              <a:spcAft>
                <a:spcPts val="0"/>
              </a:spcAft>
              <a:buClr>
                <a:schemeClr val="lt1"/>
              </a:buClr>
              <a:buSzPts val="5400"/>
              <a:buNone/>
              <a:defRPr sz="5400">
                <a:solidFill>
                  <a:schemeClr val="lt1"/>
                </a:solidFill>
              </a:defRPr>
            </a:lvl6pPr>
            <a:lvl7pPr lvl="6" rtl="0">
              <a:spcBef>
                <a:spcPts val="0"/>
              </a:spcBef>
              <a:spcAft>
                <a:spcPts val="0"/>
              </a:spcAft>
              <a:buClr>
                <a:schemeClr val="lt1"/>
              </a:buClr>
              <a:buSzPts val="5400"/>
              <a:buNone/>
              <a:defRPr sz="5400">
                <a:solidFill>
                  <a:schemeClr val="lt1"/>
                </a:solidFill>
              </a:defRPr>
            </a:lvl7pPr>
            <a:lvl8pPr lvl="7" rtl="0">
              <a:spcBef>
                <a:spcPts val="0"/>
              </a:spcBef>
              <a:spcAft>
                <a:spcPts val="0"/>
              </a:spcAft>
              <a:buClr>
                <a:schemeClr val="lt1"/>
              </a:buClr>
              <a:buSzPts val="5400"/>
              <a:buNone/>
              <a:defRPr sz="5400">
                <a:solidFill>
                  <a:schemeClr val="lt1"/>
                </a:solidFill>
              </a:defRPr>
            </a:lvl8pPr>
            <a:lvl9pPr lvl="8" rtl="0">
              <a:spcBef>
                <a:spcPts val="0"/>
              </a:spcBef>
              <a:spcAft>
                <a:spcPts val="0"/>
              </a:spcAft>
              <a:buClr>
                <a:schemeClr val="lt1"/>
              </a:buClr>
              <a:buSzPts val="5400"/>
              <a:buNone/>
              <a:defRPr sz="5400">
                <a:solidFill>
                  <a:schemeClr val="l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54"/>
        <p:cNvGrpSpPr/>
        <p:nvPr/>
      </p:nvGrpSpPr>
      <p:grpSpPr>
        <a:xfrm>
          <a:off x="0" y="0"/>
          <a:ext cx="0" cy="0"/>
          <a:chOff x="0" y="0"/>
          <a:chExt cx="0" cy="0"/>
        </a:xfrm>
      </p:grpSpPr>
      <p:grpSp>
        <p:nvGrpSpPr>
          <p:cNvPr id="55" name="Google Shape;55;p5"/>
          <p:cNvGrpSpPr/>
          <p:nvPr/>
        </p:nvGrpSpPr>
        <p:grpSpPr>
          <a:xfrm>
            <a:off x="598623" y="0"/>
            <a:ext cx="2486310" cy="5143500"/>
            <a:chOff x="1511923" y="0"/>
            <a:chExt cx="2486310" cy="5143500"/>
          </a:xfrm>
        </p:grpSpPr>
        <p:sp>
          <p:nvSpPr>
            <p:cNvPr id="56" name="Google Shape;56;p5"/>
            <p:cNvSpPr/>
            <p:nvPr/>
          </p:nvSpPr>
          <p:spPr>
            <a:xfrm flipH="1">
              <a:off x="1894634"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7" name="Google Shape;57;p5"/>
            <p:cNvSpPr/>
            <p:nvPr/>
          </p:nvSpPr>
          <p:spPr>
            <a:xfrm flipH="1">
              <a:off x="1511923" y="0"/>
              <a:ext cx="2103600" cy="5143500"/>
            </a:xfrm>
            <a:prstGeom prst="parallelogram">
              <a:avLst>
                <a:gd name="adj" fmla="val 46349"/>
              </a:avLst>
            </a:prstGeom>
            <a:gradFill>
              <a:gsLst>
                <a:gs pos="0">
                  <a:schemeClr val="lt1"/>
                </a:gs>
                <a:gs pos="47000">
                  <a:schemeClr val="lt2"/>
                </a:gs>
                <a:gs pos="100000">
                  <a:schemeClr val="lt2"/>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58" name="Google Shape;58;p5"/>
          <p:cNvGrpSpPr/>
          <p:nvPr/>
        </p:nvGrpSpPr>
        <p:grpSpPr>
          <a:xfrm>
            <a:off x="376173" y="0"/>
            <a:ext cx="2326044" cy="5143500"/>
            <a:chOff x="1060873" y="0"/>
            <a:chExt cx="2326044" cy="5143500"/>
          </a:xfrm>
        </p:grpSpPr>
        <p:sp>
          <p:nvSpPr>
            <p:cNvPr id="59" name="Google Shape;59;p5"/>
            <p:cNvSpPr/>
            <p:nvPr/>
          </p:nvSpPr>
          <p:spPr>
            <a:xfrm>
              <a:off x="1283317"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0" name="Google Shape;60;p5"/>
            <p:cNvSpPr/>
            <p:nvPr/>
          </p:nvSpPr>
          <p:spPr>
            <a:xfrm>
              <a:off x="1060873" y="0"/>
              <a:ext cx="2103600" cy="5143500"/>
            </a:xfrm>
            <a:prstGeom prst="parallelogram">
              <a:avLst>
                <a:gd name="adj" fmla="val 46349"/>
              </a:avLst>
            </a:prstGeom>
            <a:gradFill>
              <a:gsLst>
                <a:gs pos="0">
                  <a:schemeClr val="lt1"/>
                </a:gs>
                <a:gs pos="47000">
                  <a:schemeClr val="lt2"/>
                </a:gs>
                <a:gs pos="100000">
                  <a:schemeClr val="lt2"/>
                </a:gs>
              </a:gsLst>
              <a:lin ang="5400012" scaled="0"/>
            </a:gradFill>
            <a:ln>
              <a:noFill/>
            </a:ln>
            <a:effectLst>
              <a:outerShdw blurRad="214313"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61" name="Google Shape;61;p5"/>
          <p:cNvGrpSpPr/>
          <p:nvPr/>
        </p:nvGrpSpPr>
        <p:grpSpPr>
          <a:xfrm>
            <a:off x="0" y="0"/>
            <a:ext cx="2305717" cy="5144925"/>
            <a:chOff x="456100" y="0"/>
            <a:chExt cx="2305717" cy="5144925"/>
          </a:xfrm>
        </p:grpSpPr>
        <p:sp>
          <p:nvSpPr>
            <p:cNvPr id="62" name="Google Shape;62;p5"/>
            <p:cNvSpPr/>
            <p:nvPr/>
          </p:nvSpPr>
          <p:spPr>
            <a:xfrm flipH="1">
              <a:off x="658217"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 name="Google Shape;63;p5"/>
            <p:cNvSpPr/>
            <p:nvPr/>
          </p:nvSpPr>
          <p:spPr>
            <a:xfrm>
              <a:off x="456100" y="0"/>
              <a:ext cx="2035600" cy="5144925"/>
            </a:xfrm>
            <a:custGeom>
              <a:avLst/>
              <a:gdLst/>
              <a:ahLst/>
              <a:cxnLst/>
              <a:rect l="l" t="t" r="r" b="b"/>
              <a:pathLst>
                <a:path w="81424" h="205797" extrusionOk="0">
                  <a:moveTo>
                    <a:pt x="72" y="0"/>
                  </a:moveTo>
                  <a:lnTo>
                    <a:pt x="0" y="205797"/>
                  </a:lnTo>
                  <a:lnTo>
                    <a:pt x="81424" y="205794"/>
                  </a:lnTo>
                  <a:lnTo>
                    <a:pt x="41929" y="0"/>
                  </a:lnTo>
                  <a:close/>
                </a:path>
              </a:pathLst>
            </a:custGeom>
            <a:gradFill>
              <a:gsLst>
                <a:gs pos="0">
                  <a:schemeClr val="accent1"/>
                </a:gs>
                <a:gs pos="37000">
                  <a:schemeClr val="accent1"/>
                </a:gs>
                <a:gs pos="100000">
                  <a:schemeClr val="accent2"/>
                </a:gs>
              </a:gsLst>
              <a:lin ang="5400012" scaled="0"/>
            </a:gradFill>
            <a:ln>
              <a:noFill/>
            </a:ln>
            <a:effectLst>
              <a:outerShdw blurRad="314325" algn="bl" rotWithShape="0">
                <a:schemeClr val="dk1">
                  <a:alpha val="50000"/>
                </a:schemeClr>
              </a:outerShdw>
            </a:effectLst>
          </p:spPr>
        </p:sp>
      </p:grpSp>
      <p:grpSp>
        <p:nvGrpSpPr>
          <p:cNvPr id="64" name="Google Shape;64;p5"/>
          <p:cNvGrpSpPr/>
          <p:nvPr/>
        </p:nvGrpSpPr>
        <p:grpSpPr>
          <a:xfrm>
            <a:off x="0" y="0"/>
            <a:ext cx="2132442" cy="5145275"/>
            <a:chOff x="227500" y="0"/>
            <a:chExt cx="2132442" cy="5145275"/>
          </a:xfrm>
        </p:grpSpPr>
        <p:sp>
          <p:nvSpPr>
            <p:cNvPr id="65" name="Google Shape;65;p5"/>
            <p:cNvSpPr/>
            <p:nvPr/>
          </p:nvSpPr>
          <p:spPr>
            <a:xfrm>
              <a:off x="256342"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6" name="Google Shape;66;p5"/>
            <p:cNvSpPr/>
            <p:nvPr/>
          </p:nvSpPr>
          <p:spPr>
            <a:xfrm>
              <a:off x="227500" y="0"/>
              <a:ext cx="1825925" cy="5145275"/>
            </a:xfrm>
            <a:custGeom>
              <a:avLst/>
              <a:gdLst/>
              <a:ahLst/>
              <a:cxnLst/>
              <a:rect l="l" t="t" r="r" b="b"/>
              <a:pathLst>
                <a:path w="73037" h="205811" extrusionOk="0">
                  <a:moveTo>
                    <a:pt x="0" y="205797"/>
                  </a:moveTo>
                  <a:lnTo>
                    <a:pt x="44" y="0"/>
                  </a:lnTo>
                  <a:lnTo>
                    <a:pt x="73037" y="0"/>
                  </a:lnTo>
                  <a:lnTo>
                    <a:pt x="33572" y="205811"/>
                  </a:lnTo>
                  <a:close/>
                </a:path>
              </a:pathLst>
            </a:custGeom>
            <a:gradFill>
              <a:gsLst>
                <a:gs pos="0">
                  <a:schemeClr val="accent1"/>
                </a:gs>
                <a:gs pos="50000">
                  <a:schemeClr val="accent1"/>
                </a:gs>
                <a:gs pos="100000">
                  <a:schemeClr val="accent2"/>
                </a:gs>
              </a:gsLst>
              <a:lin ang="16200038" scaled="0"/>
            </a:gradFill>
            <a:ln>
              <a:noFill/>
            </a:ln>
            <a:effectLst>
              <a:outerShdw blurRad="314325" algn="bl" rotWithShape="0">
                <a:schemeClr val="accent6">
                  <a:alpha val="50000"/>
                </a:schemeClr>
              </a:outerShdw>
            </a:effectLst>
          </p:spPr>
        </p:sp>
      </p:grpSp>
      <p:sp>
        <p:nvSpPr>
          <p:cNvPr id="67" name="Google Shape;67;p5"/>
          <p:cNvSpPr txBox="1">
            <a:spLocks noGrp="1"/>
          </p:cNvSpPr>
          <p:nvPr>
            <p:ph type="title"/>
          </p:nvPr>
        </p:nvSpPr>
        <p:spPr>
          <a:xfrm>
            <a:off x="2976900" y="836000"/>
            <a:ext cx="5464200" cy="396300"/>
          </a:xfrm>
          <a:prstGeom prst="rect">
            <a:avLst/>
          </a:prstGeom>
        </p:spPr>
        <p:txBody>
          <a:bodyPr spcFirstLastPara="1" wrap="square" lIns="0" tIns="0" rIns="0" bIns="0" anchor="b"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68" name="Google Shape;68;p5"/>
          <p:cNvSpPr txBox="1">
            <a:spLocks noGrp="1"/>
          </p:cNvSpPr>
          <p:nvPr>
            <p:ph type="body" idx="1"/>
          </p:nvPr>
        </p:nvSpPr>
        <p:spPr>
          <a:xfrm>
            <a:off x="2976900" y="1506350"/>
            <a:ext cx="5464200" cy="2858700"/>
          </a:xfrm>
          <a:prstGeom prst="rect">
            <a:avLst/>
          </a:prstGeom>
        </p:spPr>
        <p:txBody>
          <a:bodyPr spcFirstLastPara="1" wrap="square" lIns="0" tIns="0" rIns="0" bIns="0" anchor="t" anchorCtr="0">
            <a:noAutofit/>
          </a:bodyPr>
          <a:lstStyle>
            <a:lvl1pPr marL="457200" lvl="0" indent="-381000" rtl="0">
              <a:spcBef>
                <a:spcPts val="0"/>
              </a:spcBef>
              <a:spcAft>
                <a:spcPts val="0"/>
              </a:spcAft>
              <a:buSzPts val="2400"/>
              <a:buChar char="▸"/>
              <a:defRPr/>
            </a:lvl1pPr>
            <a:lvl2pPr marL="914400" lvl="1" indent="-381000" rtl="0">
              <a:spcBef>
                <a:spcPts val="600"/>
              </a:spcBef>
              <a:spcAft>
                <a:spcPts val="0"/>
              </a:spcAft>
              <a:buSzPts val="2400"/>
              <a:buChar char="▹"/>
              <a:defRPr/>
            </a:lvl2pPr>
            <a:lvl3pPr marL="1371600" lvl="2" indent="-381000" rtl="0">
              <a:spcBef>
                <a:spcPts val="600"/>
              </a:spcBef>
              <a:spcAft>
                <a:spcPts val="0"/>
              </a:spcAft>
              <a:buSzPts val="2400"/>
              <a:buChar char="■"/>
              <a:defRPr/>
            </a:lvl3pPr>
            <a:lvl4pPr marL="1828800" lvl="3" indent="-381000" rtl="0">
              <a:spcBef>
                <a:spcPts val="600"/>
              </a:spcBef>
              <a:spcAft>
                <a:spcPts val="0"/>
              </a:spcAft>
              <a:buSzPts val="2400"/>
              <a:buChar char="●"/>
              <a:defRPr/>
            </a:lvl4pPr>
            <a:lvl5pPr marL="2286000" lvl="4" indent="-381000" rtl="0">
              <a:spcBef>
                <a:spcPts val="600"/>
              </a:spcBef>
              <a:spcAft>
                <a:spcPts val="0"/>
              </a:spcAft>
              <a:buSzPts val="2400"/>
              <a:buChar char="○"/>
              <a:defRPr/>
            </a:lvl5pPr>
            <a:lvl6pPr marL="2743200" lvl="5" indent="-381000" rtl="0">
              <a:spcBef>
                <a:spcPts val="600"/>
              </a:spcBef>
              <a:spcAft>
                <a:spcPts val="0"/>
              </a:spcAft>
              <a:buSzPts val="2400"/>
              <a:buChar char="■"/>
              <a:defRPr/>
            </a:lvl6pPr>
            <a:lvl7pPr marL="3200400" lvl="6" indent="-381000" rtl="0">
              <a:spcBef>
                <a:spcPts val="600"/>
              </a:spcBef>
              <a:spcAft>
                <a:spcPts val="0"/>
              </a:spcAft>
              <a:buSzPts val="2400"/>
              <a:buChar char="●"/>
              <a:defRPr/>
            </a:lvl7pPr>
            <a:lvl8pPr marL="3657600" lvl="7" indent="-381000" rtl="0">
              <a:spcBef>
                <a:spcPts val="600"/>
              </a:spcBef>
              <a:spcAft>
                <a:spcPts val="0"/>
              </a:spcAft>
              <a:buSzPts val="2400"/>
              <a:buChar char="○"/>
              <a:defRPr/>
            </a:lvl8pPr>
            <a:lvl9pPr marL="4114800" lvl="8" indent="-381000" rtl="0">
              <a:spcBef>
                <a:spcPts val="600"/>
              </a:spcBef>
              <a:spcAft>
                <a:spcPts val="600"/>
              </a:spcAft>
              <a:buSzPts val="2400"/>
              <a:buChar char="■"/>
              <a:defRPr/>
            </a:lvl9pPr>
          </a:lstStyle>
          <a:p>
            <a:endParaRPr/>
          </a:p>
        </p:txBody>
      </p:sp>
      <p:sp>
        <p:nvSpPr>
          <p:cNvPr id="69" name="Google Shape;69;p5"/>
          <p:cNvSpPr txBox="1">
            <a:spLocks noGrp="1"/>
          </p:cNvSpPr>
          <p:nvPr>
            <p:ph type="sldNum" idx="12"/>
          </p:nvPr>
        </p:nvSpPr>
        <p:spPr>
          <a:xfrm>
            <a:off x="228600" y="4718604"/>
            <a:ext cx="369900" cy="2511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3 columns">
  <p:cSld name="TITLE_AND_TWO_COLUMNS_1">
    <p:spTree>
      <p:nvGrpSpPr>
        <p:cNvPr id="1" name="Shape 99"/>
        <p:cNvGrpSpPr/>
        <p:nvPr/>
      </p:nvGrpSpPr>
      <p:grpSpPr>
        <a:xfrm>
          <a:off x="0" y="0"/>
          <a:ext cx="0" cy="0"/>
          <a:chOff x="0" y="0"/>
          <a:chExt cx="0" cy="0"/>
        </a:xfrm>
      </p:grpSpPr>
      <p:grpSp>
        <p:nvGrpSpPr>
          <p:cNvPr id="100" name="Google Shape;100;p8"/>
          <p:cNvGrpSpPr/>
          <p:nvPr/>
        </p:nvGrpSpPr>
        <p:grpSpPr>
          <a:xfrm>
            <a:off x="598623" y="0"/>
            <a:ext cx="2486310" cy="5143500"/>
            <a:chOff x="1511923" y="0"/>
            <a:chExt cx="2486310" cy="5143500"/>
          </a:xfrm>
        </p:grpSpPr>
        <p:sp>
          <p:nvSpPr>
            <p:cNvPr id="101" name="Google Shape;101;p8"/>
            <p:cNvSpPr/>
            <p:nvPr/>
          </p:nvSpPr>
          <p:spPr>
            <a:xfrm flipH="1">
              <a:off x="1894634"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2" name="Google Shape;102;p8"/>
            <p:cNvSpPr/>
            <p:nvPr/>
          </p:nvSpPr>
          <p:spPr>
            <a:xfrm flipH="1">
              <a:off x="1511923" y="0"/>
              <a:ext cx="2103600" cy="5143500"/>
            </a:xfrm>
            <a:prstGeom prst="parallelogram">
              <a:avLst>
                <a:gd name="adj" fmla="val 46349"/>
              </a:avLst>
            </a:prstGeom>
            <a:gradFill>
              <a:gsLst>
                <a:gs pos="0">
                  <a:schemeClr val="lt1"/>
                </a:gs>
                <a:gs pos="47000">
                  <a:schemeClr val="lt2"/>
                </a:gs>
                <a:gs pos="100000">
                  <a:schemeClr val="lt2"/>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03" name="Google Shape;103;p8"/>
          <p:cNvGrpSpPr/>
          <p:nvPr/>
        </p:nvGrpSpPr>
        <p:grpSpPr>
          <a:xfrm>
            <a:off x="376173" y="0"/>
            <a:ext cx="2326044" cy="5143500"/>
            <a:chOff x="1060873" y="0"/>
            <a:chExt cx="2326044" cy="5143500"/>
          </a:xfrm>
        </p:grpSpPr>
        <p:sp>
          <p:nvSpPr>
            <p:cNvPr id="104" name="Google Shape;104;p8"/>
            <p:cNvSpPr/>
            <p:nvPr/>
          </p:nvSpPr>
          <p:spPr>
            <a:xfrm>
              <a:off x="1283317"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5" name="Google Shape;105;p8"/>
            <p:cNvSpPr/>
            <p:nvPr/>
          </p:nvSpPr>
          <p:spPr>
            <a:xfrm>
              <a:off x="1060873" y="0"/>
              <a:ext cx="2103600" cy="5143500"/>
            </a:xfrm>
            <a:prstGeom prst="parallelogram">
              <a:avLst>
                <a:gd name="adj" fmla="val 46349"/>
              </a:avLst>
            </a:prstGeom>
            <a:gradFill>
              <a:gsLst>
                <a:gs pos="0">
                  <a:schemeClr val="lt1"/>
                </a:gs>
                <a:gs pos="47000">
                  <a:schemeClr val="lt2"/>
                </a:gs>
                <a:gs pos="100000">
                  <a:schemeClr val="lt2"/>
                </a:gs>
              </a:gsLst>
              <a:lin ang="5400012" scaled="0"/>
            </a:gradFill>
            <a:ln>
              <a:noFill/>
            </a:ln>
            <a:effectLst>
              <a:outerShdw blurRad="214313"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06" name="Google Shape;106;p8"/>
          <p:cNvGrpSpPr/>
          <p:nvPr/>
        </p:nvGrpSpPr>
        <p:grpSpPr>
          <a:xfrm>
            <a:off x="0" y="0"/>
            <a:ext cx="2305717" cy="5144925"/>
            <a:chOff x="456100" y="0"/>
            <a:chExt cx="2305717" cy="5144925"/>
          </a:xfrm>
        </p:grpSpPr>
        <p:sp>
          <p:nvSpPr>
            <p:cNvPr id="107" name="Google Shape;107;p8"/>
            <p:cNvSpPr/>
            <p:nvPr/>
          </p:nvSpPr>
          <p:spPr>
            <a:xfrm flipH="1">
              <a:off x="658217"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8" name="Google Shape;108;p8"/>
            <p:cNvSpPr/>
            <p:nvPr/>
          </p:nvSpPr>
          <p:spPr>
            <a:xfrm>
              <a:off x="456100" y="0"/>
              <a:ext cx="2035600" cy="5144925"/>
            </a:xfrm>
            <a:custGeom>
              <a:avLst/>
              <a:gdLst/>
              <a:ahLst/>
              <a:cxnLst/>
              <a:rect l="l" t="t" r="r" b="b"/>
              <a:pathLst>
                <a:path w="81424" h="205797" extrusionOk="0">
                  <a:moveTo>
                    <a:pt x="72" y="0"/>
                  </a:moveTo>
                  <a:lnTo>
                    <a:pt x="0" y="205797"/>
                  </a:lnTo>
                  <a:lnTo>
                    <a:pt x="81424" y="205794"/>
                  </a:lnTo>
                  <a:lnTo>
                    <a:pt x="41929" y="0"/>
                  </a:lnTo>
                  <a:close/>
                </a:path>
              </a:pathLst>
            </a:custGeom>
            <a:gradFill>
              <a:gsLst>
                <a:gs pos="0">
                  <a:schemeClr val="accent1"/>
                </a:gs>
                <a:gs pos="37000">
                  <a:schemeClr val="accent1"/>
                </a:gs>
                <a:gs pos="100000">
                  <a:schemeClr val="accent2"/>
                </a:gs>
              </a:gsLst>
              <a:lin ang="5400012" scaled="0"/>
            </a:gradFill>
            <a:ln>
              <a:noFill/>
            </a:ln>
            <a:effectLst>
              <a:outerShdw blurRad="314325" algn="bl" rotWithShape="0">
                <a:schemeClr val="dk1">
                  <a:alpha val="50000"/>
                </a:schemeClr>
              </a:outerShdw>
            </a:effectLst>
          </p:spPr>
        </p:sp>
      </p:grpSp>
      <p:grpSp>
        <p:nvGrpSpPr>
          <p:cNvPr id="109" name="Google Shape;109;p8"/>
          <p:cNvGrpSpPr/>
          <p:nvPr/>
        </p:nvGrpSpPr>
        <p:grpSpPr>
          <a:xfrm>
            <a:off x="0" y="0"/>
            <a:ext cx="2132442" cy="5145275"/>
            <a:chOff x="227500" y="0"/>
            <a:chExt cx="2132442" cy="5145275"/>
          </a:xfrm>
        </p:grpSpPr>
        <p:sp>
          <p:nvSpPr>
            <p:cNvPr id="110" name="Google Shape;110;p8"/>
            <p:cNvSpPr/>
            <p:nvPr/>
          </p:nvSpPr>
          <p:spPr>
            <a:xfrm>
              <a:off x="256342"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1" name="Google Shape;111;p8"/>
            <p:cNvSpPr/>
            <p:nvPr/>
          </p:nvSpPr>
          <p:spPr>
            <a:xfrm>
              <a:off x="227500" y="0"/>
              <a:ext cx="1825925" cy="5145275"/>
            </a:xfrm>
            <a:custGeom>
              <a:avLst/>
              <a:gdLst/>
              <a:ahLst/>
              <a:cxnLst/>
              <a:rect l="l" t="t" r="r" b="b"/>
              <a:pathLst>
                <a:path w="73037" h="205811" extrusionOk="0">
                  <a:moveTo>
                    <a:pt x="0" y="205797"/>
                  </a:moveTo>
                  <a:lnTo>
                    <a:pt x="44" y="0"/>
                  </a:lnTo>
                  <a:lnTo>
                    <a:pt x="73037" y="0"/>
                  </a:lnTo>
                  <a:lnTo>
                    <a:pt x="33572" y="205811"/>
                  </a:lnTo>
                  <a:close/>
                </a:path>
              </a:pathLst>
            </a:custGeom>
            <a:gradFill>
              <a:gsLst>
                <a:gs pos="0">
                  <a:schemeClr val="accent1"/>
                </a:gs>
                <a:gs pos="50000">
                  <a:schemeClr val="accent1"/>
                </a:gs>
                <a:gs pos="100000">
                  <a:schemeClr val="accent2"/>
                </a:gs>
              </a:gsLst>
              <a:lin ang="16200038" scaled="0"/>
            </a:gradFill>
            <a:ln>
              <a:noFill/>
            </a:ln>
            <a:effectLst>
              <a:outerShdw blurRad="314325" algn="bl" rotWithShape="0">
                <a:schemeClr val="accent6">
                  <a:alpha val="50000"/>
                </a:schemeClr>
              </a:outerShdw>
            </a:effectLst>
          </p:spPr>
        </p:sp>
      </p:grpSp>
      <p:sp>
        <p:nvSpPr>
          <p:cNvPr id="112" name="Google Shape;112;p8"/>
          <p:cNvSpPr txBox="1">
            <a:spLocks noGrp="1"/>
          </p:cNvSpPr>
          <p:nvPr>
            <p:ph type="title"/>
          </p:nvPr>
        </p:nvSpPr>
        <p:spPr>
          <a:xfrm>
            <a:off x="2976900" y="836000"/>
            <a:ext cx="5464200" cy="396300"/>
          </a:xfrm>
          <a:prstGeom prst="rect">
            <a:avLst/>
          </a:prstGeom>
        </p:spPr>
        <p:txBody>
          <a:bodyPr spcFirstLastPara="1" wrap="square" lIns="0" tIns="0" rIns="0" bIns="0" anchor="b"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13" name="Google Shape;113;p8"/>
          <p:cNvSpPr txBox="1">
            <a:spLocks noGrp="1"/>
          </p:cNvSpPr>
          <p:nvPr>
            <p:ph type="body" idx="1"/>
          </p:nvPr>
        </p:nvSpPr>
        <p:spPr>
          <a:xfrm>
            <a:off x="2976900" y="1506350"/>
            <a:ext cx="1702200" cy="2917800"/>
          </a:xfrm>
          <a:prstGeom prst="rect">
            <a:avLst/>
          </a:prstGeom>
        </p:spPr>
        <p:txBody>
          <a:bodyPr spcFirstLastPara="1" wrap="square" lIns="0" tIns="0" rIns="0" bIns="0" anchor="t" anchorCtr="0">
            <a:noAutofit/>
          </a:bodyPr>
          <a:lstStyle>
            <a:lvl1pPr marL="457200" lvl="0" indent="-336550" rtl="0">
              <a:spcBef>
                <a:spcPts val="0"/>
              </a:spcBef>
              <a:spcAft>
                <a:spcPts val="0"/>
              </a:spcAft>
              <a:buSzPts val="1700"/>
              <a:buChar char="▸"/>
              <a:defRPr sz="1700"/>
            </a:lvl1pPr>
            <a:lvl2pPr marL="914400" lvl="1" indent="-336550" rtl="0">
              <a:spcBef>
                <a:spcPts val="600"/>
              </a:spcBef>
              <a:spcAft>
                <a:spcPts val="0"/>
              </a:spcAft>
              <a:buSzPts val="1700"/>
              <a:buChar char="▹"/>
              <a:defRPr sz="1700"/>
            </a:lvl2pPr>
            <a:lvl3pPr marL="1371600" lvl="2" indent="-336550" rtl="0">
              <a:spcBef>
                <a:spcPts val="600"/>
              </a:spcBef>
              <a:spcAft>
                <a:spcPts val="0"/>
              </a:spcAft>
              <a:buSzPts val="1700"/>
              <a:buChar char="■"/>
              <a:defRPr sz="1700"/>
            </a:lvl3pPr>
            <a:lvl4pPr marL="1828800" lvl="3" indent="-336550" rtl="0">
              <a:spcBef>
                <a:spcPts val="600"/>
              </a:spcBef>
              <a:spcAft>
                <a:spcPts val="0"/>
              </a:spcAft>
              <a:buSzPts val="1700"/>
              <a:buChar char="●"/>
              <a:defRPr sz="1700"/>
            </a:lvl4pPr>
            <a:lvl5pPr marL="2286000" lvl="4" indent="-336550" rtl="0">
              <a:spcBef>
                <a:spcPts val="600"/>
              </a:spcBef>
              <a:spcAft>
                <a:spcPts val="0"/>
              </a:spcAft>
              <a:buSzPts val="1700"/>
              <a:buChar char="○"/>
              <a:defRPr sz="1700"/>
            </a:lvl5pPr>
            <a:lvl6pPr marL="2743200" lvl="5" indent="-336550" rtl="0">
              <a:spcBef>
                <a:spcPts val="600"/>
              </a:spcBef>
              <a:spcAft>
                <a:spcPts val="0"/>
              </a:spcAft>
              <a:buSzPts val="1700"/>
              <a:buChar char="■"/>
              <a:defRPr sz="1700"/>
            </a:lvl6pPr>
            <a:lvl7pPr marL="3200400" lvl="6" indent="-336550" rtl="0">
              <a:spcBef>
                <a:spcPts val="600"/>
              </a:spcBef>
              <a:spcAft>
                <a:spcPts val="0"/>
              </a:spcAft>
              <a:buSzPts val="1700"/>
              <a:buChar char="●"/>
              <a:defRPr sz="1700"/>
            </a:lvl7pPr>
            <a:lvl8pPr marL="3657600" lvl="7" indent="-336550" rtl="0">
              <a:spcBef>
                <a:spcPts val="600"/>
              </a:spcBef>
              <a:spcAft>
                <a:spcPts val="0"/>
              </a:spcAft>
              <a:buSzPts val="1700"/>
              <a:buChar char="○"/>
              <a:defRPr sz="1700"/>
            </a:lvl8pPr>
            <a:lvl9pPr marL="4114800" lvl="8" indent="-336550" rtl="0">
              <a:spcBef>
                <a:spcPts val="600"/>
              </a:spcBef>
              <a:spcAft>
                <a:spcPts val="600"/>
              </a:spcAft>
              <a:buSzPts val="1700"/>
              <a:buChar char="■"/>
              <a:defRPr sz="1700"/>
            </a:lvl9pPr>
          </a:lstStyle>
          <a:p>
            <a:endParaRPr/>
          </a:p>
        </p:txBody>
      </p:sp>
      <p:sp>
        <p:nvSpPr>
          <p:cNvPr id="114" name="Google Shape;114;p8"/>
          <p:cNvSpPr txBox="1">
            <a:spLocks noGrp="1"/>
          </p:cNvSpPr>
          <p:nvPr>
            <p:ph type="body" idx="2"/>
          </p:nvPr>
        </p:nvSpPr>
        <p:spPr>
          <a:xfrm>
            <a:off x="4857876" y="1506350"/>
            <a:ext cx="1702200" cy="2917800"/>
          </a:xfrm>
          <a:prstGeom prst="rect">
            <a:avLst/>
          </a:prstGeom>
        </p:spPr>
        <p:txBody>
          <a:bodyPr spcFirstLastPara="1" wrap="square" lIns="0" tIns="0" rIns="0" bIns="0" anchor="t" anchorCtr="0">
            <a:noAutofit/>
          </a:bodyPr>
          <a:lstStyle>
            <a:lvl1pPr marL="457200" lvl="0" indent="-336550" rtl="0">
              <a:spcBef>
                <a:spcPts val="0"/>
              </a:spcBef>
              <a:spcAft>
                <a:spcPts val="0"/>
              </a:spcAft>
              <a:buSzPts val="1700"/>
              <a:buChar char="▸"/>
              <a:defRPr sz="1700"/>
            </a:lvl1pPr>
            <a:lvl2pPr marL="914400" lvl="1" indent="-336550" rtl="0">
              <a:spcBef>
                <a:spcPts val="600"/>
              </a:spcBef>
              <a:spcAft>
                <a:spcPts val="0"/>
              </a:spcAft>
              <a:buSzPts val="1700"/>
              <a:buChar char="▹"/>
              <a:defRPr sz="1700"/>
            </a:lvl2pPr>
            <a:lvl3pPr marL="1371600" lvl="2" indent="-336550" rtl="0">
              <a:spcBef>
                <a:spcPts val="600"/>
              </a:spcBef>
              <a:spcAft>
                <a:spcPts val="0"/>
              </a:spcAft>
              <a:buSzPts val="1700"/>
              <a:buChar char="■"/>
              <a:defRPr sz="1700"/>
            </a:lvl3pPr>
            <a:lvl4pPr marL="1828800" lvl="3" indent="-336550" rtl="0">
              <a:spcBef>
                <a:spcPts val="600"/>
              </a:spcBef>
              <a:spcAft>
                <a:spcPts val="0"/>
              </a:spcAft>
              <a:buSzPts val="1700"/>
              <a:buChar char="●"/>
              <a:defRPr sz="1700"/>
            </a:lvl4pPr>
            <a:lvl5pPr marL="2286000" lvl="4" indent="-336550" rtl="0">
              <a:spcBef>
                <a:spcPts val="600"/>
              </a:spcBef>
              <a:spcAft>
                <a:spcPts val="0"/>
              </a:spcAft>
              <a:buSzPts val="1700"/>
              <a:buChar char="○"/>
              <a:defRPr sz="1700"/>
            </a:lvl5pPr>
            <a:lvl6pPr marL="2743200" lvl="5" indent="-336550" rtl="0">
              <a:spcBef>
                <a:spcPts val="600"/>
              </a:spcBef>
              <a:spcAft>
                <a:spcPts val="0"/>
              </a:spcAft>
              <a:buSzPts val="1700"/>
              <a:buChar char="■"/>
              <a:defRPr sz="1700"/>
            </a:lvl6pPr>
            <a:lvl7pPr marL="3200400" lvl="6" indent="-336550" rtl="0">
              <a:spcBef>
                <a:spcPts val="600"/>
              </a:spcBef>
              <a:spcAft>
                <a:spcPts val="0"/>
              </a:spcAft>
              <a:buSzPts val="1700"/>
              <a:buChar char="●"/>
              <a:defRPr sz="1700"/>
            </a:lvl7pPr>
            <a:lvl8pPr marL="3657600" lvl="7" indent="-336550" rtl="0">
              <a:spcBef>
                <a:spcPts val="600"/>
              </a:spcBef>
              <a:spcAft>
                <a:spcPts val="0"/>
              </a:spcAft>
              <a:buSzPts val="1700"/>
              <a:buChar char="○"/>
              <a:defRPr sz="1700"/>
            </a:lvl8pPr>
            <a:lvl9pPr marL="4114800" lvl="8" indent="-336550" rtl="0">
              <a:spcBef>
                <a:spcPts val="600"/>
              </a:spcBef>
              <a:spcAft>
                <a:spcPts val="600"/>
              </a:spcAft>
              <a:buSzPts val="1700"/>
              <a:buChar char="■"/>
              <a:defRPr sz="1700"/>
            </a:lvl9pPr>
          </a:lstStyle>
          <a:p>
            <a:endParaRPr/>
          </a:p>
        </p:txBody>
      </p:sp>
      <p:sp>
        <p:nvSpPr>
          <p:cNvPr id="115" name="Google Shape;115;p8"/>
          <p:cNvSpPr txBox="1">
            <a:spLocks noGrp="1"/>
          </p:cNvSpPr>
          <p:nvPr>
            <p:ph type="body" idx="3"/>
          </p:nvPr>
        </p:nvSpPr>
        <p:spPr>
          <a:xfrm>
            <a:off x="6738851" y="1506350"/>
            <a:ext cx="1702200" cy="2917800"/>
          </a:xfrm>
          <a:prstGeom prst="rect">
            <a:avLst/>
          </a:prstGeom>
        </p:spPr>
        <p:txBody>
          <a:bodyPr spcFirstLastPara="1" wrap="square" lIns="0" tIns="0" rIns="0" bIns="0" anchor="t" anchorCtr="0">
            <a:noAutofit/>
          </a:bodyPr>
          <a:lstStyle>
            <a:lvl1pPr marL="457200" lvl="0" indent="-336550" rtl="0">
              <a:spcBef>
                <a:spcPts val="0"/>
              </a:spcBef>
              <a:spcAft>
                <a:spcPts val="0"/>
              </a:spcAft>
              <a:buSzPts val="1700"/>
              <a:buChar char="▸"/>
              <a:defRPr sz="1700"/>
            </a:lvl1pPr>
            <a:lvl2pPr marL="914400" lvl="1" indent="-336550" rtl="0">
              <a:spcBef>
                <a:spcPts val="600"/>
              </a:spcBef>
              <a:spcAft>
                <a:spcPts val="0"/>
              </a:spcAft>
              <a:buSzPts val="1700"/>
              <a:buChar char="▹"/>
              <a:defRPr sz="1700"/>
            </a:lvl2pPr>
            <a:lvl3pPr marL="1371600" lvl="2" indent="-336550" rtl="0">
              <a:spcBef>
                <a:spcPts val="600"/>
              </a:spcBef>
              <a:spcAft>
                <a:spcPts val="0"/>
              </a:spcAft>
              <a:buSzPts val="1700"/>
              <a:buChar char="■"/>
              <a:defRPr sz="1700"/>
            </a:lvl3pPr>
            <a:lvl4pPr marL="1828800" lvl="3" indent="-336550" rtl="0">
              <a:spcBef>
                <a:spcPts val="600"/>
              </a:spcBef>
              <a:spcAft>
                <a:spcPts val="0"/>
              </a:spcAft>
              <a:buSzPts val="1700"/>
              <a:buChar char="●"/>
              <a:defRPr sz="1700"/>
            </a:lvl4pPr>
            <a:lvl5pPr marL="2286000" lvl="4" indent="-336550" rtl="0">
              <a:spcBef>
                <a:spcPts val="600"/>
              </a:spcBef>
              <a:spcAft>
                <a:spcPts val="0"/>
              </a:spcAft>
              <a:buSzPts val="1700"/>
              <a:buChar char="○"/>
              <a:defRPr sz="1700"/>
            </a:lvl5pPr>
            <a:lvl6pPr marL="2743200" lvl="5" indent="-336550" rtl="0">
              <a:spcBef>
                <a:spcPts val="600"/>
              </a:spcBef>
              <a:spcAft>
                <a:spcPts val="0"/>
              </a:spcAft>
              <a:buSzPts val="1700"/>
              <a:buChar char="■"/>
              <a:defRPr sz="1700"/>
            </a:lvl6pPr>
            <a:lvl7pPr marL="3200400" lvl="6" indent="-336550" rtl="0">
              <a:spcBef>
                <a:spcPts val="600"/>
              </a:spcBef>
              <a:spcAft>
                <a:spcPts val="0"/>
              </a:spcAft>
              <a:buSzPts val="1700"/>
              <a:buChar char="●"/>
              <a:defRPr sz="1700"/>
            </a:lvl7pPr>
            <a:lvl8pPr marL="3657600" lvl="7" indent="-336550" rtl="0">
              <a:spcBef>
                <a:spcPts val="600"/>
              </a:spcBef>
              <a:spcAft>
                <a:spcPts val="0"/>
              </a:spcAft>
              <a:buSzPts val="1700"/>
              <a:buChar char="○"/>
              <a:defRPr sz="1700"/>
            </a:lvl8pPr>
            <a:lvl9pPr marL="4114800" lvl="8" indent="-336550" rtl="0">
              <a:spcBef>
                <a:spcPts val="600"/>
              </a:spcBef>
              <a:spcAft>
                <a:spcPts val="600"/>
              </a:spcAft>
              <a:buSzPts val="1700"/>
              <a:buChar char="■"/>
              <a:defRPr sz="1700"/>
            </a:lvl9pPr>
          </a:lstStyle>
          <a:p>
            <a:endParaRPr/>
          </a:p>
        </p:txBody>
      </p:sp>
      <p:sp>
        <p:nvSpPr>
          <p:cNvPr id="116" name="Google Shape;116;p8"/>
          <p:cNvSpPr txBox="1">
            <a:spLocks noGrp="1"/>
          </p:cNvSpPr>
          <p:nvPr>
            <p:ph type="sldNum" idx="12"/>
          </p:nvPr>
        </p:nvSpPr>
        <p:spPr>
          <a:xfrm>
            <a:off x="228600" y="4718604"/>
            <a:ext cx="369900" cy="2511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17"/>
        <p:cNvGrpSpPr/>
        <p:nvPr/>
      </p:nvGrpSpPr>
      <p:grpSpPr>
        <a:xfrm>
          <a:off x="0" y="0"/>
          <a:ext cx="0" cy="0"/>
          <a:chOff x="0" y="0"/>
          <a:chExt cx="0" cy="0"/>
        </a:xfrm>
      </p:grpSpPr>
      <p:grpSp>
        <p:nvGrpSpPr>
          <p:cNvPr id="118" name="Google Shape;118;p9"/>
          <p:cNvGrpSpPr/>
          <p:nvPr/>
        </p:nvGrpSpPr>
        <p:grpSpPr>
          <a:xfrm>
            <a:off x="598623" y="0"/>
            <a:ext cx="2486310" cy="5143500"/>
            <a:chOff x="1511923" y="0"/>
            <a:chExt cx="2486310" cy="5143500"/>
          </a:xfrm>
        </p:grpSpPr>
        <p:sp>
          <p:nvSpPr>
            <p:cNvPr id="119" name="Google Shape;119;p9"/>
            <p:cNvSpPr/>
            <p:nvPr/>
          </p:nvSpPr>
          <p:spPr>
            <a:xfrm flipH="1">
              <a:off x="1894634"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0" name="Google Shape;120;p9"/>
            <p:cNvSpPr/>
            <p:nvPr/>
          </p:nvSpPr>
          <p:spPr>
            <a:xfrm flipH="1">
              <a:off x="1511923" y="0"/>
              <a:ext cx="2103600" cy="5143500"/>
            </a:xfrm>
            <a:prstGeom prst="parallelogram">
              <a:avLst>
                <a:gd name="adj" fmla="val 46349"/>
              </a:avLst>
            </a:prstGeom>
            <a:gradFill>
              <a:gsLst>
                <a:gs pos="0">
                  <a:schemeClr val="lt1"/>
                </a:gs>
                <a:gs pos="47000">
                  <a:schemeClr val="lt2"/>
                </a:gs>
                <a:gs pos="100000">
                  <a:schemeClr val="lt2"/>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21" name="Google Shape;121;p9"/>
          <p:cNvGrpSpPr/>
          <p:nvPr/>
        </p:nvGrpSpPr>
        <p:grpSpPr>
          <a:xfrm>
            <a:off x="376173" y="0"/>
            <a:ext cx="2326044" cy="5143500"/>
            <a:chOff x="1060873" y="0"/>
            <a:chExt cx="2326044" cy="5143500"/>
          </a:xfrm>
        </p:grpSpPr>
        <p:sp>
          <p:nvSpPr>
            <p:cNvPr id="122" name="Google Shape;122;p9"/>
            <p:cNvSpPr/>
            <p:nvPr/>
          </p:nvSpPr>
          <p:spPr>
            <a:xfrm>
              <a:off x="1283317"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3" name="Google Shape;123;p9"/>
            <p:cNvSpPr/>
            <p:nvPr/>
          </p:nvSpPr>
          <p:spPr>
            <a:xfrm>
              <a:off x="1060873" y="0"/>
              <a:ext cx="2103600" cy="5143500"/>
            </a:xfrm>
            <a:prstGeom prst="parallelogram">
              <a:avLst>
                <a:gd name="adj" fmla="val 46349"/>
              </a:avLst>
            </a:prstGeom>
            <a:gradFill>
              <a:gsLst>
                <a:gs pos="0">
                  <a:schemeClr val="lt1"/>
                </a:gs>
                <a:gs pos="47000">
                  <a:schemeClr val="lt2"/>
                </a:gs>
                <a:gs pos="100000">
                  <a:schemeClr val="lt2"/>
                </a:gs>
              </a:gsLst>
              <a:lin ang="5400012" scaled="0"/>
            </a:gradFill>
            <a:ln>
              <a:noFill/>
            </a:ln>
            <a:effectLst>
              <a:outerShdw blurRad="214313"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24" name="Google Shape;124;p9"/>
          <p:cNvGrpSpPr/>
          <p:nvPr/>
        </p:nvGrpSpPr>
        <p:grpSpPr>
          <a:xfrm>
            <a:off x="0" y="0"/>
            <a:ext cx="2305717" cy="5144925"/>
            <a:chOff x="456100" y="0"/>
            <a:chExt cx="2305717" cy="5144925"/>
          </a:xfrm>
        </p:grpSpPr>
        <p:sp>
          <p:nvSpPr>
            <p:cNvPr id="125" name="Google Shape;125;p9"/>
            <p:cNvSpPr/>
            <p:nvPr/>
          </p:nvSpPr>
          <p:spPr>
            <a:xfrm flipH="1">
              <a:off x="658217"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6" name="Google Shape;126;p9"/>
            <p:cNvSpPr/>
            <p:nvPr/>
          </p:nvSpPr>
          <p:spPr>
            <a:xfrm>
              <a:off x="456100" y="0"/>
              <a:ext cx="2035600" cy="5144925"/>
            </a:xfrm>
            <a:custGeom>
              <a:avLst/>
              <a:gdLst/>
              <a:ahLst/>
              <a:cxnLst/>
              <a:rect l="l" t="t" r="r" b="b"/>
              <a:pathLst>
                <a:path w="81424" h="205797" extrusionOk="0">
                  <a:moveTo>
                    <a:pt x="72" y="0"/>
                  </a:moveTo>
                  <a:lnTo>
                    <a:pt x="0" y="205797"/>
                  </a:lnTo>
                  <a:lnTo>
                    <a:pt x="81424" y="205794"/>
                  </a:lnTo>
                  <a:lnTo>
                    <a:pt x="41929" y="0"/>
                  </a:lnTo>
                  <a:close/>
                </a:path>
              </a:pathLst>
            </a:custGeom>
            <a:gradFill>
              <a:gsLst>
                <a:gs pos="0">
                  <a:schemeClr val="accent1"/>
                </a:gs>
                <a:gs pos="37000">
                  <a:schemeClr val="accent1"/>
                </a:gs>
                <a:gs pos="100000">
                  <a:schemeClr val="accent2"/>
                </a:gs>
              </a:gsLst>
              <a:lin ang="5400012" scaled="0"/>
            </a:gradFill>
            <a:ln>
              <a:noFill/>
            </a:ln>
            <a:effectLst>
              <a:outerShdw blurRad="314325" algn="bl" rotWithShape="0">
                <a:schemeClr val="dk1">
                  <a:alpha val="50000"/>
                </a:schemeClr>
              </a:outerShdw>
            </a:effectLst>
          </p:spPr>
        </p:sp>
      </p:grpSp>
      <p:grpSp>
        <p:nvGrpSpPr>
          <p:cNvPr id="127" name="Google Shape;127;p9"/>
          <p:cNvGrpSpPr/>
          <p:nvPr/>
        </p:nvGrpSpPr>
        <p:grpSpPr>
          <a:xfrm>
            <a:off x="0" y="0"/>
            <a:ext cx="2132442" cy="5145275"/>
            <a:chOff x="227500" y="0"/>
            <a:chExt cx="2132442" cy="5145275"/>
          </a:xfrm>
        </p:grpSpPr>
        <p:sp>
          <p:nvSpPr>
            <p:cNvPr id="128" name="Google Shape;128;p9"/>
            <p:cNvSpPr/>
            <p:nvPr/>
          </p:nvSpPr>
          <p:spPr>
            <a:xfrm>
              <a:off x="256342"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9" name="Google Shape;129;p9"/>
            <p:cNvSpPr/>
            <p:nvPr/>
          </p:nvSpPr>
          <p:spPr>
            <a:xfrm>
              <a:off x="227500" y="0"/>
              <a:ext cx="1825925" cy="5145275"/>
            </a:xfrm>
            <a:custGeom>
              <a:avLst/>
              <a:gdLst/>
              <a:ahLst/>
              <a:cxnLst/>
              <a:rect l="l" t="t" r="r" b="b"/>
              <a:pathLst>
                <a:path w="73037" h="205811" extrusionOk="0">
                  <a:moveTo>
                    <a:pt x="0" y="205797"/>
                  </a:moveTo>
                  <a:lnTo>
                    <a:pt x="44" y="0"/>
                  </a:lnTo>
                  <a:lnTo>
                    <a:pt x="73037" y="0"/>
                  </a:lnTo>
                  <a:lnTo>
                    <a:pt x="33572" y="205811"/>
                  </a:lnTo>
                  <a:close/>
                </a:path>
              </a:pathLst>
            </a:custGeom>
            <a:gradFill>
              <a:gsLst>
                <a:gs pos="0">
                  <a:schemeClr val="accent1"/>
                </a:gs>
                <a:gs pos="50000">
                  <a:schemeClr val="accent1"/>
                </a:gs>
                <a:gs pos="100000">
                  <a:schemeClr val="accent2"/>
                </a:gs>
              </a:gsLst>
              <a:lin ang="16200038" scaled="0"/>
            </a:gradFill>
            <a:ln>
              <a:noFill/>
            </a:ln>
            <a:effectLst>
              <a:outerShdw blurRad="314325" algn="bl" rotWithShape="0">
                <a:schemeClr val="accent6">
                  <a:alpha val="50000"/>
                </a:schemeClr>
              </a:outerShdw>
            </a:effectLst>
          </p:spPr>
        </p:sp>
      </p:grpSp>
      <p:sp>
        <p:nvSpPr>
          <p:cNvPr id="130" name="Google Shape;130;p9"/>
          <p:cNvSpPr txBox="1">
            <a:spLocks noGrp="1"/>
          </p:cNvSpPr>
          <p:nvPr>
            <p:ph type="title"/>
          </p:nvPr>
        </p:nvSpPr>
        <p:spPr>
          <a:xfrm>
            <a:off x="2976900" y="836000"/>
            <a:ext cx="5464200" cy="396300"/>
          </a:xfrm>
          <a:prstGeom prst="rect">
            <a:avLst/>
          </a:prstGeom>
        </p:spPr>
        <p:txBody>
          <a:bodyPr spcFirstLastPara="1" wrap="square" lIns="0" tIns="0" rIns="0" bIns="0" anchor="b"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31" name="Google Shape;131;p9"/>
          <p:cNvSpPr txBox="1">
            <a:spLocks noGrp="1"/>
          </p:cNvSpPr>
          <p:nvPr>
            <p:ph type="sldNum" idx="12"/>
          </p:nvPr>
        </p:nvSpPr>
        <p:spPr>
          <a:xfrm>
            <a:off x="228600" y="4718604"/>
            <a:ext cx="369900" cy="2511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dark">
  <p:cSld name="BLANK_1">
    <p:bg>
      <p:bgPr>
        <a:gradFill>
          <a:gsLst>
            <a:gs pos="0">
              <a:srgbClr val="5A667B"/>
            </a:gs>
            <a:gs pos="100000">
              <a:srgbClr val="26282D"/>
            </a:gs>
          </a:gsLst>
          <a:lin ang="10801400" scaled="0"/>
        </a:gradFill>
        <a:effectLst/>
      </p:bgPr>
    </p:bg>
    <p:spTree>
      <p:nvGrpSpPr>
        <p:cNvPr id="1" name="Shape 175"/>
        <p:cNvGrpSpPr/>
        <p:nvPr/>
      </p:nvGrpSpPr>
      <p:grpSpPr>
        <a:xfrm>
          <a:off x="0" y="0"/>
          <a:ext cx="0" cy="0"/>
          <a:chOff x="0" y="0"/>
          <a:chExt cx="0" cy="0"/>
        </a:xfrm>
      </p:grpSpPr>
      <p:grpSp>
        <p:nvGrpSpPr>
          <p:cNvPr id="176" name="Google Shape;176;p13"/>
          <p:cNvGrpSpPr/>
          <p:nvPr/>
        </p:nvGrpSpPr>
        <p:grpSpPr>
          <a:xfrm>
            <a:off x="598623" y="-887"/>
            <a:ext cx="2410110" cy="5143500"/>
            <a:chOff x="1511923" y="0"/>
            <a:chExt cx="2410110" cy="5143500"/>
          </a:xfrm>
        </p:grpSpPr>
        <p:sp>
          <p:nvSpPr>
            <p:cNvPr id="177" name="Google Shape;177;p13"/>
            <p:cNvSpPr/>
            <p:nvPr/>
          </p:nvSpPr>
          <p:spPr>
            <a:xfrm flipH="1">
              <a:off x="1818434" y="0"/>
              <a:ext cx="2103600" cy="5143500"/>
            </a:xfrm>
            <a:prstGeom prst="parallelogram">
              <a:avLst>
                <a:gd name="adj" fmla="val 75274"/>
              </a:avLst>
            </a:prstGeom>
            <a:gradFill>
              <a:gsLst>
                <a:gs pos="0">
                  <a:srgbClr val="000000"/>
                </a:gs>
                <a:gs pos="13000">
                  <a:srgbClr val="000000"/>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8" name="Google Shape;178;p13"/>
            <p:cNvSpPr/>
            <p:nvPr/>
          </p:nvSpPr>
          <p:spPr>
            <a:xfrm flipH="1">
              <a:off x="1511923" y="0"/>
              <a:ext cx="2103600" cy="5143500"/>
            </a:xfrm>
            <a:prstGeom prst="parallelogram">
              <a:avLst>
                <a:gd name="adj" fmla="val 46349"/>
              </a:avLst>
            </a:prstGeom>
            <a:gradFill>
              <a:gsLst>
                <a:gs pos="0">
                  <a:srgbClr val="5A667B"/>
                </a:gs>
                <a:gs pos="33000">
                  <a:srgbClr val="404754"/>
                </a:gs>
                <a:gs pos="100000">
                  <a:srgbClr val="26282D"/>
                </a:gs>
              </a:gsLst>
              <a:lin ang="1619866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79" name="Google Shape;179;p13"/>
          <p:cNvGrpSpPr/>
          <p:nvPr/>
        </p:nvGrpSpPr>
        <p:grpSpPr>
          <a:xfrm>
            <a:off x="376173" y="-887"/>
            <a:ext cx="2326044" cy="5143500"/>
            <a:chOff x="1060873" y="0"/>
            <a:chExt cx="2326044" cy="5143500"/>
          </a:xfrm>
        </p:grpSpPr>
        <p:sp>
          <p:nvSpPr>
            <p:cNvPr id="180" name="Google Shape;180;p13"/>
            <p:cNvSpPr/>
            <p:nvPr/>
          </p:nvSpPr>
          <p:spPr>
            <a:xfrm>
              <a:off x="1283317"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1" name="Google Shape;181;p13"/>
            <p:cNvSpPr/>
            <p:nvPr/>
          </p:nvSpPr>
          <p:spPr>
            <a:xfrm>
              <a:off x="1060873" y="0"/>
              <a:ext cx="2103600" cy="5143500"/>
            </a:xfrm>
            <a:prstGeom prst="parallelogram">
              <a:avLst>
                <a:gd name="adj" fmla="val 46349"/>
              </a:avLst>
            </a:prstGeom>
            <a:gradFill>
              <a:gsLst>
                <a:gs pos="0">
                  <a:srgbClr val="5A667B"/>
                </a:gs>
                <a:gs pos="100000">
                  <a:srgbClr val="26282D"/>
                </a:gs>
              </a:gsLst>
              <a:lin ang="5400012" scaled="0"/>
            </a:gradFill>
            <a:ln>
              <a:noFill/>
            </a:ln>
            <a:effectLst>
              <a:outerShdw blurRad="214313" algn="bl" rotWithShape="0">
                <a:srgbClr val="000000">
                  <a:alpha val="63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82" name="Google Shape;182;p13"/>
          <p:cNvGrpSpPr/>
          <p:nvPr/>
        </p:nvGrpSpPr>
        <p:grpSpPr>
          <a:xfrm>
            <a:off x="0" y="-887"/>
            <a:ext cx="2381917" cy="5144925"/>
            <a:chOff x="456100" y="0"/>
            <a:chExt cx="2381917" cy="5144925"/>
          </a:xfrm>
        </p:grpSpPr>
        <p:sp>
          <p:nvSpPr>
            <p:cNvPr id="183" name="Google Shape;183;p13"/>
            <p:cNvSpPr/>
            <p:nvPr/>
          </p:nvSpPr>
          <p:spPr>
            <a:xfrm flipH="1">
              <a:off x="734417" y="0"/>
              <a:ext cx="2103600" cy="5143500"/>
            </a:xfrm>
            <a:prstGeom prst="parallelogram">
              <a:avLst>
                <a:gd name="adj" fmla="val 75274"/>
              </a:avLst>
            </a:prstGeom>
            <a:gradFill>
              <a:gsLst>
                <a:gs pos="0">
                  <a:srgbClr val="000000"/>
                </a:gs>
                <a:gs pos="13000">
                  <a:srgbClr val="000000"/>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4" name="Google Shape;184;p13"/>
            <p:cNvSpPr/>
            <p:nvPr/>
          </p:nvSpPr>
          <p:spPr>
            <a:xfrm>
              <a:off x="456100" y="0"/>
              <a:ext cx="2035600" cy="5144925"/>
            </a:xfrm>
            <a:custGeom>
              <a:avLst/>
              <a:gdLst/>
              <a:ahLst/>
              <a:cxnLst/>
              <a:rect l="l" t="t" r="r" b="b"/>
              <a:pathLst>
                <a:path w="81424" h="205797" extrusionOk="0">
                  <a:moveTo>
                    <a:pt x="72" y="0"/>
                  </a:moveTo>
                  <a:lnTo>
                    <a:pt x="0" y="205797"/>
                  </a:lnTo>
                  <a:lnTo>
                    <a:pt x="81424" y="205794"/>
                  </a:lnTo>
                  <a:lnTo>
                    <a:pt x="41929" y="0"/>
                  </a:lnTo>
                  <a:close/>
                </a:path>
              </a:pathLst>
            </a:custGeom>
            <a:gradFill>
              <a:gsLst>
                <a:gs pos="0">
                  <a:schemeClr val="accent1"/>
                </a:gs>
                <a:gs pos="37000">
                  <a:schemeClr val="accent1"/>
                </a:gs>
                <a:gs pos="100000">
                  <a:schemeClr val="accent2"/>
                </a:gs>
              </a:gsLst>
              <a:lin ang="5400012" scaled="0"/>
            </a:gradFill>
            <a:ln>
              <a:noFill/>
            </a:ln>
            <a:effectLst>
              <a:outerShdw blurRad="314325" algn="bl" rotWithShape="0">
                <a:schemeClr val="dk1">
                  <a:alpha val="71000"/>
                </a:schemeClr>
              </a:outerShdw>
            </a:effectLst>
          </p:spPr>
        </p:sp>
      </p:grpSp>
      <p:grpSp>
        <p:nvGrpSpPr>
          <p:cNvPr id="185" name="Google Shape;185;p13"/>
          <p:cNvGrpSpPr/>
          <p:nvPr/>
        </p:nvGrpSpPr>
        <p:grpSpPr>
          <a:xfrm>
            <a:off x="0" y="-887"/>
            <a:ext cx="2132442" cy="5145275"/>
            <a:chOff x="227500" y="0"/>
            <a:chExt cx="2132442" cy="5145275"/>
          </a:xfrm>
        </p:grpSpPr>
        <p:sp>
          <p:nvSpPr>
            <p:cNvPr id="186" name="Google Shape;186;p13"/>
            <p:cNvSpPr/>
            <p:nvPr/>
          </p:nvSpPr>
          <p:spPr>
            <a:xfrm>
              <a:off x="256342"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7" name="Google Shape;187;p13"/>
            <p:cNvSpPr/>
            <p:nvPr/>
          </p:nvSpPr>
          <p:spPr>
            <a:xfrm>
              <a:off x="227500" y="0"/>
              <a:ext cx="1825925" cy="5145275"/>
            </a:xfrm>
            <a:custGeom>
              <a:avLst/>
              <a:gdLst/>
              <a:ahLst/>
              <a:cxnLst/>
              <a:rect l="l" t="t" r="r" b="b"/>
              <a:pathLst>
                <a:path w="73037" h="205811" extrusionOk="0">
                  <a:moveTo>
                    <a:pt x="0" y="205797"/>
                  </a:moveTo>
                  <a:lnTo>
                    <a:pt x="44" y="0"/>
                  </a:lnTo>
                  <a:lnTo>
                    <a:pt x="73037" y="0"/>
                  </a:lnTo>
                  <a:lnTo>
                    <a:pt x="33572" y="205811"/>
                  </a:lnTo>
                  <a:close/>
                </a:path>
              </a:pathLst>
            </a:custGeom>
            <a:gradFill>
              <a:gsLst>
                <a:gs pos="0">
                  <a:schemeClr val="accent1"/>
                </a:gs>
                <a:gs pos="50000">
                  <a:schemeClr val="accent1"/>
                </a:gs>
                <a:gs pos="100000">
                  <a:schemeClr val="accent2"/>
                </a:gs>
              </a:gsLst>
              <a:lin ang="16200038" scaled="0"/>
            </a:gradFill>
            <a:ln>
              <a:noFill/>
            </a:ln>
            <a:effectLst>
              <a:outerShdw blurRad="314325" algn="bl" rotWithShape="0">
                <a:schemeClr val="accent6">
                  <a:alpha val="50000"/>
                </a:schemeClr>
              </a:outerShdw>
            </a:effectLst>
          </p:spPr>
        </p:sp>
      </p:grpSp>
      <p:sp>
        <p:nvSpPr>
          <p:cNvPr id="188" name="Google Shape;188;p13"/>
          <p:cNvSpPr txBox="1">
            <a:spLocks noGrp="1"/>
          </p:cNvSpPr>
          <p:nvPr>
            <p:ph type="sldNum" idx="12"/>
          </p:nvPr>
        </p:nvSpPr>
        <p:spPr>
          <a:xfrm>
            <a:off x="228600" y="4718604"/>
            <a:ext cx="369900" cy="2511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
              <a:t>‹#›</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gradFill>
          <a:gsLst>
            <a:gs pos="0">
              <a:schemeClr val="lt1"/>
            </a:gs>
            <a:gs pos="50000">
              <a:schemeClr val="lt1"/>
            </a:gs>
            <a:gs pos="76000">
              <a:schemeClr val="lt2"/>
            </a:gs>
            <a:gs pos="100000">
              <a:schemeClr val="lt2"/>
            </a:gs>
          </a:gsLst>
          <a:lin ang="10800025" scaled="0"/>
        </a:gra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2976900" y="836000"/>
            <a:ext cx="5464200" cy="396300"/>
          </a:xfrm>
          <a:prstGeom prst="rect">
            <a:avLst/>
          </a:prstGeom>
          <a:noFill/>
          <a:ln>
            <a:noFill/>
          </a:ln>
        </p:spPr>
        <p:txBody>
          <a:bodyPr spcFirstLastPara="1" wrap="square" lIns="0" tIns="0" rIns="0" bIns="0" anchor="b" anchorCtr="0">
            <a:noAutofit/>
          </a:bodyPr>
          <a:lstStyle>
            <a:lvl1pPr lvl="0"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1pPr>
            <a:lvl2pPr lvl="1"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2pPr>
            <a:lvl3pPr lvl="2"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3pPr>
            <a:lvl4pPr lvl="3"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4pPr>
            <a:lvl5pPr lvl="4"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5pPr>
            <a:lvl6pPr lvl="5"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6pPr>
            <a:lvl7pPr lvl="6"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7pPr>
            <a:lvl8pPr lvl="7"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8pPr>
            <a:lvl9pPr lvl="8"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9pPr>
          </a:lstStyle>
          <a:p>
            <a:endParaRPr/>
          </a:p>
        </p:txBody>
      </p:sp>
      <p:sp>
        <p:nvSpPr>
          <p:cNvPr id="7" name="Google Shape;7;p1"/>
          <p:cNvSpPr txBox="1">
            <a:spLocks noGrp="1"/>
          </p:cNvSpPr>
          <p:nvPr>
            <p:ph type="body" idx="1"/>
          </p:nvPr>
        </p:nvSpPr>
        <p:spPr>
          <a:xfrm>
            <a:off x="2976900" y="1506350"/>
            <a:ext cx="5464200" cy="2858700"/>
          </a:xfrm>
          <a:prstGeom prst="rect">
            <a:avLst/>
          </a:prstGeom>
          <a:noFill/>
          <a:ln>
            <a:noFill/>
          </a:ln>
        </p:spPr>
        <p:txBody>
          <a:bodyPr spcFirstLastPara="1" wrap="square" lIns="0" tIns="0" rIns="0" bIns="0" anchor="t" anchorCtr="0">
            <a:noAutofit/>
          </a:bodyPr>
          <a:lstStyle>
            <a:lvl1pPr marL="457200" lvl="0" indent="-381000" rtl="0">
              <a:spcBef>
                <a:spcPts val="0"/>
              </a:spcBef>
              <a:spcAft>
                <a:spcPts val="0"/>
              </a:spcAft>
              <a:buClr>
                <a:schemeClr val="accent1"/>
              </a:buClr>
              <a:buSzPts val="2400"/>
              <a:buFont typeface="IBM Plex Sans"/>
              <a:buChar char="▸"/>
              <a:defRPr sz="2400">
                <a:solidFill>
                  <a:schemeClr val="dk1"/>
                </a:solidFill>
                <a:latin typeface="IBM Plex Sans"/>
                <a:ea typeface="IBM Plex Sans"/>
                <a:cs typeface="IBM Plex Sans"/>
                <a:sym typeface="IBM Plex Sans"/>
              </a:defRPr>
            </a:lvl1pPr>
            <a:lvl2pPr marL="914400" lvl="1" indent="-381000" rtl="0">
              <a:spcBef>
                <a:spcPts val="600"/>
              </a:spcBef>
              <a:spcAft>
                <a:spcPts val="0"/>
              </a:spcAft>
              <a:buClr>
                <a:schemeClr val="accent1"/>
              </a:buClr>
              <a:buSzPts val="2400"/>
              <a:buFont typeface="IBM Plex Sans"/>
              <a:buChar char="▹"/>
              <a:defRPr sz="2400">
                <a:solidFill>
                  <a:schemeClr val="dk1"/>
                </a:solidFill>
                <a:latin typeface="IBM Plex Sans"/>
                <a:ea typeface="IBM Plex Sans"/>
                <a:cs typeface="IBM Plex Sans"/>
                <a:sym typeface="IBM Plex Sans"/>
              </a:defRPr>
            </a:lvl2pPr>
            <a:lvl3pPr marL="1371600" lvl="2" indent="-381000" rtl="0">
              <a:spcBef>
                <a:spcPts val="600"/>
              </a:spcBef>
              <a:spcAft>
                <a:spcPts val="0"/>
              </a:spcAft>
              <a:buClr>
                <a:schemeClr val="lt2"/>
              </a:buClr>
              <a:buSzPts val="2400"/>
              <a:buFont typeface="IBM Plex Sans"/>
              <a:buChar char="■"/>
              <a:defRPr sz="2400">
                <a:solidFill>
                  <a:schemeClr val="dk1"/>
                </a:solidFill>
                <a:latin typeface="IBM Plex Sans"/>
                <a:ea typeface="IBM Plex Sans"/>
                <a:cs typeface="IBM Plex Sans"/>
                <a:sym typeface="IBM Plex Sans"/>
              </a:defRPr>
            </a:lvl3pPr>
            <a:lvl4pPr marL="1828800" lvl="3" indent="-381000" rtl="0">
              <a:spcBef>
                <a:spcPts val="600"/>
              </a:spcBef>
              <a:spcAft>
                <a:spcPts val="0"/>
              </a:spcAft>
              <a:buClr>
                <a:schemeClr val="lt2"/>
              </a:buClr>
              <a:buSzPts val="2400"/>
              <a:buFont typeface="IBM Plex Sans"/>
              <a:buChar char="●"/>
              <a:defRPr sz="2400">
                <a:solidFill>
                  <a:schemeClr val="dk1"/>
                </a:solidFill>
                <a:latin typeface="IBM Plex Sans"/>
                <a:ea typeface="IBM Plex Sans"/>
                <a:cs typeface="IBM Plex Sans"/>
                <a:sym typeface="IBM Plex Sans"/>
              </a:defRPr>
            </a:lvl4pPr>
            <a:lvl5pPr marL="2286000" lvl="4" indent="-381000" rtl="0">
              <a:spcBef>
                <a:spcPts val="600"/>
              </a:spcBef>
              <a:spcAft>
                <a:spcPts val="0"/>
              </a:spcAft>
              <a:buClr>
                <a:schemeClr val="lt2"/>
              </a:buClr>
              <a:buSzPts val="2400"/>
              <a:buFont typeface="IBM Plex Sans"/>
              <a:buChar char="○"/>
              <a:defRPr sz="2400">
                <a:solidFill>
                  <a:schemeClr val="dk1"/>
                </a:solidFill>
                <a:latin typeface="IBM Plex Sans"/>
                <a:ea typeface="IBM Plex Sans"/>
                <a:cs typeface="IBM Plex Sans"/>
                <a:sym typeface="IBM Plex Sans"/>
              </a:defRPr>
            </a:lvl5pPr>
            <a:lvl6pPr marL="2743200" lvl="5" indent="-381000" rtl="0">
              <a:spcBef>
                <a:spcPts val="600"/>
              </a:spcBef>
              <a:spcAft>
                <a:spcPts val="0"/>
              </a:spcAft>
              <a:buClr>
                <a:schemeClr val="lt2"/>
              </a:buClr>
              <a:buSzPts val="2400"/>
              <a:buFont typeface="IBM Plex Sans"/>
              <a:buChar char="■"/>
              <a:defRPr sz="2400">
                <a:solidFill>
                  <a:schemeClr val="dk1"/>
                </a:solidFill>
                <a:latin typeface="IBM Plex Sans"/>
                <a:ea typeface="IBM Plex Sans"/>
                <a:cs typeface="IBM Plex Sans"/>
                <a:sym typeface="IBM Plex Sans"/>
              </a:defRPr>
            </a:lvl6pPr>
            <a:lvl7pPr marL="3200400" lvl="6" indent="-381000" rtl="0">
              <a:spcBef>
                <a:spcPts val="600"/>
              </a:spcBef>
              <a:spcAft>
                <a:spcPts val="0"/>
              </a:spcAft>
              <a:buClr>
                <a:schemeClr val="lt2"/>
              </a:buClr>
              <a:buSzPts val="2400"/>
              <a:buFont typeface="IBM Plex Sans"/>
              <a:buChar char="●"/>
              <a:defRPr sz="2400">
                <a:solidFill>
                  <a:schemeClr val="dk1"/>
                </a:solidFill>
                <a:latin typeface="IBM Plex Sans"/>
                <a:ea typeface="IBM Plex Sans"/>
                <a:cs typeface="IBM Plex Sans"/>
                <a:sym typeface="IBM Plex Sans"/>
              </a:defRPr>
            </a:lvl7pPr>
            <a:lvl8pPr marL="3657600" lvl="7" indent="-381000" rtl="0">
              <a:spcBef>
                <a:spcPts val="600"/>
              </a:spcBef>
              <a:spcAft>
                <a:spcPts val="0"/>
              </a:spcAft>
              <a:buClr>
                <a:schemeClr val="lt2"/>
              </a:buClr>
              <a:buSzPts val="2400"/>
              <a:buFont typeface="IBM Plex Sans"/>
              <a:buChar char="○"/>
              <a:defRPr sz="2400">
                <a:solidFill>
                  <a:schemeClr val="dk1"/>
                </a:solidFill>
                <a:latin typeface="IBM Plex Sans"/>
                <a:ea typeface="IBM Plex Sans"/>
                <a:cs typeface="IBM Plex Sans"/>
                <a:sym typeface="IBM Plex Sans"/>
              </a:defRPr>
            </a:lvl8pPr>
            <a:lvl9pPr marL="4114800" lvl="8" indent="-381000" rtl="0">
              <a:spcBef>
                <a:spcPts val="600"/>
              </a:spcBef>
              <a:spcAft>
                <a:spcPts val="600"/>
              </a:spcAft>
              <a:buClr>
                <a:schemeClr val="lt2"/>
              </a:buClr>
              <a:buSzPts val="2400"/>
              <a:buFont typeface="IBM Plex Sans"/>
              <a:buChar char="■"/>
              <a:defRPr sz="2400">
                <a:solidFill>
                  <a:schemeClr val="dk1"/>
                </a:solidFill>
                <a:latin typeface="IBM Plex Sans"/>
                <a:ea typeface="IBM Plex Sans"/>
                <a:cs typeface="IBM Plex Sans"/>
                <a:sym typeface="IBM Plex Sans"/>
              </a:defRPr>
            </a:lvl9pPr>
          </a:lstStyle>
          <a:p>
            <a:endParaRPr/>
          </a:p>
        </p:txBody>
      </p:sp>
      <p:sp>
        <p:nvSpPr>
          <p:cNvPr id="8" name="Google Shape;8;p1"/>
          <p:cNvSpPr txBox="1">
            <a:spLocks noGrp="1"/>
          </p:cNvSpPr>
          <p:nvPr>
            <p:ph type="sldNum" idx="12"/>
          </p:nvPr>
        </p:nvSpPr>
        <p:spPr>
          <a:xfrm>
            <a:off x="228600" y="4718604"/>
            <a:ext cx="369900" cy="251100"/>
          </a:xfrm>
          <a:prstGeom prst="rect">
            <a:avLst/>
          </a:prstGeom>
          <a:noFill/>
          <a:ln>
            <a:noFill/>
          </a:ln>
        </p:spPr>
        <p:txBody>
          <a:bodyPr spcFirstLastPara="1" wrap="square" lIns="0" tIns="0" rIns="0" bIns="0" anchor="ctr" anchorCtr="0">
            <a:noAutofit/>
          </a:bodyPr>
          <a:lstStyle>
            <a:lvl1pPr lvl="0" rtl="0">
              <a:buNone/>
              <a:defRPr b="1">
                <a:solidFill>
                  <a:schemeClr val="lt1"/>
                </a:solidFill>
                <a:latin typeface="IBM Plex Serif"/>
                <a:ea typeface="IBM Plex Serif"/>
                <a:cs typeface="IBM Plex Serif"/>
                <a:sym typeface="IBM Plex Serif"/>
              </a:defRPr>
            </a:lvl1pPr>
            <a:lvl2pPr lvl="1" rtl="0">
              <a:buNone/>
              <a:defRPr b="1">
                <a:solidFill>
                  <a:schemeClr val="lt1"/>
                </a:solidFill>
                <a:latin typeface="IBM Plex Serif"/>
                <a:ea typeface="IBM Plex Serif"/>
                <a:cs typeface="IBM Plex Serif"/>
                <a:sym typeface="IBM Plex Serif"/>
              </a:defRPr>
            </a:lvl2pPr>
            <a:lvl3pPr lvl="2" rtl="0">
              <a:buNone/>
              <a:defRPr b="1">
                <a:solidFill>
                  <a:schemeClr val="lt1"/>
                </a:solidFill>
                <a:latin typeface="IBM Plex Serif"/>
                <a:ea typeface="IBM Plex Serif"/>
                <a:cs typeface="IBM Plex Serif"/>
                <a:sym typeface="IBM Plex Serif"/>
              </a:defRPr>
            </a:lvl3pPr>
            <a:lvl4pPr lvl="3" rtl="0">
              <a:buNone/>
              <a:defRPr b="1">
                <a:solidFill>
                  <a:schemeClr val="lt1"/>
                </a:solidFill>
                <a:latin typeface="IBM Plex Serif"/>
                <a:ea typeface="IBM Plex Serif"/>
                <a:cs typeface="IBM Plex Serif"/>
                <a:sym typeface="IBM Plex Serif"/>
              </a:defRPr>
            </a:lvl4pPr>
            <a:lvl5pPr lvl="4" rtl="0">
              <a:buNone/>
              <a:defRPr b="1">
                <a:solidFill>
                  <a:schemeClr val="lt1"/>
                </a:solidFill>
                <a:latin typeface="IBM Plex Serif"/>
                <a:ea typeface="IBM Plex Serif"/>
                <a:cs typeface="IBM Plex Serif"/>
                <a:sym typeface="IBM Plex Serif"/>
              </a:defRPr>
            </a:lvl5pPr>
            <a:lvl6pPr lvl="5" rtl="0">
              <a:buNone/>
              <a:defRPr b="1">
                <a:solidFill>
                  <a:schemeClr val="lt1"/>
                </a:solidFill>
                <a:latin typeface="IBM Plex Serif"/>
                <a:ea typeface="IBM Plex Serif"/>
                <a:cs typeface="IBM Plex Serif"/>
                <a:sym typeface="IBM Plex Serif"/>
              </a:defRPr>
            </a:lvl6pPr>
            <a:lvl7pPr lvl="6" rtl="0">
              <a:buNone/>
              <a:defRPr b="1">
                <a:solidFill>
                  <a:schemeClr val="lt1"/>
                </a:solidFill>
                <a:latin typeface="IBM Plex Serif"/>
                <a:ea typeface="IBM Plex Serif"/>
                <a:cs typeface="IBM Plex Serif"/>
                <a:sym typeface="IBM Plex Serif"/>
              </a:defRPr>
            </a:lvl7pPr>
            <a:lvl8pPr lvl="7" rtl="0">
              <a:buNone/>
              <a:defRPr b="1">
                <a:solidFill>
                  <a:schemeClr val="lt1"/>
                </a:solidFill>
                <a:latin typeface="IBM Plex Serif"/>
                <a:ea typeface="IBM Plex Serif"/>
                <a:cs typeface="IBM Plex Serif"/>
                <a:sym typeface="IBM Plex Serif"/>
              </a:defRPr>
            </a:lvl8pPr>
            <a:lvl9pPr lvl="8" rtl="0">
              <a:buNone/>
              <a:defRPr b="1">
                <a:solidFill>
                  <a:schemeClr val="lt1"/>
                </a:solidFill>
                <a:latin typeface="IBM Plex Serif"/>
                <a:ea typeface="IBM Plex Serif"/>
                <a:cs typeface="IBM Plex Serif"/>
                <a:sym typeface="IBM Plex Serif"/>
              </a:defRPr>
            </a:lvl9pPr>
          </a:lstStyle>
          <a:p>
            <a:pPr marL="0" lvl="0" indent="0" algn="l" rtl="0">
              <a:spcBef>
                <a:spcPts val="0"/>
              </a:spcBef>
              <a:spcAft>
                <a:spcPts val="0"/>
              </a:spcAft>
              <a:buNone/>
            </a:pPr>
            <a:fld id="{00000000-1234-1234-1234-123412341234}" type="slidenum">
              <a:rPr lang="en"/>
              <a:t>‹#›</a:t>
            </a:fld>
            <a:endParaRPr dirty="0"/>
          </a:p>
        </p:txBody>
      </p:sp>
    </p:spTree>
  </p:cSld>
  <p:clrMap bg1="lt1" tx1="dk1" bg2="dk2" tx2="lt2" accent1="accent1" accent2="accent2" accent3="accent3" accent4="accent4" accent5="accent5" accent6="accent6" hlink="hlink" folHlink="folHlink"/>
  <p:sldLayoutIdLst>
    <p:sldLayoutId id="2147483648" r:id="rId1"/>
    <p:sldLayoutId id="2147483651" r:id="rId2"/>
    <p:sldLayoutId id="2147483654" r:id="rId3"/>
    <p:sldLayoutId id="2147483655" r:id="rId4"/>
    <p:sldLayoutId id="2147483659" r:id="rId5"/>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s://policyoptions.irpp.org/fr/magazines/janvier-2017/canadas-food-guide-update-needs-to-address-sustainability/"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hyperlink" Target="https://freesvg.org/1548146181"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11.jpeg"/><Relationship Id="rId4" Type="http://schemas.openxmlformats.org/officeDocument/2006/relationships/hyperlink" Target="https://www.newgrounds.com/art/view/aftonbooger/everhrif-is-tongs"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extLst>
              <a:ext uri="{837473B0-CC2E-450A-ABE3-18F120FF3D39}">
                <a1611:picAttrSrcUrl xmlns:a1611="http://schemas.microsoft.com/office/drawing/2016/11/main" r:id="rId4"/>
              </a:ext>
            </a:extLst>
          </a:blip>
          <a:srcRect/>
          <a:stretch>
            <a:fillRect l="-30000" r="-30000"/>
          </a:stretch>
        </a:blipFill>
        <a:effectLst/>
      </p:bgPr>
    </p:bg>
    <p:spTree>
      <p:nvGrpSpPr>
        <p:cNvPr id="1" name="Shape 192"/>
        <p:cNvGrpSpPr/>
        <p:nvPr/>
      </p:nvGrpSpPr>
      <p:grpSpPr>
        <a:xfrm>
          <a:off x="0" y="0"/>
          <a:ext cx="0" cy="0"/>
          <a:chOff x="0" y="0"/>
          <a:chExt cx="0" cy="0"/>
        </a:xfrm>
      </p:grpSpPr>
      <p:sp>
        <p:nvSpPr>
          <p:cNvPr id="193" name="Google Shape;193;p14"/>
          <p:cNvSpPr txBox="1">
            <a:spLocks noGrp="1"/>
          </p:cNvSpPr>
          <p:nvPr>
            <p:ph type="ctrTitle"/>
          </p:nvPr>
        </p:nvSpPr>
        <p:spPr>
          <a:prstGeom prst="rect">
            <a:avLst/>
          </a:prstGeom>
          <a:noFill/>
        </p:spPr>
        <p:txBody>
          <a:bodyPr spcFirstLastPara="1" wrap="square" lIns="0" tIns="0" rIns="0" bIns="0" anchor="t" anchorCtr="0">
            <a:noAutofit/>
          </a:bodyPr>
          <a:lstStyle/>
          <a:p>
            <a:pPr marL="0" lvl="0" indent="0" algn="l" rtl="0">
              <a:spcBef>
                <a:spcPts val="0"/>
              </a:spcBef>
              <a:spcAft>
                <a:spcPts val="0"/>
              </a:spcAft>
              <a:buNone/>
            </a:pPr>
            <a:r>
              <a:rPr lang="en" sz="4000" dirty="0">
                <a:latin typeface="Montserrat" panose="00000500000000000000" pitchFamily="2" charset="0"/>
              </a:rPr>
              <a:t>How to Setup a Temporary Booth</a:t>
            </a:r>
            <a:br>
              <a:rPr lang="en" sz="4400" dirty="0">
                <a:latin typeface="Montserrat" panose="00000500000000000000" pitchFamily="2" charset="0"/>
              </a:rPr>
            </a:br>
            <a:br>
              <a:rPr lang="en" sz="4400" dirty="0">
                <a:latin typeface="Montserrat" panose="00000500000000000000" pitchFamily="2" charset="0"/>
              </a:rPr>
            </a:br>
            <a:r>
              <a:rPr lang="en" sz="3600" dirty="0">
                <a:latin typeface="Montserrat" panose="00000500000000000000" pitchFamily="2" charset="0"/>
              </a:rPr>
              <a:t>Part 4: </a:t>
            </a:r>
            <a:br>
              <a:rPr lang="en" sz="3200" dirty="0">
                <a:latin typeface="Montserrat" panose="00000500000000000000" pitchFamily="2" charset="0"/>
              </a:rPr>
            </a:br>
            <a:r>
              <a:rPr lang="en" sz="3200" dirty="0">
                <a:latin typeface="Montserrat" panose="00000500000000000000" pitchFamily="2" charset="0"/>
              </a:rPr>
              <a:t>Cleaning and Sanitation</a:t>
            </a:r>
            <a:br>
              <a:rPr lang="en" sz="4000" dirty="0">
                <a:latin typeface="Montserrat" panose="00000500000000000000" pitchFamily="2" charset="0"/>
              </a:rPr>
            </a:br>
            <a:endParaRPr dirty="0">
              <a:latin typeface="Montserrat" panose="00000500000000000000" pitchFamily="2"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F41F23-9FDC-430A-9FC2-07A36E12789B}"/>
              </a:ext>
            </a:extLst>
          </p:cNvPr>
          <p:cNvSpPr>
            <a:spLocks noGrp="1"/>
          </p:cNvSpPr>
          <p:nvPr>
            <p:ph type="title"/>
          </p:nvPr>
        </p:nvSpPr>
        <p:spPr>
          <a:xfrm>
            <a:off x="2600548" y="330035"/>
            <a:ext cx="7120518" cy="846710"/>
          </a:xfrm>
        </p:spPr>
        <p:txBody>
          <a:bodyPr/>
          <a:lstStyle/>
          <a:p>
            <a:r>
              <a:rPr lang="en-US" sz="3600" dirty="0">
                <a:solidFill>
                  <a:schemeClr val="tx1">
                    <a:lumMod val="50000"/>
                  </a:schemeClr>
                </a:solidFill>
                <a:latin typeface="Montserrat" panose="00000500000000000000" pitchFamily="2" charset="0"/>
              </a:rPr>
              <a:t>Hot Water</a:t>
            </a:r>
          </a:p>
        </p:txBody>
      </p:sp>
      <p:sp>
        <p:nvSpPr>
          <p:cNvPr id="3" name="Slide Number Placeholder 2">
            <a:extLst>
              <a:ext uri="{FF2B5EF4-FFF2-40B4-BE49-F238E27FC236}">
                <a16:creationId xmlns:a16="http://schemas.microsoft.com/office/drawing/2014/main" id="{112CED1B-CEF1-4FB3-B015-F34CF97F9557}"/>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2</a:t>
            </a:fld>
            <a:endParaRPr lang="en"/>
          </a:p>
        </p:txBody>
      </p:sp>
      <p:pic>
        <p:nvPicPr>
          <p:cNvPr id="7" name="Picture 2" descr="water for steeping tea">
            <a:extLst>
              <a:ext uri="{FF2B5EF4-FFF2-40B4-BE49-F238E27FC236}">
                <a16:creationId xmlns:a16="http://schemas.microsoft.com/office/drawing/2014/main" id="{094615A7-707F-4222-B20B-BE5108E64B7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6962074" y="3048923"/>
            <a:ext cx="2181926" cy="209457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ADED00BE-ABA4-4CD1-9134-BC20BE7CB816}"/>
              </a:ext>
            </a:extLst>
          </p:cNvPr>
          <p:cNvPicPr>
            <a:picLocks noChangeAspect="1"/>
          </p:cNvPicPr>
          <p:nvPr/>
        </p:nvPicPr>
        <p:blipFill>
          <a:blip r:embed="rId4"/>
          <a:stretch>
            <a:fillRect/>
          </a:stretch>
        </p:blipFill>
        <p:spPr>
          <a:xfrm>
            <a:off x="7020797" y="100578"/>
            <a:ext cx="2123203" cy="2471172"/>
          </a:xfrm>
          <a:prstGeom prst="rect">
            <a:avLst/>
          </a:prstGeom>
        </p:spPr>
      </p:pic>
      <p:sp>
        <p:nvSpPr>
          <p:cNvPr id="9" name="Text Placeholder 2">
            <a:extLst>
              <a:ext uri="{FF2B5EF4-FFF2-40B4-BE49-F238E27FC236}">
                <a16:creationId xmlns:a16="http://schemas.microsoft.com/office/drawing/2014/main" id="{60B3002A-30C7-4BB3-B07B-8CA15DE53A3E}"/>
              </a:ext>
            </a:extLst>
          </p:cNvPr>
          <p:cNvSpPr txBox="1">
            <a:spLocks/>
          </p:cNvSpPr>
          <p:nvPr/>
        </p:nvSpPr>
        <p:spPr>
          <a:xfrm>
            <a:off x="2600548" y="1800804"/>
            <a:ext cx="4765149" cy="291780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spcBef>
                <a:spcPts val="600"/>
              </a:spcBef>
            </a:pPr>
            <a:r>
              <a:rPr lang="en-US" sz="2000" b="1" dirty="0">
                <a:solidFill>
                  <a:schemeClr val="bg2">
                    <a:lumMod val="50000"/>
                  </a:schemeClr>
                </a:solidFill>
              </a:rPr>
              <a:t>Provide a means of heating water such as: </a:t>
            </a:r>
          </a:p>
          <a:p>
            <a:pPr>
              <a:spcBef>
                <a:spcPts val="600"/>
              </a:spcBef>
            </a:pPr>
            <a:endParaRPr lang="en-US" sz="2000" b="1" dirty="0">
              <a:solidFill>
                <a:schemeClr val="bg2">
                  <a:lumMod val="50000"/>
                </a:schemeClr>
              </a:solidFill>
            </a:endParaRPr>
          </a:p>
          <a:p>
            <a:pPr marL="285750" indent="-285750">
              <a:spcBef>
                <a:spcPts val="600"/>
              </a:spcBef>
              <a:buClr>
                <a:schemeClr val="accent6"/>
              </a:buClr>
              <a:buFont typeface="Wingdings" panose="05000000000000000000" pitchFamily="2" charset="2"/>
              <a:buChar char="Ø"/>
            </a:pPr>
            <a:r>
              <a:rPr lang="en-US" sz="2000" dirty="0">
                <a:solidFill>
                  <a:schemeClr val="bg2">
                    <a:lumMod val="50000"/>
                  </a:schemeClr>
                </a:solidFill>
              </a:rPr>
              <a:t>Coffee Maker</a:t>
            </a:r>
          </a:p>
          <a:p>
            <a:pPr marL="285750" indent="-285750">
              <a:spcBef>
                <a:spcPts val="600"/>
              </a:spcBef>
              <a:buClr>
                <a:schemeClr val="accent6"/>
              </a:buClr>
              <a:buFont typeface="Wingdings" panose="05000000000000000000" pitchFamily="2" charset="2"/>
              <a:buChar char="Ø"/>
            </a:pPr>
            <a:r>
              <a:rPr lang="en-US" sz="2000" dirty="0">
                <a:solidFill>
                  <a:schemeClr val="bg2">
                    <a:lumMod val="50000"/>
                  </a:schemeClr>
                </a:solidFill>
              </a:rPr>
              <a:t>Heated on a grill or stove</a:t>
            </a:r>
          </a:p>
          <a:p>
            <a:pPr marL="285750" indent="-285750">
              <a:spcBef>
                <a:spcPts val="600"/>
              </a:spcBef>
              <a:buClr>
                <a:schemeClr val="accent6"/>
              </a:buClr>
              <a:buFont typeface="Wingdings" panose="05000000000000000000" pitchFamily="2" charset="2"/>
              <a:buChar char="Ø"/>
            </a:pPr>
            <a:r>
              <a:rPr lang="en-US" sz="2000" dirty="0">
                <a:solidFill>
                  <a:schemeClr val="bg2">
                    <a:lumMod val="50000"/>
                  </a:schemeClr>
                </a:solidFill>
              </a:rPr>
              <a:t>Hotpots</a:t>
            </a:r>
          </a:p>
          <a:p>
            <a:pPr marL="285750" indent="-285750">
              <a:spcBef>
                <a:spcPts val="600"/>
              </a:spcBef>
              <a:buClr>
                <a:schemeClr val="accent6"/>
              </a:buClr>
              <a:buFont typeface="Wingdings" panose="05000000000000000000" pitchFamily="2" charset="2"/>
              <a:buChar char="Ø"/>
            </a:pPr>
            <a:r>
              <a:rPr lang="en-US" sz="2000" dirty="0">
                <a:solidFill>
                  <a:schemeClr val="bg2">
                    <a:lumMod val="50000"/>
                  </a:schemeClr>
                </a:solidFill>
              </a:rPr>
              <a:t>Teapots</a:t>
            </a:r>
          </a:p>
          <a:p>
            <a:endParaRPr lang="en-US" dirty="0"/>
          </a:p>
        </p:txBody>
      </p:sp>
    </p:spTree>
    <p:extLst>
      <p:ext uri="{BB962C8B-B14F-4D97-AF65-F5344CB8AC3E}">
        <p14:creationId xmlns:p14="http://schemas.microsoft.com/office/powerpoint/2010/main" val="28813755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5E68752-D9A0-42D1-B26F-FD05DF74587A}"/>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3</a:t>
            </a:fld>
            <a:endParaRPr lang="en"/>
          </a:p>
        </p:txBody>
      </p:sp>
      <p:sp>
        <p:nvSpPr>
          <p:cNvPr id="5" name="Title 1">
            <a:extLst>
              <a:ext uri="{FF2B5EF4-FFF2-40B4-BE49-F238E27FC236}">
                <a16:creationId xmlns:a16="http://schemas.microsoft.com/office/drawing/2014/main" id="{E306D7C5-319C-4A0C-BB86-9993DEABE4C6}"/>
              </a:ext>
            </a:extLst>
          </p:cNvPr>
          <p:cNvSpPr>
            <a:spLocks noGrp="1"/>
          </p:cNvSpPr>
          <p:nvPr>
            <p:ph type="title"/>
          </p:nvPr>
        </p:nvSpPr>
        <p:spPr>
          <a:xfrm>
            <a:off x="2664822" y="383163"/>
            <a:ext cx="6871063" cy="395287"/>
          </a:xfrm>
        </p:spPr>
        <p:txBody>
          <a:bodyPr/>
          <a:lstStyle/>
          <a:p>
            <a:r>
              <a:rPr lang="en-US" dirty="0">
                <a:solidFill>
                  <a:schemeClr val="tx1">
                    <a:lumMod val="50000"/>
                  </a:schemeClr>
                </a:solidFill>
                <a:latin typeface="Montserrat" panose="00000500000000000000" pitchFamily="2" charset="0"/>
              </a:rPr>
              <a:t>Proper Warewashing Procedures</a:t>
            </a:r>
          </a:p>
        </p:txBody>
      </p:sp>
      <p:pic>
        <p:nvPicPr>
          <p:cNvPr id="6" name="Picture 2" descr="MF3472 Food Handling Guidelines for Exempt Food Vendors - Foods Sold for  Immediate Consumption, revised">
            <a:extLst>
              <a:ext uri="{FF2B5EF4-FFF2-40B4-BE49-F238E27FC236}">
                <a16:creationId xmlns:a16="http://schemas.microsoft.com/office/drawing/2014/main" id="{06EA9006-E575-4F2E-AF3E-1A3E9865567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38695" y="1782402"/>
            <a:ext cx="6377740" cy="251893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501671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4C2CA-86E0-42A1-8B4E-E4960D75396F}"/>
              </a:ext>
            </a:extLst>
          </p:cNvPr>
          <p:cNvSpPr>
            <a:spLocks noGrp="1"/>
          </p:cNvSpPr>
          <p:nvPr>
            <p:ph type="title"/>
          </p:nvPr>
        </p:nvSpPr>
        <p:spPr>
          <a:xfrm>
            <a:off x="2655063" y="396059"/>
            <a:ext cx="5464200" cy="396300"/>
          </a:xfrm>
        </p:spPr>
        <p:txBody>
          <a:bodyPr/>
          <a:lstStyle/>
          <a:p>
            <a:r>
              <a:rPr lang="en-US" dirty="0">
                <a:solidFill>
                  <a:schemeClr val="tx1">
                    <a:lumMod val="50000"/>
                  </a:schemeClr>
                </a:solidFill>
                <a:latin typeface="Montserrat" panose="00000500000000000000" pitchFamily="2" charset="0"/>
              </a:rPr>
              <a:t>Sanitizer Solutions</a:t>
            </a:r>
          </a:p>
        </p:txBody>
      </p:sp>
      <p:sp>
        <p:nvSpPr>
          <p:cNvPr id="3" name="Text Placeholder 2">
            <a:extLst>
              <a:ext uri="{FF2B5EF4-FFF2-40B4-BE49-F238E27FC236}">
                <a16:creationId xmlns:a16="http://schemas.microsoft.com/office/drawing/2014/main" id="{ADA0A51C-B80C-4716-BA37-D3ECDB4872B2}"/>
              </a:ext>
            </a:extLst>
          </p:cNvPr>
          <p:cNvSpPr>
            <a:spLocks noGrp="1"/>
          </p:cNvSpPr>
          <p:nvPr>
            <p:ph type="body" idx="1"/>
          </p:nvPr>
        </p:nvSpPr>
        <p:spPr>
          <a:xfrm>
            <a:off x="2364422" y="939430"/>
            <a:ext cx="6871063" cy="3011781"/>
          </a:xfrm>
        </p:spPr>
        <p:txBody>
          <a:bodyPr/>
          <a:lstStyle/>
          <a:p>
            <a:pPr marL="0" lvl="0" indent="0" algn="l" rtl="0">
              <a:spcBef>
                <a:spcPts val="600"/>
              </a:spcBef>
              <a:spcAft>
                <a:spcPts val="0"/>
              </a:spcAft>
              <a:buNone/>
            </a:pPr>
            <a:r>
              <a:rPr lang="en-US" sz="1400" b="1" dirty="0">
                <a:solidFill>
                  <a:schemeClr val="bg2">
                    <a:lumMod val="50000"/>
                  </a:schemeClr>
                </a:solidFill>
                <a:latin typeface="Montserrat" panose="00000500000000000000" pitchFamily="2" charset="0"/>
              </a:rPr>
              <a:t>Sanitizing solution can be made using 1-1/2 tsp. bleach to 1 gallon water</a:t>
            </a:r>
            <a:endParaRPr lang="en-US" sz="1400" dirty="0">
              <a:solidFill>
                <a:schemeClr val="bg2">
                  <a:lumMod val="50000"/>
                </a:schemeClr>
              </a:solidFill>
              <a:latin typeface="Montserrat" panose="00000500000000000000" pitchFamily="2" charset="0"/>
            </a:endParaRPr>
          </a:p>
          <a:p>
            <a:endParaRPr lang="en-US" dirty="0"/>
          </a:p>
        </p:txBody>
      </p:sp>
      <p:sp>
        <p:nvSpPr>
          <p:cNvPr id="6" name="Slide Number Placeholder 5">
            <a:extLst>
              <a:ext uri="{FF2B5EF4-FFF2-40B4-BE49-F238E27FC236}">
                <a16:creationId xmlns:a16="http://schemas.microsoft.com/office/drawing/2014/main" id="{5C8AD8C9-1F28-4DE2-92BD-998C6891F65F}"/>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4</a:t>
            </a:fld>
            <a:endParaRPr lang="en"/>
          </a:p>
        </p:txBody>
      </p:sp>
      <p:pic>
        <p:nvPicPr>
          <p:cNvPr id="25" name="Picture 24">
            <a:extLst>
              <a:ext uri="{FF2B5EF4-FFF2-40B4-BE49-F238E27FC236}">
                <a16:creationId xmlns:a16="http://schemas.microsoft.com/office/drawing/2014/main" id="{55CBA3A6-391F-4104-A63B-AF37B58B9C3C}"/>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2364422" y="1785155"/>
            <a:ext cx="1782571" cy="1824067"/>
          </a:xfrm>
          <a:prstGeom prst="rect">
            <a:avLst/>
          </a:prstGeom>
        </p:spPr>
      </p:pic>
      <p:pic>
        <p:nvPicPr>
          <p:cNvPr id="1028" name="Picture 4" descr="Chlorine Test Kit - ULINE - Case of 10 - S-22501">
            <a:extLst>
              <a:ext uri="{FF2B5EF4-FFF2-40B4-BE49-F238E27FC236}">
                <a16:creationId xmlns:a16="http://schemas.microsoft.com/office/drawing/2014/main" id="{BD450D45-FDD5-4C2C-87BA-9D71FD3C3BE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0" y="1533287"/>
            <a:ext cx="2273029" cy="2327801"/>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Chlorine Test Strips - 9 ranges | ChemWorld Test Strips">
            <a:extLst>
              <a:ext uri="{FF2B5EF4-FFF2-40B4-BE49-F238E27FC236}">
                <a16:creationId xmlns:a16="http://schemas.microsoft.com/office/drawing/2014/main" id="{E2230F03-44C5-446E-8884-4013C1E1BC6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40973" y="1533287"/>
            <a:ext cx="1782571" cy="2684596"/>
          </a:xfrm>
          <a:prstGeom prst="rect">
            <a:avLst/>
          </a:prstGeom>
          <a:noFill/>
          <a:extLst>
            <a:ext uri="{909E8E84-426E-40DD-AFC4-6F175D3DCCD1}">
              <a14:hiddenFill xmlns:a14="http://schemas.microsoft.com/office/drawing/2010/main">
                <a:solidFill>
                  <a:srgbClr val="FFFFFF"/>
                </a:solidFill>
              </a14:hiddenFill>
            </a:ext>
          </a:extLst>
        </p:spPr>
      </p:pic>
      <p:sp>
        <p:nvSpPr>
          <p:cNvPr id="36" name="TextBox 35">
            <a:extLst>
              <a:ext uri="{FF2B5EF4-FFF2-40B4-BE49-F238E27FC236}">
                <a16:creationId xmlns:a16="http://schemas.microsoft.com/office/drawing/2014/main" id="{93156CB6-3629-496B-808F-A7CA6528ADE8}"/>
              </a:ext>
            </a:extLst>
          </p:cNvPr>
          <p:cNvSpPr txBox="1"/>
          <p:nvPr/>
        </p:nvSpPr>
        <p:spPr>
          <a:xfrm>
            <a:off x="3409451" y="4391179"/>
            <a:ext cx="4781004" cy="307777"/>
          </a:xfrm>
          <a:prstGeom prst="rect">
            <a:avLst/>
          </a:prstGeom>
          <a:noFill/>
        </p:spPr>
        <p:txBody>
          <a:bodyPr wrap="square">
            <a:spAutoFit/>
          </a:bodyPr>
          <a:lstStyle/>
          <a:p>
            <a:pPr marL="0" lvl="0" indent="0" algn="l" rtl="0">
              <a:spcBef>
                <a:spcPts val="0"/>
              </a:spcBef>
              <a:spcAft>
                <a:spcPts val="0"/>
              </a:spcAft>
              <a:buNone/>
            </a:pPr>
            <a:r>
              <a:rPr lang="en-US" dirty="0"/>
              <a:t>Chlorine (Bleach) Concentration: 50-100 ppm </a:t>
            </a:r>
          </a:p>
        </p:txBody>
      </p:sp>
    </p:spTree>
    <p:extLst>
      <p:ext uri="{BB962C8B-B14F-4D97-AF65-F5344CB8AC3E}">
        <p14:creationId xmlns:p14="http://schemas.microsoft.com/office/powerpoint/2010/main" val="2163766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06BB861-88BD-4A15-98DC-713EA1A65CEB}"/>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5</a:t>
            </a:fld>
            <a:endParaRPr lang="en"/>
          </a:p>
        </p:txBody>
      </p:sp>
      <p:pic>
        <p:nvPicPr>
          <p:cNvPr id="7" name="Picture 6">
            <a:extLst>
              <a:ext uri="{FF2B5EF4-FFF2-40B4-BE49-F238E27FC236}">
                <a16:creationId xmlns:a16="http://schemas.microsoft.com/office/drawing/2014/main" id="{ABB6FA4B-06E5-4989-886B-9B3029D933AC}"/>
              </a:ext>
            </a:extLst>
          </p:cNvPr>
          <p:cNvPicPr>
            <a:picLocks noChangeAspect="1"/>
          </p:cNvPicPr>
          <p:nvPr/>
        </p:nvPicPr>
        <p:blipFill>
          <a:blip r:embed="rId3"/>
          <a:stretch>
            <a:fillRect/>
          </a:stretch>
        </p:blipFill>
        <p:spPr>
          <a:xfrm>
            <a:off x="6542421" y="981649"/>
            <a:ext cx="2074923" cy="3580201"/>
          </a:xfrm>
          <a:prstGeom prst="rect">
            <a:avLst/>
          </a:prstGeom>
        </p:spPr>
      </p:pic>
      <p:pic>
        <p:nvPicPr>
          <p:cNvPr id="8" name="Picture 6" descr="Hydrion QT-40 Quaternary Sanitizer Test Tape 15 feet Roll Quat Color Chart 0-500 ppm Range">
            <a:extLst>
              <a:ext uri="{FF2B5EF4-FFF2-40B4-BE49-F238E27FC236}">
                <a16:creationId xmlns:a16="http://schemas.microsoft.com/office/drawing/2014/main" id="{F1EE0FDA-835D-4177-A147-F9C592DD21D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60457" y="1845508"/>
            <a:ext cx="2074923" cy="2624902"/>
          </a:xfrm>
          <a:prstGeom prst="rect">
            <a:avLst/>
          </a:prstGeom>
          <a:noFill/>
          <a:extLst>
            <a:ext uri="{909E8E84-426E-40DD-AFC4-6F175D3DCCD1}">
              <a14:hiddenFill xmlns:a14="http://schemas.microsoft.com/office/drawing/2010/main">
                <a:solidFill>
                  <a:srgbClr val="FFFFFF"/>
                </a:solidFill>
              </a14:hiddenFill>
            </a:ext>
          </a:extLst>
        </p:spPr>
      </p:pic>
      <p:sp>
        <p:nvSpPr>
          <p:cNvPr id="18" name="Title 1">
            <a:extLst>
              <a:ext uri="{FF2B5EF4-FFF2-40B4-BE49-F238E27FC236}">
                <a16:creationId xmlns:a16="http://schemas.microsoft.com/office/drawing/2014/main" id="{26745B61-ED09-46FD-865D-C87F6495F544}"/>
              </a:ext>
            </a:extLst>
          </p:cNvPr>
          <p:cNvSpPr txBox="1">
            <a:spLocks/>
          </p:cNvSpPr>
          <p:nvPr/>
        </p:nvSpPr>
        <p:spPr>
          <a:xfrm>
            <a:off x="3360457" y="396167"/>
            <a:ext cx="5992548" cy="396300"/>
          </a:xfrm>
          <a:prstGeom prst="rect">
            <a:avLst/>
          </a:prstGeom>
          <a:noFill/>
          <a:ln>
            <a:noFill/>
          </a:ln>
        </p:spPr>
        <p:txBody>
          <a:bodyPr spcFirstLastPara="1" wrap="square" lIns="0" tIns="0" rIns="0" bIns="0" anchor="b"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2800"/>
              <a:buFont typeface="IBM Plex Serif"/>
              <a:buNone/>
              <a:defRPr sz="2800" b="1" i="0" u="none" strike="noStrike" cap="none">
                <a:solidFill>
                  <a:schemeClr val="dk1"/>
                </a:solidFill>
                <a:latin typeface="IBM Plex Serif"/>
                <a:ea typeface="IBM Plex Serif"/>
                <a:cs typeface="IBM Plex Serif"/>
                <a:sym typeface="IBM Plex Serif"/>
              </a:defRPr>
            </a:lvl1pPr>
            <a:lvl2pPr marR="0" lvl="1" algn="l" rtl="0">
              <a:lnSpc>
                <a:spcPct val="90000"/>
              </a:lnSpc>
              <a:spcBef>
                <a:spcPts val="0"/>
              </a:spcBef>
              <a:spcAft>
                <a:spcPts val="0"/>
              </a:spcAft>
              <a:buClr>
                <a:schemeClr val="dk1"/>
              </a:buClr>
              <a:buSzPts val="2800"/>
              <a:buFont typeface="IBM Plex Serif"/>
              <a:buNone/>
              <a:defRPr sz="2800" b="1" i="0" u="none" strike="noStrike" cap="none">
                <a:solidFill>
                  <a:schemeClr val="dk1"/>
                </a:solidFill>
                <a:latin typeface="IBM Plex Serif"/>
                <a:ea typeface="IBM Plex Serif"/>
                <a:cs typeface="IBM Plex Serif"/>
                <a:sym typeface="IBM Plex Serif"/>
              </a:defRPr>
            </a:lvl2pPr>
            <a:lvl3pPr marR="0" lvl="2" algn="l" rtl="0">
              <a:lnSpc>
                <a:spcPct val="90000"/>
              </a:lnSpc>
              <a:spcBef>
                <a:spcPts val="0"/>
              </a:spcBef>
              <a:spcAft>
                <a:spcPts val="0"/>
              </a:spcAft>
              <a:buClr>
                <a:schemeClr val="dk1"/>
              </a:buClr>
              <a:buSzPts val="2800"/>
              <a:buFont typeface="IBM Plex Serif"/>
              <a:buNone/>
              <a:defRPr sz="2800" b="1" i="0" u="none" strike="noStrike" cap="none">
                <a:solidFill>
                  <a:schemeClr val="dk1"/>
                </a:solidFill>
                <a:latin typeface="IBM Plex Serif"/>
                <a:ea typeface="IBM Plex Serif"/>
                <a:cs typeface="IBM Plex Serif"/>
                <a:sym typeface="IBM Plex Serif"/>
              </a:defRPr>
            </a:lvl3pPr>
            <a:lvl4pPr marR="0" lvl="3" algn="l" rtl="0">
              <a:lnSpc>
                <a:spcPct val="90000"/>
              </a:lnSpc>
              <a:spcBef>
                <a:spcPts val="0"/>
              </a:spcBef>
              <a:spcAft>
                <a:spcPts val="0"/>
              </a:spcAft>
              <a:buClr>
                <a:schemeClr val="dk1"/>
              </a:buClr>
              <a:buSzPts val="2800"/>
              <a:buFont typeface="IBM Plex Serif"/>
              <a:buNone/>
              <a:defRPr sz="2800" b="1" i="0" u="none" strike="noStrike" cap="none">
                <a:solidFill>
                  <a:schemeClr val="dk1"/>
                </a:solidFill>
                <a:latin typeface="IBM Plex Serif"/>
                <a:ea typeface="IBM Plex Serif"/>
                <a:cs typeface="IBM Plex Serif"/>
                <a:sym typeface="IBM Plex Serif"/>
              </a:defRPr>
            </a:lvl4pPr>
            <a:lvl5pPr marR="0" lvl="4" algn="l" rtl="0">
              <a:lnSpc>
                <a:spcPct val="90000"/>
              </a:lnSpc>
              <a:spcBef>
                <a:spcPts val="0"/>
              </a:spcBef>
              <a:spcAft>
                <a:spcPts val="0"/>
              </a:spcAft>
              <a:buClr>
                <a:schemeClr val="dk1"/>
              </a:buClr>
              <a:buSzPts val="2800"/>
              <a:buFont typeface="IBM Plex Serif"/>
              <a:buNone/>
              <a:defRPr sz="2800" b="1" i="0" u="none" strike="noStrike" cap="none">
                <a:solidFill>
                  <a:schemeClr val="dk1"/>
                </a:solidFill>
                <a:latin typeface="IBM Plex Serif"/>
                <a:ea typeface="IBM Plex Serif"/>
                <a:cs typeface="IBM Plex Serif"/>
                <a:sym typeface="IBM Plex Serif"/>
              </a:defRPr>
            </a:lvl5pPr>
            <a:lvl6pPr marR="0" lvl="5" algn="l" rtl="0">
              <a:lnSpc>
                <a:spcPct val="90000"/>
              </a:lnSpc>
              <a:spcBef>
                <a:spcPts val="0"/>
              </a:spcBef>
              <a:spcAft>
                <a:spcPts val="0"/>
              </a:spcAft>
              <a:buClr>
                <a:schemeClr val="dk1"/>
              </a:buClr>
              <a:buSzPts val="2800"/>
              <a:buFont typeface="IBM Plex Serif"/>
              <a:buNone/>
              <a:defRPr sz="2800" b="1" i="0" u="none" strike="noStrike" cap="none">
                <a:solidFill>
                  <a:schemeClr val="dk1"/>
                </a:solidFill>
                <a:latin typeface="IBM Plex Serif"/>
                <a:ea typeface="IBM Plex Serif"/>
                <a:cs typeface="IBM Plex Serif"/>
                <a:sym typeface="IBM Plex Serif"/>
              </a:defRPr>
            </a:lvl6pPr>
            <a:lvl7pPr marR="0" lvl="6" algn="l" rtl="0">
              <a:lnSpc>
                <a:spcPct val="90000"/>
              </a:lnSpc>
              <a:spcBef>
                <a:spcPts val="0"/>
              </a:spcBef>
              <a:spcAft>
                <a:spcPts val="0"/>
              </a:spcAft>
              <a:buClr>
                <a:schemeClr val="dk1"/>
              </a:buClr>
              <a:buSzPts val="2800"/>
              <a:buFont typeface="IBM Plex Serif"/>
              <a:buNone/>
              <a:defRPr sz="2800" b="1" i="0" u="none" strike="noStrike" cap="none">
                <a:solidFill>
                  <a:schemeClr val="dk1"/>
                </a:solidFill>
                <a:latin typeface="IBM Plex Serif"/>
                <a:ea typeface="IBM Plex Serif"/>
                <a:cs typeface="IBM Plex Serif"/>
                <a:sym typeface="IBM Plex Serif"/>
              </a:defRPr>
            </a:lvl7pPr>
            <a:lvl8pPr marR="0" lvl="7" algn="l" rtl="0">
              <a:lnSpc>
                <a:spcPct val="90000"/>
              </a:lnSpc>
              <a:spcBef>
                <a:spcPts val="0"/>
              </a:spcBef>
              <a:spcAft>
                <a:spcPts val="0"/>
              </a:spcAft>
              <a:buClr>
                <a:schemeClr val="dk1"/>
              </a:buClr>
              <a:buSzPts val="2800"/>
              <a:buFont typeface="IBM Plex Serif"/>
              <a:buNone/>
              <a:defRPr sz="2800" b="1" i="0" u="none" strike="noStrike" cap="none">
                <a:solidFill>
                  <a:schemeClr val="dk1"/>
                </a:solidFill>
                <a:latin typeface="IBM Plex Serif"/>
                <a:ea typeface="IBM Plex Serif"/>
                <a:cs typeface="IBM Plex Serif"/>
                <a:sym typeface="IBM Plex Serif"/>
              </a:defRPr>
            </a:lvl8pPr>
            <a:lvl9pPr marR="0" lvl="8" algn="l" rtl="0">
              <a:lnSpc>
                <a:spcPct val="90000"/>
              </a:lnSpc>
              <a:spcBef>
                <a:spcPts val="0"/>
              </a:spcBef>
              <a:spcAft>
                <a:spcPts val="0"/>
              </a:spcAft>
              <a:buClr>
                <a:schemeClr val="dk1"/>
              </a:buClr>
              <a:buSzPts val="2800"/>
              <a:buFont typeface="IBM Plex Serif"/>
              <a:buNone/>
              <a:defRPr sz="2800" b="1" i="0" u="none" strike="noStrike" cap="none">
                <a:solidFill>
                  <a:schemeClr val="dk1"/>
                </a:solidFill>
                <a:latin typeface="IBM Plex Serif"/>
                <a:ea typeface="IBM Plex Serif"/>
                <a:cs typeface="IBM Plex Serif"/>
                <a:sym typeface="IBM Plex Serif"/>
              </a:defRPr>
            </a:lvl9pPr>
          </a:lstStyle>
          <a:p>
            <a:r>
              <a:rPr lang="en-US" dirty="0">
                <a:solidFill>
                  <a:schemeClr val="tx1">
                    <a:lumMod val="50000"/>
                  </a:schemeClr>
                </a:solidFill>
                <a:latin typeface="Montserrat" panose="00000500000000000000" pitchFamily="2" charset="0"/>
              </a:rPr>
              <a:t>Sanitizer Solutions</a:t>
            </a:r>
          </a:p>
        </p:txBody>
      </p:sp>
    </p:spTree>
    <p:extLst>
      <p:ext uri="{BB962C8B-B14F-4D97-AF65-F5344CB8AC3E}">
        <p14:creationId xmlns:p14="http://schemas.microsoft.com/office/powerpoint/2010/main" val="9455809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FA4AA9-B861-4EF8-A397-A696E85CE71C}"/>
              </a:ext>
            </a:extLst>
          </p:cNvPr>
          <p:cNvSpPr>
            <a:spLocks noGrp="1"/>
          </p:cNvSpPr>
          <p:nvPr>
            <p:ph type="title"/>
          </p:nvPr>
        </p:nvSpPr>
        <p:spPr>
          <a:xfrm>
            <a:off x="2789613" y="508076"/>
            <a:ext cx="5977437" cy="396300"/>
          </a:xfrm>
        </p:spPr>
        <p:txBody>
          <a:bodyPr/>
          <a:lstStyle/>
          <a:p>
            <a:r>
              <a:rPr lang="en-US" sz="2400" dirty="0">
                <a:solidFill>
                  <a:schemeClr val="tx1">
                    <a:lumMod val="50000"/>
                  </a:schemeClr>
                </a:solidFill>
                <a:latin typeface="Montserrat" panose="00000500000000000000" pitchFamily="2" charset="0"/>
              </a:rPr>
              <a:t>Alternatives to Warewashing On-site</a:t>
            </a:r>
          </a:p>
        </p:txBody>
      </p:sp>
      <p:sp>
        <p:nvSpPr>
          <p:cNvPr id="5" name="Text Placeholder 4">
            <a:extLst>
              <a:ext uri="{FF2B5EF4-FFF2-40B4-BE49-F238E27FC236}">
                <a16:creationId xmlns:a16="http://schemas.microsoft.com/office/drawing/2014/main" id="{7145508F-42F4-4D77-8176-AA2A777E8E68}"/>
              </a:ext>
            </a:extLst>
          </p:cNvPr>
          <p:cNvSpPr>
            <a:spLocks noGrp="1"/>
          </p:cNvSpPr>
          <p:nvPr>
            <p:ph type="body" idx="3"/>
          </p:nvPr>
        </p:nvSpPr>
        <p:spPr>
          <a:xfrm>
            <a:off x="2412663" y="1295105"/>
            <a:ext cx="6354387" cy="687616"/>
          </a:xfrm>
        </p:spPr>
        <p:txBody>
          <a:bodyPr/>
          <a:lstStyle/>
          <a:p>
            <a:r>
              <a:rPr lang="en-US" sz="2400" dirty="0">
                <a:solidFill>
                  <a:schemeClr val="bg2">
                    <a:lumMod val="50000"/>
                  </a:schemeClr>
                </a:solidFill>
              </a:rPr>
              <a:t>Have multiple utensils available</a:t>
            </a:r>
          </a:p>
          <a:p>
            <a:r>
              <a:rPr lang="en-US" sz="2400" dirty="0">
                <a:solidFill>
                  <a:schemeClr val="bg2">
                    <a:lumMod val="50000"/>
                  </a:schemeClr>
                </a:solidFill>
              </a:rPr>
              <a:t>Take soiled utensils to commercial kitchen for washing, rinsing, sanitizing</a:t>
            </a:r>
          </a:p>
        </p:txBody>
      </p:sp>
      <p:sp>
        <p:nvSpPr>
          <p:cNvPr id="6" name="Slide Number Placeholder 5">
            <a:extLst>
              <a:ext uri="{FF2B5EF4-FFF2-40B4-BE49-F238E27FC236}">
                <a16:creationId xmlns:a16="http://schemas.microsoft.com/office/drawing/2014/main" id="{EBFBD429-E862-4130-AE3D-27A1C2E9AB3A}"/>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6</a:t>
            </a:fld>
            <a:endParaRPr lang="en"/>
          </a:p>
        </p:txBody>
      </p:sp>
      <p:pic>
        <p:nvPicPr>
          <p:cNvPr id="4" name="Picture 3">
            <a:extLst>
              <a:ext uri="{FF2B5EF4-FFF2-40B4-BE49-F238E27FC236}">
                <a16:creationId xmlns:a16="http://schemas.microsoft.com/office/drawing/2014/main" id="{051E7263-5645-4D6A-A742-719E20508FE5}"/>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2789613" y="3248285"/>
            <a:ext cx="1277954" cy="1218680"/>
          </a:xfrm>
          <a:prstGeom prst="rect">
            <a:avLst/>
          </a:prstGeom>
        </p:spPr>
      </p:pic>
      <p:pic>
        <p:nvPicPr>
          <p:cNvPr id="20" name="Picture 19">
            <a:extLst>
              <a:ext uri="{FF2B5EF4-FFF2-40B4-BE49-F238E27FC236}">
                <a16:creationId xmlns:a16="http://schemas.microsoft.com/office/drawing/2014/main" id="{AAA066D1-D945-4080-8CFE-6B77A54C3514}"/>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4950879" y="3160780"/>
            <a:ext cx="1277954" cy="1218680"/>
          </a:xfrm>
          <a:prstGeom prst="rect">
            <a:avLst/>
          </a:prstGeom>
        </p:spPr>
      </p:pic>
      <p:pic>
        <p:nvPicPr>
          <p:cNvPr id="22" name="Picture 21">
            <a:extLst>
              <a:ext uri="{FF2B5EF4-FFF2-40B4-BE49-F238E27FC236}">
                <a16:creationId xmlns:a16="http://schemas.microsoft.com/office/drawing/2014/main" id="{166002E2-F0A4-40F2-A375-18AAAE75E0BB}"/>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3782473" y="3160780"/>
            <a:ext cx="1277954" cy="1218680"/>
          </a:xfrm>
          <a:prstGeom prst="rect">
            <a:avLst/>
          </a:prstGeom>
        </p:spPr>
      </p:pic>
      <p:pic>
        <p:nvPicPr>
          <p:cNvPr id="2050" name="Picture 2">
            <a:extLst>
              <a:ext uri="{FF2B5EF4-FFF2-40B4-BE49-F238E27FC236}">
                <a16:creationId xmlns:a16="http://schemas.microsoft.com/office/drawing/2014/main" id="{07BAFB20-6FDB-43B1-94FA-C4557B850B0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41621" y="2571750"/>
            <a:ext cx="2571750" cy="2571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36440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22"/>
        <p:cNvGrpSpPr/>
        <p:nvPr/>
      </p:nvGrpSpPr>
      <p:grpSpPr>
        <a:xfrm>
          <a:off x="0" y="0"/>
          <a:ext cx="0" cy="0"/>
          <a:chOff x="0" y="0"/>
          <a:chExt cx="0" cy="0"/>
        </a:xfrm>
      </p:grpSpPr>
      <p:sp>
        <p:nvSpPr>
          <p:cNvPr id="424" name="Google Shape;424;p33"/>
          <p:cNvSpPr txBox="1">
            <a:spLocks noGrp="1"/>
          </p:cNvSpPr>
          <p:nvPr>
            <p:ph type="sldNum" idx="12"/>
          </p:nvPr>
        </p:nvSpPr>
        <p:spPr>
          <a:prstGeom prst="rect">
            <a:avLst/>
          </a:prstGeom>
        </p:spPr>
        <p:txBody>
          <a:bodyPr spcFirstLastPara="1" wrap="square" lIns="0" tIns="0" rIns="0" bIns="0" anchor="ctr" anchorCtr="0">
            <a:noAutofit/>
          </a:bodyPr>
          <a:lstStyle/>
          <a:p>
            <a:pPr marL="0" lvl="0" indent="0" algn="l" rtl="0">
              <a:spcBef>
                <a:spcPts val="0"/>
              </a:spcBef>
              <a:spcAft>
                <a:spcPts val="0"/>
              </a:spcAft>
              <a:buNone/>
            </a:pPr>
            <a:fld id="{00000000-1234-1234-1234-123412341234}" type="slidenum">
              <a:rPr lang="en"/>
              <a:t>7</a:t>
            </a:fld>
            <a:endParaRPr dirty="0"/>
          </a:p>
        </p:txBody>
      </p:sp>
      <p:grpSp>
        <p:nvGrpSpPr>
          <p:cNvPr id="425" name="Google Shape;425;p33"/>
          <p:cNvGrpSpPr/>
          <p:nvPr/>
        </p:nvGrpSpPr>
        <p:grpSpPr>
          <a:xfrm>
            <a:off x="2895123" y="387876"/>
            <a:ext cx="2119546" cy="4396359"/>
            <a:chOff x="2547150" y="238125"/>
            <a:chExt cx="2525675" cy="5238750"/>
          </a:xfrm>
        </p:grpSpPr>
        <p:sp>
          <p:nvSpPr>
            <p:cNvPr id="426" name="Google Shape;426;p33"/>
            <p:cNvSpPr/>
            <p:nvPr/>
          </p:nvSpPr>
          <p:spPr>
            <a:xfrm>
              <a:off x="2547150" y="238125"/>
              <a:ext cx="2525675" cy="5238750"/>
            </a:xfrm>
            <a:custGeom>
              <a:avLst/>
              <a:gdLst/>
              <a:ahLst/>
              <a:cxnLst/>
              <a:rect l="l" t="t" r="r" b="b"/>
              <a:pathLst>
                <a:path w="101027" h="209550" extrusionOk="0">
                  <a:moveTo>
                    <a:pt x="98629" y="18886"/>
                  </a:moveTo>
                  <a:lnTo>
                    <a:pt x="98629" y="190364"/>
                  </a:lnTo>
                  <a:lnTo>
                    <a:pt x="2398" y="190364"/>
                  </a:lnTo>
                  <a:lnTo>
                    <a:pt x="2398" y="18886"/>
                  </a:lnTo>
                  <a:close/>
                  <a:moveTo>
                    <a:pt x="10343" y="0"/>
                  </a:moveTo>
                  <a:lnTo>
                    <a:pt x="9293" y="75"/>
                  </a:lnTo>
                  <a:lnTo>
                    <a:pt x="8244" y="225"/>
                  </a:lnTo>
                  <a:lnTo>
                    <a:pt x="7270" y="450"/>
                  </a:lnTo>
                  <a:lnTo>
                    <a:pt x="6295" y="824"/>
                  </a:lnTo>
                  <a:lnTo>
                    <a:pt x="5396" y="1274"/>
                  </a:lnTo>
                  <a:lnTo>
                    <a:pt x="4572" y="1799"/>
                  </a:lnTo>
                  <a:lnTo>
                    <a:pt x="3747" y="2398"/>
                  </a:lnTo>
                  <a:lnTo>
                    <a:pt x="2998" y="3073"/>
                  </a:lnTo>
                  <a:lnTo>
                    <a:pt x="2323" y="3747"/>
                  </a:lnTo>
                  <a:lnTo>
                    <a:pt x="1724" y="4572"/>
                  </a:lnTo>
                  <a:lnTo>
                    <a:pt x="1199" y="5396"/>
                  </a:lnTo>
                  <a:lnTo>
                    <a:pt x="824" y="6370"/>
                  </a:lnTo>
                  <a:lnTo>
                    <a:pt x="450" y="7270"/>
                  </a:lnTo>
                  <a:lnTo>
                    <a:pt x="225" y="8319"/>
                  </a:lnTo>
                  <a:lnTo>
                    <a:pt x="0" y="9293"/>
                  </a:lnTo>
                  <a:lnTo>
                    <a:pt x="0" y="10343"/>
                  </a:lnTo>
                  <a:lnTo>
                    <a:pt x="0" y="199207"/>
                  </a:lnTo>
                  <a:lnTo>
                    <a:pt x="0" y="200257"/>
                  </a:lnTo>
                  <a:lnTo>
                    <a:pt x="225" y="201231"/>
                  </a:lnTo>
                  <a:lnTo>
                    <a:pt x="450" y="202280"/>
                  </a:lnTo>
                  <a:lnTo>
                    <a:pt x="824" y="203180"/>
                  </a:lnTo>
                  <a:lnTo>
                    <a:pt x="1199" y="204154"/>
                  </a:lnTo>
                  <a:lnTo>
                    <a:pt x="1724" y="204978"/>
                  </a:lnTo>
                  <a:lnTo>
                    <a:pt x="2323" y="205803"/>
                  </a:lnTo>
                  <a:lnTo>
                    <a:pt x="2998" y="206477"/>
                  </a:lnTo>
                  <a:lnTo>
                    <a:pt x="3747" y="207152"/>
                  </a:lnTo>
                  <a:lnTo>
                    <a:pt x="4572" y="207751"/>
                  </a:lnTo>
                  <a:lnTo>
                    <a:pt x="5396" y="208276"/>
                  </a:lnTo>
                  <a:lnTo>
                    <a:pt x="6295" y="208726"/>
                  </a:lnTo>
                  <a:lnTo>
                    <a:pt x="7270" y="209100"/>
                  </a:lnTo>
                  <a:lnTo>
                    <a:pt x="8244" y="209325"/>
                  </a:lnTo>
                  <a:lnTo>
                    <a:pt x="9293" y="209475"/>
                  </a:lnTo>
                  <a:lnTo>
                    <a:pt x="10343" y="209550"/>
                  </a:lnTo>
                  <a:lnTo>
                    <a:pt x="90610" y="209550"/>
                  </a:lnTo>
                  <a:lnTo>
                    <a:pt x="91659" y="209475"/>
                  </a:lnTo>
                  <a:lnTo>
                    <a:pt x="92708" y="209325"/>
                  </a:lnTo>
                  <a:lnTo>
                    <a:pt x="93682" y="209100"/>
                  </a:lnTo>
                  <a:lnTo>
                    <a:pt x="94657" y="208726"/>
                  </a:lnTo>
                  <a:lnTo>
                    <a:pt x="95556" y="208276"/>
                  </a:lnTo>
                  <a:lnTo>
                    <a:pt x="96455" y="207751"/>
                  </a:lnTo>
                  <a:lnTo>
                    <a:pt x="97205" y="207152"/>
                  </a:lnTo>
                  <a:lnTo>
                    <a:pt x="97954" y="206477"/>
                  </a:lnTo>
                  <a:lnTo>
                    <a:pt x="98629" y="205803"/>
                  </a:lnTo>
                  <a:lnTo>
                    <a:pt x="99228" y="204978"/>
                  </a:lnTo>
                  <a:lnTo>
                    <a:pt x="99753" y="204154"/>
                  </a:lnTo>
                  <a:lnTo>
                    <a:pt x="100203" y="203180"/>
                  </a:lnTo>
                  <a:lnTo>
                    <a:pt x="100577" y="202280"/>
                  </a:lnTo>
                  <a:lnTo>
                    <a:pt x="100802" y="201231"/>
                  </a:lnTo>
                  <a:lnTo>
                    <a:pt x="100952" y="200257"/>
                  </a:lnTo>
                  <a:lnTo>
                    <a:pt x="101027" y="199207"/>
                  </a:lnTo>
                  <a:lnTo>
                    <a:pt x="101027" y="10343"/>
                  </a:lnTo>
                  <a:lnTo>
                    <a:pt x="100952" y="9293"/>
                  </a:lnTo>
                  <a:lnTo>
                    <a:pt x="100802" y="8319"/>
                  </a:lnTo>
                  <a:lnTo>
                    <a:pt x="100577" y="7270"/>
                  </a:lnTo>
                  <a:lnTo>
                    <a:pt x="100203" y="6370"/>
                  </a:lnTo>
                  <a:lnTo>
                    <a:pt x="99753" y="5396"/>
                  </a:lnTo>
                  <a:lnTo>
                    <a:pt x="99228" y="4572"/>
                  </a:lnTo>
                  <a:lnTo>
                    <a:pt x="98629" y="3747"/>
                  </a:lnTo>
                  <a:lnTo>
                    <a:pt x="97954" y="3073"/>
                  </a:lnTo>
                  <a:lnTo>
                    <a:pt x="97205" y="2398"/>
                  </a:lnTo>
                  <a:lnTo>
                    <a:pt x="96455" y="1799"/>
                  </a:lnTo>
                  <a:lnTo>
                    <a:pt x="95556" y="1274"/>
                  </a:lnTo>
                  <a:lnTo>
                    <a:pt x="94657" y="824"/>
                  </a:lnTo>
                  <a:lnTo>
                    <a:pt x="93682" y="450"/>
                  </a:lnTo>
                  <a:lnTo>
                    <a:pt x="92708" y="225"/>
                  </a:lnTo>
                  <a:lnTo>
                    <a:pt x="91659" y="75"/>
                  </a:lnTo>
                  <a:lnTo>
                    <a:pt x="90610" y="0"/>
                  </a:lnTo>
                  <a:close/>
                </a:path>
              </a:pathLst>
            </a:custGeom>
            <a:solidFill>
              <a:schemeClr val="accent6">
                <a:lumMod val="5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7" name="Google Shape;427;p33"/>
            <p:cNvSpPr/>
            <p:nvPr/>
          </p:nvSpPr>
          <p:spPr>
            <a:xfrm>
              <a:off x="3557025" y="5147100"/>
              <a:ext cx="504050" cy="179900"/>
            </a:xfrm>
            <a:custGeom>
              <a:avLst/>
              <a:gdLst/>
              <a:ahLst/>
              <a:cxnLst/>
              <a:rect l="l" t="t" r="r" b="b"/>
              <a:pathLst>
                <a:path w="20162" h="7196" extrusionOk="0">
                  <a:moveTo>
                    <a:pt x="3598" y="0"/>
                  </a:moveTo>
                  <a:lnTo>
                    <a:pt x="2849" y="75"/>
                  </a:lnTo>
                  <a:lnTo>
                    <a:pt x="2174" y="300"/>
                  </a:lnTo>
                  <a:lnTo>
                    <a:pt x="1575" y="600"/>
                  </a:lnTo>
                  <a:lnTo>
                    <a:pt x="1050" y="1050"/>
                  </a:lnTo>
                  <a:lnTo>
                    <a:pt x="600" y="1574"/>
                  </a:lnTo>
                  <a:lnTo>
                    <a:pt x="301" y="2174"/>
                  </a:lnTo>
                  <a:lnTo>
                    <a:pt x="76" y="2848"/>
                  </a:lnTo>
                  <a:lnTo>
                    <a:pt x="1" y="3598"/>
                  </a:lnTo>
                  <a:lnTo>
                    <a:pt x="76" y="4347"/>
                  </a:lnTo>
                  <a:lnTo>
                    <a:pt x="301" y="5022"/>
                  </a:lnTo>
                  <a:lnTo>
                    <a:pt x="600" y="5621"/>
                  </a:lnTo>
                  <a:lnTo>
                    <a:pt x="1050" y="6146"/>
                  </a:lnTo>
                  <a:lnTo>
                    <a:pt x="1575" y="6596"/>
                  </a:lnTo>
                  <a:lnTo>
                    <a:pt x="2174" y="6896"/>
                  </a:lnTo>
                  <a:lnTo>
                    <a:pt x="2849" y="7120"/>
                  </a:lnTo>
                  <a:lnTo>
                    <a:pt x="3598" y="7195"/>
                  </a:lnTo>
                  <a:lnTo>
                    <a:pt x="16639" y="7195"/>
                  </a:lnTo>
                  <a:lnTo>
                    <a:pt x="17313" y="7120"/>
                  </a:lnTo>
                  <a:lnTo>
                    <a:pt x="17988" y="6896"/>
                  </a:lnTo>
                  <a:lnTo>
                    <a:pt x="18587" y="6596"/>
                  </a:lnTo>
                  <a:lnTo>
                    <a:pt x="19112" y="6146"/>
                  </a:lnTo>
                  <a:lnTo>
                    <a:pt x="19562" y="5621"/>
                  </a:lnTo>
                  <a:lnTo>
                    <a:pt x="19861" y="5022"/>
                  </a:lnTo>
                  <a:lnTo>
                    <a:pt x="20086" y="4347"/>
                  </a:lnTo>
                  <a:lnTo>
                    <a:pt x="20161" y="3598"/>
                  </a:lnTo>
                  <a:lnTo>
                    <a:pt x="20086" y="2848"/>
                  </a:lnTo>
                  <a:lnTo>
                    <a:pt x="19861" y="2174"/>
                  </a:lnTo>
                  <a:lnTo>
                    <a:pt x="19562" y="1574"/>
                  </a:lnTo>
                  <a:lnTo>
                    <a:pt x="19112" y="1050"/>
                  </a:lnTo>
                  <a:lnTo>
                    <a:pt x="18587" y="600"/>
                  </a:lnTo>
                  <a:lnTo>
                    <a:pt x="17988" y="300"/>
                  </a:lnTo>
                  <a:lnTo>
                    <a:pt x="17313" y="75"/>
                  </a:lnTo>
                  <a:lnTo>
                    <a:pt x="1663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8" name="Google Shape;428;p33"/>
            <p:cNvSpPr/>
            <p:nvPr/>
          </p:nvSpPr>
          <p:spPr>
            <a:xfrm>
              <a:off x="3008050" y="423600"/>
              <a:ext cx="99325" cy="99325"/>
            </a:xfrm>
            <a:custGeom>
              <a:avLst/>
              <a:gdLst/>
              <a:ahLst/>
              <a:cxnLst/>
              <a:rect l="l" t="t" r="r" b="b"/>
              <a:pathLst>
                <a:path w="3973" h="3973" extrusionOk="0">
                  <a:moveTo>
                    <a:pt x="2024" y="1"/>
                  </a:moveTo>
                  <a:lnTo>
                    <a:pt x="1575" y="76"/>
                  </a:lnTo>
                  <a:lnTo>
                    <a:pt x="1200" y="151"/>
                  </a:lnTo>
                  <a:lnTo>
                    <a:pt x="900" y="375"/>
                  </a:lnTo>
                  <a:lnTo>
                    <a:pt x="600" y="600"/>
                  </a:lnTo>
                  <a:lnTo>
                    <a:pt x="375" y="900"/>
                  </a:lnTo>
                  <a:lnTo>
                    <a:pt x="151" y="1200"/>
                  </a:lnTo>
                  <a:lnTo>
                    <a:pt x="76" y="1575"/>
                  </a:lnTo>
                  <a:lnTo>
                    <a:pt x="1" y="2024"/>
                  </a:lnTo>
                  <a:lnTo>
                    <a:pt x="76" y="2399"/>
                  </a:lnTo>
                  <a:lnTo>
                    <a:pt x="151" y="2774"/>
                  </a:lnTo>
                  <a:lnTo>
                    <a:pt x="375" y="3073"/>
                  </a:lnTo>
                  <a:lnTo>
                    <a:pt x="600" y="3373"/>
                  </a:lnTo>
                  <a:lnTo>
                    <a:pt x="900" y="3673"/>
                  </a:lnTo>
                  <a:lnTo>
                    <a:pt x="1200" y="3823"/>
                  </a:lnTo>
                  <a:lnTo>
                    <a:pt x="1575" y="3973"/>
                  </a:lnTo>
                  <a:lnTo>
                    <a:pt x="2399" y="3973"/>
                  </a:lnTo>
                  <a:lnTo>
                    <a:pt x="2774" y="3823"/>
                  </a:lnTo>
                  <a:lnTo>
                    <a:pt x="3073" y="3673"/>
                  </a:lnTo>
                  <a:lnTo>
                    <a:pt x="3373" y="3373"/>
                  </a:lnTo>
                  <a:lnTo>
                    <a:pt x="3598" y="3073"/>
                  </a:lnTo>
                  <a:lnTo>
                    <a:pt x="3823" y="2774"/>
                  </a:lnTo>
                  <a:lnTo>
                    <a:pt x="3898" y="2399"/>
                  </a:lnTo>
                  <a:lnTo>
                    <a:pt x="3973" y="2024"/>
                  </a:lnTo>
                  <a:lnTo>
                    <a:pt x="3898" y="1575"/>
                  </a:lnTo>
                  <a:lnTo>
                    <a:pt x="3823" y="1200"/>
                  </a:lnTo>
                  <a:lnTo>
                    <a:pt x="3598" y="900"/>
                  </a:lnTo>
                  <a:lnTo>
                    <a:pt x="3373" y="600"/>
                  </a:lnTo>
                  <a:lnTo>
                    <a:pt x="3073" y="375"/>
                  </a:lnTo>
                  <a:lnTo>
                    <a:pt x="2774" y="151"/>
                  </a:lnTo>
                  <a:lnTo>
                    <a:pt x="2399" y="76"/>
                  </a:lnTo>
                  <a:lnTo>
                    <a:pt x="2024"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9" name="Google Shape;429;p33"/>
            <p:cNvSpPr/>
            <p:nvPr/>
          </p:nvSpPr>
          <p:spPr>
            <a:xfrm>
              <a:off x="3566400" y="434850"/>
              <a:ext cx="487175" cy="76850"/>
            </a:xfrm>
            <a:custGeom>
              <a:avLst/>
              <a:gdLst/>
              <a:ahLst/>
              <a:cxnLst/>
              <a:rect l="l" t="t" r="r" b="b"/>
              <a:pathLst>
                <a:path w="19487" h="3074" extrusionOk="0">
                  <a:moveTo>
                    <a:pt x="1275" y="0"/>
                  </a:moveTo>
                  <a:lnTo>
                    <a:pt x="1050" y="75"/>
                  </a:lnTo>
                  <a:lnTo>
                    <a:pt x="750" y="150"/>
                  </a:lnTo>
                  <a:lnTo>
                    <a:pt x="525" y="300"/>
                  </a:lnTo>
                  <a:lnTo>
                    <a:pt x="375" y="450"/>
                  </a:lnTo>
                  <a:lnTo>
                    <a:pt x="225" y="675"/>
                  </a:lnTo>
                  <a:lnTo>
                    <a:pt x="75" y="975"/>
                  </a:lnTo>
                  <a:lnTo>
                    <a:pt x="1" y="1274"/>
                  </a:lnTo>
                  <a:lnTo>
                    <a:pt x="1" y="1574"/>
                  </a:lnTo>
                  <a:lnTo>
                    <a:pt x="1" y="1874"/>
                  </a:lnTo>
                  <a:lnTo>
                    <a:pt x="75" y="2174"/>
                  </a:lnTo>
                  <a:lnTo>
                    <a:pt x="225" y="2399"/>
                  </a:lnTo>
                  <a:lnTo>
                    <a:pt x="375" y="2623"/>
                  </a:lnTo>
                  <a:lnTo>
                    <a:pt x="525" y="2773"/>
                  </a:lnTo>
                  <a:lnTo>
                    <a:pt x="750" y="2923"/>
                  </a:lnTo>
                  <a:lnTo>
                    <a:pt x="1050" y="2998"/>
                  </a:lnTo>
                  <a:lnTo>
                    <a:pt x="1275" y="3073"/>
                  </a:lnTo>
                  <a:lnTo>
                    <a:pt x="18137" y="3073"/>
                  </a:lnTo>
                  <a:lnTo>
                    <a:pt x="18437" y="2998"/>
                  </a:lnTo>
                  <a:lnTo>
                    <a:pt x="18662" y="2923"/>
                  </a:lnTo>
                  <a:lnTo>
                    <a:pt x="18887" y="2773"/>
                  </a:lnTo>
                  <a:lnTo>
                    <a:pt x="19112" y="2623"/>
                  </a:lnTo>
                  <a:lnTo>
                    <a:pt x="19262" y="2399"/>
                  </a:lnTo>
                  <a:lnTo>
                    <a:pt x="19337" y="2174"/>
                  </a:lnTo>
                  <a:lnTo>
                    <a:pt x="19412" y="1874"/>
                  </a:lnTo>
                  <a:lnTo>
                    <a:pt x="19486" y="1574"/>
                  </a:lnTo>
                  <a:lnTo>
                    <a:pt x="19412" y="1274"/>
                  </a:lnTo>
                  <a:lnTo>
                    <a:pt x="19337" y="975"/>
                  </a:lnTo>
                  <a:lnTo>
                    <a:pt x="19262" y="675"/>
                  </a:lnTo>
                  <a:lnTo>
                    <a:pt x="19112" y="450"/>
                  </a:lnTo>
                  <a:lnTo>
                    <a:pt x="18887" y="300"/>
                  </a:lnTo>
                  <a:lnTo>
                    <a:pt x="18662" y="150"/>
                  </a:lnTo>
                  <a:lnTo>
                    <a:pt x="18437" y="75"/>
                  </a:lnTo>
                  <a:lnTo>
                    <a:pt x="1813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431" name="Google Shape;431;p33"/>
          <p:cNvSpPr/>
          <p:nvPr/>
        </p:nvSpPr>
        <p:spPr>
          <a:xfrm>
            <a:off x="0" y="0"/>
            <a:ext cx="1825925" cy="5145275"/>
          </a:xfrm>
          <a:custGeom>
            <a:avLst/>
            <a:gdLst/>
            <a:ahLst/>
            <a:cxnLst/>
            <a:rect l="l" t="t" r="r" b="b"/>
            <a:pathLst>
              <a:path w="73037" h="205811" extrusionOk="0">
                <a:moveTo>
                  <a:pt x="0" y="205797"/>
                </a:moveTo>
                <a:lnTo>
                  <a:pt x="44" y="0"/>
                </a:lnTo>
                <a:lnTo>
                  <a:pt x="73037" y="0"/>
                </a:lnTo>
                <a:lnTo>
                  <a:pt x="33572" y="205811"/>
                </a:lnTo>
                <a:close/>
              </a:path>
            </a:pathLst>
          </a:custGeom>
          <a:gradFill>
            <a:gsLst>
              <a:gs pos="0">
                <a:schemeClr val="accent1"/>
              </a:gs>
              <a:gs pos="50000">
                <a:schemeClr val="accent1"/>
              </a:gs>
              <a:gs pos="100000">
                <a:schemeClr val="accent2"/>
              </a:gs>
            </a:gsLst>
            <a:lin ang="16200038" scaled="0"/>
          </a:gradFill>
          <a:ln>
            <a:noFill/>
          </a:ln>
          <a:effectLst>
            <a:outerShdw blurRad="314325" algn="bl" rotWithShape="0">
              <a:schemeClr val="dk1">
                <a:alpha val="50000"/>
              </a:schemeClr>
            </a:outerShdw>
          </a:effectLst>
        </p:spPr>
      </p:sp>
      <p:pic>
        <p:nvPicPr>
          <p:cNvPr id="11" name="Picture 10">
            <a:extLst>
              <a:ext uri="{FF2B5EF4-FFF2-40B4-BE49-F238E27FC236}">
                <a16:creationId xmlns:a16="http://schemas.microsoft.com/office/drawing/2014/main" id="{A1E7EE0F-4CB0-4D2F-842C-09A1DDB02E36}"/>
              </a:ext>
            </a:extLst>
          </p:cNvPr>
          <p:cNvPicPr>
            <a:picLocks noChangeAspect="1"/>
          </p:cNvPicPr>
          <p:nvPr/>
        </p:nvPicPr>
        <p:blipFill>
          <a:blip r:embed="rId3"/>
          <a:stretch>
            <a:fillRect/>
          </a:stretch>
        </p:blipFill>
        <p:spPr>
          <a:xfrm>
            <a:off x="2954389" y="777024"/>
            <a:ext cx="1999440" cy="3589740"/>
          </a:xfrm>
          <a:prstGeom prst="rect">
            <a:avLst/>
          </a:prstGeom>
        </p:spPr>
      </p:pic>
      <p:pic>
        <p:nvPicPr>
          <p:cNvPr id="18" name="Picture 17">
            <a:extLst>
              <a:ext uri="{FF2B5EF4-FFF2-40B4-BE49-F238E27FC236}">
                <a16:creationId xmlns:a16="http://schemas.microsoft.com/office/drawing/2014/main" id="{285C1460-3775-4A0D-91CF-A6575FD5069C}"/>
              </a:ext>
            </a:extLst>
          </p:cNvPr>
          <p:cNvPicPr>
            <a:picLocks noChangeAspect="1"/>
          </p:cNvPicPr>
          <p:nvPr/>
        </p:nvPicPr>
        <p:blipFill>
          <a:blip r:embed="rId4"/>
          <a:stretch>
            <a:fillRect/>
          </a:stretch>
        </p:blipFill>
        <p:spPr>
          <a:xfrm>
            <a:off x="6343892" y="1276650"/>
            <a:ext cx="1825925" cy="1825925"/>
          </a:xfrm>
          <a:prstGeom prst="rect">
            <a:avLst/>
          </a:prstGeom>
        </p:spPr>
      </p:pic>
      <p:sp>
        <p:nvSpPr>
          <p:cNvPr id="2" name="TextBox 1">
            <a:extLst>
              <a:ext uri="{FF2B5EF4-FFF2-40B4-BE49-F238E27FC236}">
                <a16:creationId xmlns:a16="http://schemas.microsoft.com/office/drawing/2014/main" id="{7E6824F3-8A94-49AE-8F22-2847F6BD8D46}"/>
              </a:ext>
            </a:extLst>
          </p:cNvPr>
          <p:cNvSpPr txBox="1"/>
          <p:nvPr/>
        </p:nvSpPr>
        <p:spPr>
          <a:xfrm>
            <a:off x="5369711" y="3617663"/>
            <a:ext cx="3774289" cy="954107"/>
          </a:xfrm>
          <a:prstGeom prst="rect">
            <a:avLst/>
          </a:prstGeom>
          <a:noFill/>
        </p:spPr>
        <p:txBody>
          <a:bodyPr wrap="square" rtlCol="0">
            <a:spAutoFit/>
          </a:bodyPr>
          <a:lstStyle/>
          <a:p>
            <a:r>
              <a:rPr lang="en-US" sz="2800" b="1" dirty="0">
                <a:solidFill>
                  <a:schemeClr val="accent1"/>
                </a:solidFill>
              </a:rPr>
              <a:t>www.milwaukee.gov/health/tempfood</a:t>
            </a:r>
          </a:p>
        </p:txBody>
      </p:sp>
    </p:spTree>
  </p:cSld>
  <p:clrMapOvr>
    <a:masterClrMapping/>
  </p:clrMapOvr>
</p:sld>
</file>

<file path=ppt/theme/theme1.xml><?xml version="1.0" encoding="utf-8"?>
<a:theme xmlns:a="http://schemas.openxmlformats.org/drawingml/2006/main" name="Exeter template">
  <a:themeElements>
    <a:clrScheme name="Custom 347">
      <a:dk1>
        <a:srgbClr val="3E4655"/>
      </a:dk1>
      <a:lt1>
        <a:srgbClr val="FFFFFF"/>
      </a:lt1>
      <a:dk2>
        <a:srgbClr val="746F7E"/>
      </a:dk2>
      <a:lt2>
        <a:srgbClr val="EAECF0"/>
      </a:lt2>
      <a:accent1>
        <a:srgbClr val="FFB900"/>
      </a:accent1>
      <a:accent2>
        <a:srgbClr val="F78300"/>
      </a:accent2>
      <a:accent3>
        <a:srgbClr val="D6516E"/>
      </a:accent3>
      <a:accent4>
        <a:srgbClr val="807DAF"/>
      </a:accent4>
      <a:accent5>
        <a:srgbClr val="93AECF"/>
      </a:accent5>
      <a:accent6>
        <a:srgbClr val="7E0808"/>
      </a:accent6>
      <a:hlink>
        <a:srgbClr val="383344"/>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606</TotalTime>
  <Words>464</Words>
  <Application>Microsoft Office PowerPoint</Application>
  <PresentationFormat>On-screen Show (16:9)</PresentationFormat>
  <Paragraphs>30</Paragraphs>
  <Slides>7</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IBM Plex Sans</vt:lpstr>
      <vt:lpstr>IBM Plex Serif</vt:lpstr>
      <vt:lpstr>Montserrat</vt:lpstr>
      <vt:lpstr>Wingdings</vt:lpstr>
      <vt:lpstr>Exeter template</vt:lpstr>
      <vt:lpstr>How to Setup a Temporary Booth  Part 4:  Cleaning and Sanitation </vt:lpstr>
      <vt:lpstr>Hot Water</vt:lpstr>
      <vt:lpstr>Proper Warewashing Procedures</vt:lpstr>
      <vt:lpstr>Sanitizer Solutions</vt:lpstr>
      <vt:lpstr>PowerPoint Presentation</vt:lpstr>
      <vt:lpstr>Alternatives to Warewashing On-site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Set Up a Temporary Booth  Part 1: Construction and Health &amp; Hygiene</dc:title>
  <dc:creator>Sadie Schuldt</dc:creator>
  <cp:lastModifiedBy>Sadie Schuldt</cp:lastModifiedBy>
  <cp:revision>29</cp:revision>
  <dcterms:modified xsi:type="dcterms:W3CDTF">2022-04-02T22:58:11Z</dcterms:modified>
</cp:coreProperties>
</file>