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32918400" cx="2743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2000550" y="685800"/>
            <a:ext cx="28575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2000550" y="685800"/>
            <a:ext cx="28575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935125" y="4765280"/>
            <a:ext cx="25561800" cy="13136700"/>
          </a:xfrm>
          <a:prstGeom prst="rect">
            <a:avLst/>
          </a:prstGeom>
        </p:spPr>
        <p:txBody>
          <a:bodyPr anchorCtr="0" anchor="b" bIns="377900" lIns="377900" rIns="377900" wrap="square" tIns="377900"/>
          <a:lstStyle>
            <a:lvl1pPr lvl="0" algn="ctr">
              <a:spcBef>
                <a:spcPts val="0"/>
              </a:spcBef>
              <a:buSzPts val="21500"/>
              <a:buNone/>
              <a:defRPr sz="21500"/>
            </a:lvl1pPr>
            <a:lvl2pPr lvl="1" algn="ctr">
              <a:spcBef>
                <a:spcPts val="0"/>
              </a:spcBef>
              <a:buSzPts val="21500"/>
              <a:buNone/>
              <a:defRPr sz="21500"/>
            </a:lvl2pPr>
            <a:lvl3pPr lvl="2" algn="ctr">
              <a:spcBef>
                <a:spcPts val="0"/>
              </a:spcBef>
              <a:buSzPts val="21500"/>
              <a:buNone/>
              <a:defRPr sz="21500"/>
            </a:lvl3pPr>
            <a:lvl4pPr lvl="3" algn="ctr">
              <a:spcBef>
                <a:spcPts val="0"/>
              </a:spcBef>
              <a:buSzPts val="21500"/>
              <a:buNone/>
              <a:defRPr sz="21500"/>
            </a:lvl4pPr>
            <a:lvl5pPr lvl="4" algn="ctr">
              <a:spcBef>
                <a:spcPts val="0"/>
              </a:spcBef>
              <a:buSzPts val="21500"/>
              <a:buNone/>
              <a:defRPr sz="21500"/>
            </a:lvl5pPr>
            <a:lvl6pPr lvl="5" algn="ctr">
              <a:spcBef>
                <a:spcPts val="0"/>
              </a:spcBef>
              <a:buSzPts val="21500"/>
              <a:buNone/>
              <a:defRPr sz="21500"/>
            </a:lvl6pPr>
            <a:lvl7pPr lvl="6" algn="ctr">
              <a:spcBef>
                <a:spcPts val="0"/>
              </a:spcBef>
              <a:buSzPts val="21500"/>
              <a:buNone/>
              <a:defRPr sz="21500"/>
            </a:lvl7pPr>
            <a:lvl8pPr lvl="7" algn="ctr">
              <a:spcBef>
                <a:spcPts val="0"/>
              </a:spcBef>
              <a:buSzPts val="21500"/>
              <a:buNone/>
              <a:defRPr sz="21500"/>
            </a:lvl8pPr>
            <a:lvl9pPr lvl="8" algn="ctr">
              <a:spcBef>
                <a:spcPts val="0"/>
              </a:spcBef>
              <a:buSzPts val="21500"/>
              <a:buNone/>
              <a:defRPr sz="215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935100" y="18138400"/>
            <a:ext cx="25561800" cy="50727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600"/>
              <a:buNone/>
              <a:defRPr sz="116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935100" y="7079200"/>
            <a:ext cx="25561800" cy="12566400"/>
          </a:xfrm>
          <a:prstGeom prst="rect">
            <a:avLst/>
          </a:prstGeom>
        </p:spPr>
        <p:txBody>
          <a:bodyPr anchorCtr="0" anchor="b" bIns="377900" lIns="377900" rIns="377900" wrap="square" tIns="377900"/>
          <a:lstStyle>
            <a:lvl1pPr lvl="0" algn="ctr">
              <a:spcBef>
                <a:spcPts val="0"/>
              </a:spcBef>
              <a:buSzPts val="49600"/>
              <a:buNone/>
              <a:defRPr sz="49600"/>
            </a:lvl1pPr>
            <a:lvl2pPr lvl="1" algn="ctr">
              <a:spcBef>
                <a:spcPts val="0"/>
              </a:spcBef>
              <a:buSzPts val="49600"/>
              <a:buNone/>
              <a:defRPr sz="49600"/>
            </a:lvl2pPr>
            <a:lvl3pPr lvl="2" algn="ctr">
              <a:spcBef>
                <a:spcPts val="0"/>
              </a:spcBef>
              <a:buSzPts val="49600"/>
              <a:buNone/>
              <a:defRPr sz="49600"/>
            </a:lvl3pPr>
            <a:lvl4pPr lvl="3" algn="ctr">
              <a:spcBef>
                <a:spcPts val="0"/>
              </a:spcBef>
              <a:buSzPts val="49600"/>
              <a:buNone/>
              <a:defRPr sz="49600"/>
            </a:lvl4pPr>
            <a:lvl5pPr lvl="4" algn="ctr">
              <a:spcBef>
                <a:spcPts val="0"/>
              </a:spcBef>
              <a:buSzPts val="49600"/>
              <a:buNone/>
              <a:defRPr sz="49600"/>
            </a:lvl5pPr>
            <a:lvl6pPr lvl="5" algn="ctr">
              <a:spcBef>
                <a:spcPts val="0"/>
              </a:spcBef>
              <a:buSzPts val="49600"/>
              <a:buNone/>
              <a:defRPr sz="49600"/>
            </a:lvl6pPr>
            <a:lvl7pPr lvl="6" algn="ctr">
              <a:spcBef>
                <a:spcPts val="0"/>
              </a:spcBef>
              <a:buSzPts val="49600"/>
              <a:buNone/>
              <a:defRPr sz="49600"/>
            </a:lvl7pPr>
            <a:lvl8pPr lvl="7" algn="ctr">
              <a:spcBef>
                <a:spcPts val="0"/>
              </a:spcBef>
              <a:buSzPts val="49600"/>
              <a:buNone/>
              <a:defRPr sz="49600"/>
            </a:lvl8pPr>
            <a:lvl9pPr lvl="8" algn="ctr">
              <a:spcBef>
                <a:spcPts val="0"/>
              </a:spcBef>
              <a:buSzPts val="49600"/>
              <a:buNone/>
              <a:defRPr sz="496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935100" y="20174240"/>
            <a:ext cx="25561800" cy="83250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 algn="ctr">
              <a:spcBef>
                <a:spcPts val="0"/>
              </a:spcBef>
              <a:buSzPts val="7400"/>
              <a:buChar char="●"/>
              <a:defRPr/>
            </a:lvl1pPr>
            <a:lvl2pPr lvl="1" algn="ctr">
              <a:spcBef>
                <a:spcPts val="0"/>
              </a:spcBef>
              <a:buSzPts val="5800"/>
              <a:buChar char="○"/>
              <a:defRPr/>
            </a:lvl2pPr>
            <a:lvl3pPr lvl="2" algn="ctr">
              <a:spcBef>
                <a:spcPts val="0"/>
              </a:spcBef>
              <a:buSzPts val="5800"/>
              <a:buChar char="■"/>
              <a:defRPr/>
            </a:lvl3pPr>
            <a:lvl4pPr lvl="3" algn="ctr">
              <a:spcBef>
                <a:spcPts val="0"/>
              </a:spcBef>
              <a:buSzPts val="5800"/>
              <a:buChar char="●"/>
              <a:defRPr/>
            </a:lvl4pPr>
            <a:lvl5pPr lvl="4" algn="ctr">
              <a:spcBef>
                <a:spcPts val="0"/>
              </a:spcBef>
              <a:buSzPts val="5800"/>
              <a:buChar char="○"/>
              <a:defRPr/>
            </a:lvl5pPr>
            <a:lvl6pPr lvl="5" algn="ctr">
              <a:spcBef>
                <a:spcPts val="0"/>
              </a:spcBef>
              <a:buSzPts val="5800"/>
              <a:buChar char="■"/>
              <a:defRPr/>
            </a:lvl6pPr>
            <a:lvl7pPr lvl="6" algn="ctr">
              <a:spcBef>
                <a:spcPts val="0"/>
              </a:spcBef>
              <a:buSzPts val="5800"/>
              <a:buChar char="●"/>
              <a:defRPr/>
            </a:lvl7pPr>
            <a:lvl8pPr lvl="7" algn="ctr">
              <a:spcBef>
                <a:spcPts val="0"/>
              </a:spcBef>
              <a:buSzPts val="5800"/>
              <a:buChar char="○"/>
              <a:defRPr/>
            </a:lvl8pPr>
            <a:lvl9pPr lvl="8" algn="ctr">
              <a:spcBef>
                <a:spcPts val="0"/>
              </a:spcBef>
              <a:buSzPts val="58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935100" y="13765440"/>
            <a:ext cx="25561800" cy="5387400"/>
          </a:xfrm>
          <a:prstGeom prst="rect">
            <a:avLst/>
          </a:prstGeom>
        </p:spPr>
        <p:txBody>
          <a:bodyPr anchorCtr="0" anchor="ctr" bIns="377900" lIns="377900" rIns="377900" wrap="square" tIns="377900"/>
          <a:lstStyle>
            <a:lvl1pPr lvl="0" algn="ctr">
              <a:spcBef>
                <a:spcPts val="0"/>
              </a:spcBef>
              <a:buSzPts val="14900"/>
              <a:buNone/>
              <a:defRPr sz="14900"/>
            </a:lvl1pPr>
            <a:lvl2pPr lvl="1" algn="ctr">
              <a:spcBef>
                <a:spcPts val="0"/>
              </a:spcBef>
              <a:buSzPts val="14900"/>
              <a:buNone/>
              <a:defRPr sz="14900"/>
            </a:lvl2pPr>
            <a:lvl3pPr lvl="2" algn="ctr">
              <a:spcBef>
                <a:spcPts val="0"/>
              </a:spcBef>
              <a:buSzPts val="14900"/>
              <a:buNone/>
              <a:defRPr sz="14900"/>
            </a:lvl3pPr>
            <a:lvl4pPr lvl="3" algn="ctr">
              <a:spcBef>
                <a:spcPts val="0"/>
              </a:spcBef>
              <a:buSzPts val="14900"/>
              <a:buNone/>
              <a:defRPr sz="14900"/>
            </a:lvl4pPr>
            <a:lvl5pPr lvl="4" algn="ctr">
              <a:spcBef>
                <a:spcPts val="0"/>
              </a:spcBef>
              <a:buSzPts val="14900"/>
              <a:buNone/>
              <a:defRPr sz="14900"/>
            </a:lvl5pPr>
            <a:lvl6pPr lvl="5" algn="ctr">
              <a:spcBef>
                <a:spcPts val="0"/>
              </a:spcBef>
              <a:buSzPts val="14900"/>
              <a:buNone/>
              <a:defRPr sz="14900"/>
            </a:lvl6pPr>
            <a:lvl7pPr lvl="6" algn="ctr">
              <a:spcBef>
                <a:spcPts val="0"/>
              </a:spcBef>
              <a:buSzPts val="14900"/>
              <a:buNone/>
              <a:defRPr sz="14900"/>
            </a:lvl7pPr>
            <a:lvl8pPr lvl="7" algn="ctr">
              <a:spcBef>
                <a:spcPts val="0"/>
              </a:spcBef>
              <a:buSzPts val="14900"/>
              <a:buNone/>
              <a:defRPr sz="14900"/>
            </a:lvl8pPr>
            <a:lvl9pPr lvl="8" algn="ctr">
              <a:spcBef>
                <a:spcPts val="0"/>
              </a:spcBef>
              <a:buSzPts val="14900"/>
              <a:buNone/>
              <a:defRPr sz="149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935100" y="2848160"/>
            <a:ext cx="25561800" cy="36654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11600"/>
              <a:buNone/>
              <a:defRPr/>
            </a:lvl1pPr>
            <a:lvl2pPr lvl="1">
              <a:spcBef>
                <a:spcPts val="0"/>
              </a:spcBef>
              <a:buSzPts val="11600"/>
              <a:buNone/>
              <a:defRPr/>
            </a:lvl2pPr>
            <a:lvl3pPr lvl="2">
              <a:spcBef>
                <a:spcPts val="0"/>
              </a:spcBef>
              <a:buSzPts val="11600"/>
              <a:buNone/>
              <a:defRPr/>
            </a:lvl3pPr>
            <a:lvl4pPr lvl="3">
              <a:spcBef>
                <a:spcPts val="0"/>
              </a:spcBef>
              <a:buSzPts val="11600"/>
              <a:buNone/>
              <a:defRPr/>
            </a:lvl4pPr>
            <a:lvl5pPr lvl="4">
              <a:spcBef>
                <a:spcPts val="0"/>
              </a:spcBef>
              <a:buSzPts val="11600"/>
              <a:buNone/>
              <a:defRPr/>
            </a:lvl5pPr>
            <a:lvl6pPr lvl="5">
              <a:spcBef>
                <a:spcPts val="0"/>
              </a:spcBef>
              <a:buSzPts val="11600"/>
              <a:buNone/>
              <a:defRPr/>
            </a:lvl6pPr>
            <a:lvl7pPr lvl="6">
              <a:spcBef>
                <a:spcPts val="0"/>
              </a:spcBef>
              <a:buSzPts val="11600"/>
              <a:buNone/>
              <a:defRPr/>
            </a:lvl7pPr>
            <a:lvl8pPr lvl="7">
              <a:spcBef>
                <a:spcPts val="0"/>
              </a:spcBef>
              <a:buSzPts val="11600"/>
              <a:buNone/>
              <a:defRPr/>
            </a:lvl8pPr>
            <a:lvl9pPr lvl="8">
              <a:spcBef>
                <a:spcPts val="0"/>
              </a:spcBef>
              <a:buSzPts val="116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935100" y="7375840"/>
            <a:ext cx="25561800" cy="218649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7400"/>
              <a:buChar char="●"/>
              <a:defRPr/>
            </a:lvl1pPr>
            <a:lvl2pPr lvl="1">
              <a:spcBef>
                <a:spcPts val="0"/>
              </a:spcBef>
              <a:buSzPts val="5800"/>
              <a:buChar char="○"/>
              <a:defRPr/>
            </a:lvl2pPr>
            <a:lvl3pPr lvl="2">
              <a:spcBef>
                <a:spcPts val="0"/>
              </a:spcBef>
              <a:buSzPts val="5800"/>
              <a:buChar char="■"/>
              <a:defRPr/>
            </a:lvl3pPr>
            <a:lvl4pPr lvl="3">
              <a:spcBef>
                <a:spcPts val="0"/>
              </a:spcBef>
              <a:buSzPts val="5800"/>
              <a:buChar char="●"/>
              <a:defRPr/>
            </a:lvl4pPr>
            <a:lvl5pPr lvl="4">
              <a:spcBef>
                <a:spcPts val="0"/>
              </a:spcBef>
              <a:buSzPts val="5800"/>
              <a:buChar char="○"/>
              <a:defRPr/>
            </a:lvl5pPr>
            <a:lvl6pPr lvl="5">
              <a:spcBef>
                <a:spcPts val="0"/>
              </a:spcBef>
              <a:buSzPts val="5800"/>
              <a:buChar char="■"/>
              <a:defRPr/>
            </a:lvl6pPr>
            <a:lvl7pPr lvl="6">
              <a:spcBef>
                <a:spcPts val="0"/>
              </a:spcBef>
              <a:buSzPts val="5800"/>
              <a:buChar char="●"/>
              <a:defRPr/>
            </a:lvl7pPr>
            <a:lvl8pPr lvl="7">
              <a:spcBef>
                <a:spcPts val="0"/>
              </a:spcBef>
              <a:buSzPts val="5800"/>
              <a:buChar char="○"/>
              <a:defRPr/>
            </a:lvl8pPr>
            <a:lvl9pPr lvl="8">
              <a:spcBef>
                <a:spcPts val="0"/>
              </a:spcBef>
              <a:buSzPts val="58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935100" y="2848160"/>
            <a:ext cx="25561800" cy="36654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11600"/>
              <a:buNone/>
              <a:defRPr/>
            </a:lvl1pPr>
            <a:lvl2pPr lvl="1">
              <a:spcBef>
                <a:spcPts val="0"/>
              </a:spcBef>
              <a:buSzPts val="11600"/>
              <a:buNone/>
              <a:defRPr/>
            </a:lvl2pPr>
            <a:lvl3pPr lvl="2">
              <a:spcBef>
                <a:spcPts val="0"/>
              </a:spcBef>
              <a:buSzPts val="11600"/>
              <a:buNone/>
              <a:defRPr/>
            </a:lvl3pPr>
            <a:lvl4pPr lvl="3">
              <a:spcBef>
                <a:spcPts val="0"/>
              </a:spcBef>
              <a:buSzPts val="11600"/>
              <a:buNone/>
              <a:defRPr/>
            </a:lvl4pPr>
            <a:lvl5pPr lvl="4">
              <a:spcBef>
                <a:spcPts val="0"/>
              </a:spcBef>
              <a:buSzPts val="11600"/>
              <a:buNone/>
              <a:defRPr/>
            </a:lvl5pPr>
            <a:lvl6pPr lvl="5">
              <a:spcBef>
                <a:spcPts val="0"/>
              </a:spcBef>
              <a:buSzPts val="11600"/>
              <a:buNone/>
              <a:defRPr/>
            </a:lvl6pPr>
            <a:lvl7pPr lvl="6">
              <a:spcBef>
                <a:spcPts val="0"/>
              </a:spcBef>
              <a:buSzPts val="11600"/>
              <a:buNone/>
              <a:defRPr/>
            </a:lvl7pPr>
            <a:lvl8pPr lvl="7">
              <a:spcBef>
                <a:spcPts val="0"/>
              </a:spcBef>
              <a:buSzPts val="11600"/>
              <a:buNone/>
              <a:defRPr/>
            </a:lvl8pPr>
            <a:lvl9pPr lvl="8">
              <a:spcBef>
                <a:spcPts val="0"/>
              </a:spcBef>
              <a:buSzPts val="116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935100" y="7375840"/>
            <a:ext cx="11999700" cy="218649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5800"/>
              <a:buChar char="●"/>
              <a:defRPr sz="5800"/>
            </a:lvl1pPr>
            <a:lvl2pPr lvl="1">
              <a:spcBef>
                <a:spcPts val="0"/>
              </a:spcBef>
              <a:buSzPts val="5000"/>
              <a:buChar char="○"/>
              <a:defRPr sz="5000"/>
            </a:lvl2pPr>
            <a:lvl3pPr lvl="2">
              <a:spcBef>
                <a:spcPts val="0"/>
              </a:spcBef>
              <a:buSzPts val="5000"/>
              <a:buChar char="■"/>
              <a:defRPr sz="5000"/>
            </a:lvl3pPr>
            <a:lvl4pPr lvl="3">
              <a:spcBef>
                <a:spcPts val="0"/>
              </a:spcBef>
              <a:buSzPts val="5000"/>
              <a:buChar char="●"/>
              <a:defRPr sz="5000"/>
            </a:lvl4pPr>
            <a:lvl5pPr lvl="4">
              <a:spcBef>
                <a:spcPts val="0"/>
              </a:spcBef>
              <a:buSzPts val="5000"/>
              <a:buChar char="○"/>
              <a:defRPr sz="5000"/>
            </a:lvl5pPr>
            <a:lvl6pPr lvl="5">
              <a:spcBef>
                <a:spcPts val="0"/>
              </a:spcBef>
              <a:buSzPts val="5000"/>
              <a:buChar char="■"/>
              <a:defRPr sz="5000"/>
            </a:lvl6pPr>
            <a:lvl7pPr lvl="6">
              <a:spcBef>
                <a:spcPts val="0"/>
              </a:spcBef>
              <a:buSzPts val="5000"/>
              <a:buChar char="●"/>
              <a:defRPr sz="5000"/>
            </a:lvl7pPr>
            <a:lvl8pPr lvl="7">
              <a:spcBef>
                <a:spcPts val="0"/>
              </a:spcBef>
              <a:buSzPts val="5000"/>
              <a:buChar char="○"/>
              <a:defRPr sz="5000"/>
            </a:lvl8pPr>
            <a:lvl9pPr lvl="8">
              <a:spcBef>
                <a:spcPts val="0"/>
              </a:spcBef>
              <a:buSzPts val="5000"/>
              <a:buChar char="■"/>
              <a:defRPr sz="50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14497200" y="7375840"/>
            <a:ext cx="11999700" cy="218649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5800"/>
              <a:buChar char="●"/>
              <a:defRPr sz="5800"/>
            </a:lvl1pPr>
            <a:lvl2pPr lvl="1">
              <a:spcBef>
                <a:spcPts val="0"/>
              </a:spcBef>
              <a:buSzPts val="5000"/>
              <a:buChar char="○"/>
              <a:defRPr sz="5000"/>
            </a:lvl2pPr>
            <a:lvl3pPr lvl="2">
              <a:spcBef>
                <a:spcPts val="0"/>
              </a:spcBef>
              <a:buSzPts val="5000"/>
              <a:buChar char="■"/>
              <a:defRPr sz="5000"/>
            </a:lvl3pPr>
            <a:lvl4pPr lvl="3">
              <a:spcBef>
                <a:spcPts val="0"/>
              </a:spcBef>
              <a:buSzPts val="5000"/>
              <a:buChar char="●"/>
              <a:defRPr sz="5000"/>
            </a:lvl4pPr>
            <a:lvl5pPr lvl="4">
              <a:spcBef>
                <a:spcPts val="0"/>
              </a:spcBef>
              <a:buSzPts val="5000"/>
              <a:buChar char="○"/>
              <a:defRPr sz="5000"/>
            </a:lvl5pPr>
            <a:lvl6pPr lvl="5">
              <a:spcBef>
                <a:spcPts val="0"/>
              </a:spcBef>
              <a:buSzPts val="5000"/>
              <a:buChar char="■"/>
              <a:defRPr sz="5000"/>
            </a:lvl6pPr>
            <a:lvl7pPr lvl="6">
              <a:spcBef>
                <a:spcPts val="0"/>
              </a:spcBef>
              <a:buSzPts val="5000"/>
              <a:buChar char="●"/>
              <a:defRPr sz="5000"/>
            </a:lvl7pPr>
            <a:lvl8pPr lvl="7">
              <a:spcBef>
                <a:spcPts val="0"/>
              </a:spcBef>
              <a:buSzPts val="5000"/>
              <a:buChar char="○"/>
              <a:defRPr sz="5000"/>
            </a:lvl8pPr>
            <a:lvl9pPr lvl="8">
              <a:spcBef>
                <a:spcPts val="0"/>
              </a:spcBef>
              <a:buSzPts val="5000"/>
              <a:buChar char="■"/>
              <a:defRPr sz="50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935100" y="2848160"/>
            <a:ext cx="25561800" cy="36654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11600"/>
              <a:buNone/>
              <a:defRPr/>
            </a:lvl1pPr>
            <a:lvl2pPr lvl="1">
              <a:spcBef>
                <a:spcPts val="0"/>
              </a:spcBef>
              <a:buSzPts val="11600"/>
              <a:buNone/>
              <a:defRPr/>
            </a:lvl2pPr>
            <a:lvl3pPr lvl="2">
              <a:spcBef>
                <a:spcPts val="0"/>
              </a:spcBef>
              <a:buSzPts val="11600"/>
              <a:buNone/>
              <a:defRPr/>
            </a:lvl3pPr>
            <a:lvl4pPr lvl="3">
              <a:spcBef>
                <a:spcPts val="0"/>
              </a:spcBef>
              <a:buSzPts val="11600"/>
              <a:buNone/>
              <a:defRPr/>
            </a:lvl4pPr>
            <a:lvl5pPr lvl="4">
              <a:spcBef>
                <a:spcPts val="0"/>
              </a:spcBef>
              <a:buSzPts val="11600"/>
              <a:buNone/>
              <a:defRPr/>
            </a:lvl5pPr>
            <a:lvl6pPr lvl="5">
              <a:spcBef>
                <a:spcPts val="0"/>
              </a:spcBef>
              <a:buSzPts val="11600"/>
              <a:buNone/>
              <a:defRPr/>
            </a:lvl6pPr>
            <a:lvl7pPr lvl="6">
              <a:spcBef>
                <a:spcPts val="0"/>
              </a:spcBef>
              <a:buSzPts val="11600"/>
              <a:buNone/>
              <a:defRPr/>
            </a:lvl7pPr>
            <a:lvl8pPr lvl="7">
              <a:spcBef>
                <a:spcPts val="0"/>
              </a:spcBef>
              <a:buSzPts val="11600"/>
              <a:buNone/>
              <a:defRPr/>
            </a:lvl8pPr>
            <a:lvl9pPr lvl="8">
              <a:spcBef>
                <a:spcPts val="0"/>
              </a:spcBef>
              <a:buSzPts val="116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935100" y="3555840"/>
            <a:ext cx="8424000" cy="4836600"/>
          </a:xfrm>
          <a:prstGeom prst="rect">
            <a:avLst/>
          </a:prstGeom>
        </p:spPr>
        <p:txBody>
          <a:bodyPr anchorCtr="0" anchor="b" bIns="377900" lIns="377900" rIns="377900" wrap="square" tIns="377900"/>
          <a:lstStyle>
            <a:lvl1pPr lvl="0">
              <a:spcBef>
                <a:spcPts val="0"/>
              </a:spcBef>
              <a:buSzPts val="9900"/>
              <a:buNone/>
              <a:defRPr sz="9900"/>
            </a:lvl1pPr>
            <a:lvl2pPr lvl="1">
              <a:spcBef>
                <a:spcPts val="0"/>
              </a:spcBef>
              <a:buSzPts val="9900"/>
              <a:buNone/>
              <a:defRPr sz="9900"/>
            </a:lvl2pPr>
            <a:lvl3pPr lvl="2">
              <a:spcBef>
                <a:spcPts val="0"/>
              </a:spcBef>
              <a:buSzPts val="9900"/>
              <a:buNone/>
              <a:defRPr sz="9900"/>
            </a:lvl3pPr>
            <a:lvl4pPr lvl="3">
              <a:spcBef>
                <a:spcPts val="0"/>
              </a:spcBef>
              <a:buSzPts val="9900"/>
              <a:buNone/>
              <a:defRPr sz="9900"/>
            </a:lvl4pPr>
            <a:lvl5pPr lvl="4">
              <a:spcBef>
                <a:spcPts val="0"/>
              </a:spcBef>
              <a:buSzPts val="9900"/>
              <a:buNone/>
              <a:defRPr sz="9900"/>
            </a:lvl5pPr>
            <a:lvl6pPr lvl="5">
              <a:spcBef>
                <a:spcPts val="0"/>
              </a:spcBef>
              <a:buSzPts val="9900"/>
              <a:buNone/>
              <a:defRPr sz="9900"/>
            </a:lvl6pPr>
            <a:lvl7pPr lvl="6">
              <a:spcBef>
                <a:spcPts val="0"/>
              </a:spcBef>
              <a:buSzPts val="9900"/>
              <a:buNone/>
              <a:defRPr sz="9900"/>
            </a:lvl7pPr>
            <a:lvl8pPr lvl="7">
              <a:spcBef>
                <a:spcPts val="0"/>
              </a:spcBef>
              <a:buSzPts val="9900"/>
              <a:buNone/>
              <a:defRPr sz="9900"/>
            </a:lvl8pPr>
            <a:lvl9pPr lvl="8">
              <a:spcBef>
                <a:spcPts val="0"/>
              </a:spcBef>
              <a:buSzPts val="9900"/>
              <a:buNone/>
              <a:defRPr sz="99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935100" y="8893440"/>
            <a:ext cx="8424000" cy="203481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SzPts val="5000"/>
              <a:buChar char="●"/>
              <a:defRPr sz="5000"/>
            </a:lvl1pPr>
            <a:lvl2pPr lvl="1">
              <a:spcBef>
                <a:spcPts val="0"/>
              </a:spcBef>
              <a:buSzPts val="5000"/>
              <a:buChar char="○"/>
              <a:defRPr sz="5000"/>
            </a:lvl2pPr>
            <a:lvl3pPr lvl="2">
              <a:spcBef>
                <a:spcPts val="0"/>
              </a:spcBef>
              <a:buSzPts val="5000"/>
              <a:buChar char="■"/>
              <a:defRPr sz="5000"/>
            </a:lvl3pPr>
            <a:lvl4pPr lvl="3">
              <a:spcBef>
                <a:spcPts val="0"/>
              </a:spcBef>
              <a:buSzPts val="5000"/>
              <a:buChar char="●"/>
              <a:defRPr sz="5000"/>
            </a:lvl4pPr>
            <a:lvl5pPr lvl="4">
              <a:spcBef>
                <a:spcPts val="0"/>
              </a:spcBef>
              <a:buSzPts val="5000"/>
              <a:buChar char="○"/>
              <a:defRPr sz="5000"/>
            </a:lvl5pPr>
            <a:lvl6pPr lvl="5">
              <a:spcBef>
                <a:spcPts val="0"/>
              </a:spcBef>
              <a:buSzPts val="5000"/>
              <a:buChar char="■"/>
              <a:defRPr sz="5000"/>
            </a:lvl6pPr>
            <a:lvl7pPr lvl="6">
              <a:spcBef>
                <a:spcPts val="0"/>
              </a:spcBef>
              <a:buSzPts val="5000"/>
              <a:buChar char="●"/>
              <a:defRPr sz="5000"/>
            </a:lvl7pPr>
            <a:lvl8pPr lvl="7">
              <a:spcBef>
                <a:spcPts val="0"/>
              </a:spcBef>
              <a:buSzPts val="5000"/>
              <a:buChar char="○"/>
              <a:defRPr sz="5000"/>
            </a:lvl8pPr>
            <a:lvl9pPr lvl="8">
              <a:spcBef>
                <a:spcPts val="0"/>
              </a:spcBef>
              <a:buSzPts val="5000"/>
              <a:buChar char="■"/>
              <a:defRPr sz="50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1470750" y="2880960"/>
            <a:ext cx="19103400" cy="26181000"/>
          </a:xfrm>
          <a:prstGeom prst="rect">
            <a:avLst/>
          </a:prstGeom>
        </p:spPr>
        <p:txBody>
          <a:bodyPr anchorCtr="0" anchor="ctr" bIns="377900" lIns="377900" rIns="377900" wrap="square" tIns="377900"/>
          <a:lstStyle>
            <a:lvl1pPr lvl="0">
              <a:spcBef>
                <a:spcPts val="0"/>
              </a:spcBef>
              <a:buSzPts val="19800"/>
              <a:buNone/>
              <a:defRPr sz="19800"/>
            </a:lvl1pPr>
            <a:lvl2pPr lvl="1">
              <a:spcBef>
                <a:spcPts val="0"/>
              </a:spcBef>
              <a:buSzPts val="19800"/>
              <a:buNone/>
              <a:defRPr sz="19800"/>
            </a:lvl2pPr>
            <a:lvl3pPr lvl="2">
              <a:spcBef>
                <a:spcPts val="0"/>
              </a:spcBef>
              <a:buSzPts val="19800"/>
              <a:buNone/>
              <a:defRPr sz="19800"/>
            </a:lvl3pPr>
            <a:lvl4pPr lvl="3">
              <a:spcBef>
                <a:spcPts val="0"/>
              </a:spcBef>
              <a:buSzPts val="19800"/>
              <a:buNone/>
              <a:defRPr sz="19800"/>
            </a:lvl4pPr>
            <a:lvl5pPr lvl="4">
              <a:spcBef>
                <a:spcPts val="0"/>
              </a:spcBef>
              <a:buSzPts val="19800"/>
              <a:buNone/>
              <a:defRPr sz="19800"/>
            </a:lvl5pPr>
            <a:lvl6pPr lvl="5">
              <a:spcBef>
                <a:spcPts val="0"/>
              </a:spcBef>
              <a:buSzPts val="19800"/>
              <a:buNone/>
              <a:defRPr sz="19800"/>
            </a:lvl6pPr>
            <a:lvl7pPr lvl="6">
              <a:spcBef>
                <a:spcPts val="0"/>
              </a:spcBef>
              <a:buSzPts val="19800"/>
              <a:buNone/>
              <a:defRPr sz="19800"/>
            </a:lvl7pPr>
            <a:lvl8pPr lvl="7">
              <a:spcBef>
                <a:spcPts val="0"/>
              </a:spcBef>
              <a:buSzPts val="19800"/>
              <a:buNone/>
              <a:defRPr sz="19800"/>
            </a:lvl8pPr>
            <a:lvl9pPr lvl="8">
              <a:spcBef>
                <a:spcPts val="0"/>
              </a:spcBef>
              <a:buSzPts val="19800"/>
              <a:buNone/>
              <a:defRPr sz="19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13716000" y="-800"/>
            <a:ext cx="13716000" cy="3291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796500" y="7892320"/>
            <a:ext cx="12135600" cy="9486600"/>
          </a:xfrm>
          <a:prstGeom prst="rect">
            <a:avLst/>
          </a:prstGeom>
        </p:spPr>
        <p:txBody>
          <a:bodyPr anchorCtr="0" anchor="b" bIns="377900" lIns="377900" rIns="377900" wrap="square" tIns="377900"/>
          <a:lstStyle>
            <a:lvl1pPr lvl="0" algn="ctr">
              <a:spcBef>
                <a:spcPts val="0"/>
              </a:spcBef>
              <a:buSzPts val="17400"/>
              <a:buNone/>
              <a:defRPr sz="17400"/>
            </a:lvl1pPr>
            <a:lvl2pPr lvl="1" algn="ctr">
              <a:spcBef>
                <a:spcPts val="0"/>
              </a:spcBef>
              <a:buSzPts val="17400"/>
              <a:buNone/>
              <a:defRPr sz="17400"/>
            </a:lvl2pPr>
            <a:lvl3pPr lvl="2" algn="ctr">
              <a:spcBef>
                <a:spcPts val="0"/>
              </a:spcBef>
              <a:buSzPts val="17400"/>
              <a:buNone/>
              <a:defRPr sz="17400"/>
            </a:lvl3pPr>
            <a:lvl4pPr lvl="3" algn="ctr">
              <a:spcBef>
                <a:spcPts val="0"/>
              </a:spcBef>
              <a:buSzPts val="17400"/>
              <a:buNone/>
              <a:defRPr sz="17400"/>
            </a:lvl4pPr>
            <a:lvl5pPr lvl="4" algn="ctr">
              <a:spcBef>
                <a:spcPts val="0"/>
              </a:spcBef>
              <a:buSzPts val="17400"/>
              <a:buNone/>
              <a:defRPr sz="17400"/>
            </a:lvl5pPr>
            <a:lvl6pPr lvl="5" algn="ctr">
              <a:spcBef>
                <a:spcPts val="0"/>
              </a:spcBef>
              <a:buSzPts val="17400"/>
              <a:buNone/>
              <a:defRPr sz="17400"/>
            </a:lvl6pPr>
            <a:lvl7pPr lvl="6" algn="ctr">
              <a:spcBef>
                <a:spcPts val="0"/>
              </a:spcBef>
              <a:buSzPts val="17400"/>
              <a:buNone/>
              <a:defRPr sz="17400"/>
            </a:lvl7pPr>
            <a:lvl8pPr lvl="7" algn="ctr">
              <a:spcBef>
                <a:spcPts val="0"/>
              </a:spcBef>
              <a:buSzPts val="17400"/>
              <a:buNone/>
              <a:defRPr sz="17400"/>
            </a:lvl8pPr>
            <a:lvl9pPr lvl="8" algn="ctr">
              <a:spcBef>
                <a:spcPts val="0"/>
              </a:spcBef>
              <a:buSzPts val="17400"/>
              <a:buNone/>
              <a:defRPr sz="174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796500" y="17939680"/>
            <a:ext cx="12135600" cy="7904700"/>
          </a:xfrm>
          <a:prstGeom prst="rect">
            <a:avLst/>
          </a:prstGeom>
        </p:spPr>
        <p:txBody>
          <a:bodyPr anchorCtr="0" anchor="t" bIns="377900" lIns="377900" rIns="377900" wrap="square" tIns="37790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14818500" y="4634080"/>
            <a:ext cx="11511000" cy="23648700"/>
          </a:xfrm>
          <a:prstGeom prst="rect">
            <a:avLst/>
          </a:prstGeom>
        </p:spPr>
        <p:txBody>
          <a:bodyPr anchorCtr="0" anchor="ctr" bIns="377900" lIns="377900" rIns="377900" wrap="square" tIns="377900"/>
          <a:lstStyle>
            <a:lvl1pPr lvl="0">
              <a:spcBef>
                <a:spcPts val="0"/>
              </a:spcBef>
              <a:buSzPts val="7400"/>
              <a:buChar char="●"/>
              <a:defRPr/>
            </a:lvl1pPr>
            <a:lvl2pPr lvl="1">
              <a:spcBef>
                <a:spcPts val="0"/>
              </a:spcBef>
              <a:buSzPts val="5800"/>
              <a:buChar char="○"/>
              <a:defRPr/>
            </a:lvl2pPr>
            <a:lvl3pPr lvl="2">
              <a:spcBef>
                <a:spcPts val="0"/>
              </a:spcBef>
              <a:buSzPts val="5800"/>
              <a:buChar char="■"/>
              <a:defRPr/>
            </a:lvl3pPr>
            <a:lvl4pPr lvl="3">
              <a:spcBef>
                <a:spcPts val="0"/>
              </a:spcBef>
              <a:buSzPts val="5800"/>
              <a:buChar char="●"/>
              <a:defRPr/>
            </a:lvl4pPr>
            <a:lvl5pPr lvl="4">
              <a:spcBef>
                <a:spcPts val="0"/>
              </a:spcBef>
              <a:buSzPts val="5800"/>
              <a:buChar char="○"/>
              <a:defRPr/>
            </a:lvl5pPr>
            <a:lvl6pPr lvl="5">
              <a:spcBef>
                <a:spcPts val="0"/>
              </a:spcBef>
              <a:buSzPts val="5800"/>
              <a:buChar char="■"/>
              <a:defRPr/>
            </a:lvl6pPr>
            <a:lvl7pPr lvl="6">
              <a:spcBef>
                <a:spcPts val="0"/>
              </a:spcBef>
              <a:buSzPts val="5800"/>
              <a:buChar char="●"/>
              <a:defRPr/>
            </a:lvl7pPr>
            <a:lvl8pPr lvl="7">
              <a:spcBef>
                <a:spcPts val="0"/>
              </a:spcBef>
              <a:buSzPts val="5800"/>
              <a:buChar char="○"/>
              <a:defRPr/>
            </a:lvl8pPr>
            <a:lvl9pPr lvl="8">
              <a:spcBef>
                <a:spcPts val="0"/>
              </a:spcBef>
              <a:buSzPts val="58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935100" y="27075680"/>
            <a:ext cx="17996400" cy="3872700"/>
          </a:xfrm>
          <a:prstGeom prst="rect">
            <a:avLst/>
          </a:prstGeom>
        </p:spPr>
        <p:txBody>
          <a:bodyPr anchorCtr="0" anchor="ctr" bIns="377900" lIns="377900" rIns="377900" wrap="square" tIns="37790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935100" y="2848160"/>
            <a:ext cx="25561800" cy="3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900" lIns="377900" rIns="377900" wrap="square" tIns="377900"/>
          <a:lstStyle>
            <a:lvl1pPr lvl="0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11600"/>
              <a:buNone/>
              <a:defRPr sz="11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935100" y="7375840"/>
            <a:ext cx="25561800" cy="218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7900" lIns="377900" rIns="377900" wrap="square" tIns="37790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7400"/>
              <a:buChar char="●"/>
              <a:defRPr sz="74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○"/>
              <a:defRPr sz="5800"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■"/>
              <a:defRPr sz="5800"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●"/>
              <a:defRPr sz="5800"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○"/>
              <a:defRPr sz="5800"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■"/>
              <a:defRPr sz="5800"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●"/>
              <a:defRPr sz="5800"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○"/>
              <a:defRPr sz="5800"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6600"/>
              </a:spcAft>
              <a:buClr>
                <a:schemeClr val="dk2"/>
              </a:buClr>
              <a:buSzPts val="5800"/>
              <a:buChar char="■"/>
              <a:defRPr sz="5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25417373" y="29844588"/>
            <a:ext cx="1646100" cy="251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7900" lIns="377900" rIns="377900" wrap="square" tIns="377900">
            <a:noAutofit/>
          </a:bodyPr>
          <a:lstStyle/>
          <a:p>
            <a:pPr indent="0" lvl="0" marL="0" algn="r">
              <a:spcBef>
                <a:spcPts val="0"/>
              </a:spcBef>
              <a:buNone/>
            </a:pPr>
            <a:fld id="{00000000-1234-1234-1234-123412341234}" type="slidenum">
              <a:rPr lang="en" sz="41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935125" y="744425"/>
            <a:ext cx="25561800" cy="8319900"/>
          </a:xfrm>
          <a:prstGeom prst="rect">
            <a:avLst/>
          </a:prstGeom>
        </p:spPr>
        <p:txBody>
          <a:bodyPr anchorCtr="0" anchor="b" bIns="377900" lIns="377900" rIns="377900" wrap="square" tIns="377900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n" sz="10000"/>
              <a:t>Internationalizing the Curriculum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n" sz="10000"/>
              <a:t>in the Master of Liberal Studies Program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n" sz="10000"/>
              <a:t>on the Duluth Campus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i="1" lang="en" sz="6000"/>
              <a:t>By David Beard,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i="1" lang="en" sz="6000"/>
              <a:t>Director of Graduate Studies, MLS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i="1" lang="en" sz="4800"/>
              <a:t>&amp; Past Cohort Member and Mentor, Internationalizing Teaching and Learning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i="1" lang="en" sz="6000"/>
              <a:t>dbeard@d.umn.edu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935100" y="8703325"/>
            <a:ext cx="25561800" cy="23753700"/>
          </a:xfrm>
          <a:prstGeom prst="rect">
            <a:avLst/>
          </a:prstGeom>
        </p:spPr>
        <p:txBody>
          <a:bodyPr anchorCtr="0" anchor="t" bIns="377900" lIns="377900" rIns="377900" wrap="square" tIns="377900">
            <a:noAutofit/>
          </a:bodyPr>
          <a:lstStyle/>
          <a:p>
            <a:pPr indent="0" lvl="0" marL="0" rtl="0" algn="l">
              <a:spcBef>
                <a:spcPts val="0"/>
              </a:spcBef>
              <a:buNone/>
            </a:pPr>
            <a:r>
              <a:rPr b="1" lang="en" sz="4800"/>
              <a:t>Context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MLS is an interdisciplinary graduate program primarily for part time students.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MLS is located outside any academic department, with faculty released (for example) from Criminology, Journalism, Communication, and English to teach three required courses.</a:t>
            </a: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●"/>
            </a:pPr>
            <a:r>
              <a:rPr lang="en" sz="4800"/>
              <a:t>MLS 8001 Introduction to Interdisciplinary Graduate Study</a:t>
            </a: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●"/>
            </a:pPr>
            <a:r>
              <a:rPr lang="en" sz="4800"/>
              <a:t>MLS 8051 Seminar in Community Engagement</a:t>
            </a:r>
          </a:p>
          <a:p>
            <a:pPr indent="-533400" lvl="0" marL="457200" rtl="0" algn="l">
              <a:spcBef>
                <a:spcPts val="0"/>
              </a:spcBef>
              <a:buSzPts val="4800"/>
              <a:buChar char="●"/>
            </a:pPr>
            <a:r>
              <a:rPr lang="en" sz="4800"/>
              <a:t>MLS 8052 Seminar in International Perspectives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Students assemble the remainder of their coursework from existing options in other units.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0"/>
              </a:spcBef>
              <a:buNone/>
            </a:pPr>
            <a:r>
              <a:rPr b="1" lang="en" sz="4800"/>
              <a:t>Project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To internationalize this graduate curriculum!!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0"/>
              </a:spcBef>
              <a:buNone/>
            </a:pPr>
            <a:r>
              <a:rPr b="1" lang="en" sz="4800"/>
              <a:t>Constraints</a:t>
            </a: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●"/>
            </a:pPr>
            <a:r>
              <a:rPr lang="en" sz="4800"/>
              <a:t>The course must be internationalized without defining “international” within any one discipline’s methods or objects of study.  A criminologist and a literary critic must both be able to teach the class.  </a:t>
            </a: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●"/>
            </a:pPr>
            <a:r>
              <a:rPr lang="en" sz="4800"/>
              <a:t>The university curriculum committee and the university graduate council must see the class as well-defined and rigorous.  </a:t>
            </a:r>
          </a:p>
          <a:p>
            <a:pPr indent="-533400" lvl="0" marL="457200" rtl="0" algn="l">
              <a:spcBef>
                <a:spcPts val="0"/>
              </a:spcBef>
              <a:buSzPts val="4800"/>
              <a:buChar char="●"/>
            </a:pPr>
            <a:r>
              <a:rPr lang="en" sz="4800"/>
              <a:t>Students, meanwhile, with hyperlocal and hyperpractical interests must see the course as an organic part of their curriculum, not a hoop to pass through.  Part time graduate students will simply reject a curriculum with hoops.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0"/>
              </a:spcBef>
              <a:buNone/>
            </a:pPr>
            <a:r>
              <a:rPr b="1" lang="en" sz="4800"/>
              <a:t>Solutions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The DGS integrated the literature on international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education learned in the Internationalizing Teaching &amp;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Learning workshops (organized through GPSA) with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the literature on interdisciplinarity (especially Julie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Thompson Klein) to develop a course proposal sharp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enough to pass administration and yet be taught by a 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rPr lang="en" sz="4800"/>
              <a:t>rhetorician as well as a specialist in Korean film.</a:t>
            </a:r>
          </a:p>
          <a:p>
            <a:pPr indent="0" lvl="0" marL="0" rtl="0" algn="l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indent="0" lvl="0" marL="0" algn="l">
              <a:spcBef>
                <a:spcPts val="0"/>
              </a:spcBef>
              <a:buNone/>
            </a:pPr>
            <a:r>
              <a:rPr lang="en" sz="4800"/>
              <a:t>Visit us at z.umn.edu/umdmls  to learn more.</a:t>
            </a:r>
          </a:p>
        </p:txBody>
      </p:sp>
      <p:pic>
        <p:nvPicPr>
          <p:cNvPr descr="mls.png"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05025" y="24137125"/>
            <a:ext cx="6149491" cy="83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