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8"/>
  </p:notesMasterIdLst>
  <p:sldIdLst>
    <p:sldId id="256" r:id="rId2"/>
    <p:sldId id="303" r:id="rId3"/>
    <p:sldId id="312" r:id="rId4"/>
    <p:sldId id="313" r:id="rId5"/>
    <p:sldId id="314" r:id="rId6"/>
    <p:sldId id="275"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35" autoAdjust="0"/>
  </p:normalViewPr>
  <p:slideViewPr>
    <p:cSldViewPr snapToGrid="0">
      <p:cViewPr varScale="1">
        <p:scale>
          <a:sx n="79" d="100"/>
          <a:sy n="79" d="100"/>
        </p:scale>
        <p:origin x="4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9603BD77-1B0B-488E-9BE9-1694678F9DF0}"/>
    <pc:docChg chg="undo custSel modSld">
      <pc:chgData name="Sadie Schuldt" userId="de99ec1655bc62ec" providerId="LiveId" clId="{9603BD77-1B0B-488E-9BE9-1694678F9DF0}" dt="2022-03-30T20:42:02.597" v="408"/>
      <pc:docMkLst>
        <pc:docMk/>
      </pc:docMkLst>
      <pc:sldChg chg="addSp delSp modSp mod setBg modNotesTx">
        <pc:chgData name="Sadie Schuldt" userId="de99ec1655bc62ec" providerId="LiveId" clId="{9603BD77-1B0B-488E-9BE9-1694678F9DF0}" dt="2022-03-30T18:19:32.708" v="359" actId="20577"/>
        <pc:sldMkLst>
          <pc:docMk/>
          <pc:sldMk cId="0" sldId="256"/>
        </pc:sldMkLst>
        <pc:spChg chg="add del">
          <ac:chgData name="Sadie Schuldt" userId="de99ec1655bc62ec" providerId="LiveId" clId="{9603BD77-1B0B-488E-9BE9-1694678F9DF0}" dt="2022-03-30T18:16:54.022" v="160" actId="478"/>
          <ac:spMkLst>
            <pc:docMk/>
            <pc:sldMk cId="0" sldId="256"/>
            <ac:spMk id="4" creationId="{EFFE5728-F1B1-4B21-887D-4B672D589B6F}"/>
          </ac:spMkLst>
        </pc:spChg>
        <pc:spChg chg="add del">
          <ac:chgData name="Sadie Schuldt" userId="de99ec1655bc62ec" providerId="LiveId" clId="{9603BD77-1B0B-488E-9BE9-1694678F9DF0}" dt="2022-03-30T18:17:10.248" v="162" actId="478"/>
          <ac:spMkLst>
            <pc:docMk/>
            <pc:sldMk cId="0" sldId="256"/>
            <ac:spMk id="6" creationId="{11AA2779-163D-45F8-9074-C3251D75C106}"/>
          </ac:spMkLst>
        </pc:spChg>
        <pc:spChg chg="add del">
          <ac:chgData name="Sadie Schuldt" userId="de99ec1655bc62ec" providerId="LiveId" clId="{9603BD77-1B0B-488E-9BE9-1694678F9DF0}" dt="2022-03-30T18:17:17.983" v="164" actId="478"/>
          <ac:spMkLst>
            <pc:docMk/>
            <pc:sldMk cId="0" sldId="256"/>
            <ac:spMk id="8" creationId="{B65D7113-39F2-4FB2-89EC-2371D29857CC}"/>
          </ac:spMkLst>
        </pc:spChg>
        <pc:spChg chg="add mod">
          <ac:chgData name="Sadie Schuldt" userId="de99ec1655bc62ec" providerId="LiveId" clId="{9603BD77-1B0B-488E-9BE9-1694678F9DF0}" dt="2022-03-30T18:19:06.902" v="225" actId="1076"/>
          <ac:spMkLst>
            <pc:docMk/>
            <pc:sldMk cId="0" sldId="256"/>
            <ac:spMk id="9" creationId="{293607CD-4671-4E28-94BF-81C4E7458BFC}"/>
          </ac:spMkLst>
        </pc:spChg>
        <pc:spChg chg="mod">
          <ac:chgData name="Sadie Schuldt" userId="de99ec1655bc62ec" providerId="LiveId" clId="{9603BD77-1B0B-488E-9BE9-1694678F9DF0}" dt="2022-03-30T18:18:24.985" v="208" actId="403"/>
          <ac:spMkLst>
            <pc:docMk/>
            <pc:sldMk cId="0" sldId="256"/>
            <ac:spMk id="193" creationId="{00000000-0000-0000-0000-000000000000}"/>
          </ac:spMkLst>
        </pc:spChg>
      </pc:sldChg>
      <pc:sldChg chg="modSp mod">
        <pc:chgData name="Sadie Schuldt" userId="de99ec1655bc62ec" providerId="LiveId" clId="{9603BD77-1B0B-488E-9BE9-1694678F9DF0}" dt="2022-03-30T20:34:11.327" v="360" actId="20577"/>
        <pc:sldMkLst>
          <pc:docMk/>
          <pc:sldMk cId="1874128596" sldId="312"/>
        </pc:sldMkLst>
        <pc:spChg chg="mod">
          <ac:chgData name="Sadie Schuldt" userId="de99ec1655bc62ec" providerId="LiveId" clId="{9603BD77-1B0B-488E-9BE9-1694678F9DF0}" dt="2022-03-30T20:34:11.327" v="360" actId="20577"/>
          <ac:spMkLst>
            <pc:docMk/>
            <pc:sldMk cId="1874128596" sldId="312"/>
            <ac:spMk id="11" creationId="{5A63BF8D-B75F-4507-9391-AADE9AA6E98C}"/>
          </ac:spMkLst>
        </pc:spChg>
      </pc:sldChg>
      <pc:sldChg chg="addSp delSp modSp mod modAnim modNotesTx">
        <pc:chgData name="Sadie Schuldt" userId="de99ec1655bc62ec" providerId="LiveId" clId="{9603BD77-1B0B-488E-9BE9-1694678F9DF0}" dt="2022-03-30T20:42:02.597" v="408"/>
        <pc:sldMkLst>
          <pc:docMk/>
          <pc:sldMk cId="4189523583" sldId="314"/>
        </pc:sldMkLst>
        <pc:spChg chg="add mod">
          <ac:chgData name="Sadie Schuldt" userId="de99ec1655bc62ec" providerId="LiveId" clId="{9603BD77-1B0B-488E-9BE9-1694678F9DF0}" dt="2022-03-30T20:37:11.333" v="373" actId="1076"/>
          <ac:spMkLst>
            <pc:docMk/>
            <pc:sldMk cId="4189523583" sldId="314"/>
            <ac:spMk id="7" creationId="{9B514EE2-D095-4AD9-BC1B-634A0DAA0EFF}"/>
          </ac:spMkLst>
        </pc:spChg>
        <pc:spChg chg="add mod">
          <ac:chgData name="Sadie Schuldt" userId="de99ec1655bc62ec" providerId="LiveId" clId="{9603BD77-1B0B-488E-9BE9-1694678F9DF0}" dt="2022-03-30T20:38:34.648" v="380" actId="1076"/>
          <ac:spMkLst>
            <pc:docMk/>
            <pc:sldMk cId="4189523583" sldId="314"/>
            <ac:spMk id="8" creationId="{907D7F4B-D2AD-45A9-B7AF-D86911DD6DC2}"/>
          </ac:spMkLst>
        </pc:spChg>
        <pc:spChg chg="add mod">
          <ac:chgData name="Sadie Schuldt" userId="de99ec1655bc62ec" providerId="LiveId" clId="{9603BD77-1B0B-488E-9BE9-1694678F9DF0}" dt="2022-03-30T20:39:08.274" v="390" actId="1076"/>
          <ac:spMkLst>
            <pc:docMk/>
            <pc:sldMk cId="4189523583" sldId="314"/>
            <ac:spMk id="9" creationId="{643F2DE8-6BC4-43A1-BE1A-9B898AE9E387}"/>
          </ac:spMkLst>
        </pc:spChg>
        <pc:spChg chg="add mod">
          <ac:chgData name="Sadie Schuldt" userId="de99ec1655bc62ec" providerId="LiveId" clId="{9603BD77-1B0B-488E-9BE9-1694678F9DF0}" dt="2022-03-30T20:38:47.576" v="385" actId="1076"/>
          <ac:spMkLst>
            <pc:docMk/>
            <pc:sldMk cId="4189523583" sldId="314"/>
            <ac:spMk id="10" creationId="{FA573797-731D-4F9C-A074-857164355852}"/>
          </ac:spMkLst>
        </pc:spChg>
        <pc:spChg chg="add mod">
          <ac:chgData name="Sadie Schuldt" userId="de99ec1655bc62ec" providerId="LiveId" clId="{9603BD77-1B0B-488E-9BE9-1694678F9DF0}" dt="2022-03-30T20:41:09.438" v="403" actId="208"/>
          <ac:spMkLst>
            <pc:docMk/>
            <pc:sldMk cId="4189523583" sldId="314"/>
            <ac:spMk id="11" creationId="{AA5B664F-256B-4725-A4AB-55464738D092}"/>
          </ac:spMkLst>
        </pc:spChg>
        <pc:spChg chg="add mod">
          <ac:chgData name="Sadie Schuldt" userId="de99ec1655bc62ec" providerId="LiveId" clId="{9603BD77-1B0B-488E-9BE9-1694678F9DF0}" dt="2022-03-30T20:41:02.099" v="402" actId="208"/>
          <ac:spMkLst>
            <pc:docMk/>
            <pc:sldMk cId="4189523583" sldId="314"/>
            <ac:spMk id="12" creationId="{16AD577F-2C35-470E-A087-21D622E4A426}"/>
          </ac:spMkLst>
        </pc:spChg>
        <pc:picChg chg="del mod">
          <ac:chgData name="Sadie Schuldt" userId="de99ec1655bc62ec" providerId="LiveId" clId="{9603BD77-1B0B-488E-9BE9-1694678F9DF0}" dt="2022-03-30T20:36:38.691" v="362" actId="478"/>
          <ac:picMkLst>
            <pc:docMk/>
            <pc:sldMk cId="4189523583" sldId="314"/>
            <ac:picMk id="3" creationId="{3764BCE3-F7FD-49EC-826F-96F63FB9D62B}"/>
          </ac:picMkLst>
        </pc:picChg>
        <pc:picChg chg="add mod">
          <ac:chgData name="Sadie Schuldt" userId="de99ec1655bc62ec" providerId="LiveId" clId="{9603BD77-1B0B-488E-9BE9-1694678F9DF0}" dt="2022-03-30T20:38:52.709" v="386" actId="1076"/>
          <ac:picMkLst>
            <pc:docMk/>
            <pc:sldMk cId="4189523583" sldId="314"/>
            <ac:picMk id="5" creationId="{B5198698-88E7-4373-9017-40298A4A512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part 6: cook temperatures</a:t>
            </a: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Poultry, poultry stuffing, stuffed meat and stuffing containing meat,  and leftovers/reheated food items should be cooked to 165°F for 15 seconds</a:t>
            </a:r>
          </a:p>
          <a:p>
            <a:pPr marL="139700" indent="0">
              <a:buNone/>
            </a:pPr>
            <a:r>
              <a:rPr lang="en-US" dirty="0"/>
              <a:t>Ground beef/hamburger, Uncooked brats or polish sausage  to 155°F for 15 seconds</a:t>
            </a:r>
          </a:p>
          <a:p>
            <a:pPr marL="139700" indent="0">
              <a:buNone/>
            </a:pPr>
            <a:endParaRPr lang="en-US" dirty="0"/>
          </a:p>
        </p:txBody>
      </p:sp>
    </p:spTree>
    <p:extLst>
      <p:ext uri="{BB962C8B-B14F-4D97-AF65-F5344CB8AC3E}">
        <p14:creationId xmlns:p14="http://schemas.microsoft.com/office/powerpoint/2010/main" val="2590790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Fish, Raw shell eggs prepared for immediate service , pork chops, and ribs to 145°F for 15 seconds</a:t>
            </a:r>
          </a:p>
          <a:p>
            <a:pPr marL="139700" indent="0">
              <a:buNone/>
            </a:pPr>
            <a:endParaRPr lang="en-US" dirty="0"/>
          </a:p>
        </p:txBody>
      </p:sp>
    </p:spTree>
    <p:extLst>
      <p:ext uri="{BB962C8B-B14F-4D97-AF65-F5344CB8AC3E}">
        <p14:creationId xmlns:p14="http://schemas.microsoft.com/office/powerpoint/2010/main" val="2165573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Shrimp, lobster and crabs should be cooked until flesh is pearly and opaque. Clams, oysters, and mussels should be cooked until the shells open during the cooking procedures. Scallops should be cooked until flesh is milky white or opaque and firm</a:t>
            </a:r>
          </a:p>
        </p:txBody>
      </p:sp>
    </p:spTree>
    <p:extLst>
      <p:ext uri="{BB962C8B-B14F-4D97-AF65-F5344CB8AC3E}">
        <p14:creationId xmlns:p14="http://schemas.microsoft.com/office/powerpoint/2010/main" val="634592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 printed consumer advisory is required when serving or selling raw or undercooked foods. Some examples of raw or undercooked food items include: medium-rare hamburgers, raw oysters, sushi, or ceviche.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 consumer advisory includes two parts:  the DISCLOSURE notes which Animal foods may be ordered raw, rare, or undercooked. These food items are usually marked with an asterisk leading to a footnote that states the foods are being served raw or undercooked. The  REMINDER is a written statement identifying the health risks of consuming the raw or undercooked animal food must be provided. The reminder statement may be put on any page of the menu, on a placard, table tent, or by any other written means</a:t>
            </a:r>
          </a:p>
          <a:p>
            <a:endParaRPr lang="en-US" dirty="0"/>
          </a:p>
        </p:txBody>
      </p:sp>
    </p:spTree>
    <p:extLst>
      <p:ext uri="{BB962C8B-B14F-4D97-AF65-F5344CB8AC3E}">
        <p14:creationId xmlns:p14="http://schemas.microsoft.com/office/powerpoint/2010/main" val="92067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2"/>
        <p:cNvGrpSpPr/>
        <p:nvPr/>
      </p:nvGrpSpPr>
      <p:grpSpPr>
        <a:xfrm>
          <a:off x="0" y="0"/>
          <a:ext cx="0" cy="0"/>
          <a:chOff x="0" y="0"/>
          <a:chExt cx="0" cy="0"/>
        </a:xfrm>
      </p:grpSpPr>
      <p:grpSp>
        <p:nvGrpSpPr>
          <p:cNvPr id="83" name="Google Shape;83;p7"/>
          <p:cNvGrpSpPr/>
          <p:nvPr/>
        </p:nvGrpSpPr>
        <p:grpSpPr>
          <a:xfrm>
            <a:off x="598623" y="0"/>
            <a:ext cx="2486310" cy="5143500"/>
            <a:chOff x="1511923" y="0"/>
            <a:chExt cx="2486310" cy="5143500"/>
          </a:xfrm>
        </p:grpSpPr>
        <p:sp>
          <p:nvSpPr>
            <p:cNvPr id="84" name="Google Shape;84;p7"/>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7"/>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 name="Google Shape;86;p7"/>
          <p:cNvGrpSpPr/>
          <p:nvPr/>
        </p:nvGrpSpPr>
        <p:grpSpPr>
          <a:xfrm>
            <a:off x="376173" y="0"/>
            <a:ext cx="2326044" cy="5143500"/>
            <a:chOff x="1060873" y="0"/>
            <a:chExt cx="2326044" cy="5143500"/>
          </a:xfrm>
        </p:grpSpPr>
        <p:sp>
          <p:nvSpPr>
            <p:cNvPr id="87" name="Google Shape;87;p7"/>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7"/>
          <p:cNvGrpSpPr/>
          <p:nvPr/>
        </p:nvGrpSpPr>
        <p:grpSpPr>
          <a:xfrm>
            <a:off x="0" y="0"/>
            <a:ext cx="2305717" cy="5144925"/>
            <a:chOff x="456100" y="0"/>
            <a:chExt cx="2305717" cy="5144925"/>
          </a:xfrm>
        </p:grpSpPr>
        <p:sp>
          <p:nvSpPr>
            <p:cNvPr id="90" name="Google Shape;90;p7"/>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92" name="Google Shape;92;p7"/>
          <p:cNvGrpSpPr/>
          <p:nvPr/>
        </p:nvGrpSpPr>
        <p:grpSpPr>
          <a:xfrm>
            <a:off x="0" y="0"/>
            <a:ext cx="2132442" cy="5145275"/>
            <a:chOff x="227500" y="0"/>
            <a:chExt cx="2132442" cy="5145275"/>
          </a:xfrm>
        </p:grpSpPr>
        <p:sp>
          <p:nvSpPr>
            <p:cNvPr id="93" name="Google Shape;93;p7"/>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7"/>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95" name="Google Shape;95;p7"/>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7"/>
          <p:cNvSpPr txBox="1">
            <a:spLocks noGrp="1"/>
          </p:cNvSpPr>
          <p:nvPr>
            <p:ph type="body" idx="1"/>
          </p:nvPr>
        </p:nvSpPr>
        <p:spPr>
          <a:xfrm>
            <a:off x="2976900"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7" name="Google Shape;97;p7"/>
          <p:cNvSpPr txBox="1">
            <a:spLocks noGrp="1"/>
          </p:cNvSpPr>
          <p:nvPr>
            <p:ph type="body" idx="2"/>
          </p:nvPr>
        </p:nvSpPr>
        <p:spPr>
          <a:xfrm>
            <a:off x="5888031"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8" name="Google Shape;98;p7"/>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grpSp>
        <p:nvGrpSpPr>
          <p:cNvPr id="148" name="Google Shape;148;p11"/>
          <p:cNvGrpSpPr/>
          <p:nvPr/>
        </p:nvGrpSpPr>
        <p:grpSpPr>
          <a:xfrm>
            <a:off x="598623" y="0"/>
            <a:ext cx="2486310" cy="5143500"/>
            <a:chOff x="1511923" y="0"/>
            <a:chExt cx="2486310" cy="5143500"/>
          </a:xfrm>
        </p:grpSpPr>
        <p:sp>
          <p:nvSpPr>
            <p:cNvPr id="149" name="Google Shape;149;p11"/>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11"/>
          <p:cNvGrpSpPr/>
          <p:nvPr/>
        </p:nvGrpSpPr>
        <p:grpSpPr>
          <a:xfrm>
            <a:off x="376173" y="0"/>
            <a:ext cx="2326044" cy="5143500"/>
            <a:chOff x="1060873" y="0"/>
            <a:chExt cx="2326044" cy="5143500"/>
          </a:xfrm>
        </p:grpSpPr>
        <p:sp>
          <p:nvSpPr>
            <p:cNvPr id="152" name="Google Shape;152;p11"/>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 name="Google Shape;154;p11"/>
          <p:cNvGrpSpPr/>
          <p:nvPr/>
        </p:nvGrpSpPr>
        <p:grpSpPr>
          <a:xfrm>
            <a:off x="0" y="0"/>
            <a:ext cx="2305717" cy="5144925"/>
            <a:chOff x="456100" y="0"/>
            <a:chExt cx="2305717" cy="5144925"/>
          </a:xfrm>
        </p:grpSpPr>
        <p:sp>
          <p:nvSpPr>
            <p:cNvPr id="155" name="Google Shape;155;p11"/>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57" name="Google Shape;157;p11"/>
          <p:cNvGrpSpPr/>
          <p:nvPr/>
        </p:nvGrpSpPr>
        <p:grpSpPr>
          <a:xfrm>
            <a:off x="0" y="0"/>
            <a:ext cx="2132442" cy="5145275"/>
            <a:chOff x="227500" y="0"/>
            <a:chExt cx="2132442" cy="5145275"/>
          </a:xfrm>
        </p:grpSpPr>
        <p:sp>
          <p:nvSpPr>
            <p:cNvPr id="158" name="Google Shape;158;p11"/>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60" name="Google Shape;160;p1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dark">
  <p:cSld name="Blank dark">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150750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7" r:id="rId3"/>
    <p:sldLayoutId id="2147483661"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goodwineunder20.blogspot.com/2010/07/sizing-up-sauvignon-blanc.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l="55000" t="-66000" r="-16000" b="-63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xfrm>
            <a:off x="685800" y="660050"/>
            <a:ext cx="4494300" cy="2265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How to Setup a Temporary Booth</a:t>
            </a:r>
            <a:endParaRPr sz="4400" dirty="0"/>
          </a:p>
        </p:txBody>
      </p:sp>
      <p:sp>
        <p:nvSpPr>
          <p:cNvPr id="9" name="Google Shape;193;p14">
            <a:extLst>
              <a:ext uri="{FF2B5EF4-FFF2-40B4-BE49-F238E27FC236}">
                <a16:creationId xmlns:a16="http://schemas.microsoft.com/office/drawing/2014/main" id="{293607CD-4671-4E28-94BF-81C4E7458BFC}"/>
              </a:ext>
            </a:extLst>
          </p:cNvPr>
          <p:cNvSpPr txBox="1">
            <a:spLocks/>
          </p:cNvSpPr>
          <p:nvPr/>
        </p:nvSpPr>
        <p:spPr>
          <a:xfrm>
            <a:off x="685800" y="2925350"/>
            <a:ext cx="4494300" cy="2265300"/>
          </a:xfrm>
          <a:prstGeom prst="rect">
            <a:avLst/>
          </a:prstGeom>
          <a:noFill/>
          <a:ln>
            <a:noFill/>
          </a:ln>
          <a:effectLst>
            <a:outerShdw blurRad="85725" dist="28575" dir="5400000" algn="bl" rotWithShape="0">
              <a:schemeClr val="accent6">
                <a:alpha val="25000"/>
              </a:schemeClr>
            </a:outerShdw>
          </a:effectLst>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lt1"/>
              </a:buClr>
              <a:buSzPts val="5400"/>
              <a:buFont typeface="IBM Plex Serif"/>
              <a:buNone/>
              <a:defRPr sz="5400" b="1" i="0" u="none" strike="noStrike" cap="none">
                <a:solidFill>
                  <a:schemeClr val="lt1"/>
                </a:solidFill>
                <a:latin typeface="IBM Plex Serif"/>
                <a:ea typeface="IBM Plex Serif"/>
                <a:cs typeface="IBM Plex Serif"/>
                <a:sym typeface="IBM Plex Serif"/>
              </a:defRPr>
            </a:lvl9pPr>
          </a:lstStyle>
          <a:p>
            <a:r>
              <a:rPr lang="en-US" sz="3600" dirty="0">
                <a:latin typeface="Montserrat" panose="00000500000000000000" pitchFamily="2" charset="0"/>
              </a:rPr>
              <a:t>Part 6: </a:t>
            </a:r>
          </a:p>
          <a:p>
            <a:r>
              <a:rPr lang="en-US" sz="3600" dirty="0">
                <a:latin typeface="Montserrat" panose="00000500000000000000" pitchFamily="2" charset="0"/>
              </a:rPr>
              <a:t>Cook Temperatures</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5E32-548B-46F4-895C-3E9CCFF26517}"/>
              </a:ext>
            </a:extLst>
          </p:cNvPr>
          <p:cNvSpPr>
            <a:spLocks noGrp="1"/>
          </p:cNvSpPr>
          <p:nvPr>
            <p:ph type="title"/>
          </p:nvPr>
        </p:nvSpPr>
        <p:spPr>
          <a:xfrm>
            <a:off x="3109908" y="508000"/>
            <a:ext cx="5464200" cy="396300"/>
          </a:xfrm>
        </p:spPr>
        <p:txBody>
          <a:bodyPr/>
          <a:lstStyle/>
          <a:p>
            <a:r>
              <a:rPr lang="en-US" dirty="0">
                <a:solidFill>
                  <a:schemeClr val="tx1">
                    <a:lumMod val="50000"/>
                  </a:schemeClr>
                </a:solidFill>
                <a:latin typeface="Montserrat" panose="00000500000000000000" pitchFamily="2" charset="0"/>
              </a:rPr>
              <a:t>Food Cook Temperatures </a:t>
            </a:r>
          </a:p>
        </p:txBody>
      </p:sp>
      <p:sp>
        <p:nvSpPr>
          <p:cNvPr id="4" name="Text Placeholder 3">
            <a:extLst>
              <a:ext uri="{FF2B5EF4-FFF2-40B4-BE49-F238E27FC236}">
                <a16:creationId xmlns:a16="http://schemas.microsoft.com/office/drawing/2014/main" id="{C3607E81-A15D-43D5-A6EA-1CDA915B03B5}"/>
              </a:ext>
            </a:extLst>
          </p:cNvPr>
          <p:cNvSpPr>
            <a:spLocks noGrp="1"/>
          </p:cNvSpPr>
          <p:nvPr>
            <p:ph type="body" idx="1"/>
          </p:nvPr>
        </p:nvSpPr>
        <p:spPr>
          <a:xfrm>
            <a:off x="2767009" y="1489155"/>
            <a:ext cx="2928942" cy="3616700"/>
          </a:xfrm>
        </p:spPr>
        <p:txBody>
          <a:bodyPr/>
          <a:lstStyle/>
          <a:p>
            <a:pPr marL="101597" indent="0">
              <a:buClr>
                <a:schemeClr val="accent6"/>
              </a:buClr>
              <a:buNone/>
            </a:pPr>
            <a:r>
              <a:rPr lang="en-US" b="1" dirty="0">
                <a:solidFill>
                  <a:schemeClr val="bg2">
                    <a:lumMod val="50000"/>
                  </a:schemeClr>
                </a:solidFill>
                <a:latin typeface="Montserrat" panose="00000500000000000000" pitchFamily="2" charset="0"/>
              </a:rPr>
              <a:t>165°F for 15 seconds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Poultry</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Poultry stuffing</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Stuffed meat</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Stuffing containing meat</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Leftovers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Reheating</a:t>
            </a:r>
          </a:p>
        </p:txBody>
      </p:sp>
      <p:sp>
        <p:nvSpPr>
          <p:cNvPr id="2" name="Slide Number Placeholder 1">
            <a:extLst>
              <a:ext uri="{FF2B5EF4-FFF2-40B4-BE49-F238E27FC236}">
                <a16:creationId xmlns:a16="http://schemas.microsoft.com/office/drawing/2014/main" id="{178A7E66-1A36-498C-898D-8D0A6393ADA4}"/>
              </a:ext>
            </a:extLst>
          </p:cNvPr>
          <p:cNvSpPr>
            <a:spLocks noGrp="1"/>
          </p:cNvSpPr>
          <p:nvPr>
            <p:ph type="sldNum" idx="12"/>
          </p:nvPr>
        </p:nvSpPr>
        <p:spPr/>
        <p:txBody>
          <a:bodyPr/>
          <a:lstStyle/>
          <a:p>
            <a:pPr algn="l"/>
            <a:fld id="{00000000-1234-1234-1234-123412341234}" type="slidenum">
              <a:rPr lang="en" smtClean="0"/>
              <a:pPr algn="l"/>
              <a:t>2</a:t>
            </a:fld>
            <a:endParaRPr lang="en"/>
          </a:p>
        </p:txBody>
      </p:sp>
      <p:sp>
        <p:nvSpPr>
          <p:cNvPr id="11" name="Text Placeholder 3">
            <a:extLst>
              <a:ext uri="{FF2B5EF4-FFF2-40B4-BE49-F238E27FC236}">
                <a16:creationId xmlns:a16="http://schemas.microsoft.com/office/drawing/2014/main" id="{5A63BF8D-B75F-4507-9391-AADE9AA6E98C}"/>
              </a:ext>
            </a:extLst>
          </p:cNvPr>
          <p:cNvSpPr txBox="1">
            <a:spLocks/>
          </p:cNvSpPr>
          <p:nvPr/>
        </p:nvSpPr>
        <p:spPr>
          <a:xfrm>
            <a:off x="5842008" y="1489155"/>
            <a:ext cx="2928942" cy="36167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597" indent="0">
              <a:buClr>
                <a:schemeClr val="accent6"/>
              </a:buClr>
              <a:buNone/>
            </a:pPr>
            <a:r>
              <a:rPr lang="en-US" b="1" dirty="0">
                <a:solidFill>
                  <a:schemeClr val="bg2">
                    <a:lumMod val="50000"/>
                  </a:schemeClr>
                </a:solidFill>
                <a:latin typeface="Montserrat" panose="00000500000000000000" pitchFamily="2" charset="0"/>
              </a:rPr>
              <a:t>155° for 15 seconds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Ground beef</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Hamburgers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Uncooked brats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Uncooked polish sausage</a:t>
            </a:r>
          </a:p>
        </p:txBody>
      </p:sp>
    </p:spTree>
    <p:extLst>
      <p:ext uri="{BB962C8B-B14F-4D97-AF65-F5344CB8AC3E}">
        <p14:creationId xmlns:p14="http://schemas.microsoft.com/office/powerpoint/2010/main" val="4287744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5E32-548B-46F4-895C-3E9CCFF26517}"/>
              </a:ext>
            </a:extLst>
          </p:cNvPr>
          <p:cNvSpPr>
            <a:spLocks noGrp="1"/>
          </p:cNvSpPr>
          <p:nvPr>
            <p:ph type="title"/>
          </p:nvPr>
        </p:nvSpPr>
        <p:spPr>
          <a:xfrm>
            <a:off x="3109908" y="508000"/>
            <a:ext cx="5464200" cy="396300"/>
          </a:xfrm>
        </p:spPr>
        <p:txBody>
          <a:bodyPr/>
          <a:lstStyle/>
          <a:p>
            <a:r>
              <a:rPr lang="en-US" dirty="0">
                <a:solidFill>
                  <a:schemeClr val="tx1">
                    <a:lumMod val="50000"/>
                  </a:schemeClr>
                </a:solidFill>
                <a:latin typeface="Montserrat" panose="00000500000000000000" pitchFamily="2" charset="0"/>
              </a:rPr>
              <a:t>Food Cook Temperatures </a:t>
            </a:r>
          </a:p>
        </p:txBody>
      </p:sp>
      <p:sp>
        <p:nvSpPr>
          <p:cNvPr id="4" name="Text Placeholder 3">
            <a:extLst>
              <a:ext uri="{FF2B5EF4-FFF2-40B4-BE49-F238E27FC236}">
                <a16:creationId xmlns:a16="http://schemas.microsoft.com/office/drawing/2014/main" id="{C3607E81-A15D-43D5-A6EA-1CDA915B03B5}"/>
              </a:ext>
            </a:extLst>
          </p:cNvPr>
          <p:cNvSpPr>
            <a:spLocks noGrp="1"/>
          </p:cNvSpPr>
          <p:nvPr>
            <p:ph type="body" idx="1"/>
          </p:nvPr>
        </p:nvSpPr>
        <p:spPr>
          <a:xfrm>
            <a:off x="2767009" y="1489155"/>
            <a:ext cx="2928942" cy="3616700"/>
          </a:xfrm>
        </p:spPr>
        <p:txBody>
          <a:bodyPr/>
          <a:lstStyle/>
          <a:p>
            <a:pPr marL="101597" indent="0">
              <a:buClr>
                <a:schemeClr val="accent6"/>
              </a:buClr>
              <a:buNone/>
            </a:pPr>
            <a:r>
              <a:rPr lang="en-US" b="1" dirty="0">
                <a:solidFill>
                  <a:schemeClr val="bg2">
                    <a:lumMod val="50000"/>
                  </a:schemeClr>
                </a:solidFill>
                <a:latin typeface="Montserrat" panose="00000500000000000000" pitchFamily="2" charset="0"/>
              </a:rPr>
              <a:t>145°F for 15 seconds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Fish</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Raw shelled eggs for immediate service</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Pork chops/ribs</a:t>
            </a:r>
          </a:p>
        </p:txBody>
      </p:sp>
      <p:sp>
        <p:nvSpPr>
          <p:cNvPr id="2" name="Slide Number Placeholder 1">
            <a:extLst>
              <a:ext uri="{FF2B5EF4-FFF2-40B4-BE49-F238E27FC236}">
                <a16:creationId xmlns:a16="http://schemas.microsoft.com/office/drawing/2014/main" id="{178A7E66-1A36-498C-898D-8D0A6393ADA4}"/>
              </a:ext>
            </a:extLst>
          </p:cNvPr>
          <p:cNvSpPr>
            <a:spLocks noGrp="1"/>
          </p:cNvSpPr>
          <p:nvPr>
            <p:ph type="sldNum" idx="12"/>
          </p:nvPr>
        </p:nvSpPr>
        <p:spPr/>
        <p:txBody>
          <a:bodyPr/>
          <a:lstStyle/>
          <a:p>
            <a:pPr algn="l"/>
            <a:fld id="{00000000-1234-1234-1234-123412341234}" type="slidenum">
              <a:rPr lang="en" smtClean="0"/>
              <a:pPr algn="l"/>
              <a:t>3</a:t>
            </a:fld>
            <a:endParaRPr lang="en"/>
          </a:p>
        </p:txBody>
      </p:sp>
      <p:sp>
        <p:nvSpPr>
          <p:cNvPr id="11" name="Text Placeholder 3">
            <a:extLst>
              <a:ext uri="{FF2B5EF4-FFF2-40B4-BE49-F238E27FC236}">
                <a16:creationId xmlns:a16="http://schemas.microsoft.com/office/drawing/2014/main" id="{5A63BF8D-B75F-4507-9391-AADE9AA6E98C}"/>
              </a:ext>
            </a:extLst>
          </p:cNvPr>
          <p:cNvSpPr txBox="1">
            <a:spLocks/>
          </p:cNvSpPr>
          <p:nvPr/>
        </p:nvSpPr>
        <p:spPr>
          <a:xfrm>
            <a:off x="5842008" y="1489155"/>
            <a:ext cx="2928942" cy="36167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597" indent="0">
              <a:buClr>
                <a:schemeClr val="accent6"/>
              </a:buClr>
              <a:buNone/>
            </a:pPr>
            <a:r>
              <a:rPr lang="en-US" b="1" dirty="0">
                <a:solidFill>
                  <a:schemeClr val="bg2">
                    <a:lumMod val="50000"/>
                  </a:schemeClr>
                </a:solidFill>
                <a:latin typeface="Montserrat" panose="00000500000000000000" pitchFamily="2" charset="0"/>
              </a:rPr>
              <a:t>145° for 4 minutes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Whole pork, beef roasts, and ham</a:t>
            </a:r>
          </a:p>
        </p:txBody>
      </p:sp>
    </p:spTree>
    <p:extLst>
      <p:ext uri="{BB962C8B-B14F-4D97-AF65-F5344CB8AC3E}">
        <p14:creationId xmlns:p14="http://schemas.microsoft.com/office/powerpoint/2010/main" val="187412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5E32-548B-46F4-895C-3E9CCFF26517}"/>
              </a:ext>
            </a:extLst>
          </p:cNvPr>
          <p:cNvSpPr>
            <a:spLocks noGrp="1"/>
          </p:cNvSpPr>
          <p:nvPr>
            <p:ph type="title"/>
          </p:nvPr>
        </p:nvSpPr>
        <p:spPr>
          <a:xfrm>
            <a:off x="3109908" y="508000"/>
            <a:ext cx="5464200" cy="396300"/>
          </a:xfrm>
        </p:spPr>
        <p:txBody>
          <a:bodyPr/>
          <a:lstStyle/>
          <a:p>
            <a:r>
              <a:rPr lang="en-US" dirty="0">
                <a:solidFill>
                  <a:schemeClr val="tx1">
                    <a:lumMod val="50000"/>
                  </a:schemeClr>
                </a:solidFill>
                <a:latin typeface="Montserrat" panose="00000500000000000000" pitchFamily="2" charset="0"/>
              </a:rPr>
              <a:t>Food Cook Temperatures </a:t>
            </a:r>
          </a:p>
        </p:txBody>
      </p:sp>
      <p:sp>
        <p:nvSpPr>
          <p:cNvPr id="4" name="Text Placeholder 3">
            <a:extLst>
              <a:ext uri="{FF2B5EF4-FFF2-40B4-BE49-F238E27FC236}">
                <a16:creationId xmlns:a16="http://schemas.microsoft.com/office/drawing/2014/main" id="{C3607E81-A15D-43D5-A6EA-1CDA915B03B5}"/>
              </a:ext>
            </a:extLst>
          </p:cNvPr>
          <p:cNvSpPr>
            <a:spLocks noGrp="1"/>
          </p:cNvSpPr>
          <p:nvPr>
            <p:ph type="body" idx="1"/>
          </p:nvPr>
        </p:nvSpPr>
        <p:spPr>
          <a:xfrm>
            <a:off x="2767009" y="1489155"/>
            <a:ext cx="2928942" cy="3616700"/>
          </a:xfrm>
        </p:spPr>
        <p:txBody>
          <a:bodyPr/>
          <a:lstStyle/>
          <a:p>
            <a:pPr marL="101597" indent="0">
              <a:buClr>
                <a:schemeClr val="accent6"/>
              </a:buClr>
              <a:buNone/>
            </a:pPr>
            <a:r>
              <a:rPr lang="en-US" b="1" dirty="0">
                <a:solidFill>
                  <a:schemeClr val="bg2">
                    <a:lumMod val="50000"/>
                  </a:schemeClr>
                </a:solidFill>
                <a:latin typeface="Montserrat" panose="00000500000000000000" pitchFamily="2" charset="0"/>
              </a:rPr>
              <a:t>135°F for 15 seconds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Fruits and vegetables cooked for hot holding</a:t>
            </a:r>
          </a:p>
        </p:txBody>
      </p:sp>
      <p:sp>
        <p:nvSpPr>
          <p:cNvPr id="2" name="Slide Number Placeholder 1">
            <a:extLst>
              <a:ext uri="{FF2B5EF4-FFF2-40B4-BE49-F238E27FC236}">
                <a16:creationId xmlns:a16="http://schemas.microsoft.com/office/drawing/2014/main" id="{178A7E66-1A36-498C-898D-8D0A6393ADA4}"/>
              </a:ext>
            </a:extLst>
          </p:cNvPr>
          <p:cNvSpPr>
            <a:spLocks noGrp="1"/>
          </p:cNvSpPr>
          <p:nvPr>
            <p:ph type="sldNum" idx="12"/>
          </p:nvPr>
        </p:nvSpPr>
        <p:spPr/>
        <p:txBody>
          <a:bodyPr/>
          <a:lstStyle/>
          <a:p>
            <a:pPr algn="l"/>
            <a:fld id="{00000000-1234-1234-1234-123412341234}" type="slidenum">
              <a:rPr lang="en" smtClean="0"/>
              <a:pPr algn="l"/>
              <a:t>4</a:t>
            </a:fld>
            <a:endParaRPr lang="en"/>
          </a:p>
        </p:txBody>
      </p:sp>
      <p:sp>
        <p:nvSpPr>
          <p:cNvPr id="11" name="Text Placeholder 3">
            <a:extLst>
              <a:ext uri="{FF2B5EF4-FFF2-40B4-BE49-F238E27FC236}">
                <a16:creationId xmlns:a16="http://schemas.microsoft.com/office/drawing/2014/main" id="{5A63BF8D-B75F-4507-9391-AADE9AA6E98C}"/>
              </a:ext>
            </a:extLst>
          </p:cNvPr>
          <p:cNvSpPr txBox="1">
            <a:spLocks/>
          </p:cNvSpPr>
          <p:nvPr/>
        </p:nvSpPr>
        <p:spPr>
          <a:xfrm>
            <a:off x="5842008" y="1489155"/>
            <a:ext cx="2928942" cy="36167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597" indent="0">
              <a:buClr>
                <a:schemeClr val="accent6"/>
              </a:buClr>
              <a:buNone/>
            </a:pPr>
            <a:r>
              <a:rPr lang="en-US" b="1" dirty="0">
                <a:solidFill>
                  <a:schemeClr val="bg2">
                    <a:lumMod val="50000"/>
                  </a:schemeClr>
                </a:solidFill>
                <a:latin typeface="Montserrat" panose="00000500000000000000" pitchFamily="2" charset="0"/>
              </a:rPr>
              <a:t>Special Considerations: </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Shrimp</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Lobster</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Crabs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Clams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Oysters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Mussels</a:t>
            </a:r>
          </a:p>
          <a:p>
            <a:pPr lvl="1">
              <a:buClr>
                <a:schemeClr val="accent6"/>
              </a:buClr>
              <a:buFont typeface="Arial" panose="020B0604020202020204" pitchFamily="34" charset="0"/>
              <a:buChar char="•"/>
            </a:pPr>
            <a:r>
              <a:rPr lang="en-US" dirty="0">
                <a:solidFill>
                  <a:schemeClr val="bg2">
                    <a:lumMod val="50000"/>
                  </a:schemeClr>
                </a:solidFill>
                <a:latin typeface="Montserrat" panose="00000500000000000000" pitchFamily="2" charset="0"/>
              </a:rPr>
              <a:t>Scallops</a:t>
            </a:r>
          </a:p>
        </p:txBody>
      </p:sp>
    </p:spTree>
    <p:extLst>
      <p:ext uri="{BB962C8B-B14F-4D97-AF65-F5344CB8AC3E}">
        <p14:creationId xmlns:p14="http://schemas.microsoft.com/office/powerpoint/2010/main" val="1499534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6D372B-15D9-412E-B14D-84B1B41529FA}"/>
              </a:ext>
            </a:extLst>
          </p:cNvPr>
          <p:cNvSpPr>
            <a:spLocks noGrp="1"/>
          </p:cNvSpPr>
          <p:nvPr>
            <p:ph type="sldNum" idx="12"/>
          </p:nvPr>
        </p:nvSpPr>
        <p:spPr/>
        <p:txBody>
          <a:bodyPr/>
          <a:lstStyle/>
          <a:p>
            <a:pPr algn="l"/>
            <a:fld id="{00000000-1234-1234-1234-123412341234}" type="slidenum">
              <a:rPr lang="en" smtClean="0"/>
              <a:pPr algn="l"/>
              <a:t>5</a:t>
            </a:fld>
            <a:endParaRPr lang="en"/>
          </a:p>
        </p:txBody>
      </p:sp>
      <p:pic>
        <p:nvPicPr>
          <p:cNvPr id="5" name="Picture 4">
            <a:extLst>
              <a:ext uri="{FF2B5EF4-FFF2-40B4-BE49-F238E27FC236}">
                <a16:creationId xmlns:a16="http://schemas.microsoft.com/office/drawing/2014/main" id="{B5198698-88E7-4373-9017-40298A4A512D}"/>
              </a:ext>
            </a:extLst>
          </p:cNvPr>
          <p:cNvPicPr>
            <a:picLocks noChangeAspect="1"/>
          </p:cNvPicPr>
          <p:nvPr/>
        </p:nvPicPr>
        <p:blipFill>
          <a:blip r:embed="rId3"/>
          <a:stretch>
            <a:fillRect/>
          </a:stretch>
        </p:blipFill>
        <p:spPr>
          <a:xfrm>
            <a:off x="2835783" y="219075"/>
            <a:ext cx="5886450" cy="4924425"/>
          </a:xfrm>
          <a:prstGeom prst="rect">
            <a:avLst/>
          </a:prstGeom>
        </p:spPr>
      </p:pic>
      <p:sp>
        <p:nvSpPr>
          <p:cNvPr id="7" name="TextBox 6">
            <a:extLst>
              <a:ext uri="{FF2B5EF4-FFF2-40B4-BE49-F238E27FC236}">
                <a16:creationId xmlns:a16="http://schemas.microsoft.com/office/drawing/2014/main" id="{9B514EE2-D095-4AD9-BC1B-634A0DAA0EFF}"/>
              </a:ext>
            </a:extLst>
          </p:cNvPr>
          <p:cNvSpPr txBox="1"/>
          <p:nvPr/>
        </p:nvSpPr>
        <p:spPr>
          <a:xfrm>
            <a:off x="4933950" y="4943445"/>
            <a:ext cx="4729842" cy="200055"/>
          </a:xfrm>
          <a:prstGeom prst="rect">
            <a:avLst/>
          </a:prstGeom>
          <a:noFill/>
        </p:spPr>
        <p:txBody>
          <a:bodyPr wrap="square">
            <a:spAutoFit/>
          </a:bodyPr>
          <a:lstStyle/>
          <a:p>
            <a:r>
              <a:rPr lang="en-US" sz="700" dirty="0"/>
              <a:t>https://www.milwaukee.gov/ImageLibrary/Groups/healthAuthors/CEH/PDFs/consumer_advisories.pdf</a:t>
            </a:r>
          </a:p>
        </p:txBody>
      </p:sp>
      <p:sp>
        <p:nvSpPr>
          <p:cNvPr id="8" name="Oval 7">
            <a:extLst>
              <a:ext uri="{FF2B5EF4-FFF2-40B4-BE49-F238E27FC236}">
                <a16:creationId xmlns:a16="http://schemas.microsoft.com/office/drawing/2014/main" id="{907D7F4B-D2AD-45A9-B7AF-D86911DD6DC2}"/>
              </a:ext>
            </a:extLst>
          </p:cNvPr>
          <p:cNvSpPr/>
          <p:nvPr/>
        </p:nvSpPr>
        <p:spPr>
          <a:xfrm>
            <a:off x="5779008" y="1134969"/>
            <a:ext cx="1633728" cy="329184"/>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43F2DE8-6BC4-43A1-BE1A-9B898AE9E387}"/>
              </a:ext>
            </a:extLst>
          </p:cNvPr>
          <p:cNvSpPr/>
          <p:nvPr/>
        </p:nvSpPr>
        <p:spPr>
          <a:xfrm>
            <a:off x="5419344" y="3346233"/>
            <a:ext cx="1085088" cy="329184"/>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A573797-731D-4F9C-A074-857164355852}"/>
              </a:ext>
            </a:extLst>
          </p:cNvPr>
          <p:cNvSpPr/>
          <p:nvPr/>
        </p:nvSpPr>
        <p:spPr>
          <a:xfrm>
            <a:off x="5620512" y="3052512"/>
            <a:ext cx="1085088" cy="329184"/>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5B664F-256B-4725-A4AB-55464738D092}"/>
              </a:ext>
            </a:extLst>
          </p:cNvPr>
          <p:cNvSpPr/>
          <p:nvPr/>
        </p:nvSpPr>
        <p:spPr>
          <a:xfrm rot="21316514">
            <a:off x="4893183" y="1889619"/>
            <a:ext cx="3222498" cy="57226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6AD577F-2C35-470E-A087-21D622E4A426}"/>
              </a:ext>
            </a:extLst>
          </p:cNvPr>
          <p:cNvSpPr/>
          <p:nvPr/>
        </p:nvSpPr>
        <p:spPr>
          <a:xfrm rot="21316514">
            <a:off x="5152574" y="3622010"/>
            <a:ext cx="2886596" cy="4711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952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6</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429</Words>
  <Application>Microsoft Office PowerPoint</Application>
  <PresentationFormat>On-screen Show (16:9)</PresentationFormat>
  <Paragraphs>49</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IBM Plex Sans</vt:lpstr>
      <vt:lpstr>IBM Plex Serif</vt:lpstr>
      <vt:lpstr>Montserrat</vt:lpstr>
      <vt:lpstr>Exeter template</vt:lpstr>
      <vt:lpstr>How to Setup a Temporary Booth</vt:lpstr>
      <vt:lpstr>Food Cook Temperatures </vt:lpstr>
      <vt:lpstr>Food Cook Temperatures </vt:lpstr>
      <vt:lpstr>Food Cook Temperatures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Cook Temperatures</dc:title>
  <dc:creator>Sadie Schuldt</dc:creator>
  <cp:lastModifiedBy>Sadie Schuldt</cp:lastModifiedBy>
  <cp:revision>1</cp:revision>
  <dcterms:modified xsi:type="dcterms:W3CDTF">2022-03-30T20:42:26Z</dcterms:modified>
</cp:coreProperties>
</file>