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16"/>
  </p:notesMasterIdLst>
  <p:sldIdLst>
    <p:sldId id="256" r:id="rId2"/>
    <p:sldId id="261" r:id="rId3"/>
    <p:sldId id="303" r:id="rId4"/>
    <p:sldId id="295" r:id="rId5"/>
    <p:sldId id="259" r:id="rId6"/>
    <p:sldId id="296" r:id="rId7"/>
    <p:sldId id="297" r:id="rId8"/>
    <p:sldId id="298" r:id="rId9"/>
    <p:sldId id="299" r:id="rId10"/>
    <p:sldId id="300" r:id="rId11"/>
    <p:sldId id="301" r:id="rId12"/>
    <p:sldId id="272" r:id="rId13"/>
    <p:sldId id="270" r:id="rId14"/>
    <p:sldId id="278"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142" autoAdjust="0"/>
  </p:normalViewPr>
  <p:slideViewPr>
    <p:cSldViewPr snapToGrid="0">
      <p:cViewPr varScale="1">
        <p:scale>
          <a:sx n="56" d="100"/>
          <a:sy n="56" d="100"/>
        </p:scale>
        <p:origin x="123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EC17CDC7-FC31-41B5-915B-A1BFD52E17EF}"/>
    <pc:docChg chg="undo custSel addSld delSld modSld sldOrd">
      <pc:chgData name="Sadie Schuldt" userId="de99ec1655bc62ec" providerId="LiveId" clId="{EC17CDC7-FC31-41B5-915B-A1BFD52E17EF}" dt="2022-04-16T18:51:38.840" v="7754" actId="20577"/>
      <pc:docMkLst>
        <pc:docMk/>
      </pc:docMkLst>
      <pc:sldChg chg="modSp mod modNotesTx">
        <pc:chgData name="Sadie Schuldt" userId="de99ec1655bc62ec" providerId="LiveId" clId="{EC17CDC7-FC31-41B5-915B-A1BFD52E17EF}" dt="2022-04-16T14:24:26.008" v="49" actId="404"/>
        <pc:sldMkLst>
          <pc:docMk/>
          <pc:sldMk cId="0" sldId="256"/>
        </pc:sldMkLst>
        <pc:spChg chg="mod">
          <ac:chgData name="Sadie Schuldt" userId="de99ec1655bc62ec" providerId="LiveId" clId="{EC17CDC7-FC31-41B5-915B-A1BFD52E17EF}" dt="2022-04-16T14:24:26.008" v="49" actId="404"/>
          <ac:spMkLst>
            <pc:docMk/>
            <pc:sldMk cId="0" sldId="256"/>
            <ac:spMk id="2" creationId="{2E3D61C2-238A-4DCB-A9B2-AB10FB84D772}"/>
          </ac:spMkLst>
        </pc:spChg>
      </pc:sldChg>
      <pc:sldChg chg="del">
        <pc:chgData name="Sadie Schuldt" userId="de99ec1655bc62ec" providerId="LiveId" clId="{EC17CDC7-FC31-41B5-915B-A1BFD52E17EF}" dt="2022-04-16T17:46:19.707" v="6640" actId="47"/>
        <pc:sldMkLst>
          <pc:docMk/>
          <pc:sldMk cId="0" sldId="257"/>
        </pc:sldMkLst>
      </pc:sldChg>
      <pc:sldChg chg="del">
        <pc:chgData name="Sadie Schuldt" userId="de99ec1655bc62ec" providerId="LiveId" clId="{EC17CDC7-FC31-41B5-915B-A1BFD52E17EF}" dt="2022-04-16T17:12:29.898" v="3524" actId="47"/>
        <pc:sldMkLst>
          <pc:docMk/>
          <pc:sldMk cId="0" sldId="258"/>
        </pc:sldMkLst>
      </pc:sldChg>
      <pc:sldChg chg="delSp modSp mod modNotesTx">
        <pc:chgData name="Sadie Schuldt" userId="de99ec1655bc62ec" providerId="LiveId" clId="{EC17CDC7-FC31-41B5-915B-A1BFD52E17EF}" dt="2022-04-16T18:00:25.200" v="7363" actId="20577"/>
        <pc:sldMkLst>
          <pc:docMk/>
          <pc:sldMk cId="0" sldId="259"/>
        </pc:sldMkLst>
        <pc:spChg chg="mod">
          <ac:chgData name="Sadie Schuldt" userId="de99ec1655bc62ec" providerId="LiveId" clId="{EC17CDC7-FC31-41B5-915B-A1BFD52E17EF}" dt="2022-04-16T16:08:54.075" v="826" actId="1076"/>
          <ac:spMkLst>
            <pc:docMk/>
            <pc:sldMk cId="0" sldId="259"/>
            <ac:spMk id="214" creationId="{00000000-0000-0000-0000-000000000000}"/>
          </ac:spMkLst>
        </pc:spChg>
        <pc:spChg chg="mod">
          <ac:chgData name="Sadie Schuldt" userId="de99ec1655bc62ec" providerId="LiveId" clId="{EC17CDC7-FC31-41B5-915B-A1BFD52E17EF}" dt="2022-04-16T18:00:25.200" v="7363" actId="20577"/>
          <ac:spMkLst>
            <pc:docMk/>
            <pc:sldMk cId="0" sldId="259"/>
            <ac:spMk id="215" creationId="{00000000-0000-0000-0000-000000000000}"/>
          </ac:spMkLst>
        </pc:spChg>
        <pc:spChg chg="del">
          <ac:chgData name="Sadie Schuldt" userId="de99ec1655bc62ec" providerId="LiveId" clId="{EC17CDC7-FC31-41B5-915B-A1BFD52E17EF}" dt="2022-04-16T16:16:48.607" v="1067" actId="478"/>
          <ac:spMkLst>
            <pc:docMk/>
            <pc:sldMk cId="0" sldId="259"/>
            <ac:spMk id="216" creationId="{00000000-0000-0000-0000-000000000000}"/>
          </ac:spMkLst>
        </pc:spChg>
      </pc:sldChg>
      <pc:sldChg chg="del">
        <pc:chgData name="Sadie Schuldt" userId="de99ec1655bc62ec" providerId="LiveId" clId="{EC17CDC7-FC31-41B5-915B-A1BFD52E17EF}" dt="2022-04-16T17:45:57.398" v="6626" actId="47"/>
        <pc:sldMkLst>
          <pc:docMk/>
          <pc:sldMk cId="0" sldId="260"/>
        </pc:sldMkLst>
      </pc:sldChg>
      <pc:sldChg chg="ord setBg modNotesTx">
        <pc:chgData name="Sadie Schuldt" userId="de99ec1655bc62ec" providerId="LiveId" clId="{EC17CDC7-FC31-41B5-915B-A1BFD52E17EF}" dt="2022-04-16T16:53:20.526" v="1485" actId="20577"/>
        <pc:sldMkLst>
          <pc:docMk/>
          <pc:sldMk cId="0" sldId="261"/>
        </pc:sldMkLst>
      </pc:sldChg>
      <pc:sldChg chg="del">
        <pc:chgData name="Sadie Schuldt" userId="de99ec1655bc62ec" providerId="LiveId" clId="{EC17CDC7-FC31-41B5-915B-A1BFD52E17EF}" dt="2022-04-16T17:46:21.940" v="6642" actId="47"/>
        <pc:sldMkLst>
          <pc:docMk/>
          <pc:sldMk cId="0" sldId="262"/>
        </pc:sldMkLst>
      </pc:sldChg>
      <pc:sldChg chg="del">
        <pc:chgData name="Sadie Schuldt" userId="de99ec1655bc62ec" providerId="LiveId" clId="{EC17CDC7-FC31-41B5-915B-A1BFD52E17EF}" dt="2022-04-16T17:46:20.477" v="6641" actId="47"/>
        <pc:sldMkLst>
          <pc:docMk/>
          <pc:sldMk cId="0" sldId="263"/>
        </pc:sldMkLst>
      </pc:sldChg>
      <pc:sldChg chg="del">
        <pc:chgData name="Sadie Schuldt" userId="de99ec1655bc62ec" providerId="LiveId" clId="{EC17CDC7-FC31-41B5-915B-A1BFD52E17EF}" dt="2022-04-16T17:46:19.008" v="6639" actId="47"/>
        <pc:sldMkLst>
          <pc:docMk/>
          <pc:sldMk cId="0" sldId="264"/>
        </pc:sldMkLst>
      </pc:sldChg>
      <pc:sldChg chg="del">
        <pc:chgData name="Sadie Schuldt" userId="de99ec1655bc62ec" providerId="LiveId" clId="{EC17CDC7-FC31-41B5-915B-A1BFD52E17EF}" dt="2022-04-16T17:46:17.985" v="6638" actId="47"/>
        <pc:sldMkLst>
          <pc:docMk/>
          <pc:sldMk cId="0" sldId="265"/>
        </pc:sldMkLst>
      </pc:sldChg>
      <pc:sldChg chg="del">
        <pc:chgData name="Sadie Schuldt" userId="de99ec1655bc62ec" providerId="LiveId" clId="{EC17CDC7-FC31-41B5-915B-A1BFD52E17EF}" dt="2022-04-16T17:46:16.806" v="6637" actId="47"/>
        <pc:sldMkLst>
          <pc:docMk/>
          <pc:sldMk cId="0" sldId="266"/>
        </pc:sldMkLst>
      </pc:sldChg>
      <pc:sldChg chg="del">
        <pc:chgData name="Sadie Schuldt" userId="de99ec1655bc62ec" providerId="LiveId" clId="{EC17CDC7-FC31-41B5-915B-A1BFD52E17EF}" dt="2022-04-16T17:46:15.973" v="6636" actId="47"/>
        <pc:sldMkLst>
          <pc:docMk/>
          <pc:sldMk cId="0" sldId="267"/>
        </pc:sldMkLst>
      </pc:sldChg>
      <pc:sldChg chg="del">
        <pc:chgData name="Sadie Schuldt" userId="de99ec1655bc62ec" providerId="LiveId" clId="{EC17CDC7-FC31-41B5-915B-A1BFD52E17EF}" dt="2022-04-16T17:46:15.112" v="6635" actId="47"/>
        <pc:sldMkLst>
          <pc:docMk/>
          <pc:sldMk cId="0" sldId="268"/>
        </pc:sldMkLst>
      </pc:sldChg>
      <pc:sldChg chg="del">
        <pc:chgData name="Sadie Schuldt" userId="de99ec1655bc62ec" providerId="LiveId" clId="{EC17CDC7-FC31-41B5-915B-A1BFD52E17EF}" dt="2022-04-16T17:46:14" v="6634" actId="47"/>
        <pc:sldMkLst>
          <pc:docMk/>
          <pc:sldMk cId="0" sldId="269"/>
        </pc:sldMkLst>
      </pc:sldChg>
      <pc:sldChg chg="addSp delSp modSp mod ord modNotesTx">
        <pc:chgData name="Sadie Schuldt" userId="de99ec1655bc62ec" providerId="LiveId" clId="{EC17CDC7-FC31-41B5-915B-A1BFD52E17EF}" dt="2022-04-16T18:51:38.840" v="7754" actId="20577"/>
        <pc:sldMkLst>
          <pc:docMk/>
          <pc:sldMk cId="0" sldId="270"/>
        </pc:sldMkLst>
        <pc:spChg chg="mod">
          <ac:chgData name="Sadie Schuldt" userId="de99ec1655bc62ec" providerId="LiveId" clId="{EC17CDC7-FC31-41B5-915B-A1BFD52E17EF}" dt="2022-04-16T17:25:05.444" v="3836" actId="20577"/>
          <ac:spMkLst>
            <pc:docMk/>
            <pc:sldMk cId="0" sldId="270"/>
            <ac:spMk id="333" creationId="{00000000-0000-0000-0000-000000000000}"/>
          </ac:spMkLst>
        </pc:spChg>
        <pc:spChg chg="del">
          <ac:chgData name="Sadie Schuldt" userId="de99ec1655bc62ec" providerId="LiveId" clId="{EC17CDC7-FC31-41B5-915B-A1BFD52E17EF}" dt="2022-04-16T17:15:10.839" v="3546" actId="478"/>
          <ac:spMkLst>
            <pc:docMk/>
            <pc:sldMk cId="0" sldId="270"/>
            <ac:spMk id="334" creationId="{00000000-0000-0000-0000-000000000000}"/>
          </ac:spMkLst>
        </pc:spChg>
        <pc:graphicFrameChg chg="add mod modGraphic">
          <ac:chgData name="Sadie Schuldt" userId="de99ec1655bc62ec" providerId="LiveId" clId="{EC17CDC7-FC31-41B5-915B-A1BFD52E17EF}" dt="2022-04-16T17:24:41.616" v="3798" actId="1076"/>
          <ac:graphicFrameMkLst>
            <pc:docMk/>
            <pc:sldMk cId="0" sldId="270"/>
            <ac:graphicFrameMk id="2" creationId="{C20905E5-7A92-4070-B281-DB2686524BE1}"/>
          </ac:graphicFrameMkLst>
        </pc:graphicFrameChg>
      </pc:sldChg>
      <pc:sldChg chg="del">
        <pc:chgData name="Sadie Schuldt" userId="de99ec1655bc62ec" providerId="LiveId" clId="{EC17CDC7-FC31-41B5-915B-A1BFD52E17EF}" dt="2022-04-16T17:46:13.083" v="6633" actId="47"/>
        <pc:sldMkLst>
          <pc:docMk/>
          <pc:sldMk cId="0" sldId="271"/>
        </pc:sldMkLst>
      </pc:sldChg>
      <pc:sldChg chg="modSp mod ord modNotesTx">
        <pc:chgData name="Sadie Schuldt" userId="de99ec1655bc62ec" providerId="LiveId" clId="{EC17CDC7-FC31-41B5-915B-A1BFD52E17EF}" dt="2022-04-16T17:12:19.289" v="3523" actId="20577"/>
        <pc:sldMkLst>
          <pc:docMk/>
          <pc:sldMk cId="0" sldId="272"/>
        </pc:sldMkLst>
        <pc:spChg chg="mod">
          <ac:chgData name="Sadie Schuldt" userId="de99ec1655bc62ec" providerId="LiveId" clId="{EC17CDC7-FC31-41B5-915B-A1BFD52E17EF}" dt="2022-04-16T17:08:59.026" v="2861" actId="14100"/>
          <ac:spMkLst>
            <pc:docMk/>
            <pc:sldMk cId="0" sldId="272"/>
            <ac:spMk id="355" creationId="{00000000-0000-0000-0000-000000000000}"/>
          </ac:spMkLst>
        </pc:spChg>
        <pc:spChg chg="mod">
          <ac:chgData name="Sadie Schuldt" userId="de99ec1655bc62ec" providerId="LiveId" clId="{EC17CDC7-FC31-41B5-915B-A1BFD52E17EF}" dt="2022-04-16T17:10:28.222" v="3074" actId="20577"/>
          <ac:spMkLst>
            <pc:docMk/>
            <pc:sldMk cId="0" sldId="272"/>
            <ac:spMk id="358" creationId="{00000000-0000-0000-0000-000000000000}"/>
          </ac:spMkLst>
        </pc:spChg>
        <pc:spChg chg="mod">
          <ac:chgData name="Sadie Schuldt" userId="de99ec1655bc62ec" providerId="LiveId" clId="{EC17CDC7-FC31-41B5-915B-A1BFD52E17EF}" dt="2022-04-16T17:08:20.558" v="2784" actId="14100"/>
          <ac:spMkLst>
            <pc:docMk/>
            <pc:sldMk cId="0" sldId="272"/>
            <ac:spMk id="363" creationId="{00000000-0000-0000-0000-000000000000}"/>
          </ac:spMkLst>
        </pc:spChg>
        <pc:spChg chg="mod">
          <ac:chgData name="Sadie Schuldt" userId="de99ec1655bc62ec" providerId="LiveId" clId="{EC17CDC7-FC31-41B5-915B-A1BFD52E17EF}" dt="2022-04-16T17:09:42.907" v="2967" actId="20577"/>
          <ac:spMkLst>
            <pc:docMk/>
            <pc:sldMk cId="0" sldId="272"/>
            <ac:spMk id="365" creationId="{00000000-0000-0000-0000-000000000000}"/>
          </ac:spMkLst>
        </pc:spChg>
        <pc:spChg chg="mod">
          <ac:chgData name="Sadie Schuldt" userId="de99ec1655bc62ec" providerId="LiveId" clId="{EC17CDC7-FC31-41B5-915B-A1BFD52E17EF}" dt="2022-04-16T16:59:56.992" v="1812" actId="20577"/>
          <ac:spMkLst>
            <pc:docMk/>
            <pc:sldMk cId="0" sldId="272"/>
            <ac:spMk id="367" creationId="{00000000-0000-0000-0000-000000000000}"/>
          </ac:spMkLst>
        </pc:spChg>
        <pc:spChg chg="mod">
          <ac:chgData name="Sadie Schuldt" userId="de99ec1655bc62ec" providerId="LiveId" clId="{EC17CDC7-FC31-41B5-915B-A1BFD52E17EF}" dt="2022-04-16T16:59:46.914" v="1803" actId="14100"/>
          <ac:spMkLst>
            <pc:docMk/>
            <pc:sldMk cId="0" sldId="272"/>
            <ac:spMk id="371" creationId="{00000000-0000-0000-0000-000000000000}"/>
          </ac:spMkLst>
        </pc:spChg>
        <pc:spChg chg="mod">
          <ac:chgData name="Sadie Schuldt" userId="de99ec1655bc62ec" providerId="LiveId" clId="{EC17CDC7-FC31-41B5-915B-A1BFD52E17EF}" dt="2022-04-16T17:09:46.509" v="2968" actId="20577"/>
          <ac:spMkLst>
            <pc:docMk/>
            <pc:sldMk cId="0" sldId="272"/>
            <ac:spMk id="374" creationId="{00000000-0000-0000-0000-000000000000}"/>
          </ac:spMkLst>
        </pc:spChg>
        <pc:spChg chg="mod">
          <ac:chgData name="Sadie Schuldt" userId="de99ec1655bc62ec" providerId="LiveId" clId="{EC17CDC7-FC31-41B5-915B-A1BFD52E17EF}" dt="2022-04-16T16:58:38.884" v="1712" actId="1076"/>
          <ac:spMkLst>
            <pc:docMk/>
            <pc:sldMk cId="0" sldId="272"/>
            <ac:spMk id="379" creationId="{00000000-0000-0000-0000-000000000000}"/>
          </ac:spMkLst>
        </pc:spChg>
        <pc:spChg chg="mod">
          <ac:chgData name="Sadie Schuldt" userId="de99ec1655bc62ec" providerId="LiveId" clId="{EC17CDC7-FC31-41B5-915B-A1BFD52E17EF}" dt="2022-04-16T16:59:30.355" v="1788" actId="1076"/>
          <ac:spMkLst>
            <pc:docMk/>
            <pc:sldMk cId="0" sldId="272"/>
            <ac:spMk id="381" creationId="{00000000-0000-0000-0000-000000000000}"/>
          </ac:spMkLst>
        </pc:spChg>
      </pc:sldChg>
      <pc:sldChg chg="del">
        <pc:chgData name="Sadie Schuldt" userId="de99ec1655bc62ec" providerId="LiveId" clId="{EC17CDC7-FC31-41B5-915B-A1BFD52E17EF}" dt="2022-04-16T17:46:12.040" v="6632" actId="47"/>
        <pc:sldMkLst>
          <pc:docMk/>
          <pc:sldMk cId="0" sldId="273"/>
        </pc:sldMkLst>
      </pc:sldChg>
      <pc:sldChg chg="del">
        <pc:chgData name="Sadie Schuldt" userId="de99ec1655bc62ec" providerId="LiveId" clId="{EC17CDC7-FC31-41B5-915B-A1BFD52E17EF}" dt="2022-04-16T17:46:11.111" v="6631" actId="47"/>
        <pc:sldMkLst>
          <pc:docMk/>
          <pc:sldMk cId="0" sldId="274"/>
        </pc:sldMkLst>
      </pc:sldChg>
      <pc:sldChg chg="del">
        <pc:chgData name="Sadie Schuldt" userId="de99ec1655bc62ec" providerId="LiveId" clId="{EC17CDC7-FC31-41B5-915B-A1BFD52E17EF}" dt="2022-04-16T17:46:08.127" v="6630" actId="47"/>
        <pc:sldMkLst>
          <pc:docMk/>
          <pc:sldMk cId="0" sldId="275"/>
        </pc:sldMkLst>
      </pc:sldChg>
      <pc:sldChg chg="del">
        <pc:chgData name="Sadie Schuldt" userId="de99ec1655bc62ec" providerId="LiveId" clId="{EC17CDC7-FC31-41B5-915B-A1BFD52E17EF}" dt="2022-04-16T17:46:07.397" v="6629" actId="47"/>
        <pc:sldMkLst>
          <pc:docMk/>
          <pc:sldMk cId="0" sldId="276"/>
        </pc:sldMkLst>
      </pc:sldChg>
      <pc:sldChg chg="del">
        <pc:chgData name="Sadie Schuldt" userId="de99ec1655bc62ec" providerId="LiveId" clId="{EC17CDC7-FC31-41B5-915B-A1BFD52E17EF}" dt="2022-04-16T17:46:06.332" v="6628" actId="47"/>
        <pc:sldMkLst>
          <pc:docMk/>
          <pc:sldMk cId="0" sldId="277"/>
        </pc:sldMkLst>
      </pc:sldChg>
      <pc:sldChg chg="addSp delSp modSp add del mod ord setBg modClrScheme chgLayout modNotesTx">
        <pc:chgData name="Sadie Schuldt" userId="de99ec1655bc62ec" providerId="LiveId" clId="{EC17CDC7-FC31-41B5-915B-A1BFD52E17EF}" dt="2022-04-16T18:07:18.743" v="7707" actId="20577"/>
        <pc:sldMkLst>
          <pc:docMk/>
          <pc:sldMk cId="0" sldId="278"/>
        </pc:sldMkLst>
        <pc:spChg chg="mod ord">
          <ac:chgData name="Sadie Schuldt" userId="de99ec1655bc62ec" providerId="LiveId" clId="{EC17CDC7-FC31-41B5-915B-A1BFD52E17EF}" dt="2022-04-16T17:43:37.846" v="6616" actId="2711"/>
          <ac:spMkLst>
            <pc:docMk/>
            <pc:sldMk cId="0" sldId="278"/>
            <ac:spMk id="462" creationId="{00000000-0000-0000-0000-000000000000}"/>
          </ac:spMkLst>
        </pc:spChg>
        <pc:spChg chg="mod ord">
          <ac:chgData name="Sadie Schuldt" userId="de99ec1655bc62ec" providerId="LiveId" clId="{EC17CDC7-FC31-41B5-915B-A1BFD52E17EF}" dt="2022-04-16T17:45:45.963" v="6624" actId="122"/>
          <ac:spMkLst>
            <pc:docMk/>
            <pc:sldMk cId="0" sldId="278"/>
            <ac:spMk id="463" creationId="{00000000-0000-0000-0000-000000000000}"/>
          </ac:spMkLst>
        </pc:spChg>
        <pc:spChg chg="mod ord">
          <ac:chgData name="Sadie Schuldt" userId="de99ec1655bc62ec" providerId="LiveId" clId="{EC17CDC7-FC31-41B5-915B-A1BFD52E17EF}" dt="2022-04-16T17:43:20.383" v="6611" actId="700"/>
          <ac:spMkLst>
            <pc:docMk/>
            <pc:sldMk cId="0" sldId="278"/>
            <ac:spMk id="464" creationId="{00000000-0000-0000-0000-000000000000}"/>
          </ac:spMkLst>
        </pc:spChg>
        <pc:picChg chg="add del mod">
          <ac:chgData name="Sadie Schuldt" userId="de99ec1655bc62ec" providerId="LiveId" clId="{EC17CDC7-FC31-41B5-915B-A1BFD52E17EF}" dt="2022-04-16T17:45:51.227" v="6625" actId="478"/>
          <ac:picMkLst>
            <pc:docMk/>
            <pc:sldMk cId="0" sldId="278"/>
            <ac:picMk id="3" creationId="{310D7598-0F23-4D9E-8C9D-8791505F1383}"/>
          </ac:picMkLst>
        </pc:picChg>
        <pc:picChg chg="add del mod">
          <ac:chgData name="Sadie Schuldt" userId="de99ec1655bc62ec" providerId="LiveId" clId="{EC17CDC7-FC31-41B5-915B-A1BFD52E17EF}" dt="2022-04-16T17:43:24.590" v="6612" actId="478"/>
          <ac:picMkLst>
            <pc:docMk/>
            <pc:sldMk cId="0" sldId="278"/>
            <ac:picMk id="1026" creationId="{825E6051-2CF7-4FED-BFB3-286DC224EFFE}"/>
          </ac:picMkLst>
        </pc:picChg>
        <pc:picChg chg="add mod">
          <ac:chgData name="Sadie Schuldt" userId="de99ec1655bc62ec" providerId="LiveId" clId="{EC17CDC7-FC31-41B5-915B-A1BFD52E17EF}" dt="2022-04-16T17:45:41.991" v="6623" actId="1076"/>
          <ac:picMkLst>
            <pc:docMk/>
            <pc:sldMk cId="0" sldId="278"/>
            <ac:picMk id="1028" creationId="{31241C41-EDA8-42F9-AAD2-E1673BC288C5}"/>
          </ac:picMkLst>
        </pc:picChg>
      </pc:sldChg>
      <pc:sldChg chg="del">
        <pc:chgData name="Sadie Schuldt" userId="de99ec1655bc62ec" providerId="LiveId" clId="{EC17CDC7-FC31-41B5-915B-A1BFD52E17EF}" dt="2022-04-16T16:56:17.198" v="1669" actId="47"/>
        <pc:sldMkLst>
          <pc:docMk/>
          <pc:sldMk cId="0" sldId="279"/>
        </pc:sldMkLst>
      </pc:sldChg>
      <pc:sldChg chg="del">
        <pc:chgData name="Sadie Schuldt" userId="de99ec1655bc62ec" providerId="LiveId" clId="{EC17CDC7-FC31-41B5-915B-A1BFD52E17EF}" dt="2022-04-16T16:56:15.670" v="1668" actId="47"/>
        <pc:sldMkLst>
          <pc:docMk/>
          <pc:sldMk cId="0" sldId="280"/>
        </pc:sldMkLst>
      </pc:sldChg>
      <pc:sldChg chg="del">
        <pc:chgData name="Sadie Schuldt" userId="de99ec1655bc62ec" providerId="LiveId" clId="{EC17CDC7-FC31-41B5-915B-A1BFD52E17EF}" dt="2022-04-16T16:56:14.289" v="1667" actId="47"/>
        <pc:sldMkLst>
          <pc:docMk/>
          <pc:sldMk cId="0" sldId="281"/>
        </pc:sldMkLst>
      </pc:sldChg>
      <pc:sldChg chg="del">
        <pc:chgData name="Sadie Schuldt" userId="de99ec1655bc62ec" providerId="LiveId" clId="{EC17CDC7-FC31-41B5-915B-A1BFD52E17EF}" dt="2022-04-16T16:56:12.013" v="1666" actId="47"/>
        <pc:sldMkLst>
          <pc:docMk/>
          <pc:sldMk cId="0" sldId="282"/>
        </pc:sldMkLst>
      </pc:sldChg>
      <pc:sldChg chg="del">
        <pc:chgData name="Sadie Schuldt" userId="de99ec1655bc62ec" providerId="LiveId" clId="{EC17CDC7-FC31-41B5-915B-A1BFD52E17EF}" dt="2022-04-16T16:56:11.078" v="1665" actId="47"/>
        <pc:sldMkLst>
          <pc:docMk/>
          <pc:sldMk cId="0" sldId="283"/>
        </pc:sldMkLst>
      </pc:sldChg>
      <pc:sldChg chg="del">
        <pc:chgData name="Sadie Schuldt" userId="de99ec1655bc62ec" providerId="LiveId" clId="{EC17CDC7-FC31-41B5-915B-A1BFD52E17EF}" dt="2022-04-16T16:56:10.197" v="1664" actId="47"/>
        <pc:sldMkLst>
          <pc:docMk/>
          <pc:sldMk cId="0" sldId="284"/>
        </pc:sldMkLst>
      </pc:sldChg>
      <pc:sldChg chg="del">
        <pc:chgData name="Sadie Schuldt" userId="de99ec1655bc62ec" providerId="LiveId" clId="{EC17CDC7-FC31-41B5-915B-A1BFD52E17EF}" dt="2022-04-16T16:56:08.963" v="1663" actId="47"/>
        <pc:sldMkLst>
          <pc:docMk/>
          <pc:sldMk cId="0" sldId="285"/>
        </pc:sldMkLst>
      </pc:sldChg>
      <pc:sldChg chg="del">
        <pc:chgData name="Sadie Schuldt" userId="de99ec1655bc62ec" providerId="LiveId" clId="{EC17CDC7-FC31-41B5-915B-A1BFD52E17EF}" dt="2022-04-16T16:56:07.889" v="1662" actId="47"/>
        <pc:sldMkLst>
          <pc:docMk/>
          <pc:sldMk cId="0" sldId="286"/>
        </pc:sldMkLst>
      </pc:sldChg>
      <pc:sldChg chg="del">
        <pc:chgData name="Sadie Schuldt" userId="de99ec1655bc62ec" providerId="LiveId" clId="{EC17CDC7-FC31-41B5-915B-A1BFD52E17EF}" dt="2022-04-16T16:56:07.163" v="1661" actId="47"/>
        <pc:sldMkLst>
          <pc:docMk/>
          <pc:sldMk cId="0" sldId="287"/>
        </pc:sldMkLst>
      </pc:sldChg>
      <pc:sldChg chg="del">
        <pc:chgData name="Sadie Schuldt" userId="de99ec1655bc62ec" providerId="LiveId" clId="{EC17CDC7-FC31-41B5-915B-A1BFD52E17EF}" dt="2022-04-16T16:56:06.202" v="1660" actId="47"/>
        <pc:sldMkLst>
          <pc:docMk/>
          <pc:sldMk cId="0" sldId="288"/>
        </pc:sldMkLst>
      </pc:sldChg>
      <pc:sldChg chg="del">
        <pc:chgData name="Sadie Schuldt" userId="de99ec1655bc62ec" providerId="LiveId" clId="{EC17CDC7-FC31-41B5-915B-A1BFD52E17EF}" dt="2022-04-16T16:56:05.295" v="1659" actId="47"/>
        <pc:sldMkLst>
          <pc:docMk/>
          <pc:sldMk cId="0" sldId="289"/>
        </pc:sldMkLst>
      </pc:sldChg>
      <pc:sldChg chg="del">
        <pc:chgData name="Sadie Schuldt" userId="de99ec1655bc62ec" providerId="LiveId" clId="{EC17CDC7-FC31-41B5-915B-A1BFD52E17EF}" dt="2022-04-16T16:56:04.511" v="1658" actId="47"/>
        <pc:sldMkLst>
          <pc:docMk/>
          <pc:sldMk cId="0" sldId="290"/>
        </pc:sldMkLst>
      </pc:sldChg>
      <pc:sldChg chg="del">
        <pc:chgData name="Sadie Schuldt" userId="de99ec1655bc62ec" providerId="LiveId" clId="{EC17CDC7-FC31-41B5-915B-A1BFD52E17EF}" dt="2022-04-16T16:56:03.271" v="1657" actId="47"/>
        <pc:sldMkLst>
          <pc:docMk/>
          <pc:sldMk cId="0" sldId="291"/>
        </pc:sldMkLst>
      </pc:sldChg>
      <pc:sldChg chg="del">
        <pc:chgData name="Sadie Schuldt" userId="de99ec1655bc62ec" providerId="LiveId" clId="{EC17CDC7-FC31-41B5-915B-A1BFD52E17EF}" dt="2022-04-16T16:56:01.758" v="1656" actId="47"/>
        <pc:sldMkLst>
          <pc:docMk/>
          <pc:sldMk cId="0" sldId="292"/>
        </pc:sldMkLst>
      </pc:sldChg>
      <pc:sldChg chg="del">
        <pc:chgData name="Sadie Schuldt" userId="de99ec1655bc62ec" providerId="LiveId" clId="{EC17CDC7-FC31-41B5-915B-A1BFD52E17EF}" dt="2022-04-16T16:55:55.959" v="1655" actId="47"/>
        <pc:sldMkLst>
          <pc:docMk/>
          <pc:sldMk cId="0" sldId="293"/>
        </pc:sldMkLst>
      </pc:sldChg>
      <pc:sldChg chg="del">
        <pc:chgData name="Sadie Schuldt" userId="de99ec1655bc62ec" providerId="LiveId" clId="{EC17CDC7-FC31-41B5-915B-A1BFD52E17EF}" dt="2022-04-16T16:55:54.811" v="1654" actId="47"/>
        <pc:sldMkLst>
          <pc:docMk/>
          <pc:sldMk cId="0" sldId="294"/>
        </pc:sldMkLst>
      </pc:sldChg>
      <pc:sldChg chg="delSp modSp mod modNotesTx">
        <pc:chgData name="Sadie Schuldt" userId="de99ec1655bc62ec" providerId="LiveId" clId="{EC17CDC7-FC31-41B5-915B-A1BFD52E17EF}" dt="2022-04-16T17:59:46.327" v="7362" actId="20577"/>
        <pc:sldMkLst>
          <pc:docMk/>
          <pc:sldMk cId="1666951541" sldId="295"/>
        </pc:sldMkLst>
        <pc:spChg chg="mod">
          <ac:chgData name="Sadie Schuldt" userId="de99ec1655bc62ec" providerId="LiveId" clId="{EC17CDC7-FC31-41B5-915B-A1BFD52E17EF}" dt="2022-04-16T16:12:16.379" v="971" actId="12"/>
          <ac:spMkLst>
            <pc:docMk/>
            <pc:sldMk cId="1666951541" sldId="295"/>
            <ac:spMk id="215" creationId="{00000000-0000-0000-0000-000000000000}"/>
          </ac:spMkLst>
        </pc:spChg>
        <pc:spChg chg="del">
          <ac:chgData name="Sadie Schuldt" userId="de99ec1655bc62ec" providerId="LiveId" clId="{EC17CDC7-FC31-41B5-915B-A1BFD52E17EF}" dt="2022-04-16T16:16:43.081" v="1066" actId="478"/>
          <ac:spMkLst>
            <pc:docMk/>
            <pc:sldMk cId="1666951541" sldId="295"/>
            <ac:spMk id="216" creationId="{00000000-0000-0000-0000-000000000000}"/>
          </ac:spMkLst>
        </pc:spChg>
      </pc:sldChg>
      <pc:sldChg chg="delSp modSp mod modNotesTx">
        <pc:chgData name="Sadie Schuldt" userId="de99ec1655bc62ec" providerId="LiveId" clId="{EC17CDC7-FC31-41B5-915B-A1BFD52E17EF}" dt="2022-04-16T17:53:31.739" v="7129" actId="20577"/>
        <pc:sldMkLst>
          <pc:docMk/>
          <pc:sldMk cId="1966433103" sldId="296"/>
        </pc:sldMkLst>
        <pc:spChg chg="mod">
          <ac:chgData name="Sadie Schuldt" userId="de99ec1655bc62ec" providerId="LiveId" clId="{EC17CDC7-FC31-41B5-915B-A1BFD52E17EF}" dt="2022-04-16T16:11:53.125" v="968" actId="5793"/>
          <ac:spMkLst>
            <pc:docMk/>
            <pc:sldMk cId="1966433103" sldId="296"/>
            <ac:spMk id="215" creationId="{00000000-0000-0000-0000-000000000000}"/>
          </ac:spMkLst>
        </pc:spChg>
        <pc:spChg chg="del">
          <ac:chgData name="Sadie Schuldt" userId="de99ec1655bc62ec" providerId="LiveId" clId="{EC17CDC7-FC31-41B5-915B-A1BFD52E17EF}" dt="2022-04-16T16:16:52.120" v="1068" actId="478"/>
          <ac:spMkLst>
            <pc:docMk/>
            <pc:sldMk cId="1966433103" sldId="296"/>
            <ac:spMk id="216" creationId="{00000000-0000-0000-0000-000000000000}"/>
          </ac:spMkLst>
        </pc:spChg>
      </pc:sldChg>
      <pc:sldChg chg="delSp modSp mod modNotesTx">
        <pc:chgData name="Sadie Schuldt" userId="de99ec1655bc62ec" providerId="LiveId" clId="{EC17CDC7-FC31-41B5-915B-A1BFD52E17EF}" dt="2022-04-16T17:54:26.986" v="7202" actId="20577"/>
        <pc:sldMkLst>
          <pc:docMk/>
          <pc:sldMk cId="262265263" sldId="297"/>
        </pc:sldMkLst>
        <pc:spChg chg="mod">
          <ac:chgData name="Sadie Schuldt" userId="de99ec1655bc62ec" providerId="LiveId" clId="{EC17CDC7-FC31-41B5-915B-A1BFD52E17EF}" dt="2022-04-16T16:12:31.462" v="972" actId="1076"/>
          <ac:spMkLst>
            <pc:docMk/>
            <pc:sldMk cId="262265263" sldId="297"/>
            <ac:spMk id="214" creationId="{00000000-0000-0000-0000-000000000000}"/>
          </ac:spMkLst>
        </pc:spChg>
        <pc:spChg chg="mod">
          <ac:chgData name="Sadie Schuldt" userId="de99ec1655bc62ec" providerId="LiveId" clId="{EC17CDC7-FC31-41B5-915B-A1BFD52E17EF}" dt="2022-04-16T16:16:14.763" v="1063" actId="5793"/>
          <ac:spMkLst>
            <pc:docMk/>
            <pc:sldMk cId="262265263" sldId="297"/>
            <ac:spMk id="215" creationId="{00000000-0000-0000-0000-000000000000}"/>
          </ac:spMkLst>
        </pc:spChg>
        <pc:spChg chg="del">
          <ac:chgData name="Sadie Schuldt" userId="de99ec1655bc62ec" providerId="LiveId" clId="{EC17CDC7-FC31-41B5-915B-A1BFD52E17EF}" dt="2022-04-16T16:16:56.608" v="1069" actId="478"/>
          <ac:spMkLst>
            <pc:docMk/>
            <pc:sldMk cId="262265263" sldId="297"/>
            <ac:spMk id="216" creationId="{00000000-0000-0000-0000-000000000000}"/>
          </ac:spMkLst>
        </pc:spChg>
      </pc:sldChg>
      <pc:sldChg chg="delSp modSp mod modNotesTx">
        <pc:chgData name="Sadie Schuldt" userId="de99ec1655bc62ec" providerId="LiveId" clId="{EC17CDC7-FC31-41B5-915B-A1BFD52E17EF}" dt="2022-04-16T17:54:50.821" v="7228" actId="6549"/>
        <pc:sldMkLst>
          <pc:docMk/>
          <pc:sldMk cId="1295027424" sldId="298"/>
        </pc:sldMkLst>
        <pc:spChg chg="mod">
          <ac:chgData name="Sadie Schuldt" userId="de99ec1655bc62ec" providerId="LiveId" clId="{EC17CDC7-FC31-41B5-915B-A1BFD52E17EF}" dt="2022-04-16T16:46:36.397" v="1176" actId="1076"/>
          <ac:spMkLst>
            <pc:docMk/>
            <pc:sldMk cId="1295027424" sldId="298"/>
            <ac:spMk id="214" creationId="{00000000-0000-0000-0000-000000000000}"/>
          </ac:spMkLst>
        </pc:spChg>
        <pc:spChg chg="mod">
          <ac:chgData name="Sadie Schuldt" userId="de99ec1655bc62ec" providerId="LiveId" clId="{EC17CDC7-FC31-41B5-915B-A1BFD52E17EF}" dt="2022-04-16T16:46:41.121" v="1177" actId="1076"/>
          <ac:spMkLst>
            <pc:docMk/>
            <pc:sldMk cId="1295027424" sldId="298"/>
            <ac:spMk id="215" creationId="{00000000-0000-0000-0000-000000000000}"/>
          </ac:spMkLst>
        </pc:spChg>
        <pc:spChg chg="del">
          <ac:chgData name="Sadie Schuldt" userId="de99ec1655bc62ec" providerId="LiveId" clId="{EC17CDC7-FC31-41B5-915B-A1BFD52E17EF}" dt="2022-04-16T16:17:02.055" v="1070" actId="478"/>
          <ac:spMkLst>
            <pc:docMk/>
            <pc:sldMk cId="1295027424" sldId="298"/>
            <ac:spMk id="216" creationId="{00000000-0000-0000-0000-000000000000}"/>
          </ac:spMkLst>
        </pc:spChg>
      </pc:sldChg>
      <pc:sldChg chg="delSp modSp mod modNotesTx">
        <pc:chgData name="Sadie Schuldt" userId="de99ec1655bc62ec" providerId="LiveId" clId="{EC17CDC7-FC31-41B5-915B-A1BFD52E17EF}" dt="2022-04-16T17:56:21.541" v="7280" actId="6549"/>
        <pc:sldMkLst>
          <pc:docMk/>
          <pc:sldMk cId="1120319937" sldId="299"/>
        </pc:sldMkLst>
        <pc:spChg chg="mod">
          <ac:chgData name="Sadie Schuldt" userId="de99ec1655bc62ec" providerId="LiveId" clId="{EC17CDC7-FC31-41B5-915B-A1BFD52E17EF}" dt="2022-04-16T16:48:44.967" v="1247" actId="1076"/>
          <ac:spMkLst>
            <pc:docMk/>
            <pc:sldMk cId="1120319937" sldId="299"/>
            <ac:spMk id="214" creationId="{00000000-0000-0000-0000-000000000000}"/>
          </ac:spMkLst>
        </pc:spChg>
        <pc:spChg chg="mod">
          <ac:chgData name="Sadie Schuldt" userId="de99ec1655bc62ec" providerId="LiveId" clId="{EC17CDC7-FC31-41B5-915B-A1BFD52E17EF}" dt="2022-04-16T16:48:38.036" v="1246" actId="1076"/>
          <ac:spMkLst>
            <pc:docMk/>
            <pc:sldMk cId="1120319937" sldId="299"/>
            <ac:spMk id="215" creationId="{00000000-0000-0000-0000-000000000000}"/>
          </ac:spMkLst>
        </pc:spChg>
        <pc:spChg chg="del">
          <ac:chgData name="Sadie Schuldt" userId="de99ec1655bc62ec" providerId="LiveId" clId="{EC17CDC7-FC31-41B5-915B-A1BFD52E17EF}" dt="2022-04-16T16:17:08.356" v="1071" actId="478"/>
          <ac:spMkLst>
            <pc:docMk/>
            <pc:sldMk cId="1120319937" sldId="299"/>
            <ac:spMk id="216" creationId="{00000000-0000-0000-0000-000000000000}"/>
          </ac:spMkLst>
        </pc:spChg>
      </pc:sldChg>
      <pc:sldChg chg="delSp modSp mod modNotesTx">
        <pc:chgData name="Sadie Schuldt" userId="de99ec1655bc62ec" providerId="LiveId" clId="{EC17CDC7-FC31-41B5-915B-A1BFD52E17EF}" dt="2022-04-16T17:56:41.577" v="7312" actId="20577"/>
        <pc:sldMkLst>
          <pc:docMk/>
          <pc:sldMk cId="920198861" sldId="300"/>
        </pc:sldMkLst>
        <pc:spChg chg="mod">
          <ac:chgData name="Sadie Schuldt" userId="de99ec1655bc62ec" providerId="LiveId" clId="{EC17CDC7-FC31-41B5-915B-A1BFD52E17EF}" dt="2022-04-16T16:49:47.761" v="1318" actId="1076"/>
          <ac:spMkLst>
            <pc:docMk/>
            <pc:sldMk cId="920198861" sldId="300"/>
            <ac:spMk id="214" creationId="{00000000-0000-0000-0000-000000000000}"/>
          </ac:spMkLst>
        </pc:spChg>
        <pc:spChg chg="mod">
          <ac:chgData name="Sadie Schuldt" userId="de99ec1655bc62ec" providerId="LiveId" clId="{EC17CDC7-FC31-41B5-915B-A1BFD52E17EF}" dt="2022-04-16T16:49:44.839" v="1317" actId="1076"/>
          <ac:spMkLst>
            <pc:docMk/>
            <pc:sldMk cId="920198861" sldId="300"/>
            <ac:spMk id="215" creationId="{00000000-0000-0000-0000-000000000000}"/>
          </ac:spMkLst>
        </pc:spChg>
        <pc:spChg chg="del">
          <ac:chgData name="Sadie Schuldt" userId="de99ec1655bc62ec" providerId="LiveId" clId="{EC17CDC7-FC31-41B5-915B-A1BFD52E17EF}" dt="2022-04-16T16:17:13.618" v="1072" actId="478"/>
          <ac:spMkLst>
            <pc:docMk/>
            <pc:sldMk cId="920198861" sldId="300"/>
            <ac:spMk id="216" creationId="{00000000-0000-0000-0000-000000000000}"/>
          </ac:spMkLst>
        </pc:spChg>
      </pc:sldChg>
      <pc:sldChg chg="delSp modSp mod modNotesTx">
        <pc:chgData name="Sadie Schuldt" userId="de99ec1655bc62ec" providerId="LiveId" clId="{EC17CDC7-FC31-41B5-915B-A1BFD52E17EF}" dt="2022-04-16T17:57:12.917" v="7359" actId="20577"/>
        <pc:sldMkLst>
          <pc:docMk/>
          <pc:sldMk cId="2534556485" sldId="301"/>
        </pc:sldMkLst>
        <pc:spChg chg="mod">
          <ac:chgData name="Sadie Schuldt" userId="de99ec1655bc62ec" providerId="LiveId" clId="{EC17CDC7-FC31-41B5-915B-A1BFD52E17EF}" dt="2022-04-16T16:52:01.424" v="1439" actId="1076"/>
          <ac:spMkLst>
            <pc:docMk/>
            <pc:sldMk cId="2534556485" sldId="301"/>
            <ac:spMk id="214" creationId="{00000000-0000-0000-0000-000000000000}"/>
          </ac:spMkLst>
        </pc:spChg>
        <pc:spChg chg="mod">
          <ac:chgData name="Sadie Schuldt" userId="de99ec1655bc62ec" providerId="LiveId" clId="{EC17CDC7-FC31-41B5-915B-A1BFD52E17EF}" dt="2022-04-16T16:51:52.307" v="1438" actId="14100"/>
          <ac:spMkLst>
            <pc:docMk/>
            <pc:sldMk cId="2534556485" sldId="301"/>
            <ac:spMk id="215" creationId="{00000000-0000-0000-0000-000000000000}"/>
          </ac:spMkLst>
        </pc:spChg>
        <pc:spChg chg="del">
          <ac:chgData name="Sadie Schuldt" userId="de99ec1655bc62ec" providerId="LiveId" clId="{EC17CDC7-FC31-41B5-915B-A1BFD52E17EF}" dt="2022-04-16T16:17:18.955" v="1073" actId="478"/>
          <ac:spMkLst>
            <pc:docMk/>
            <pc:sldMk cId="2534556485" sldId="301"/>
            <ac:spMk id="216" creationId="{00000000-0000-0000-0000-000000000000}"/>
          </ac:spMkLst>
        </pc:spChg>
      </pc:sldChg>
      <pc:sldChg chg="new del">
        <pc:chgData name="Sadie Schuldt" userId="de99ec1655bc62ec" providerId="LiveId" clId="{EC17CDC7-FC31-41B5-915B-A1BFD52E17EF}" dt="2022-04-16T17:46:00.537" v="6627" actId="47"/>
        <pc:sldMkLst>
          <pc:docMk/>
          <pc:sldMk cId="298990615" sldId="302"/>
        </pc:sldMkLst>
      </pc:sldChg>
      <pc:sldChg chg="new del">
        <pc:chgData name="Sadie Schuldt" userId="de99ec1655bc62ec" providerId="LiveId" clId="{EC17CDC7-FC31-41B5-915B-A1BFD52E17EF}" dt="2022-04-16T14:37:23.566" v="298" actId="47"/>
        <pc:sldMkLst>
          <pc:docMk/>
          <pc:sldMk cId="493988429" sldId="303"/>
        </pc:sldMkLst>
      </pc:sldChg>
      <pc:sldChg chg="modSp new mod modNotesTx">
        <pc:chgData name="Sadie Schuldt" userId="de99ec1655bc62ec" providerId="LiveId" clId="{EC17CDC7-FC31-41B5-915B-A1BFD52E17EF}" dt="2022-04-16T17:51:41.207" v="6755" actId="20577"/>
        <pc:sldMkLst>
          <pc:docMk/>
          <pc:sldMk cId="3156384377" sldId="303"/>
        </pc:sldMkLst>
        <pc:spChg chg="mod">
          <ac:chgData name="Sadie Schuldt" userId="de99ec1655bc62ec" providerId="LiveId" clId="{EC17CDC7-FC31-41B5-915B-A1BFD52E17EF}" dt="2022-04-16T16:55:27.218" v="1651" actId="1076"/>
          <ac:spMkLst>
            <pc:docMk/>
            <pc:sldMk cId="3156384377" sldId="303"/>
            <ac:spMk id="2" creationId="{23CC1F39-DDA5-47E5-86B4-8F0D56713BEC}"/>
          </ac:spMkLst>
        </pc:spChg>
        <pc:spChg chg="mod">
          <ac:chgData name="Sadie Schuldt" userId="de99ec1655bc62ec" providerId="LiveId" clId="{EC17CDC7-FC31-41B5-915B-A1BFD52E17EF}" dt="2022-04-16T16:55:30.335" v="1652" actId="1076"/>
          <ac:spMkLst>
            <pc:docMk/>
            <pc:sldMk cId="3156384377" sldId="303"/>
            <ac:spMk id="3" creationId="{2CEBA959-9991-4E5E-9EAB-AF191AEEA113}"/>
          </ac:spMkLst>
        </pc:spChg>
      </pc:sldChg>
      <pc:sldChg chg="new del ord">
        <pc:chgData name="Sadie Schuldt" userId="de99ec1655bc62ec" providerId="LiveId" clId="{EC17CDC7-FC31-41B5-915B-A1BFD52E17EF}" dt="2022-04-16T17:46:22.990" v="6643" actId="47"/>
        <pc:sldMkLst>
          <pc:docMk/>
          <pc:sldMk cId="537625799" sldId="304"/>
        </pc:sldMkLst>
      </pc:sldChg>
      <pc:sldChg chg="new del">
        <pc:chgData name="Sadie Schuldt" userId="de99ec1655bc62ec" providerId="LiveId" clId="{EC17CDC7-FC31-41B5-915B-A1BFD52E17EF}" dt="2022-04-16T17:38:12.363" v="6442" actId="47"/>
        <pc:sldMkLst>
          <pc:docMk/>
          <pc:sldMk cId="2985732486" sldId="305"/>
        </pc:sldMkLst>
      </pc:sldChg>
      <pc:sldMasterChg chg="delSldLayout">
        <pc:chgData name="Sadie Schuldt" userId="de99ec1655bc62ec" providerId="LiveId" clId="{EC17CDC7-FC31-41B5-915B-A1BFD52E17EF}" dt="2022-04-16T17:46:20.477" v="6641" actId="47"/>
        <pc:sldMasterMkLst>
          <pc:docMk/>
          <pc:sldMasterMk cId="0" sldId="2147483660"/>
        </pc:sldMasterMkLst>
        <pc:sldLayoutChg chg="del">
          <pc:chgData name="Sadie Schuldt" userId="de99ec1655bc62ec" providerId="LiveId" clId="{EC17CDC7-FC31-41B5-915B-A1BFD52E17EF}" dt="2022-04-16T17:46:17.985" v="6638" actId="47"/>
          <pc:sldLayoutMkLst>
            <pc:docMk/>
            <pc:sldMasterMk cId="0" sldId="2147483660"/>
            <pc:sldLayoutMk cId="0" sldId="2147483652"/>
          </pc:sldLayoutMkLst>
        </pc:sldLayoutChg>
        <pc:sldLayoutChg chg="del">
          <pc:chgData name="Sadie Schuldt" userId="de99ec1655bc62ec" providerId="LiveId" clId="{EC17CDC7-FC31-41B5-915B-A1BFD52E17EF}" dt="2022-04-16T17:46:20.477" v="6641" actId="47"/>
          <pc:sldLayoutMkLst>
            <pc:docMk/>
            <pc:sldMasterMk cId="0" sldId="2147483660"/>
            <pc:sldLayoutMk cId="0" sldId="2147483653"/>
          </pc:sldLayoutMkLst>
        </pc:sldLayoutChg>
        <pc:sldLayoutChg chg="del">
          <pc:chgData name="Sadie Schuldt" userId="de99ec1655bc62ec" providerId="LiveId" clId="{EC17CDC7-FC31-41B5-915B-A1BFD52E17EF}" dt="2022-04-16T17:46:19.008" v="6639" actId="47"/>
          <pc:sldLayoutMkLst>
            <pc:docMk/>
            <pc:sldMasterMk cId="0" sldId="2147483660"/>
            <pc:sldLayoutMk cId="0" sldId="2147483654"/>
          </pc:sldLayoutMkLst>
        </pc:sldLayoutChg>
        <pc:sldLayoutChg chg="del">
          <pc:chgData name="Sadie Schuldt" userId="de99ec1655bc62ec" providerId="LiveId" clId="{EC17CDC7-FC31-41B5-915B-A1BFD52E17EF}" dt="2022-04-16T17:46:11.111" v="6631" actId="47"/>
          <pc:sldLayoutMkLst>
            <pc:docMk/>
            <pc:sldMasterMk cId="0" sldId="2147483660"/>
            <pc:sldLayoutMk cId="0" sldId="2147483656"/>
          </pc:sldLayoutMkLst>
        </pc:sldLayoutChg>
        <pc:sldLayoutChg chg="del">
          <pc:chgData name="Sadie Schuldt" userId="de99ec1655bc62ec" providerId="LiveId" clId="{EC17CDC7-FC31-41B5-915B-A1BFD52E17EF}" dt="2022-04-16T17:46:00.537" v="6627" actId="47"/>
          <pc:sldLayoutMkLst>
            <pc:docMk/>
            <pc:sldMasterMk cId="0" sldId="2147483660"/>
            <pc:sldLayoutMk cId="0" sldId="2147483658"/>
          </pc:sldLayoutMkLst>
        </pc:sldLayoutChg>
        <pc:sldLayoutChg chg="del">
          <pc:chgData name="Sadie Schuldt" userId="de99ec1655bc62ec" providerId="LiveId" clId="{EC17CDC7-FC31-41B5-915B-A1BFD52E17EF}" dt="2022-04-16T17:46:14" v="6634" actId="47"/>
          <pc:sldLayoutMkLst>
            <pc:docMk/>
            <pc:sldMasterMk cId="0" sldId="2147483660"/>
            <pc:sldLayoutMk cId="0" sldId="2147483659"/>
          </pc:sldLayoutMkLst>
        </pc:sldLayoutChg>
      </pc:sldMaster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image" Target="../media/image2.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1BDA6D-74A2-4B8D-A78C-CC57534E6308}" type="doc">
      <dgm:prSet loTypeId="urn:microsoft.com/office/officeart/2005/8/layout/vList3" loCatId="list" qsTypeId="urn:microsoft.com/office/officeart/2005/8/quickstyle/simple1" qsCatId="simple" csTypeId="urn:microsoft.com/office/officeart/2005/8/colors/accent1_2" csCatId="accent1" phldr="1"/>
      <dgm:spPr/>
    </dgm:pt>
    <dgm:pt modelId="{18AF6CFD-A4B9-4DFB-8CF9-4AF7EAC9BDDA}">
      <dgm:prSet phldrT="[Text]"/>
      <dgm:spPr/>
      <dgm:t>
        <a:bodyPr/>
        <a:lstStyle/>
        <a:p>
          <a:r>
            <a:rPr lang="en-US" dirty="0"/>
            <a:t>Technology take a long time to understand </a:t>
          </a:r>
        </a:p>
      </dgm:t>
    </dgm:pt>
    <dgm:pt modelId="{C4A8F24C-AAEE-4016-B495-79D6682282A0}" type="parTrans" cxnId="{A2B7B392-1D28-4727-A961-5ED66EABC3D9}">
      <dgm:prSet/>
      <dgm:spPr/>
      <dgm:t>
        <a:bodyPr/>
        <a:lstStyle/>
        <a:p>
          <a:endParaRPr lang="en-US"/>
        </a:p>
      </dgm:t>
    </dgm:pt>
    <dgm:pt modelId="{B3F4221A-40ED-4D44-A1D0-59F47E1DC2BE}" type="sibTrans" cxnId="{A2B7B392-1D28-4727-A961-5ED66EABC3D9}">
      <dgm:prSet/>
      <dgm:spPr/>
      <dgm:t>
        <a:bodyPr/>
        <a:lstStyle/>
        <a:p>
          <a:endParaRPr lang="en-US"/>
        </a:p>
      </dgm:t>
    </dgm:pt>
    <dgm:pt modelId="{2BEC219D-A7B4-4DB6-A83B-ED867EFDC8CF}">
      <dgm:prSet phldrT="[Text]"/>
      <dgm:spPr/>
      <dgm:t>
        <a:bodyPr/>
        <a:lstStyle/>
        <a:p>
          <a:r>
            <a:rPr lang="en-US" dirty="0"/>
            <a:t>Resources exist, you just need to ask</a:t>
          </a:r>
        </a:p>
      </dgm:t>
    </dgm:pt>
    <dgm:pt modelId="{C399EB71-9EE1-481D-83BE-00A53AE87BF6}" type="parTrans" cxnId="{4A29B7F6-7AF8-4981-8877-912757F1CBD1}">
      <dgm:prSet/>
      <dgm:spPr/>
      <dgm:t>
        <a:bodyPr/>
        <a:lstStyle/>
        <a:p>
          <a:endParaRPr lang="en-US"/>
        </a:p>
      </dgm:t>
    </dgm:pt>
    <dgm:pt modelId="{6D7CEE69-3466-4653-9047-0D4C7629B17E}" type="sibTrans" cxnId="{4A29B7F6-7AF8-4981-8877-912757F1CBD1}">
      <dgm:prSet/>
      <dgm:spPr/>
      <dgm:t>
        <a:bodyPr/>
        <a:lstStyle/>
        <a:p>
          <a:endParaRPr lang="en-US"/>
        </a:p>
      </dgm:t>
    </dgm:pt>
    <dgm:pt modelId="{0AC14054-0C31-4731-90DD-4B9BB4CD7CD1}">
      <dgm:prSet phldrT="[Text]"/>
      <dgm:spPr/>
      <dgm:t>
        <a:bodyPr/>
        <a:lstStyle/>
        <a:p>
          <a:r>
            <a:rPr lang="en-US" dirty="0"/>
            <a:t>Go with the flow</a:t>
          </a:r>
        </a:p>
      </dgm:t>
    </dgm:pt>
    <dgm:pt modelId="{3F4FFAAC-5620-473B-BAD1-968FE1BA4658}" type="parTrans" cxnId="{7A1DAADB-5BED-4726-8DFB-7BA4613B7755}">
      <dgm:prSet/>
      <dgm:spPr/>
      <dgm:t>
        <a:bodyPr/>
        <a:lstStyle/>
        <a:p>
          <a:endParaRPr lang="en-US"/>
        </a:p>
      </dgm:t>
    </dgm:pt>
    <dgm:pt modelId="{95F3E8A5-7A97-405E-92DB-4B0238AC7FCC}" type="sibTrans" cxnId="{7A1DAADB-5BED-4726-8DFB-7BA4613B7755}">
      <dgm:prSet/>
      <dgm:spPr/>
      <dgm:t>
        <a:bodyPr/>
        <a:lstStyle/>
        <a:p>
          <a:endParaRPr lang="en-US"/>
        </a:p>
      </dgm:t>
    </dgm:pt>
    <dgm:pt modelId="{FD4B4417-651D-4424-A5A3-A4B8E70392BA}" type="pres">
      <dgm:prSet presAssocID="{CD1BDA6D-74A2-4B8D-A78C-CC57534E6308}" presName="linearFlow" presStyleCnt="0">
        <dgm:presLayoutVars>
          <dgm:dir/>
          <dgm:resizeHandles val="exact"/>
        </dgm:presLayoutVars>
      </dgm:prSet>
      <dgm:spPr/>
    </dgm:pt>
    <dgm:pt modelId="{11FBF3E0-6010-4E11-A3DC-5FD9DB2A9035}" type="pres">
      <dgm:prSet presAssocID="{18AF6CFD-A4B9-4DFB-8CF9-4AF7EAC9BDDA}" presName="composite" presStyleCnt="0"/>
      <dgm:spPr/>
    </dgm:pt>
    <dgm:pt modelId="{5FBC2F52-6CF5-414F-B415-1251D4C7D18E}" type="pres">
      <dgm:prSet presAssocID="{18AF6CFD-A4B9-4DFB-8CF9-4AF7EAC9BDDA}"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C105AF81-1286-4024-8FB9-93BC4602A943}" type="pres">
      <dgm:prSet presAssocID="{18AF6CFD-A4B9-4DFB-8CF9-4AF7EAC9BDDA}" presName="txShp" presStyleLbl="node1" presStyleIdx="0" presStyleCnt="3">
        <dgm:presLayoutVars>
          <dgm:bulletEnabled val="1"/>
        </dgm:presLayoutVars>
      </dgm:prSet>
      <dgm:spPr/>
    </dgm:pt>
    <dgm:pt modelId="{BAF82E9D-251D-486E-81B5-DCF4651DAB87}" type="pres">
      <dgm:prSet presAssocID="{B3F4221A-40ED-4D44-A1D0-59F47E1DC2BE}" presName="spacing" presStyleCnt="0"/>
      <dgm:spPr/>
    </dgm:pt>
    <dgm:pt modelId="{8FE42AB4-288F-4EAC-B994-A7509FD4DC9C}" type="pres">
      <dgm:prSet presAssocID="{2BEC219D-A7B4-4DB6-A83B-ED867EFDC8CF}" presName="composite" presStyleCnt="0"/>
      <dgm:spPr/>
    </dgm:pt>
    <dgm:pt modelId="{D4CB4862-4406-4D5B-BFA9-CAAEA6079E78}" type="pres">
      <dgm:prSet presAssocID="{2BEC219D-A7B4-4DB6-A83B-ED867EFDC8CF}"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39000" r="-39000"/>
          </a:stretch>
        </a:blipFill>
      </dgm:spPr>
    </dgm:pt>
    <dgm:pt modelId="{5A2E3B38-F2E1-4EE7-8B64-C87801F1780B}" type="pres">
      <dgm:prSet presAssocID="{2BEC219D-A7B4-4DB6-A83B-ED867EFDC8CF}" presName="txShp" presStyleLbl="node1" presStyleIdx="1" presStyleCnt="3">
        <dgm:presLayoutVars>
          <dgm:bulletEnabled val="1"/>
        </dgm:presLayoutVars>
      </dgm:prSet>
      <dgm:spPr/>
    </dgm:pt>
    <dgm:pt modelId="{F28C8FB0-561E-4988-9A7B-A4D2298F791B}" type="pres">
      <dgm:prSet presAssocID="{6D7CEE69-3466-4653-9047-0D4C7629B17E}" presName="spacing" presStyleCnt="0"/>
      <dgm:spPr/>
    </dgm:pt>
    <dgm:pt modelId="{C1E74240-D653-4D7A-A1E1-F051ED988DDA}" type="pres">
      <dgm:prSet presAssocID="{0AC14054-0C31-4731-90DD-4B9BB4CD7CD1}" presName="composite" presStyleCnt="0"/>
      <dgm:spPr/>
    </dgm:pt>
    <dgm:pt modelId="{91824874-795C-43E9-8E04-F8DC8D43B662}" type="pres">
      <dgm:prSet presAssocID="{0AC14054-0C31-4731-90DD-4B9BB4CD7CD1}"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6000" r="-16000"/>
          </a:stretch>
        </a:blipFill>
      </dgm:spPr>
    </dgm:pt>
    <dgm:pt modelId="{40F3B3D2-D112-4170-9FD7-65B9C1599CF9}" type="pres">
      <dgm:prSet presAssocID="{0AC14054-0C31-4731-90DD-4B9BB4CD7CD1}" presName="txShp" presStyleLbl="node1" presStyleIdx="2" presStyleCnt="3">
        <dgm:presLayoutVars>
          <dgm:bulletEnabled val="1"/>
        </dgm:presLayoutVars>
      </dgm:prSet>
      <dgm:spPr/>
    </dgm:pt>
  </dgm:ptLst>
  <dgm:cxnLst>
    <dgm:cxn modelId="{1C583824-6F44-4038-9764-2BF7CE98E1A4}" type="presOf" srcId="{0AC14054-0C31-4731-90DD-4B9BB4CD7CD1}" destId="{40F3B3D2-D112-4170-9FD7-65B9C1599CF9}" srcOrd="0" destOrd="0" presId="urn:microsoft.com/office/officeart/2005/8/layout/vList3"/>
    <dgm:cxn modelId="{FD315530-531F-45E2-A3A2-8B15F60B5C3E}" type="presOf" srcId="{2BEC219D-A7B4-4DB6-A83B-ED867EFDC8CF}" destId="{5A2E3B38-F2E1-4EE7-8B64-C87801F1780B}" srcOrd="0" destOrd="0" presId="urn:microsoft.com/office/officeart/2005/8/layout/vList3"/>
    <dgm:cxn modelId="{6FD6A63B-8022-4651-B479-5174F0CE3BC6}" type="presOf" srcId="{18AF6CFD-A4B9-4DFB-8CF9-4AF7EAC9BDDA}" destId="{C105AF81-1286-4024-8FB9-93BC4602A943}" srcOrd="0" destOrd="0" presId="urn:microsoft.com/office/officeart/2005/8/layout/vList3"/>
    <dgm:cxn modelId="{A2B7B392-1D28-4727-A961-5ED66EABC3D9}" srcId="{CD1BDA6D-74A2-4B8D-A78C-CC57534E6308}" destId="{18AF6CFD-A4B9-4DFB-8CF9-4AF7EAC9BDDA}" srcOrd="0" destOrd="0" parTransId="{C4A8F24C-AAEE-4016-B495-79D6682282A0}" sibTransId="{B3F4221A-40ED-4D44-A1D0-59F47E1DC2BE}"/>
    <dgm:cxn modelId="{7A1DAADB-5BED-4726-8DFB-7BA4613B7755}" srcId="{CD1BDA6D-74A2-4B8D-A78C-CC57534E6308}" destId="{0AC14054-0C31-4731-90DD-4B9BB4CD7CD1}" srcOrd="2" destOrd="0" parTransId="{3F4FFAAC-5620-473B-BAD1-968FE1BA4658}" sibTransId="{95F3E8A5-7A97-405E-92DB-4B0238AC7FCC}"/>
    <dgm:cxn modelId="{24C3C4E4-282A-44E9-84AA-FBA2947F9EB5}" type="presOf" srcId="{CD1BDA6D-74A2-4B8D-A78C-CC57534E6308}" destId="{FD4B4417-651D-4424-A5A3-A4B8E70392BA}" srcOrd="0" destOrd="0" presId="urn:microsoft.com/office/officeart/2005/8/layout/vList3"/>
    <dgm:cxn modelId="{4A29B7F6-7AF8-4981-8877-912757F1CBD1}" srcId="{CD1BDA6D-74A2-4B8D-A78C-CC57534E6308}" destId="{2BEC219D-A7B4-4DB6-A83B-ED867EFDC8CF}" srcOrd="1" destOrd="0" parTransId="{C399EB71-9EE1-481D-83BE-00A53AE87BF6}" sibTransId="{6D7CEE69-3466-4653-9047-0D4C7629B17E}"/>
    <dgm:cxn modelId="{EE9D2341-24F9-4E1F-88A1-DC81382B4DDB}" type="presParOf" srcId="{FD4B4417-651D-4424-A5A3-A4B8E70392BA}" destId="{11FBF3E0-6010-4E11-A3DC-5FD9DB2A9035}" srcOrd="0" destOrd="0" presId="urn:microsoft.com/office/officeart/2005/8/layout/vList3"/>
    <dgm:cxn modelId="{8E3734AA-5489-4E2E-8117-38EF56836675}" type="presParOf" srcId="{11FBF3E0-6010-4E11-A3DC-5FD9DB2A9035}" destId="{5FBC2F52-6CF5-414F-B415-1251D4C7D18E}" srcOrd="0" destOrd="0" presId="urn:microsoft.com/office/officeart/2005/8/layout/vList3"/>
    <dgm:cxn modelId="{8B305151-9403-4875-AA2D-2D3A16F56989}" type="presParOf" srcId="{11FBF3E0-6010-4E11-A3DC-5FD9DB2A9035}" destId="{C105AF81-1286-4024-8FB9-93BC4602A943}" srcOrd="1" destOrd="0" presId="urn:microsoft.com/office/officeart/2005/8/layout/vList3"/>
    <dgm:cxn modelId="{7C6C4ABC-91E6-4DBF-92DD-6068064951CE}" type="presParOf" srcId="{FD4B4417-651D-4424-A5A3-A4B8E70392BA}" destId="{BAF82E9D-251D-486E-81B5-DCF4651DAB87}" srcOrd="1" destOrd="0" presId="urn:microsoft.com/office/officeart/2005/8/layout/vList3"/>
    <dgm:cxn modelId="{0B84D6EE-30E1-42A8-A851-5CE00FC3DBF7}" type="presParOf" srcId="{FD4B4417-651D-4424-A5A3-A4B8E70392BA}" destId="{8FE42AB4-288F-4EAC-B994-A7509FD4DC9C}" srcOrd="2" destOrd="0" presId="urn:microsoft.com/office/officeart/2005/8/layout/vList3"/>
    <dgm:cxn modelId="{8CA91502-5CA6-465F-A39C-8B0FEE6230F7}" type="presParOf" srcId="{8FE42AB4-288F-4EAC-B994-A7509FD4DC9C}" destId="{D4CB4862-4406-4D5B-BFA9-CAAEA6079E78}" srcOrd="0" destOrd="0" presId="urn:microsoft.com/office/officeart/2005/8/layout/vList3"/>
    <dgm:cxn modelId="{AA41DA80-E193-4979-BB0E-4A8FD7DF1FBA}" type="presParOf" srcId="{8FE42AB4-288F-4EAC-B994-A7509FD4DC9C}" destId="{5A2E3B38-F2E1-4EE7-8B64-C87801F1780B}" srcOrd="1" destOrd="0" presId="urn:microsoft.com/office/officeart/2005/8/layout/vList3"/>
    <dgm:cxn modelId="{9365E0EF-BD6E-4923-ADC6-BFE66A20E67A}" type="presParOf" srcId="{FD4B4417-651D-4424-A5A3-A4B8E70392BA}" destId="{F28C8FB0-561E-4988-9A7B-A4D2298F791B}" srcOrd="3" destOrd="0" presId="urn:microsoft.com/office/officeart/2005/8/layout/vList3"/>
    <dgm:cxn modelId="{B4369BD7-FA14-4A22-A2B9-79C8336DBFDB}" type="presParOf" srcId="{FD4B4417-651D-4424-A5A3-A4B8E70392BA}" destId="{C1E74240-D653-4D7A-A1E1-F051ED988DDA}" srcOrd="4" destOrd="0" presId="urn:microsoft.com/office/officeart/2005/8/layout/vList3"/>
    <dgm:cxn modelId="{67C6E5AF-7D05-45BF-B821-4D3F2D1C097B}" type="presParOf" srcId="{C1E74240-D653-4D7A-A1E1-F051ED988DDA}" destId="{91824874-795C-43E9-8E04-F8DC8D43B662}" srcOrd="0" destOrd="0" presId="urn:microsoft.com/office/officeart/2005/8/layout/vList3"/>
    <dgm:cxn modelId="{3CDD6BD4-3A6E-41E6-A74D-4890FA15FAEE}" type="presParOf" srcId="{C1E74240-D653-4D7A-A1E1-F051ED988DDA}" destId="{40F3B3D2-D112-4170-9FD7-65B9C1599CF9}"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05AF81-1286-4024-8FB9-93BC4602A943}">
      <dsp:nvSpPr>
        <dsp:cNvPr id="0" name=""/>
        <dsp:cNvSpPr/>
      </dsp:nvSpPr>
      <dsp:spPr>
        <a:xfrm rot="10800000">
          <a:off x="1303273" y="1895"/>
          <a:ext cx="4053840" cy="112877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7757" tIns="87630" rIns="163576" bIns="87630" numCol="1" spcCol="1270" anchor="ctr" anchorCtr="0">
          <a:noAutofit/>
        </a:bodyPr>
        <a:lstStyle/>
        <a:p>
          <a:pPr marL="0" lvl="0" indent="0" algn="ctr" defTabSz="1022350">
            <a:lnSpc>
              <a:spcPct val="90000"/>
            </a:lnSpc>
            <a:spcBef>
              <a:spcPct val="0"/>
            </a:spcBef>
            <a:spcAft>
              <a:spcPct val="35000"/>
            </a:spcAft>
            <a:buNone/>
          </a:pPr>
          <a:r>
            <a:rPr lang="en-US" sz="2300" kern="1200" dirty="0"/>
            <a:t>Technology take a long time to understand </a:t>
          </a:r>
        </a:p>
      </dsp:txBody>
      <dsp:txXfrm rot="10800000">
        <a:off x="1585466" y="1895"/>
        <a:ext cx="3771647" cy="1128772"/>
      </dsp:txXfrm>
    </dsp:sp>
    <dsp:sp modelId="{5FBC2F52-6CF5-414F-B415-1251D4C7D18E}">
      <dsp:nvSpPr>
        <dsp:cNvPr id="0" name=""/>
        <dsp:cNvSpPr/>
      </dsp:nvSpPr>
      <dsp:spPr>
        <a:xfrm>
          <a:off x="738886" y="1895"/>
          <a:ext cx="1128772" cy="112877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2E3B38-F2E1-4EE7-8B64-C87801F1780B}">
      <dsp:nvSpPr>
        <dsp:cNvPr id="0" name=""/>
        <dsp:cNvSpPr/>
      </dsp:nvSpPr>
      <dsp:spPr>
        <a:xfrm rot="10800000">
          <a:off x="1303273" y="1467613"/>
          <a:ext cx="4053840" cy="112877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7757" tIns="87630" rIns="163576" bIns="87630" numCol="1" spcCol="1270" anchor="ctr" anchorCtr="0">
          <a:noAutofit/>
        </a:bodyPr>
        <a:lstStyle/>
        <a:p>
          <a:pPr marL="0" lvl="0" indent="0" algn="ctr" defTabSz="1022350">
            <a:lnSpc>
              <a:spcPct val="90000"/>
            </a:lnSpc>
            <a:spcBef>
              <a:spcPct val="0"/>
            </a:spcBef>
            <a:spcAft>
              <a:spcPct val="35000"/>
            </a:spcAft>
            <a:buNone/>
          </a:pPr>
          <a:r>
            <a:rPr lang="en-US" sz="2300" kern="1200" dirty="0"/>
            <a:t>Resources exist, you just need to ask</a:t>
          </a:r>
        </a:p>
      </dsp:txBody>
      <dsp:txXfrm rot="10800000">
        <a:off x="1585466" y="1467613"/>
        <a:ext cx="3771647" cy="1128772"/>
      </dsp:txXfrm>
    </dsp:sp>
    <dsp:sp modelId="{D4CB4862-4406-4D5B-BFA9-CAAEA6079E78}">
      <dsp:nvSpPr>
        <dsp:cNvPr id="0" name=""/>
        <dsp:cNvSpPr/>
      </dsp:nvSpPr>
      <dsp:spPr>
        <a:xfrm>
          <a:off x="738886" y="1467613"/>
          <a:ext cx="1128772" cy="1128772"/>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F3B3D2-D112-4170-9FD7-65B9C1599CF9}">
      <dsp:nvSpPr>
        <dsp:cNvPr id="0" name=""/>
        <dsp:cNvSpPr/>
      </dsp:nvSpPr>
      <dsp:spPr>
        <a:xfrm rot="10800000">
          <a:off x="1303273" y="2933332"/>
          <a:ext cx="4053840" cy="112877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7757" tIns="87630" rIns="163576" bIns="87630" numCol="1" spcCol="1270" anchor="ctr" anchorCtr="0">
          <a:noAutofit/>
        </a:bodyPr>
        <a:lstStyle/>
        <a:p>
          <a:pPr marL="0" lvl="0" indent="0" algn="ctr" defTabSz="1022350">
            <a:lnSpc>
              <a:spcPct val="90000"/>
            </a:lnSpc>
            <a:spcBef>
              <a:spcPct val="0"/>
            </a:spcBef>
            <a:spcAft>
              <a:spcPct val="35000"/>
            </a:spcAft>
            <a:buNone/>
          </a:pPr>
          <a:r>
            <a:rPr lang="en-US" sz="2300" kern="1200" dirty="0"/>
            <a:t>Go with the flow</a:t>
          </a:r>
        </a:p>
      </dsp:txBody>
      <dsp:txXfrm rot="10800000">
        <a:off x="1585466" y="2933332"/>
        <a:ext cx="3771647" cy="1128772"/>
      </dsp:txXfrm>
    </dsp:sp>
    <dsp:sp modelId="{91824874-795C-43E9-8E04-F8DC8D43B662}">
      <dsp:nvSpPr>
        <dsp:cNvPr id="0" name=""/>
        <dsp:cNvSpPr/>
      </dsp:nvSpPr>
      <dsp:spPr>
        <a:xfrm>
          <a:off x="738886" y="2933332"/>
          <a:ext cx="1128772" cy="1128772"/>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6000" r="-1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lgn="l">
              <a:buNone/>
            </a:pPr>
            <a:r>
              <a:rPr lang="en" sz="1100" dirty="0">
                <a:latin typeface="Montserrat" panose="00000500000000000000" pitchFamily="2" charset="0"/>
              </a:rPr>
              <a:t>Food Safety at Temporary Events in Milwaukee, Wisconsin</a:t>
            </a:r>
            <a:r>
              <a:rPr lang="en" sz="1200" dirty="0">
                <a:latin typeface="Montserrat" panose="00000500000000000000" pitchFamily="2" charset="0"/>
              </a:rPr>
              <a:t>. </a:t>
            </a:r>
            <a:r>
              <a:rPr lang="en-US" sz="1100" dirty="0">
                <a:latin typeface="Montserrat" panose="00000500000000000000" pitchFamily="2" charset="0"/>
              </a:rPr>
              <a:t>A Capstone Project submitted in partial fulfillment of the requirements for the Applied Sciences Leadership Masters of Professional Studies to the College of Continuing and Professional Studies of the University of Minnesota. </a:t>
            </a:r>
            <a:r>
              <a:rPr lang="en-US" sz="1400" dirty="0">
                <a:latin typeface="Montserrat" panose="00000500000000000000" pitchFamily="2" charset="0"/>
              </a:rPr>
              <a:t>April 17</a:t>
            </a:r>
            <a:r>
              <a:rPr lang="en-US" sz="1400" baseline="30000" dirty="0">
                <a:latin typeface="Montserrat" panose="00000500000000000000" pitchFamily="2" charset="0"/>
              </a:rPr>
              <a:t>th</a:t>
            </a:r>
            <a:r>
              <a:rPr lang="en-US" sz="1400" dirty="0">
                <a:latin typeface="Montserrat" panose="00000500000000000000" pitchFamily="2" charset="0"/>
              </a:rPr>
              <a:t> , 2022</a:t>
            </a:r>
          </a:p>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96850" marR="0" indent="0">
              <a:lnSpc>
                <a:spcPct val="115000"/>
              </a:lnSpc>
              <a:spcBef>
                <a:spcPts val="0"/>
              </a:spcBef>
              <a:spcAft>
                <a:spcPts val="0"/>
              </a:spcAft>
              <a:buNone/>
            </a:pPr>
            <a:r>
              <a:rPr lang="en-US" sz="1800" dirty="0">
                <a:effectLst/>
                <a:latin typeface="Montserrat" panose="00000500000000000000" pitchFamily="2" charset="0"/>
                <a:ea typeface="Helvetica Neue Light"/>
              </a:rPr>
              <a:t>Video 7 the final food safety informational presentation. Cooking temperatures of various food items are discussed in detail along with when and how to use a consumer advisory when uncooked or undercooked food items are served. </a:t>
            </a:r>
            <a:endParaRPr lang="en-US" sz="1800" dirty="0">
              <a:effectLst/>
              <a:latin typeface="Montserrat" panose="00000500000000000000" pitchFamily="2" charset="0"/>
              <a:ea typeface="Arial" panose="020B060402020202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102543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96850" marR="0" indent="0">
              <a:lnSpc>
                <a:spcPct val="115000"/>
              </a:lnSpc>
              <a:spcBef>
                <a:spcPts val="0"/>
              </a:spcBef>
              <a:spcAft>
                <a:spcPts val="0"/>
              </a:spcAft>
              <a:buNone/>
            </a:pPr>
            <a:r>
              <a:rPr lang="en-US" sz="1800" dirty="0">
                <a:effectLst/>
                <a:latin typeface="Montserrat" panose="00000500000000000000" pitchFamily="2" charset="0"/>
                <a:ea typeface="Helvetica Neue Light"/>
              </a:rPr>
              <a:t>Video 8  concludes the mini-series. The presentation explores: an overview of national foodborne illness data; pathogens; norovirus; The CDC’s 5 foodborne illness contributing factors; the number of temporary event inspections conducted in Milwaukee, Wisconsin in 2018, 2019, and 2021; a review of CDC’s 5 risk factors and temporary event data; and the CDC’s five intervention strategies to avoid foodborne illness</a:t>
            </a:r>
            <a:endParaRPr lang="en-US" sz="1800" dirty="0">
              <a:effectLst/>
              <a:latin typeface="Montserrat" panose="00000500000000000000" pitchFamily="2" charset="0"/>
              <a:ea typeface="Arial" panose="020B060402020202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374144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 February 2022 I started to create the script for the training videos. I also explored several different types of video software and presentation designs. I ultimately decided to use Microsoft PowerPoint for the presentation as I had more control over the length, graphics, and design. In March, I had to pivot from my original proposed capstone plan, which included creating the training videos, showing them to operators, and solicitating feedback on the effectiveness. After meeting with my advisor, Dr. van de </a:t>
            </a:r>
            <a:r>
              <a:rPr lang="en-US" dirty="0" err="1"/>
              <a:t>Ligt</a:t>
            </a:r>
            <a:r>
              <a:rPr lang="en-US" dirty="0"/>
              <a:t>, and Carrie Rigdon at the Department of Agriculture for the State of Minnesota, I decided to remove the effectiveness feedback for this project. This is something that I will analyze post graduate studies. March also included creating the </a:t>
            </a:r>
            <a:r>
              <a:rPr lang="en-US" dirty="0" err="1"/>
              <a:t>powerpoint</a:t>
            </a:r>
            <a:r>
              <a:rPr lang="en-US" dirty="0"/>
              <a:t> presentations for the 8 videos and obtaining and analyzing the temporary event data from 2018, 2019, and 2021 temporary event inspections. In April 2022 I recorded all of the video presentations, created a transcript of the videos for the final paper, worked on polishing the final product. </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35ed75ccf_0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Throughout the course of this capstone project, three themes became apparent to me which allowed me to grow as an individual and as an emerging leader. The first key concept was that Understanding technology takes a long time. In order to have things the way you want them on a </a:t>
            </a:r>
            <a:r>
              <a:rPr lang="en-US" dirty="0" err="1"/>
              <a:t>powerpoint</a:t>
            </a:r>
            <a:r>
              <a:rPr lang="en-US" dirty="0"/>
              <a:t> takes a lot of trail and error. Same with using excel spreadsheets to compile data. I still do not understand how some of my data turned out the way it did after </a:t>
            </a:r>
            <a:r>
              <a:rPr lang="en-US" dirty="0" err="1"/>
              <a:t>indepth</a:t>
            </a:r>
            <a:r>
              <a:rPr lang="en-US" dirty="0"/>
              <a:t> exploring! Or even just how to set-up two monitors for easier presentations with notes! Technology takes a long time to understand, but it is one of the most important tools we have.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second key concept was learning how to ask for help, guidance, or feedback. All of my classmates, professors, advisors, coworkers, peer reviewers, and family were all instrumental in this project. I learned that </a:t>
            </a:r>
            <a:r>
              <a:rPr lang="en-US" dirty="0" err="1"/>
              <a:t>utliziing</a:t>
            </a:r>
            <a:r>
              <a:rPr lang="en-US" dirty="0"/>
              <a:t> key resources is a great tool and skill to have. Not being shy of constructive </a:t>
            </a:r>
            <a:r>
              <a:rPr lang="en-US" dirty="0" err="1"/>
              <a:t>critisms</a:t>
            </a:r>
            <a:r>
              <a:rPr lang="en-US" dirty="0"/>
              <a:t> or feedback is incredibly important. There are resources everywhere, you just need to ask.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final key concept I learned was to go with the flow. I am a structured individual and I like to have set dates and timeframes. When I discovered how long it took me to understand some of the technology aspects, I found myself stressing out. Having regular meetings with my advisor helped. She helped me to look at things differently. I changed my </a:t>
            </a:r>
            <a:r>
              <a:rPr lang="en-US" dirty="0" err="1"/>
              <a:t>powerpoint</a:t>
            </a:r>
            <a:r>
              <a:rPr lang="en-US" dirty="0"/>
              <a:t> theme and colors to be as friendly to individuals who cannot see certain </a:t>
            </a:r>
            <a:r>
              <a:rPr lang="en-US" dirty="0" err="1"/>
              <a:t>colors.people</a:t>
            </a:r>
            <a:r>
              <a:rPr lang="en-US" dirty="0"/>
              <a:t>, I did not think that using blue and green could cause some individuals to not be able to see my presentations! Going with the flow when hiccups did happen was crucial for this project along with using all of the skills learned throughout this two year program.</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782ca23083_1_6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g782ca23083_1_6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 would like to thank you for watching my Capstone presentation. If you have any questions, I can be reached at my university email or my health department email both shown </a:t>
            </a:r>
            <a:r>
              <a:rPr lang="en-US"/>
              <a:t>on this slide.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I’m Sadie Schuldt, I am an environmental health coordinator for the City of Milwaukee Health Department. I oversee all temporary event inspections in the City of Milwaukee. </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nSpc>
                <a:spcPct val="200000"/>
              </a:lnSpc>
              <a:spcBef>
                <a:spcPts val="0"/>
              </a:spcBef>
              <a:spcAft>
                <a:spcPts val="0"/>
              </a:spcAft>
              <a:buNone/>
            </a:pPr>
            <a:r>
              <a:rPr lang="en-US" sz="1800" dirty="0">
                <a:solidFill>
                  <a:srgbClr val="000000"/>
                </a:solidFill>
                <a:effectLst/>
                <a:latin typeface="Arial" panose="020B0604020202020204" pitchFamily="34" charset="0"/>
                <a:ea typeface="Arial" panose="020B0604020202020204" pitchFamily="34" charset="0"/>
              </a:rPr>
              <a:t>Operator outreach is something I dedicate a large amount of time and energy to. Many operators are unfamiliar with the food safety requirements for selling food to the general public. For larger festivals and events, I will provide an in-person training session. This is a very large time commitment. Many times, operators do not retain the information because they are overwhelmed. This is why I decided to create a series of eight short training videos that operators can watch, pause, and rewatch as needed. With these videos, I have accomplished two objectives: Provide educational outreach and reduce violations.</a:t>
            </a:r>
            <a:endParaRPr lang="en-US" sz="1800" dirty="0">
              <a:effectLst/>
              <a:latin typeface="Arial" panose="020B0604020202020204" pitchFamily="34" charset="0"/>
              <a:ea typeface="Arial" panose="020B0604020202020204" pitchFamily="34" charset="0"/>
            </a:endParaRPr>
          </a:p>
          <a:p>
            <a:pPr marL="0" marR="0" indent="0">
              <a:lnSpc>
                <a:spcPct val="200000"/>
              </a:lnSpc>
              <a:spcBef>
                <a:spcPts val="0"/>
              </a:spcBef>
              <a:spcAft>
                <a:spcPts val="0"/>
              </a:spcAft>
              <a:buNone/>
            </a:pPr>
            <a:r>
              <a:rPr lang="en-US" sz="1800" dirty="0">
                <a:solidFill>
                  <a:srgbClr val="000000"/>
                </a:solidFill>
                <a:effectLst/>
                <a:latin typeface="Arial" panose="020B0604020202020204" pitchFamily="34" charset="0"/>
                <a:ea typeface="Arial" panose="020B0604020202020204" pitchFamily="34" charset="0"/>
              </a:rPr>
              <a:t>related to food safety. I will briefly touch on each of the videos in the following slides: </a:t>
            </a:r>
            <a:endParaRPr lang="en-US" sz="1800" dirty="0">
              <a:effectLst/>
              <a:latin typeface="Arial" panose="020B0604020202020204" pitchFamily="34" charset="0"/>
              <a:ea typeface="Arial" panose="020B0604020202020204" pitchFamily="34" charset="0"/>
            </a:endParaRPr>
          </a:p>
          <a:p>
            <a:endParaRPr lang="en-US" dirty="0"/>
          </a:p>
        </p:txBody>
      </p:sp>
    </p:spTree>
    <p:extLst>
      <p:ext uri="{BB962C8B-B14F-4D97-AF65-F5344CB8AC3E}">
        <p14:creationId xmlns:p14="http://schemas.microsoft.com/office/powerpoint/2010/main" val="2270130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Arial" panose="020B0604020202020204" pitchFamily="34" charset="0"/>
                <a:ea typeface="Helvetica Neue Light"/>
              </a:rPr>
              <a:t>Video 1: Licensing. Not every type of vendor will require a temporary food dealer license. this presentation, helps determine if you need a temporary event license to sell food in the City of Milwaukee; how to submit an application and payment for the license, and how to obtain your license.</a:t>
            </a:r>
            <a:endParaRPr lang="en-US" sz="1800" dirty="0">
              <a:effectLst/>
              <a:latin typeface="Arial" panose="020B0604020202020204" pitchFamily="34" charset="0"/>
              <a:ea typeface="Arial" panose="020B060402020202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844404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marR="0" indent="0">
              <a:lnSpc>
                <a:spcPct val="115000"/>
              </a:lnSpc>
              <a:spcBef>
                <a:spcPts val="0"/>
              </a:spcBef>
              <a:spcAft>
                <a:spcPts val="0"/>
              </a:spcAft>
              <a:buNone/>
            </a:pPr>
            <a:r>
              <a:rPr lang="en-US" sz="1800" dirty="0">
                <a:effectLst/>
                <a:latin typeface="Montserrat" panose="00000500000000000000" pitchFamily="2" charset="0"/>
                <a:ea typeface="Helvetica Neue Light"/>
              </a:rPr>
              <a:t>Video 2 explores the requirements for the construction of a temporary event booth including: roof and wall requirements, lighting, flooring, dry storage, special considerations for grill areas, potable water, waste water and grease, garbage, electrical power, portable toilet facilities, pest control, petting zoos.</a:t>
            </a:r>
            <a:endParaRPr lang="en-US" sz="1800" dirty="0">
              <a:effectLst/>
              <a:latin typeface="Montserrat" panose="00000500000000000000" pitchFamily="2" charset="0"/>
              <a:ea typeface="Arial" panose="020B0604020202020204" pitchFamily="34" charset="0"/>
            </a:endParaRPr>
          </a:p>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marR="0" indent="0">
              <a:lnSpc>
                <a:spcPct val="115000"/>
              </a:lnSpc>
              <a:spcBef>
                <a:spcPts val="0"/>
              </a:spcBef>
              <a:spcAft>
                <a:spcPts val="0"/>
              </a:spcAft>
              <a:buNone/>
            </a:pPr>
            <a:r>
              <a:rPr lang="en-US" sz="1800" dirty="0">
                <a:effectLst/>
                <a:latin typeface="Montserrat" panose="00000500000000000000" pitchFamily="2" charset="0"/>
                <a:ea typeface="Helvetica Neue Light"/>
              </a:rPr>
              <a:t>Video 3 explains how to properly wash hands and identifies the areas that are most often missed when washing hands. A brief explanation of when to wash is also discussed. The segment is concluded by visually showing and verbally explaining how to setup a temporary handwash station when water under pressure is not available. </a:t>
            </a:r>
            <a:endParaRPr lang="en-US" sz="1800" dirty="0">
              <a:effectLst/>
              <a:latin typeface="Montserrat" panose="00000500000000000000" pitchFamily="2" charset="0"/>
              <a:ea typeface="Arial" panose="020B060402020202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0672454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latin typeface="Montserrat" panose="00000500000000000000" pitchFamily="2" charset="0"/>
                <a:ea typeface="Helvetica Neue Light"/>
              </a:rPr>
              <a:t>Video 4 provides an overview of personal health and hygiene requirements for staff working at a temporary event food booth along with Management’s role for excluding or restricting ill employees.</a:t>
            </a:r>
            <a:endParaRPr lang="en-US" sz="1100" dirty="0">
              <a:latin typeface="Montserrat" panose="00000500000000000000" pitchFamily="2" charset="0"/>
              <a:ea typeface="Arial" panose="020B060402020202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4164508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effectLst/>
                <a:latin typeface="Montserrat" panose="00000500000000000000" pitchFamily="2" charset="0"/>
                <a:ea typeface="Helvetica Neue Light"/>
              </a:rPr>
              <a:t>Video 5 focuses on cleaning and sanitation. Topics covered in this segment include: how to heat water at your event, proper warewashing procedures, common sanitizers and their concentrations, and alternatives to warewashing at your event. </a:t>
            </a:r>
            <a:endParaRPr lang="en-US" sz="1100" dirty="0">
              <a:effectLst/>
              <a:latin typeface="Montserrat" panose="00000500000000000000" pitchFamily="2" charset="0"/>
              <a:ea typeface="Arial" panose="020B060402020202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98685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96850" marR="0" indent="0">
              <a:lnSpc>
                <a:spcPct val="115000"/>
              </a:lnSpc>
              <a:spcBef>
                <a:spcPts val="0"/>
              </a:spcBef>
              <a:spcAft>
                <a:spcPts val="0"/>
              </a:spcAft>
              <a:buNone/>
            </a:pPr>
            <a:r>
              <a:rPr lang="en-US" sz="1800" dirty="0">
                <a:effectLst/>
                <a:latin typeface="Montserrat" panose="00000500000000000000" pitchFamily="2" charset="0"/>
                <a:ea typeface="Helvetica Neue Light"/>
              </a:rPr>
              <a:t>Video 6 discusses temperature control, thermometers, cold holding, cooling, using ice, hot holding, and reheating. </a:t>
            </a:r>
            <a:endParaRPr lang="en-US" sz="1800" dirty="0">
              <a:effectLst/>
              <a:latin typeface="Montserrat" panose="00000500000000000000" pitchFamily="2" charset="0"/>
              <a:ea typeface="Arial" panose="020B060402020202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614964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lt1"/>
            </a:gs>
            <a:gs pos="19000">
              <a:schemeClr val="lt2"/>
            </a:gs>
            <a:gs pos="100000">
              <a:schemeClr val="lt2"/>
            </a:gs>
          </a:gsLst>
          <a:lin ang="10800025" scaled="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391536" y="0"/>
            <a:ext cx="2486310" cy="5143500"/>
            <a:chOff x="1511923" y="0"/>
            <a:chExt cx="2486310" cy="5143500"/>
          </a:xfrm>
        </p:grpSpPr>
        <p:sp>
          <p:nvSpPr>
            <p:cNvPr id="11" name="Google Shape;11;p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3" name="Google Shape;13;p2"/>
          <p:cNvGrpSpPr/>
          <p:nvPr/>
        </p:nvGrpSpPr>
        <p:grpSpPr>
          <a:xfrm>
            <a:off x="4940486" y="0"/>
            <a:ext cx="2326044" cy="5143500"/>
            <a:chOff x="1060873" y="0"/>
            <a:chExt cx="2326044" cy="5143500"/>
          </a:xfrm>
        </p:grpSpPr>
        <p:sp>
          <p:nvSpPr>
            <p:cNvPr id="14" name="Google Shape;14;p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 name="Google Shape;16;p2"/>
          <p:cNvGrpSpPr/>
          <p:nvPr/>
        </p:nvGrpSpPr>
        <p:grpSpPr>
          <a:xfrm>
            <a:off x="3878963" y="-650"/>
            <a:ext cx="2838667" cy="5145500"/>
            <a:chOff x="-650" y="-650"/>
            <a:chExt cx="2838667" cy="5145500"/>
          </a:xfrm>
        </p:grpSpPr>
        <p:sp>
          <p:nvSpPr>
            <p:cNvPr id="17" name="Google Shape;17;p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9" name="Google Shape;19;p2"/>
          <p:cNvGrpSpPr/>
          <p:nvPr/>
        </p:nvGrpSpPr>
        <p:grpSpPr>
          <a:xfrm>
            <a:off x="-6575" y="-6575"/>
            <a:ext cx="6246130" cy="5153775"/>
            <a:chOff x="-3886187" y="-6575"/>
            <a:chExt cx="6246130" cy="5153775"/>
          </a:xfrm>
        </p:grpSpPr>
        <p:sp>
          <p:nvSpPr>
            <p:cNvPr id="20" name="Google Shape;20;p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22" name="Google Shape;22;p2"/>
          <p:cNvSpPr txBox="1">
            <a:spLocks noGrp="1"/>
          </p:cNvSpPr>
          <p:nvPr>
            <p:ph type="ctrTitle"/>
          </p:nvPr>
        </p:nvSpPr>
        <p:spPr>
          <a:xfrm>
            <a:off x="685800" y="660050"/>
            <a:ext cx="4494300" cy="2265300"/>
          </a:xfrm>
          <a:prstGeom prst="rect">
            <a:avLst/>
          </a:prstGeom>
          <a:effectLst>
            <a:outerShdw blurRad="85725" dist="28575" dir="5400000" algn="bl" rotWithShape="0">
              <a:schemeClr val="accent6">
                <a:alpha val="25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rgbClr val="5A667B"/>
            </a:gs>
            <a:gs pos="100000">
              <a:srgbClr val="26282D"/>
            </a:gs>
          </a:gsLst>
          <a:lin ang="10800025" scaled="0"/>
        </a:gradFill>
        <a:effectLst/>
      </p:bgPr>
    </p:bg>
    <p:spTree>
      <p:nvGrpSpPr>
        <p:cNvPr id="1" name="Shape 23"/>
        <p:cNvGrpSpPr/>
        <p:nvPr/>
      </p:nvGrpSpPr>
      <p:grpSpPr>
        <a:xfrm>
          <a:off x="0" y="0"/>
          <a:ext cx="0" cy="0"/>
          <a:chOff x="0" y="0"/>
          <a:chExt cx="0" cy="0"/>
        </a:xfrm>
      </p:grpSpPr>
      <p:grpSp>
        <p:nvGrpSpPr>
          <p:cNvPr id="24" name="Google Shape;24;p3"/>
          <p:cNvGrpSpPr/>
          <p:nvPr/>
        </p:nvGrpSpPr>
        <p:grpSpPr>
          <a:xfrm>
            <a:off x="1512573" y="0"/>
            <a:ext cx="2410110" cy="5143500"/>
            <a:chOff x="1511923" y="0"/>
            <a:chExt cx="2410110" cy="5143500"/>
          </a:xfrm>
        </p:grpSpPr>
        <p:sp>
          <p:nvSpPr>
            <p:cNvPr id="25" name="Google Shape;25;p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3"/>
            <p:cNvSpPr/>
            <p:nvPr/>
          </p:nvSpPr>
          <p:spPr>
            <a:xfrm flipH="1">
              <a:off x="1511923" y="0"/>
              <a:ext cx="2103600" cy="5143500"/>
            </a:xfrm>
            <a:prstGeom prst="parallelogram">
              <a:avLst>
                <a:gd name="adj" fmla="val 46349"/>
              </a:avLst>
            </a:prstGeom>
            <a:gradFill>
              <a:gsLst>
                <a:gs pos="0">
                  <a:srgbClr val="5A667B"/>
                </a:gs>
                <a:gs pos="100000">
                  <a:srgbClr val="26282D"/>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7" name="Google Shape;27;p3"/>
          <p:cNvGrpSpPr/>
          <p:nvPr/>
        </p:nvGrpSpPr>
        <p:grpSpPr>
          <a:xfrm>
            <a:off x="1061523" y="0"/>
            <a:ext cx="2326044" cy="5143500"/>
            <a:chOff x="1060873" y="0"/>
            <a:chExt cx="2326044" cy="5143500"/>
          </a:xfrm>
        </p:grpSpPr>
        <p:sp>
          <p:nvSpPr>
            <p:cNvPr id="28" name="Google Shape;28;p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29;p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7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0" name="Google Shape;30;p3"/>
          <p:cNvGrpSpPr/>
          <p:nvPr/>
        </p:nvGrpSpPr>
        <p:grpSpPr>
          <a:xfrm>
            <a:off x="0" y="-650"/>
            <a:ext cx="2914867" cy="5145500"/>
            <a:chOff x="-650" y="-650"/>
            <a:chExt cx="2914867" cy="5145500"/>
          </a:xfrm>
        </p:grpSpPr>
        <p:sp>
          <p:nvSpPr>
            <p:cNvPr id="31" name="Google Shape;31;p3"/>
            <p:cNvSpPr/>
            <p:nvPr/>
          </p:nvSpPr>
          <p:spPr>
            <a:xfrm flipH="1">
              <a:off x="8106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2;p3"/>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4000"/>
                </a:schemeClr>
              </a:outerShdw>
            </a:effectLst>
          </p:spPr>
        </p:sp>
      </p:grpSp>
      <p:grpSp>
        <p:nvGrpSpPr>
          <p:cNvPr id="33" name="Google Shape;33;p3"/>
          <p:cNvGrpSpPr/>
          <p:nvPr/>
        </p:nvGrpSpPr>
        <p:grpSpPr>
          <a:xfrm>
            <a:off x="0" y="0"/>
            <a:ext cx="2360592" cy="5145650"/>
            <a:chOff x="-650" y="0"/>
            <a:chExt cx="2360592" cy="5145650"/>
          </a:xfrm>
        </p:grpSpPr>
        <p:sp>
          <p:nvSpPr>
            <p:cNvPr id="34" name="Google Shape;34;p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3"/>
            <p:cNvSpPr/>
            <p:nvPr/>
          </p:nvSpPr>
          <p:spPr>
            <a:xfrm>
              <a:off x="-650" y="0"/>
              <a:ext cx="2054075" cy="5145650"/>
            </a:xfrm>
            <a:custGeom>
              <a:avLst/>
              <a:gdLst/>
              <a:ahLst/>
              <a:cxnLst/>
              <a:rect l="l" t="t" r="r" b="b"/>
              <a:pathLst>
                <a:path w="82163" h="205826" extrusionOk="0">
                  <a:moveTo>
                    <a:pt x="0" y="205743"/>
                  </a:moveTo>
                  <a:lnTo>
                    <a:pt x="26" y="0"/>
                  </a:lnTo>
                  <a:lnTo>
                    <a:pt x="82163" y="0"/>
                  </a:lnTo>
                  <a:lnTo>
                    <a:pt x="42659" y="205826"/>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36" name="Google Shape;36;p3"/>
          <p:cNvSpPr txBox="1">
            <a:spLocks noGrp="1"/>
          </p:cNvSpPr>
          <p:nvPr>
            <p:ph type="ctrTitle"/>
          </p:nvPr>
        </p:nvSpPr>
        <p:spPr>
          <a:xfrm>
            <a:off x="2596600" y="2011738"/>
            <a:ext cx="5861700" cy="635700"/>
          </a:xfrm>
          <a:prstGeom prst="rect">
            <a:avLst/>
          </a:prstGeom>
        </p:spPr>
        <p:txBody>
          <a:bodyPr spcFirstLastPara="1" wrap="square" lIns="0" tIns="0" rIns="0" bIns="0" anchor="b" anchorCtr="0">
            <a:noAutofit/>
          </a:bodyPr>
          <a:lstStyle>
            <a:lvl1pPr lvl="0" rtl="0">
              <a:spcBef>
                <a:spcPts val="0"/>
              </a:spcBef>
              <a:spcAft>
                <a:spcPts val="0"/>
              </a:spcAft>
              <a:buClr>
                <a:schemeClr val="accent1"/>
              </a:buClr>
              <a:buSzPts val="4200"/>
              <a:buNone/>
              <a:defRPr sz="4200">
                <a:solidFill>
                  <a:schemeClr val="accent1"/>
                </a:solidFill>
              </a:defRPr>
            </a:lvl1pPr>
            <a:lvl2pPr lvl="1" rtl="0">
              <a:spcBef>
                <a:spcPts val="0"/>
              </a:spcBef>
              <a:spcAft>
                <a:spcPts val="0"/>
              </a:spcAft>
              <a:buClr>
                <a:schemeClr val="accent1"/>
              </a:buClr>
              <a:buSzPts val="4200"/>
              <a:buNone/>
              <a:defRPr sz="4200">
                <a:solidFill>
                  <a:schemeClr val="accent1"/>
                </a:solidFill>
              </a:defRPr>
            </a:lvl2pPr>
            <a:lvl3pPr lvl="2" rtl="0">
              <a:spcBef>
                <a:spcPts val="0"/>
              </a:spcBef>
              <a:spcAft>
                <a:spcPts val="0"/>
              </a:spcAft>
              <a:buClr>
                <a:schemeClr val="accent1"/>
              </a:buClr>
              <a:buSzPts val="4200"/>
              <a:buNone/>
              <a:defRPr sz="4200">
                <a:solidFill>
                  <a:schemeClr val="accent1"/>
                </a:solidFill>
              </a:defRPr>
            </a:lvl3pPr>
            <a:lvl4pPr lvl="3" rtl="0">
              <a:spcBef>
                <a:spcPts val="0"/>
              </a:spcBef>
              <a:spcAft>
                <a:spcPts val="0"/>
              </a:spcAft>
              <a:buClr>
                <a:schemeClr val="accent1"/>
              </a:buClr>
              <a:buSzPts val="4200"/>
              <a:buNone/>
              <a:defRPr sz="4200">
                <a:solidFill>
                  <a:schemeClr val="accent1"/>
                </a:solidFill>
              </a:defRPr>
            </a:lvl4pPr>
            <a:lvl5pPr lvl="4" rtl="0">
              <a:spcBef>
                <a:spcPts val="0"/>
              </a:spcBef>
              <a:spcAft>
                <a:spcPts val="0"/>
              </a:spcAft>
              <a:buClr>
                <a:schemeClr val="accent1"/>
              </a:buClr>
              <a:buSzPts val="4200"/>
              <a:buNone/>
              <a:defRPr sz="4200">
                <a:solidFill>
                  <a:schemeClr val="accent1"/>
                </a:solidFill>
              </a:defRPr>
            </a:lvl5pPr>
            <a:lvl6pPr lvl="5" rtl="0">
              <a:spcBef>
                <a:spcPts val="0"/>
              </a:spcBef>
              <a:spcAft>
                <a:spcPts val="0"/>
              </a:spcAft>
              <a:buClr>
                <a:schemeClr val="accent1"/>
              </a:buClr>
              <a:buSzPts val="4200"/>
              <a:buNone/>
              <a:defRPr sz="4200">
                <a:solidFill>
                  <a:schemeClr val="accent1"/>
                </a:solidFill>
              </a:defRPr>
            </a:lvl6pPr>
            <a:lvl7pPr lvl="6" rtl="0">
              <a:spcBef>
                <a:spcPts val="0"/>
              </a:spcBef>
              <a:spcAft>
                <a:spcPts val="0"/>
              </a:spcAft>
              <a:buClr>
                <a:schemeClr val="accent1"/>
              </a:buClr>
              <a:buSzPts val="4200"/>
              <a:buNone/>
              <a:defRPr sz="4200">
                <a:solidFill>
                  <a:schemeClr val="accent1"/>
                </a:solidFill>
              </a:defRPr>
            </a:lvl7pPr>
            <a:lvl8pPr lvl="7" rtl="0">
              <a:spcBef>
                <a:spcPts val="0"/>
              </a:spcBef>
              <a:spcAft>
                <a:spcPts val="0"/>
              </a:spcAft>
              <a:buClr>
                <a:schemeClr val="accent1"/>
              </a:buClr>
              <a:buSzPts val="4200"/>
              <a:buNone/>
              <a:defRPr sz="4200">
                <a:solidFill>
                  <a:schemeClr val="accent1"/>
                </a:solidFill>
              </a:defRPr>
            </a:lvl8pPr>
            <a:lvl9pPr lvl="8" rtl="0">
              <a:spcBef>
                <a:spcPts val="0"/>
              </a:spcBef>
              <a:spcAft>
                <a:spcPts val="0"/>
              </a:spcAft>
              <a:buClr>
                <a:schemeClr val="accent1"/>
              </a:buClr>
              <a:buSzPts val="4200"/>
              <a:buNone/>
              <a:defRPr sz="4200">
                <a:solidFill>
                  <a:schemeClr val="accent1"/>
                </a:solidFill>
              </a:defRPr>
            </a:lvl9pPr>
          </a:lstStyle>
          <a:p>
            <a:endParaRPr/>
          </a:p>
        </p:txBody>
      </p:sp>
      <p:sp>
        <p:nvSpPr>
          <p:cNvPr id="37" name="Google Shape;37;p3"/>
          <p:cNvSpPr txBox="1">
            <a:spLocks noGrp="1"/>
          </p:cNvSpPr>
          <p:nvPr>
            <p:ph type="subTitle" idx="1"/>
          </p:nvPr>
        </p:nvSpPr>
        <p:spPr>
          <a:xfrm>
            <a:off x="2596600" y="2744165"/>
            <a:ext cx="5861700" cy="387600"/>
          </a:xfrm>
          <a:prstGeom prst="rect">
            <a:avLst/>
          </a:prstGeom>
        </p:spPr>
        <p:txBody>
          <a:bodyPr spcFirstLastPara="1" wrap="square" lIns="0" tIns="0" rIns="0" bIns="0" anchor="t" anchorCtr="0">
            <a:noAutofit/>
          </a:bodyPr>
          <a:lstStyle>
            <a:lvl1pPr lvl="0" rtl="0">
              <a:spcBef>
                <a:spcPts val="0"/>
              </a:spcBef>
              <a:spcAft>
                <a:spcPts val="0"/>
              </a:spcAft>
              <a:buClr>
                <a:schemeClr val="lt2"/>
              </a:buClr>
              <a:buSzPts val="2400"/>
              <a:buNone/>
              <a:defRPr>
                <a:solidFill>
                  <a:schemeClr val="lt2"/>
                </a:solidFill>
              </a:defRPr>
            </a:lvl1pPr>
            <a:lvl2pPr lvl="1" rtl="0">
              <a:spcBef>
                <a:spcPts val="600"/>
              </a:spcBef>
              <a:spcAft>
                <a:spcPts val="0"/>
              </a:spcAft>
              <a:buClr>
                <a:schemeClr val="lt2"/>
              </a:buClr>
              <a:buSzPts val="3000"/>
              <a:buNone/>
              <a:defRPr sz="3000">
                <a:solidFill>
                  <a:schemeClr val="lt2"/>
                </a:solidFill>
              </a:defRPr>
            </a:lvl2pPr>
            <a:lvl3pPr lvl="2" rtl="0">
              <a:spcBef>
                <a:spcPts val="600"/>
              </a:spcBef>
              <a:spcAft>
                <a:spcPts val="0"/>
              </a:spcAft>
              <a:buSzPts val="3000"/>
              <a:buNone/>
              <a:defRPr sz="3000">
                <a:solidFill>
                  <a:schemeClr val="lt2"/>
                </a:solidFill>
              </a:defRPr>
            </a:lvl3pPr>
            <a:lvl4pPr lvl="3" rtl="0">
              <a:spcBef>
                <a:spcPts val="600"/>
              </a:spcBef>
              <a:spcAft>
                <a:spcPts val="0"/>
              </a:spcAft>
              <a:buSzPts val="3000"/>
              <a:buNone/>
              <a:defRPr sz="3000">
                <a:solidFill>
                  <a:schemeClr val="lt2"/>
                </a:solidFill>
              </a:defRPr>
            </a:lvl4pPr>
            <a:lvl5pPr lvl="4" rtl="0">
              <a:spcBef>
                <a:spcPts val="600"/>
              </a:spcBef>
              <a:spcAft>
                <a:spcPts val="0"/>
              </a:spcAft>
              <a:buSzPts val="3000"/>
              <a:buNone/>
              <a:defRPr sz="3000">
                <a:solidFill>
                  <a:schemeClr val="lt2"/>
                </a:solidFill>
              </a:defRPr>
            </a:lvl5pPr>
            <a:lvl6pPr lvl="5" rtl="0">
              <a:spcBef>
                <a:spcPts val="600"/>
              </a:spcBef>
              <a:spcAft>
                <a:spcPts val="0"/>
              </a:spcAft>
              <a:buSzPts val="3000"/>
              <a:buNone/>
              <a:defRPr sz="3000">
                <a:solidFill>
                  <a:schemeClr val="lt2"/>
                </a:solidFill>
              </a:defRPr>
            </a:lvl6pPr>
            <a:lvl7pPr lvl="6" rtl="0">
              <a:spcBef>
                <a:spcPts val="600"/>
              </a:spcBef>
              <a:spcAft>
                <a:spcPts val="0"/>
              </a:spcAft>
              <a:buSzPts val="3000"/>
              <a:buNone/>
              <a:defRPr sz="3000">
                <a:solidFill>
                  <a:schemeClr val="lt2"/>
                </a:solidFill>
              </a:defRPr>
            </a:lvl7pPr>
            <a:lvl8pPr lvl="7" rtl="0">
              <a:spcBef>
                <a:spcPts val="600"/>
              </a:spcBef>
              <a:spcAft>
                <a:spcPts val="0"/>
              </a:spcAft>
              <a:buSzPts val="3000"/>
              <a:buNone/>
              <a:defRPr sz="3000">
                <a:solidFill>
                  <a:schemeClr val="lt2"/>
                </a:solidFill>
              </a:defRPr>
            </a:lvl8pPr>
            <a:lvl9pPr lvl="8" rtl="0">
              <a:spcBef>
                <a:spcPts val="600"/>
              </a:spcBef>
              <a:spcAft>
                <a:spcPts val="600"/>
              </a:spcAft>
              <a:buSzPts val="3000"/>
              <a:buNone/>
              <a:defRPr sz="3000">
                <a:solidFill>
                  <a:schemeClr val="lt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gradFill>
          <a:gsLst>
            <a:gs pos="0">
              <a:schemeClr val="lt1"/>
            </a:gs>
            <a:gs pos="19000">
              <a:schemeClr val="lt2"/>
            </a:gs>
            <a:gs pos="100000">
              <a:schemeClr val="lt2"/>
            </a:gs>
          </a:gsLst>
          <a:lin ang="10800025" scaled="0"/>
        </a:gradFill>
        <a:effectLst/>
      </p:bgPr>
    </p:bg>
    <p:spTree>
      <p:nvGrpSpPr>
        <p:cNvPr id="1" name="Shape 38"/>
        <p:cNvGrpSpPr/>
        <p:nvPr/>
      </p:nvGrpSpPr>
      <p:grpSpPr>
        <a:xfrm>
          <a:off x="0" y="0"/>
          <a:ext cx="0" cy="0"/>
          <a:chOff x="0" y="0"/>
          <a:chExt cx="0" cy="0"/>
        </a:xfrm>
      </p:grpSpPr>
      <p:grpSp>
        <p:nvGrpSpPr>
          <p:cNvPr id="39" name="Google Shape;39;p4"/>
          <p:cNvGrpSpPr/>
          <p:nvPr/>
        </p:nvGrpSpPr>
        <p:grpSpPr>
          <a:xfrm>
            <a:off x="5391536" y="0"/>
            <a:ext cx="2486310" cy="5143500"/>
            <a:chOff x="1511923" y="0"/>
            <a:chExt cx="2486310" cy="5143500"/>
          </a:xfrm>
        </p:grpSpPr>
        <p:sp>
          <p:nvSpPr>
            <p:cNvPr id="40" name="Google Shape;40;p4"/>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41;p4"/>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2" name="Google Shape;42;p4"/>
          <p:cNvGrpSpPr/>
          <p:nvPr/>
        </p:nvGrpSpPr>
        <p:grpSpPr>
          <a:xfrm>
            <a:off x="4940486" y="0"/>
            <a:ext cx="2326044" cy="5143500"/>
            <a:chOff x="1060873" y="0"/>
            <a:chExt cx="2326044" cy="5143500"/>
          </a:xfrm>
        </p:grpSpPr>
        <p:sp>
          <p:nvSpPr>
            <p:cNvPr id="43" name="Google Shape;43;p4"/>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4" name="Google Shape;44;p4"/>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45" name="Google Shape;45;p4"/>
          <p:cNvGrpSpPr/>
          <p:nvPr/>
        </p:nvGrpSpPr>
        <p:grpSpPr>
          <a:xfrm>
            <a:off x="3878963" y="-650"/>
            <a:ext cx="2838667" cy="5145500"/>
            <a:chOff x="-650" y="-650"/>
            <a:chExt cx="2838667" cy="5145500"/>
          </a:xfrm>
        </p:grpSpPr>
        <p:sp>
          <p:nvSpPr>
            <p:cNvPr id="46" name="Google Shape;46;p4"/>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7" name="Google Shape;47;p4"/>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48" name="Google Shape;48;p4"/>
          <p:cNvGrpSpPr/>
          <p:nvPr/>
        </p:nvGrpSpPr>
        <p:grpSpPr>
          <a:xfrm>
            <a:off x="-6575" y="-6575"/>
            <a:ext cx="6246130" cy="5153775"/>
            <a:chOff x="-3886187" y="-6575"/>
            <a:chExt cx="6246130" cy="5153775"/>
          </a:xfrm>
        </p:grpSpPr>
        <p:sp>
          <p:nvSpPr>
            <p:cNvPr id="49" name="Google Shape;49;p4"/>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50;p4"/>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51" name="Google Shape;51;p4"/>
          <p:cNvSpPr txBox="1">
            <a:spLocks noGrp="1"/>
          </p:cNvSpPr>
          <p:nvPr>
            <p:ph type="body" idx="1"/>
          </p:nvPr>
        </p:nvSpPr>
        <p:spPr>
          <a:xfrm>
            <a:off x="911750" y="643275"/>
            <a:ext cx="4130400" cy="3853200"/>
          </a:xfrm>
          <a:prstGeom prst="rect">
            <a:avLst/>
          </a:prstGeom>
        </p:spPr>
        <p:txBody>
          <a:bodyPr spcFirstLastPara="1" wrap="square" lIns="0" tIns="0" rIns="0" bIns="0" anchor="t" anchorCtr="0">
            <a:noAutofit/>
          </a:bodyPr>
          <a:lstStyle>
            <a:lvl1pPr marL="457200" lvl="0" indent="-431800" rtl="0">
              <a:spcBef>
                <a:spcPts val="0"/>
              </a:spcBef>
              <a:spcAft>
                <a:spcPts val="0"/>
              </a:spcAft>
              <a:buSzPts val="3200"/>
              <a:buFont typeface="IBM Plex Serif"/>
              <a:buChar char="▸"/>
              <a:defRPr sz="3200" b="1" i="1">
                <a:latin typeface="IBM Plex Serif"/>
                <a:ea typeface="IBM Plex Serif"/>
                <a:cs typeface="IBM Plex Serif"/>
                <a:sym typeface="IBM Plex Serif"/>
              </a:defRPr>
            </a:lvl1pPr>
            <a:lvl2pPr marL="914400" lvl="1" indent="-431800" rtl="0">
              <a:spcBef>
                <a:spcPts val="600"/>
              </a:spcBef>
              <a:spcAft>
                <a:spcPts val="0"/>
              </a:spcAft>
              <a:buSzPts val="3200"/>
              <a:buFont typeface="IBM Plex Serif"/>
              <a:buChar char="▹"/>
              <a:defRPr sz="3200" b="1" i="1">
                <a:latin typeface="IBM Plex Serif"/>
                <a:ea typeface="IBM Plex Serif"/>
                <a:cs typeface="IBM Plex Serif"/>
                <a:sym typeface="IBM Plex Serif"/>
              </a:defRPr>
            </a:lvl2pPr>
            <a:lvl3pPr marL="1371600" lvl="2" indent="-431800" rtl="0">
              <a:spcBef>
                <a:spcPts val="600"/>
              </a:spcBef>
              <a:spcAft>
                <a:spcPts val="0"/>
              </a:spcAft>
              <a:buSzPts val="3200"/>
              <a:buFont typeface="IBM Plex Serif"/>
              <a:buChar char="■"/>
              <a:defRPr sz="3200" b="1" i="1">
                <a:latin typeface="IBM Plex Serif"/>
                <a:ea typeface="IBM Plex Serif"/>
                <a:cs typeface="IBM Plex Serif"/>
                <a:sym typeface="IBM Plex Serif"/>
              </a:defRPr>
            </a:lvl3pPr>
            <a:lvl4pPr marL="1828800" lvl="3" indent="-431800" rtl="0">
              <a:spcBef>
                <a:spcPts val="600"/>
              </a:spcBef>
              <a:spcAft>
                <a:spcPts val="0"/>
              </a:spcAft>
              <a:buSzPts val="3200"/>
              <a:buFont typeface="IBM Plex Serif"/>
              <a:buChar char="●"/>
              <a:defRPr sz="3200" b="1" i="1">
                <a:latin typeface="IBM Plex Serif"/>
                <a:ea typeface="IBM Plex Serif"/>
                <a:cs typeface="IBM Plex Serif"/>
                <a:sym typeface="IBM Plex Serif"/>
              </a:defRPr>
            </a:lvl4pPr>
            <a:lvl5pPr marL="2286000" lvl="4" indent="-431800" rtl="0">
              <a:spcBef>
                <a:spcPts val="600"/>
              </a:spcBef>
              <a:spcAft>
                <a:spcPts val="0"/>
              </a:spcAft>
              <a:buSzPts val="3200"/>
              <a:buFont typeface="IBM Plex Serif"/>
              <a:buChar char="○"/>
              <a:defRPr sz="3200" b="1" i="1">
                <a:latin typeface="IBM Plex Serif"/>
                <a:ea typeface="IBM Plex Serif"/>
                <a:cs typeface="IBM Plex Serif"/>
                <a:sym typeface="IBM Plex Serif"/>
              </a:defRPr>
            </a:lvl5pPr>
            <a:lvl6pPr marL="2743200" lvl="5" indent="-431800" rtl="0">
              <a:spcBef>
                <a:spcPts val="600"/>
              </a:spcBef>
              <a:spcAft>
                <a:spcPts val="0"/>
              </a:spcAft>
              <a:buSzPts val="3200"/>
              <a:buFont typeface="IBM Plex Serif"/>
              <a:buChar char="■"/>
              <a:defRPr sz="3200" b="1" i="1">
                <a:latin typeface="IBM Plex Serif"/>
                <a:ea typeface="IBM Plex Serif"/>
                <a:cs typeface="IBM Plex Serif"/>
                <a:sym typeface="IBM Plex Serif"/>
              </a:defRPr>
            </a:lvl6pPr>
            <a:lvl7pPr marL="3200400" lvl="6" indent="-431800" rtl="0">
              <a:spcBef>
                <a:spcPts val="600"/>
              </a:spcBef>
              <a:spcAft>
                <a:spcPts val="0"/>
              </a:spcAft>
              <a:buSzPts val="3200"/>
              <a:buFont typeface="IBM Plex Serif"/>
              <a:buChar char="●"/>
              <a:defRPr sz="3200" b="1" i="1">
                <a:latin typeface="IBM Plex Serif"/>
                <a:ea typeface="IBM Plex Serif"/>
                <a:cs typeface="IBM Plex Serif"/>
                <a:sym typeface="IBM Plex Serif"/>
              </a:defRPr>
            </a:lvl7pPr>
            <a:lvl8pPr marL="3657600" lvl="7" indent="-431800" rtl="0">
              <a:spcBef>
                <a:spcPts val="600"/>
              </a:spcBef>
              <a:spcAft>
                <a:spcPts val="0"/>
              </a:spcAft>
              <a:buSzPts val="3200"/>
              <a:buFont typeface="IBM Plex Serif"/>
              <a:buChar char="○"/>
              <a:defRPr sz="3200" b="1" i="1">
                <a:latin typeface="IBM Plex Serif"/>
                <a:ea typeface="IBM Plex Serif"/>
                <a:cs typeface="IBM Plex Serif"/>
                <a:sym typeface="IBM Plex Serif"/>
              </a:defRPr>
            </a:lvl8pPr>
            <a:lvl9pPr marL="4114800" lvl="8" indent="-431800" rtl="0">
              <a:spcBef>
                <a:spcPts val="600"/>
              </a:spcBef>
              <a:spcAft>
                <a:spcPts val="600"/>
              </a:spcAft>
              <a:buSzPts val="3200"/>
              <a:buFont typeface="IBM Plex Serif"/>
              <a:buChar char="■"/>
              <a:defRPr sz="3200" b="1" i="1">
                <a:latin typeface="IBM Plex Serif"/>
                <a:ea typeface="IBM Plex Serif"/>
                <a:cs typeface="IBM Plex Serif"/>
                <a:sym typeface="IBM Plex Serif"/>
              </a:defRPr>
            </a:lvl9pPr>
          </a:lstStyle>
          <a:p>
            <a:endParaRPr/>
          </a:p>
        </p:txBody>
      </p:sp>
      <p:sp>
        <p:nvSpPr>
          <p:cNvPr id="52" name="Google Shape;52;p4"/>
          <p:cNvSpPr txBox="1"/>
          <p:nvPr/>
        </p:nvSpPr>
        <p:spPr>
          <a:xfrm>
            <a:off x="297010" y="335022"/>
            <a:ext cx="674700" cy="653700"/>
          </a:xfrm>
          <a:prstGeom prst="rect">
            <a:avLst/>
          </a:prstGeom>
          <a:noFill/>
          <a:ln>
            <a:noFill/>
          </a:ln>
          <a:effectLst>
            <a:outerShdw blurRad="100013" dist="38100" dir="5400000" algn="bl" rotWithShape="0">
              <a:schemeClr val="accent6">
                <a:alpha val="50000"/>
              </a:schemeClr>
            </a:outerShdw>
          </a:effectLst>
        </p:spPr>
        <p:txBody>
          <a:bodyPr spcFirstLastPara="1" wrap="square" lIns="0" tIns="0" rIns="0" bIns="0" anchor="t" anchorCtr="0">
            <a:noAutofit/>
          </a:bodyPr>
          <a:lstStyle/>
          <a:p>
            <a:pPr marL="0" lvl="0" indent="0" algn="ctr" rtl="0">
              <a:spcBef>
                <a:spcPts val="0"/>
              </a:spcBef>
              <a:spcAft>
                <a:spcPts val="0"/>
              </a:spcAft>
              <a:buNone/>
            </a:pPr>
            <a:r>
              <a:rPr lang="en" sz="7200">
                <a:solidFill>
                  <a:schemeClr val="lt1"/>
                </a:solidFill>
                <a:latin typeface="IBM Plex Serif"/>
                <a:ea typeface="IBM Plex Serif"/>
                <a:cs typeface="IBM Plex Serif"/>
                <a:sym typeface="IBM Plex Serif"/>
              </a:rPr>
              <a:t>“</a:t>
            </a:r>
            <a:endParaRPr sz="7200" dirty="0">
              <a:solidFill>
                <a:schemeClr val="lt1"/>
              </a:solidFill>
              <a:latin typeface="IBM Plex Serif"/>
              <a:ea typeface="IBM Plex Serif"/>
              <a:cs typeface="IBM Plex Serif"/>
              <a:sym typeface="IBM Plex Serif"/>
            </a:endParaRPr>
          </a:p>
        </p:txBody>
      </p:sp>
      <p:sp>
        <p:nvSpPr>
          <p:cNvPr id="53" name="Google Shape;53;p4"/>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54"/>
        <p:cNvGrpSpPr/>
        <p:nvPr/>
      </p:nvGrpSpPr>
      <p:grpSpPr>
        <a:xfrm>
          <a:off x="0" y="0"/>
          <a:ext cx="0" cy="0"/>
          <a:chOff x="0" y="0"/>
          <a:chExt cx="0" cy="0"/>
        </a:xfrm>
      </p:grpSpPr>
      <p:grpSp>
        <p:nvGrpSpPr>
          <p:cNvPr id="55" name="Google Shape;55;p5"/>
          <p:cNvGrpSpPr/>
          <p:nvPr/>
        </p:nvGrpSpPr>
        <p:grpSpPr>
          <a:xfrm>
            <a:off x="598623" y="0"/>
            <a:ext cx="2486310" cy="5143500"/>
            <a:chOff x="1511923" y="0"/>
            <a:chExt cx="2486310" cy="5143500"/>
          </a:xfrm>
        </p:grpSpPr>
        <p:sp>
          <p:nvSpPr>
            <p:cNvPr id="56" name="Google Shape;56;p5"/>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5"/>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8" name="Google Shape;58;p5"/>
          <p:cNvGrpSpPr/>
          <p:nvPr/>
        </p:nvGrpSpPr>
        <p:grpSpPr>
          <a:xfrm>
            <a:off x="376173" y="0"/>
            <a:ext cx="2326044" cy="5143500"/>
            <a:chOff x="1060873" y="0"/>
            <a:chExt cx="2326044" cy="5143500"/>
          </a:xfrm>
        </p:grpSpPr>
        <p:sp>
          <p:nvSpPr>
            <p:cNvPr id="59" name="Google Shape;59;p5"/>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5"/>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1" name="Google Shape;61;p5"/>
          <p:cNvGrpSpPr/>
          <p:nvPr/>
        </p:nvGrpSpPr>
        <p:grpSpPr>
          <a:xfrm>
            <a:off x="0" y="0"/>
            <a:ext cx="2305717" cy="5144925"/>
            <a:chOff x="456100" y="0"/>
            <a:chExt cx="2305717" cy="5144925"/>
          </a:xfrm>
        </p:grpSpPr>
        <p:sp>
          <p:nvSpPr>
            <p:cNvPr id="62" name="Google Shape;62;p5"/>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5"/>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64" name="Google Shape;64;p5"/>
          <p:cNvGrpSpPr/>
          <p:nvPr/>
        </p:nvGrpSpPr>
        <p:grpSpPr>
          <a:xfrm>
            <a:off x="0" y="0"/>
            <a:ext cx="2132442" cy="5145275"/>
            <a:chOff x="227500" y="0"/>
            <a:chExt cx="2132442" cy="5145275"/>
          </a:xfrm>
        </p:grpSpPr>
        <p:sp>
          <p:nvSpPr>
            <p:cNvPr id="65" name="Google Shape;65;p5"/>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5"/>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67" name="Google Shape;67;p5"/>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8" name="Google Shape;68;p5"/>
          <p:cNvSpPr txBox="1">
            <a:spLocks noGrp="1"/>
          </p:cNvSpPr>
          <p:nvPr>
            <p:ph type="body" idx="1"/>
          </p:nvPr>
        </p:nvSpPr>
        <p:spPr>
          <a:xfrm>
            <a:off x="2976900" y="1506350"/>
            <a:ext cx="5464200" cy="28587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69" name="Google Shape;69;p5"/>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7"/>
        <p:cNvGrpSpPr/>
        <p:nvPr/>
      </p:nvGrpSpPr>
      <p:grpSpPr>
        <a:xfrm>
          <a:off x="0" y="0"/>
          <a:ext cx="0" cy="0"/>
          <a:chOff x="0" y="0"/>
          <a:chExt cx="0" cy="0"/>
        </a:xfrm>
      </p:grpSpPr>
      <p:grpSp>
        <p:nvGrpSpPr>
          <p:cNvPr id="118" name="Google Shape;118;p9"/>
          <p:cNvGrpSpPr/>
          <p:nvPr/>
        </p:nvGrpSpPr>
        <p:grpSpPr>
          <a:xfrm>
            <a:off x="598623" y="0"/>
            <a:ext cx="2486310" cy="5143500"/>
            <a:chOff x="1511923" y="0"/>
            <a:chExt cx="2486310" cy="5143500"/>
          </a:xfrm>
        </p:grpSpPr>
        <p:sp>
          <p:nvSpPr>
            <p:cNvPr id="119" name="Google Shape;119;p9"/>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9"/>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1" name="Google Shape;121;p9"/>
          <p:cNvGrpSpPr/>
          <p:nvPr/>
        </p:nvGrpSpPr>
        <p:grpSpPr>
          <a:xfrm>
            <a:off x="376173" y="0"/>
            <a:ext cx="2326044" cy="5143500"/>
            <a:chOff x="1060873" y="0"/>
            <a:chExt cx="2326044" cy="5143500"/>
          </a:xfrm>
        </p:grpSpPr>
        <p:sp>
          <p:nvSpPr>
            <p:cNvPr id="122" name="Google Shape;122;p9"/>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9"/>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4" name="Google Shape;124;p9"/>
          <p:cNvGrpSpPr/>
          <p:nvPr/>
        </p:nvGrpSpPr>
        <p:grpSpPr>
          <a:xfrm>
            <a:off x="0" y="0"/>
            <a:ext cx="2305717" cy="5144925"/>
            <a:chOff x="456100" y="0"/>
            <a:chExt cx="2305717" cy="5144925"/>
          </a:xfrm>
        </p:grpSpPr>
        <p:sp>
          <p:nvSpPr>
            <p:cNvPr id="125" name="Google Shape;125;p9"/>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9"/>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27" name="Google Shape;127;p9"/>
          <p:cNvGrpSpPr/>
          <p:nvPr/>
        </p:nvGrpSpPr>
        <p:grpSpPr>
          <a:xfrm>
            <a:off x="0" y="0"/>
            <a:ext cx="2132442" cy="5145275"/>
            <a:chOff x="227500" y="0"/>
            <a:chExt cx="2132442" cy="5145275"/>
          </a:xfrm>
        </p:grpSpPr>
        <p:sp>
          <p:nvSpPr>
            <p:cNvPr id="128" name="Google Shape;128;p9"/>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9"/>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30" name="Google Shape;130;p9"/>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1" name="Google Shape;131;p9"/>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7"/>
        <p:cNvGrpSpPr/>
        <p:nvPr/>
      </p:nvGrpSpPr>
      <p:grpSpPr>
        <a:xfrm>
          <a:off x="0" y="0"/>
          <a:ext cx="0" cy="0"/>
          <a:chOff x="0" y="0"/>
          <a:chExt cx="0" cy="0"/>
        </a:xfrm>
      </p:grpSpPr>
      <p:grpSp>
        <p:nvGrpSpPr>
          <p:cNvPr id="148" name="Google Shape;148;p11"/>
          <p:cNvGrpSpPr/>
          <p:nvPr/>
        </p:nvGrpSpPr>
        <p:grpSpPr>
          <a:xfrm>
            <a:off x="598623" y="0"/>
            <a:ext cx="2486310" cy="5143500"/>
            <a:chOff x="1511923" y="0"/>
            <a:chExt cx="2486310" cy="5143500"/>
          </a:xfrm>
        </p:grpSpPr>
        <p:sp>
          <p:nvSpPr>
            <p:cNvPr id="149" name="Google Shape;149;p11"/>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0" name="Google Shape;150;p11"/>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51" name="Google Shape;151;p11"/>
          <p:cNvGrpSpPr/>
          <p:nvPr/>
        </p:nvGrpSpPr>
        <p:grpSpPr>
          <a:xfrm>
            <a:off x="376173" y="0"/>
            <a:ext cx="2326044" cy="5143500"/>
            <a:chOff x="1060873" y="0"/>
            <a:chExt cx="2326044" cy="5143500"/>
          </a:xfrm>
        </p:grpSpPr>
        <p:sp>
          <p:nvSpPr>
            <p:cNvPr id="152" name="Google Shape;152;p11"/>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3" name="Google Shape;153;p11"/>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54" name="Google Shape;154;p11"/>
          <p:cNvGrpSpPr/>
          <p:nvPr/>
        </p:nvGrpSpPr>
        <p:grpSpPr>
          <a:xfrm>
            <a:off x="0" y="0"/>
            <a:ext cx="2305717" cy="5144925"/>
            <a:chOff x="456100" y="0"/>
            <a:chExt cx="2305717" cy="5144925"/>
          </a:xfrm>
        </p:grpSpPr>
        <p:sp>
          <p:nvSpPr>
            <p:cNvPr id="155" name="Google Shape;155;p11"/>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156;p11"/>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57" name="Google Shape;157;p11"/>
          <p:cNvGrpSpPr/>
          <p:nvPr/>
        </p:nvGrpSpPr>
        <p:grpSpPr>
          <a:xfrm>
            <a:off x="0" y="0"/>
            <a:ext cx="2132442" cy="5145275"/>
            <a:chOff x="227500" y="0"/>
            <a:chExt cx="2132442" cy="5145275"/>
          </a:xfrm>
        </p:grpSpPr>
        <p:sp>
          <p:nvSpPr>
            <p:cNvPr id="158" name="Google Shape;158;p11"/>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9" name="Google Shape;159;p11"/>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60" name="Google Shape;160;p1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5" r:id="rId5"/>
    <p:sldLayoutId id="2147483657"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hyperlink" Target="mailto:schul864@umn.edu"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hyperlink" Target="mailto:sschuldt@milwaukee.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4"/>
          <p:cNvSpPr txBox="1">
            <a:spLocks noGrp="1"/>
          </p:cNvSpPr>
          <p:nvPr>
            <p:ph type="ctrTitle"/>
          </p:nvPr>
        </p:nvSpPr>
        <p:spPr>
          <a:xfrm>
            <a:off x="2695599" y="404038"/>
            <a:ext cx="6815470" cy="1233378"/>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400" dirty="0">
                <a:latin typeface="Montserrat" panose="00000500000000000000" pitchFamily="2" charset="0"/>
              </a:rPr>
              <a:t>Food Safety at Temporary Events in Milwaukee, Wisconsin</a:t>
            </a:r>
            <a:br>
              <a:rPr lang="en" sz="2800" dirty="0">
                <a:latin typeface="Montserrat" panose="00000500000000000000" pitchFamily="2" charset="0"/>
              </a:rPr>
            </a:br>
            <a:br>
              <a:rPr lang="en" sz="2800" dirty="0">
                <a:latin typeface="Montserrat" panose="00000500000000000000" pitchFamily="2" charset="0"/>
              </a:rPr>
            </a:br>
            <a:br>
              <a:rPr lang="en" sz="1800" dirty="0">
                <a:latin typeface="Montserrat" panose="00000500000000000000" pitchFamily="2" charset="0"/>
              </a:rPr>
            </a:br>
            <a:r>
              <a:rPr lang="en" sz="1800" dirty="0">
                <a:latin typeface="Montserrat" panose="00000500000000000000" pitchFamily="2" charset="0"/>
              </a:rPr>
              <a:t>By Sadie Schuldt</a:t>
            </a:r>
            <a:endParaRPr sz="1800" dirty="0">
              <a:latin typeface="Montserrat" panose="00000500000000000000" pitchFamily="2" charset="0"/>
            </a:endParaRPr>
          </a:p>
        </p:txBody>
      </p:sp>
      <p:sp>
        <p:nvSpPr>
          <p:cNvPr id="2" name="Subtitle 1">
            <a:extLst>
              <a:ext uri="{FF2B5EF4-FFF2-40B4-BE49-F238E27FC236}">
                <a16:creationId xmlns:a16="http://schemas.microsoft.com/office/drawing/2014/main" id="{2E3D61C2-238A-4DCB-A9B2-AB10FB84D772}"/>
              </a:ext>
            </a:extLst>
          </p:cNvPr>
          <p:cNvSpPr>
            <a:spLocks noGrp="1"/>
          </p:cNvSpPr>
          <p:nvPr>
            <p:ph type="subTitle" idx="1"/>
          </p:nvPr>
        </p:nvSpPr>
        <p:spPr>
          <a:xfrm>
            <a:off x="2879133" y="2320555"/>
            <a:ext cx="6448401" cy="2371060"/>
          </a:xfrm>
        </p:spPr>
        <p:txBody>
          <a:bodyPr/>
          <a:lstStyle/>
          <a:p>
            <a:pPr algn="ctr"/>
            <a:r>
              <a:rPr lang="en-US" sz="1200" dirty="0">
                <a:latin typeface="Montserrat" panose="00000500000000000000" pitchFamily="2" charset="0"/>
              </a:rPr>
              <a:t>A Capstone Project </a:t>
            </a:r>
          </a:p>
          <a:p>
            <a:pPr algn="ctr"/>
            <a:r>
              <a:rPr lang="en-US" sz="1200" dirty="0">
                <a:latin typeface="Montserrat" panose="00000500000000000000" pitchFamily="2" charset="0"/>
              </a:rPr>
              <a:t>submitted in partial fulfillment of the requirements</a:t>
            </a:r>
          </a:p>
          <a:p>
            <a:pPr algn="ctr"/>
            <a:r>
              <a:rPr lang="en-US" sz="1200" dirty="0">
                <a:latin typeface="Montserrat" panose="00000500000000000000" pitchFamily="2" charset="0"/>
              </a:rPr>
              <a:t>for the Applied Sciences Leadership Masters of Professional Studies to the</a:t>
            </a:r>
          </a:p>
          <a:p>
            <a:pPr algn="ctr"/>
            <a:endParaRPr lang="en-US" sz="1200" dirty="0">
              <a:latin typeface="Montserrat" panose="00000500000000000000" pitchFamily="2" charset="0"/>
            </a:endParaRPr>
          </a:p>
          <a:p>
            <a:pPr algn="ctr"/>
            <a:r>
              <a:rPr lang="en-US" sz="1200" dirty="0">
                <a:latin typeface="Montserrat" panose="00000500000000000000" pitchFamily="2" charset="0"/>
              </a:rPr>
              <a:t>College of Continuing and Professional Studies </a:t>
            </a:r>
          </a:p>
          <a:p>
            <a:pPr algn="ctr"/>
            <a:r>
              <a:rPr lang="en-US" sz="1200" dirty="0">
                <a:latin typeface="Montserrat" panose="00000500000000000000" pitchFamily="2" charset="0"/>
              </a:rPr>
              <a:t>of the</a:t>
            </a:r>
          </a:p>
          <a:p>
            <a:pPr algn="ctr"/>
            <a:r>
              <a:rPr lang="en-US" sz="1200" dirty="0">
                <a:latin typeface="Montserrat" panose="00000500000000000000" pitchFamily="2" charset="0"/>
              </a:rPr>
              <a:t>University of Minnesota</a:t>
            </a:r>
          </a:p>
          <a:p>
            <a:pPr algn="ctr"/>
            <a:endParaRPr lang="en-US" sz="1400" dirty="0">
              <a:latin typeface="Montserrat" panose="00000500000000000000" pitchFamily="2" charset="0"/>
            </a:endParaRPr>
          </a:p>
          <a:p>
            <a:pPr algn="ctr"/>
            <a:r>
              <a:rPr lang="en-US" sz="1200" dirty="0">
                <a:latin typeface="Montserrat" panose="00000500000000000000" pitchFamily="2" charset="0"/>
              </a:rPr>
              <a:t>April 17</a:t>
            </a:r>
            <a:r>
              <a:rPr lang="en-US" sz="1200" baseline="30000" dirty="0">
                <a:latin typeface="Montserrat" panose="00000500000000000000" pitchFamily="2" charset="0"/>
              </a:rPr>
              <a:t>th</a:t>
            </a:r>
            <a:r>
              <a:rPr lang="en-US" sz="1200" dirty="0">
                <a:latin typeface="Montserrat" panose="00000500000000000000" pitchFamily="2" charset="0"/>
              </a:rPr>
              <a:t> ,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ctrTitle"/>
          </p:nvPr>
        </p:nvSpPr>
        <p:spPr>
          <a:xfrm>
            <a:off x="3282300" y="693589"/>
            <a:ext cx="5861700" cy="635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Cook Temperatures</a:t>
            </a:r>
            <a:endParaRPr dirty="0">
              <a:latin typeface="Montserrat" panose="00000500000000000000" pitchFamily="2" charset="0"/>
            </a:endParaRPr>
          </a:p>
        </p:txBody>
      </p:sp>
      <p:sp>
        <p:nvSpPr>
          <p:cNvPr id="215" name="Google Shape;215;p17"/>
          <p:cNvSpPr txBox="1">
            <a:spLocks noGrp="1"/>
          </p:cNvSpPr>
          <p:nvPr>
            <p:ph type="subTitle" idx="1"/>
          </p:nvPr>
        </p:nvSpPr>
        <p:spPr>
          <a:xfrm>
            <a:off x="3444860" y="2112341"/>
            <a:ext cx="5861700" cy="1707820"/>
          </a:xfrm>
          <a:prstGeom prst="rect">
            <a:avLst/>
          </a:prstGeom>
        </p:spPr>
        <p:txBody>
          <a:bodyPr spcFirstLastPara="1" wrap="square" lIns="0" tIns="0" rIns="0" bIns="0" anchor="t" anchorCtr="0">
            <a:noAutofit/>
          </a:bodyPr>
          <a:lstStyle/>
          <a:p>
            <a:pPr marL="514350" marR="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Cooking temperatures</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W</a:t>
            </a:r>
            <a:r>
              <a:rPr lang="en-US" sz="1800" dirty="0">
                <a:effectLst/>
                <a:latin typeface="Montserrat" panose="00000500000000000000" pitchFamily="2" charset="0"/>
                <a:ea typeface="Helvetica Neue Light"/>
              </a:rPr>
              <a:t>hen and how to use a consumer advisory</a:t>
            </a:r>
            <a:endParaRPr lang="en" sz="2800" dirty="0">
              <a:latin typeface="Montserrat" panose="00000500000000000000" pitchFamily="2" charset="0"/>
            </a:endParaRPr>
          </a:p>
        </p:txBody>
      </p:sp>
    </p:spTree>
    <p:extLst>
      <p:ext uri="{BB962C8B-B14F-4D97-AF65-F5344CB8AC3E}">
        <p14:creationId xmlns:p14="http://schemas.microsoft.com/office/powerpoint/2010/main" val="920198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ctrTitle"/>
          </p:nvPr>
        </p:nvSpPr>
        <p:spPr>
          <a:xfrm>
            <a:off x="3709020" y="348149"/>
            <a:ext cx="5861700" cy="635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Food Safety Data</a:t>
            </a:r>
            <a:endParaRPr dirty="0">
              <a:latin typeface="Montserrat" panose="00000500000000000000" pitchFamily="2" charset="0"/>
            </a:endParaRPr>
          </a:p>
        </p:txBody>
      </p:sp>
      <p:sp>
        <p:nvSpPr>
          <p:cNvPr id="215" name="Google Shape;215;p17"/>
          <p:cNvSpPr txBox="1">
            <a:spLocks noGrp="1"/>
          </p:cNvSpPr>
          <p:nvPr>
            <p:ph type="subTitle" idx="1"/>
          </p:nvPr>
        </p:nvSpPr>
        <p:spPr>
          <a:xfrm>
            <a:off x="3282300" y="1299540"/>
            <a:ext cx="5861700" cy="3658540"/>
          </a:xfrm>
          <a:prstGeom prst="rect">
            <a:avLst/>
          </a:prstGeom>
        </p:spPr>
        <p:txBody>
          <a:bodyPr spcFirstLastPara="1" wrap="square" lIns="0" tIns="0" rIns="0" bIns="0" anchor="t" anchorCtr="0">
            <a:noAutofit/>
          </a:bodyPr>
          <a:lstStyle/>
          <a:p>
            <a:pPr marL="514350" marR="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Overview of the mini-series</a:t>
            </a: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O</a:t>
            </a:r>
            <a:r>
              <a:rPr lang="en-US" sz="1800" dirty="0">
                <a:effectLst/>
                <a:latin typeface="Montserrat" panose="00000500000000000000" pitchFamily="2" charset="0"/>
                <a:ea typeface="Helvetica Neue Light"/>
              </a:rPr>
              <a:t>verview of national foodborne illness data</a:t>
            </a: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P</a:t>
            </a:r>
            <a:r>
              <a:rPr lang="en-US" sz="1800" dirty="0">
                <a:effectLst/>
                <a:latin typeface="Montserrat" panose="00000500000000000000" pitchFamily="2" charset="0"/>
                <a:ea typeface="Helvetica Neue Light"/>
              </a:rPr>
              <a:t>athogens</a:t>
            </a: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N</a:t>
            </a:r>
            <a:r>
              <a:rPr lang="en-US" sz="1800" dirty="0">
                <a:effectLst/>
                <a:latin typeface="Montserrat" panose="00000500000000000000" pitchFamily="2" charset="0"/>
                <a:ea typeface="Helvetica Neue Light"/>
              </a:rPr>
              <a:t>orovirus</a:t>
            </a:r>
          </a:p>
          <a:p>
            <a:pPr marL="514350" marR="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The CDC’s 5 foodborne illness contributing factors</a:t>
            </a: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T</a:t>
            </a:r>
            <a:r>
              <a:rPr lang="en-US" sz="1800" dirty="0">
                <a:effectLst/>
                <a:latin typeface="Montserrat" panose="00000500000000000000" pitchFamily="2" charset="0"/>
                <a:ea typeface="Helvetica Neue Light"/>
              </a:rPr>
              <a:t>emporary event inspections conducted in Milwaukee, Wisconsin in 2018, 2019, and 2021</a:t>
            </a: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T</a:t>
            </a:r>
            <a:r>
              <a:rPr lang="en-US" sz="1800" dirty="0">
                <a:effectLst/>
                <a:latin typeface="Montserrat" panose="00000500000000000000" pitchFamily="2" charset="0"/>
                <a:ea typeface="Helvetica Neue Light"/>
              </a:rPr>
              <a:t>he CDC’s five intervention strategies to avoid foodborne illness</a:t>
            </a:r>
            <a:endParaRPr lang="en-US" sz="1800" dirty="0">
              <a:effectLst/>
              <a:latin typeface="Montserrat" panose="00000500000000000000" pitchFamily="2" charset="0"/>
              <a:ea typeface="Arial" panose="020B0604020202020204" pitchFamily="34" charset="0"/>
            </a:endParaRPr>
          </a:p>
          <a:p>
            <a:pPr marL="0" lvl="0" indent="0" algn="l" rtl="0">
              <a:spcBef>
                <a:spcPts val="0"/>
              </a:spcBef>
              <a:spcAft>
                <a:spcPts val="600"/>
              </a:spcAft>
              <a:buNone/>
            </a:pPr>
            <a:endParaRPr lang="en" sz="2800" dirty="0">
              <a:latin typeface="Montserrat" panose="00000500000000000000" pitchFamily="2" charset="0"/>
            </a:endParaRPr>
          </a:p>
        </p:txBody>
      </p:sp>
    </p:spTree>
    <p:extLst>
      <p:ext uri="{BB962C8B-B14F-4D97-AF65-F5344CB8AC3E}">
        <p14:creationId xmlns:p14="http://schemas.microsoft.com/office/powerpoint/2010/main" val="2534556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30"/>
          <p:cNvSpPr/>
          <p:nvPr/>
        </p:nvSpPr>
        <p:spPr>
          <a:xfrm rot="10136228">
            <a:off x="7649274" y="2855719"/>
            <a:ext cx="1350802" cy="57776"/>
          </a:xfrm>
          <a:prstGeom prst="roundRect">
            <a:avLst>
              <a:gd name="adj" fmla="val 0"/>
            </a:avLst>
          </a:prstGeom>
          <a:gradFill>
            <a:gsLst>
              <a:gs pos="0">
                <a:srgbClr val="FFB900">
                  <a:alpha val="0"/>
                </a:srgbClr>
              </a:gs>
              <a:gs pos="50000">
                <a:schemeClr val="accent1"/>
              </a:gs>
              <a:gs pos="100000">
                <a:schemeClr val="accen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3" name="Google Shape;353;p30"/>
          <p:cNvSpPr/>
          <p:nvPr/>
        </p:nvSpPr>
        <p:spPr>
          <a:xfrm rot="711236" flipH="1">
            <a:off x="6382408" y="2855801"/>
            <a:ext cx="1350909" cy="57662"/>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54" name="Google Shape;354;p30"/>
          <p:cNvGrpSpPr/>
          <p:nvPr/>
        </p:nvGrpSpPr>
        <p:grpSpPr>
          <a:xfrm>
            <a:off x="6850838" y="2941118"/>
            <a:ext cx="1712700" cy="1201441"/>
            <a:chOff x="3021975" y="2571072"/>
            <a:chExt cx="1712700" cy="1201441"/>
          </a:xfrm>
        </p:grpSpPr>
        <p:sp>
          <p:nvSpPr>
            <p:cNvPr id="355" name="Google Shape;355;p30"/>
            <p:cNvSpPr txBox="1"/>
            <p:nvPr/>
          </p:nvSpPr>
          <p:spPr>
            <a:xfrm>
              <a:off x="3529877" y="2735584"/>
              <a:ext cx="840334" cy="210402"/>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b="1" dirty="0">
                  <a:solidFill>
                    <a:schemeClr val="accent2"/>
                  </a:solidFill>
                  <a:latin typeface="IBM Plex Serif"/>
                  <a:ea typeface="IBM Plex Serif"/>
                  <a:cs typeface="IBM Plex Serif"/>
                  <a:sym typeface="IBM Plex Serif"/>
                </a:rPr>
                <a:t>April 2022</a:t>
              </a:r>
              <a:endParaRPr sz="800" b="1" dirty="0">
                <a:solidFill>
                  <a:schemeClr val="accent2"/>
                </a:solidFill>
                <a:latin typeface="IBM Plex Serif"/>
                <a:ea typeface="IBM Plex Serif"/>
                <a:cs typeface="IBM Plex Serif"/>
                <a:sym typeface="IBM Plex Serif"/>
              </a:endParaRPr>
            </a:p>
          </p:txBody>
        </p:sp>
        <p:sp>
          <p:nvSpPr>
            <p:cNvPr id="356" name="Google Shape;356;p30"/>
            <p:cNvSpPr/>
            <p:nvPr/>
          </p:nvSpPr>
          <p:spPr>
            <a:xfrm rot="-1789476">
              <a:off x="3798091" y="2571072"/>
              <a:ext cx="160451" cy="160451"/>
            </a:xfrm>
            <a:prstGeom prst="ellipse">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7" name="Google Shape;357;p30"/>
            <p:cNvSpPr/>
            <p:nvPr/>
          </p:nvSpPr>
          <p:spPr>
            <a:xfrm>
              <a:off x="3021975" y="3069013"/>
              <a:ext cx="1712700" cy="703500"/>
            </a:xfrm>
            <a:prstGeom prst="roundRect">
              <a:avLst>
                <a:gd name="adj" fmla="val 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58" name="Google Shape;358;p30"/>
            <p:cNvSpPr txBox="1"/>
            <p:nvPr/>
          </p:nvSpPr>
          <p:spPr>
            <a:xfrm>
              <a:off x="3066225" y="3106213"/>
              <a:ext cx="1624200" cy="624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dirty="0">
                  <a:solidFill>
                    <a:schemeClr val="dk1"/>
                  </a:solidFill>
                  <a:latin typeface="IBM Plex Sans"/>
                  <a:ea typeface="IBM Plex Sans"/>
                  <a:cs typeface="IBM Plex Sans"/>
                  <a:sym typeface="IBM Plex Sans"/>
                </a:rPr>
                <a:t>Record training videos, create transcript of videos for final paper, work on final paper and polishing the presentations</a:t>
              </a:r>
              <a:endParaRPr sz="800" dirty="0">
                <a:solidFill>
                  <a:schemeClr val="dk1"/>
                </a:solidFill>
                <a:latin typeface="IBM Plex Sans"/>
                <a:ea typeface="IBM Plex Sans"/>
                <a:cs typeface="IBM Plex Sans"/>
                <a:sym typeface="IBM Plex Sans"/>
              </a:endParaRPr>
            </a:p>
          </p:txBody>
        </p:sp>
        <p:sp>
          <p:nvSpPr>
            <p:cNvPr id="359" name="Google Shape;359;p30"/>
            <p:cNvSpPr/>
            <p:nvPr/>
          </p:nvSpPr>
          <p:spPr>
            <a:xfrm>
              <a:off x="3833325" y="3004364"/>
              <a:ext cx="90000" cy="675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60" name="Google Shape;360;p30"/>
          <p:cNvSpPr/>
          <p:nvPr/>
        </p:nvSpPr>
        <p:spPr>
          <a:xfrm rot="-711236">
            <a:off x="5108283" y="2855801"/>
            <a:ext cx="1350909" cy="57662"/>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61" name="Google Shape;361;p30"/>
          <p:cNvGrpSpPr/>
          <p:nvPr/>
        </p:nvGrpSpPr>
        <p:grpSpPr>
          <a:xfrm>
            <a:off x="5564025" y="1610672"/>
            <a:ext cx="1712700" cy="1217479"/>
            <a:chOff x="1637475" y="1219942"/>
            <a:chExt cx="1712700" cy="1217479"/>
          </a:xfrm>
        </p:grpSpPr>
        <p:sp>
          <p:nvSpPr>
            <p:cNvPr id="362" name="Google Shape;362;p30"/>
            <p:cNvSpPr/>
            <p:nvPr/>
          </p:nvSpPr>
          <p:spPr>
            <a:xfrm>
              <a:off x="1637475" y="1219942"/>
              <a:ext cx="1712700" cy="703500"/>
            </a:xfrm>
            <a:prstGeom prst="roundRect">
              <a:avLst>
                <a:gd name="adj" fmla="val 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63" name="Google Shape;363;p30"/>
            <p:cNvSpPr txBox="1"/>
            <p:nvPr/>
          </p:nvSpPr>
          <p:spPr>
            <a:xfrm>
              <a:off x="2144544" y="1985297"/>
              <a:ext cx="823994" cy="262398"/>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b="1" dirty="0">
                  <a:solidFill>
                    <a:schemeClr val="accent2"/>
                  </a:solidFill>
                  <a:latin typeface="IBM Plex Serif"/>
                  <a:ea typeface="IBM Plex Serif"/>
                  <a:cs typeface="IBM Plex Serif"/>
                  <a:sym typeface="IBM Plex Serif"/>
                </a:rPr>
                <a:t>March 2022</a:t>
              </a:r>
              <a:endParaRPr sz="800" b="1" dirty="0">
                <a:solidFill>
                  <a:schemeClr val="accent2"/>
                </a:solidFill>
                <a:latin typeface="IBM Plex Serif"/>
                <a:ea typeface="IBM Plex Serif"/>
                <a:cs typeface="IBM Plex Serif"/>
                <a:sym typeface="IBM Plex Serif"/>
              </a:endParaRPr>
            </a:p>
          </p:txBody>
        </p:sp>
        <p:sp>
          <p:nvSpPr>
            <p:cNvPr id="364" name="Google Shape;364;p30"/>
            <p:cNvSpPr/>
            <p:nvPr/>
          </p:nvSpPr>
          <p:spPr>
            <a:xfrm rot="10800000">
              <a:off x="2448800" y="1919036"/>
              <a:ext cx="90000" cy="675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5" name="Google Shape;365;p30"/>
            <p:cNvSpPr txBox="1"/>
            <p:nvPr/>
          </p:nvSpPr>
          <p:spPr>
            <a:xfrm>
              <a:off x="1681725" y="1257142"/>
              <a:ext cx="1624200" cy="624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dirty="0">
                  <a:solidFill>
                    <a:schemeClr val="dk1"/>
                  </a:solidFill>
                  <a:latin typeface="IBM Plex Sans"/>
                  <a:ea typeface="IBM Plex Sans"/>
                  <a:cs typeface="IBM Plex Sans"/>
                  <a:sym typeface="IBM Plex Sans"/>
                </a:rPr>
                <a:t>Create PowerPoint presentations for training videos. Interpret temporary event data </a:t>
              </a:r>
              <a:endParaRPr sz="800" dirty="0">
                <a:solidFill>
                  <a:schemeClr val="dk1"/>
                </a:solidFill>
                <a:latin typeface="IBM Plex Sans"/>
                <a:ea typeface="IBM Plex Sans"/>
                <a:cs typeface="IBM Plex Sans"/>
                <a:sym typeface="IBM Plex Sans"/>
              </a:endParaRPr>
            </a:p>
          </p:txBody>
        </p:sp>
        <p:sp>
          <p:nvSpPr>
            <p:cNvPr id="366" name="Google Shape;366;p30"/>
            <p:cNvSpPr/>
            <p:nvPr/>
          </p:nvSpPr>
          <p:spPr>
            <a:xfrm rot="-1789476">
              <a:off x="2410765" y="2276970"/>
              <a:ext cx="160451" cy="160451"/>
            </a:xfrm>
            <a:prstGeom prst="ellipse">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67" name="Google Shape;367;p30"/>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Capstone Process Overview</a:t>
            </a:r>
            <a:endParaRPr dirty="0">
              <a:latin typeface="Montserrat" panose="00000500000000000000" pitchFamily="2" charset="0"/>
            </a:endParaRPr>
          </a:p>
        </p:txBody>
      </p:sp>
      <p:sp>
        <p:nvSpPr>
          <p:cNvPr id="368" name="Google Shape;368;p30"/>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12</a:t>
            </a:fld>
            <a:endParaRPr dirty="0"/>
          </a:p>
        </p:txBody>
      </p:sp>
      <p:sp>
        <p:nvSpPr>
          <p:cNvPr id="369" name="Google Shape;369;p30"/>
          <p:cNvSpPr/>
          <p:nvPr/>
        </p:nvSpPr>
        <p:spPr>
          <a:xfrm rot="711236" flipH="1">
            <a:off x="3791608" y="2855801"/>
            <a:ext cx="1350909" cy="57662"/>
          </a:xfrm>
          <a:prstGeom prst="roundRect">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70" name="Google Shape;370;p30"/>
          <p:cNvGrpSpPr/>
          <p:nvPr/>
        </p:nvGrpSpPr>
        <p:grpSpPr>
          <a:xfrm>
            <a:off x="4260038" y="2941118"/>
            <a:ext cx="1712700" cy="1201441"/>
            <a:chOff x="3021975" y="2571072"/>
            <a:chExt cx="1712700" cy="1201441"/>
          </a:xfrm>
        </p:grpSpPr>
        <p:sp>
          <p:nvSpPr>
            <p:cNvPr id="371" name="Google Shape;371;p30"/>
            <p:cNvSpPr txBox="1"/>
            <p:nvPr/>
          </p:nvSpPr>
          <p:spPr>
            <a:xfrm>
              <a:off x="3529876" y="2735584"/>
              <a:ext cx="840335" cy="22708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b="1" dirty="0">
                  <a:solidFill>
                    <a:schemeClr val="accent2"/>
                  </a:solidFill>
                  <a:latin typeface="IBM Plex Serif"/>
                  <a:ea typeface="IBM Plex Serif"/>
                  <a:cs typeface="IBM Plex Serif"/>
                  <a:sym typeface="IBM Plex Serif"/>
                </a:rPr>
                <a:t>March 2022</a:t>
              </a:r>
              <a:endParaRPr sz="800" b="1" dirty="0">
                <a:solidFill>
                  <a:schemeClr val="accent2"/>
                </a:solidFill>
                <a:latin typeface="IBM Plex Serif"/>
                <a:ea typeface="IBM Plex Serif"/>
                <a:cs typeface="IBM Plex Serif"/>
                <a:sym typeface="IBM Plex Serif"/>
              </a:endParaRPr>
            </a:p>
          </p:txBody>
        </p:sp>
        <p:sp>
          <p:nvSpPr>
            <p:cNvPr id="372" name="Google Shape;372;p30"/>
            <p:cNvSpPr/>
            <p:nvPr/>
          </p:nvSpPr>
          <p:spPr>
            <a:xfrm rot="-1789476">
              <a:off x="3798091" y="2571072"/>
              <a:ext cx="160451" cy="160451"/>
            </a:xfrm>
            <a:prstGeom prst="ellipse">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3" name="Google Shape;373;p30"/>
            <p:cNvSpPr/>
            <p:nvPr/>
          </p:nvSpPr>
          <p:spPr>
            <a:xfrm>
              <a:off x="3021975" y="3069013"/>
              <a:ext cx="1712700" cy="703500"/>
            </a:xfrm>
            <a:prstGeom prst="roundRect">
              <a:avLst>
                <a:gd name="adj" fmla="val 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74" name="Google Shape;374;p30"/>
            <p:cNvSpPr txBox="1"/>
            <p:nvPr/>
          </p:nvSpPr>
          <p:spPr>
            <a:xfrm>
              <a:off x="3066225" y="3106213"/>
              <a:ext cx="1624200" cy="6246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dirty="0">
                  <a:solidFill>
                    <a:schemeClr val="dk1"/>
                  </a:solidFill>
                  <a:latin typeface="IBM Plex Sans"/>
                  <a:ea typeface="IBM Plex Sans"/>
                  <a:cs typeface="IBM Plex Sans"/>
                  <a:sym typeface="IBM Plex Sans"/>
                </a:rPr>
                <a:t>Adapt Project due to project scope being too large for anticipated time frame. Obtain  temporary event data</a:t>
              </a:r>
              <a:endParaRPr sz="800" dirty="0">
                <a:solidFill>
                  <a:schemeClr val="dk1"/>
                </a:solidFill>
                <a:latin typeface="IBM Plex Sans"/>
                <a:ea typeface="IBM Plex Sans"/>
                <a:cs typeface="IBM Plex Sans"/>
                <a:sym typeface="IBM Plex Sans"/>
              </a:endParaRPr>
            </a:p>
          </p:txBody>
        </p:sp>
        <p:sp>
          <p:nvSpPr>
            <p:cNvPr id="375" name="Google Shape;375;p30"/>
            <p:cNvSpPr/>
            <p:nvPr/>
          </p:nvSpPr>
          <p:spPr>
            <a:xfrm>
              <a:off x="3833325" y="3004364"/>
              <a:ext cx="90000" cy="675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376" name="Google Shape;376;p30"/>
          <p:cNvSpPr/>
          <p:nvPr/>
        </p:nvSpPr>
        <p:spPr>
          <a:xfrm rot="-711236">
            <a:off x="2517483" y="2855801"/>
            <a:ext cx="1350909" cy="57662"/>
          </a:xfrm>
          <a:prstGeom prst="roundRect">
            <a:avLst>
              <a:gd name="adj" fmla="val 0"/>
            </a:avLst>
          </a:prstGeom>
          <a:gradFill>
            <a:gsLst>
              <a:gs pos="0">
                <a:srgbClr val="FFB900">
                  <a:alpha val="0"/>
                </a:srgbClr>
              </a:gs>
              <a:gs pos="50000">
                <a:schemeClr val="accent1"/>
              </a:gs>
              <a:gs pos="100000">
                <a:schemeClr val="accent1"/>
              </a:gs>
            </a:gsLst>
            <a:lin ang="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77" name="Google Shape;377;p30"/>
          <p:cNvGrpSpPr/>
          <p:nvPr/>
        </p:nvGrpSpPr>
        <p:grpSpPr>
          <a:xfrm>
            <a:off x="2973225" y="1610672"/>
            <a:ext cx="1712700" cy="1217479"/>
            <a:chOff x="1637475" y="1219942"/>
            <a:chExt cx="1712700" cy="1217479"/>
          </a:xfrm>
        </p:grpSpPr>
        <p:sp>
          <p:nvSpPr>
            <p:cNvPr id="378" name="Google Shape;378;p30"/>
            <p:cNvSpPr/>
            <p:nvPr/>
          </p:nvSpPr>
          <p:spPr>
            <a:xfrm>
              <a:off x="1637475" y="1219942"/>
              <a:ext cx="1712700" cy="703500"/>
            </a:xfrm>
            <a:prstGeom prst="roundRect">
              <a:avLst>
                <a:gd name="adj" fmla="val 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79" name="Google Shape;379;p30"/>
            <p:cNvSpPr txBox="1"/>
            <p:nvPr/>
          </p:nvSpPr>
          <p:spPr>
            <a:xfrm>
              <a:off x="2028564" y="1982940"/>
              <a:ext cx="967720" cy="219001"/>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b="1" dirty="0">
                  <a:solidFill>
                    <a:schemeClr val="accent2"/>
                  </a:solidFill>
                  <a:latin typeface="IBM Plex Serif"/>
                  <a:ea typeface="IBM Plex Serif"/>
                  <a:cs typeface="IBM Plex Serif"/>
                  <a:sym typeface="IBM Plex Serif"/>
                </a:rPr>
                <a:t>February 2022</a:t>
              </a:r>
            </a:p>
          </p:txBody>
        </p:sp>
        <p:sp>
          <p:nvSpPr>
            <p:cNvPr id="380" name="Google Shape;380;p30"/>
            <p:cNvSpPr/>
            <p:nvPr/>
          </p:nvSpPr>
          <p:spPr>
            <a:xfrm rot="10800000">
              <a:off x="2448800" y="1919036"/>
              <a:ext cx="90000" cy="67500"/>
            </a:xfrm>
            <a:prstGeom prst="triangl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1" name="Google Shape;381;p30"/>
            <p:cNvSpPr txBox="1"/>
            <p:nvPr/>
          </p:nvSpPr>
          <p:spPr>
            <a:xfrm>
              <a:off x="1678890" y="1322488"/>
              <a:ext cx="1624200" cy="44649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sz="800" dirty="0">
                  <a:solidFill>
                    <a:schemeClr val="dk1"/>
                  </a:solidFill>
                  <a:latin typeface="IBM Plex Sans"/>
                  <a:ea typeface="IBM Plex Sans"/>
                  <a:cs typeface="IBM Plex Sans"/>
                  <a:sym typeface="IBM Plex Sans"/>
                </a:rPr>
                <a:t>Create script, explore and decide on video software</a:t>
              </a:r>
              <a:endParaRPr sz="800" dirty="0">
                <a:solidFill>
                  <a:schemeClr val="dk1"/>
                </a:solidFill>
                <a:latin typeface="IBM Plex Sans"/>
                <a:ea typeface="IBM Plex Sans"/>
                <a:cs typeface="IBM Plex Sans"/>
                <a:sym typeface="IBM Plex Sans"/>
              </a:endParaRPr>
            </a:p>
          </p:txBody>
        </p:sp>
        <p:sp>
          <p:nvSpPr>
            <p:cNvPr id="382" name="Google Shape;382;p30"/>
            <p:cNvSpPr/>
            <p:nvPr/>
          </p:nvSpPr>
          <p:spPr>
            <a:xfrm rot="-1789476">
              <a:off x="2410765" y="2276970"/>
              <a:ext cx="160451" cy="160451"/>
            </a:xfrm>
            <a:prstGeom prst="ellipse">
              <a:avLst/>
            </a:prstGeom>
            <a:solidFill>
              <a:schemeClr val="lt1"/>
            </a:solid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28"/>
          <p:cNvSpPr txBox="1">
            <a:spLocks noGrp="1"/>
          </p:cNvSpPr>
          <p:nvPr>
            <p:ph type="ctrTitle" idx="4294967295"/>
          </p:nvPr>
        </p:nvSpPr>
        <p:spPr>
          <a:xfrm>
            <a:off x="2696705" y="-150105"/>
            <a:ext cx="8875243" cy="674046"/>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3200" dirty="0">
                <a:latin typeface="Montserrat" panose="00000500000000000000" pitchFamily="2" charset="0"/>
              </a:rPr>
              <a:t>Key Concepts Learned:</a:t>
            </a:r>
            <a:endParaRPr sz="3200" dirty="0">
              <a:latin typeface="Montserrat" panose="00000500000000000000" pitchFamily="2" charset="0"/>
            </a:endParaRPr>
          </a:p>
        </p:txBody>
      </p:sp>
      <p:sp>
        <p:nvSpPr>
          <p:cNvPr id="335" name="Google Shape;335;p28"/>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13</a:t>
            </a:fld>
            <a:endParaRPr dirty="0"/>
          </a:p>
        </p:txBody>
      </p:sp>
      <p:sp>
        <p:nvSpPr>
          <p:cNvPr id="336" name="Google Shape;336;p28"/>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graphicFrame>
        <p:nvGraphicFramePr>
          <p:cNvPr id="2" name="Diagram 1">
            <a:extLst>
              <a:ext uri="{FF2B5EF4-FFF2-40B4-BE49-F238E27FC236}">
                <a16:creationId xmlns:a16="http://schemas.microsoft.com/office/drawing/2014/main" id="{C20905E5-7A92-4070-B281-DB2686524BE1}"/>
              </a:ext>
            </a:extLst>
          </p:cNvPr>
          <p:cNvGraphicFramePr/>
          <p:nvPr>
            <p:extLst>
              <p:ext uri="{D42A27DB-BD31-4B8C-83A1-F6EECF244321}">
                <p14:modId xmlns:p14="http://schemas.microsoft.com/office/powerpoint/2010/main" val="3969060882"/>
              </p:ext>
            </p:extLst>
          </p:nvPr>
        </p:nvGraphicFramePr>
        <p:xfrm>
          <a:off x="2515891" y="78015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B42230"/>
            </a:gs>
            <a:gs pos="100000">
              <a:srgbClr val="26282D"/>
            </a:gs>
          </a:gsLst>
          <a:lin ang="10801400" scaled="0"/>
        </a:gradFill>
        <a:effectLst/>
      </p:bgPr>
    </p:bg>
    <p:spTree>
      <p:nvGrpSpPr>
        <p:cNvPr id="1" name="Shape 461"/>
        <p:cNvGrpSpPr/>
        <p:nvPr/>
      </p:nvGrpSpPr>
      <p:grpSpPr>
        <a:xfrm>
          <a:off x="0" y="0"/>
          <a:ext cx="0" cy="0"/>
          <a:chOff x="0" y="0"/>
          <a:chExt cx="0" cy="0"/>
        </a:xfrm>
      </p:grpSpPr>
      <p:sp>
        <p:nvSpPr>
          <p:cNvPr id="464" name="Google Shape;464;p36"/>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14</a:t>
            </a:fld>
            <a:endParaRPr dirty="0"/>
          </a:p>
        </p:txBody>
      </p:sp>
      <p:sp>
        <p:nvSpPr>
          <p:cNvPr id="462" name="Google Shape;462;p36"/>
          <p:cNvSpPr txBox="1">
            <a:spLocks noGrp="1"/>
          </p:cNvSpPr>
          <p:nvPr>
            <p:ph type="ctrTitle" idx="4294967295"/>
          </p:nvPr>
        </p:nvSpPr>
        <p:spPr>
          <a:xfrm>
            <a:off x="3378631" y="447675"/>
            <a:ext cx="4649491" cy="825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6100" dirty="0">
                <a:solidFill>
                  <a:schemeClr val="lt1"/>
                </a:solidFill>
                <a:latin typeface="Montserrat" panose="00000500000000000000" pitchFamily="2" charset="0"/>
              </a:rPr>
              <a:t>Thank you!</a:t>
            </a:r>
            <a:endParaRPr sz="6100" dirty="0">
              <a:solidFill>
                <a:schemeClr val="lt1"/>
              </a:solidFill>
              <a:latin typeface="Montserrat" panose="00000500000000000000" pitchFamily="2" charset="0"/>
            </a:endParaRPr>
          </a:p>
        </p:txBody>
      </p:sp>
      <p:sp>
        <p:nvSpPr>
          <p:cNvPr id="463" name="Google Shape;463;p36"/>
          <p:cNvSpPr txBox="1">
            <a:spLocks noGrp="1"/>
          </p:cNvSpPr>
          <p:nvPr>
            <p:ph type="subTitle" idx="4294967295"/>
          </p:nvPr>
        </p:nvSpPr>
        <p:spPr>
          <a:xfrm>
            <a:off x="3872988" y="1579859"/>
            <a:ext cx="3660775" cy="1711325"/>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b="1" dirty="0">
                <a:solidFill>
                  <a:schemeClr val="bg1"/>
                </a:solidFill>
                <a:latin typeface="IBM Plex Sans"/>
                <a:ea typeface="IBM Plex Sans"/>
                <a:cs typeface="IBM Plex Sans"/>
                <a:sym typeface="IBM Plex Sans"/>
              </a:rPr>
              <a:t>Any questions?</a:t>
            </a:r>
            <a:endParaRPr b="1" dirty="0">
              <a:solidFill>
                <a:schemeClr val="bg1"/>
              </a:solidFill>
              <a:latin typeface="IBM Plex Sans"/>
              <a:ea typeface="IBM Plex Sans"/>
              <a:cs typeface="IBM Plex Sans"/>
              <a:sym typeface="IBM Plex Sans"/>
            </a:endParaRPr>
          </a:p>
          <a:p>
            <a:pPr marL="0" lvl="0" indent="0" algn="ctr" rtl="0">
              <a:spcBef>
                <a:spcPts val="600"/>
              </a:spcBef>
              <a:spcAft>
                <a:spcPts val="0"/>
              </a:spcAft>
              <a:buNone/>
            </a:pPr>
            <a:r>
              <a:rPr lang="en" dirty="0">
                <a:solidFill>
                  <a:schemeClr val="bg1"/>
                </a:solidFill>
              </a:rPr>
              <a:t>You can find me at:</a:t>
            </a:r>
            <a:endParaRPr dirty="0">
              <a:solidFill>
                <a:schemeClr val="bg1"/>
              </a:solidFill>
            </a:endParaRPr>
          </a:p>
          <a:p>
            <a:pPr marL="0" lvl="0" indent="0" algn="ctr" rtl="0">
              <a:spcBef>
                <a:spcPts val="600"/>
              </a:spcBef>
              <a:spcAft>
                <a:spcPts val="0"/>
              </a:spcAft>
              <a:buNone/>
            </a:pPr>
            <a:r>
              <a:rPr lang="en-US" dirty="0">
                <a:solidFill>
                  <a:schemeClr val="bg1"/>
                </a:solidFill>
                <a:hlinkClick r:id="rId3">
                  <a:extLst>
                    <a:ext uri="{A12FA001-AC4F-418D-AE19-62706E023703}">
                      <ahyp:hlinkClr xmlns:ahyp="http://schemas.microsoft.com/office/drawing/2018/hyperlinkcolor" val="tx"/>
                    </a:ext>
                  </a:extLst>
                </a:hlinkClick>
              </a:rPr>
              <a:t>schul864@umn.edu</a:t>
            </a:r>
            <a:r>
              <a:rPr lang="en-US" dirty="0">
                <a:solidFill>
                  <a:schemeClr val="bg1"/>
                </a:solidFill>
              </a:rPr>
              <a:t> or </a:t>
            </a:r>
          </a:p>
          <a:p>
            <a:pPr marL="0" lvl="0" indent="0" algn="ctr" rtl="0">
              <a:spcBef>
                <a:spcPts val="600"/>
              </a:spcBef>
              <a:spcAft>
                <a:spcPts val="0"/>
              </a:spcAft>
              <a:buNone/>
            </a:pPr>
            <a:r>
              <a:rPr lang="en-US" dirty="0">
                <a:solidFill>
                  <a:schemeClr val="bg1"/>
                </a:solidFill>
                <a:hlinkClick r:id="rId4">
                  <a:extLst>
                    <a:ext uri="{A12FA001-AC4F-418D-AE19-62706E023703}">
                      <ahyp:hlinkClr xmlns:ahyp="http://schemas.microsoft.com/office/drawing/2018/hyperlinkcolor" val="tx"/>
                    </a:ext>
                  </a:extLst>
                </a:hlinkClick>
              </a:rPr>
              <a:t>sschuldt@milwaukee.gov</a:t>
            </a:r>
            <a:endParaRPr lang="en-US" dirty="0">
              <a:solidFill>
                <a:schemeClr val="bg1"/>
              </a:solidFill>
            </a:endParaRPr>
          </a:p>
          <a:p>
            <a:pPr marL="0" lvl="0" indent="0" algn="l" rtl="0">
              <a:spcBef>
                <a:spcPts val="600"/>
              </a:spcBef>
              <a:spcAft>
                <a:spcPts val="600"/>
              </a:spcAft>
              <a:buNone/>
            </a:pPr>
            <a:endParaRPr dirty="0"/>
          </a:p>
        </p:txBody>
      </p:sp>
      <p:pic>
        <p:nvPicPr>
          <p:cNvPr id="1028" name="Picture 4" descr="Capstone Project | Religious Studies | College of Liberal Arts">
            <a:extLst>
              <a:ext uri="{FF2B5EF4-FFF2-40B4-BE49-F238E27FC236}">
                <a16:creationId xmlns:a16="http://schemas.microsoft.com/office/drawing/2014/main" id="{31241C41-EDA8-42F9-AAD2-E1673BC288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629082"/>
            <a:ext cx="1802001" cy="112307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55000" t="1000" r="-12000"/>
          </a:stretch>
        </a:blipFill>
        <a:effectLst/>
      </p:bgPr>
    </p:bg>
    <p:spTree>
      <p:nvGrpSpPr>
        <p:cNvPr id="1" name="Shape 240"/>
        <p:cNvGrpSpPr/>
        <p:nvPr/>
      </p:nvGrpSpPr>
      <p:grpSpPr>
        <a:xfrm>
          <a:off x="0" y="0"/>
          <a:ext cx="0" cy="0"/>
          <a:chOff x="0" y="0"/>
          <a:chExt cx="0" cy="0"/>
        </a:xfrm>
      </p:grpSpPr>
      <p:sp>
        <p:nvSpPr>
          <p:cNvPr id="241" name="Google Shape;241;p19"/>
          <p:cNvSpPr txBox="1">
            <a:spLocks noGrp="1"/>
          </p:cNvSpPr>
          <p:nvPr>
            <p:ph type="body" idx="1"/>
          </p:nvPr>
        </p:nvSpPr>
        <p:spPr>
          <a:xfrm>
            <a:off x="911750" y="643275"/>
            <a:ext cx="4130400" cy="3853200"/>
          </a:xfrm>
          <a:prstGeom prst="rect">
            <a:avLst/>
          </a:prstGeom>
        </p:spPr>
        <p:txBody>
          <a:bodyPr spcFirstLastPara="1" wrap="square" lIns="0" tIns="0" rIns="0" bIns="0" anchor="t" anchorCtr="0">
            <a:noAutofit/>
          </a:bodyPr>
          <a:lstStyle/>
          <a:p>
            <a:pPr marL="0" lvl="0" indent="0" algn="l" rtl="0">
              <a:spcBef>
                <a:spcPts val="0"/>
              </a:spcBef>
              <a:spcAft>
                <a:spcPts val="600"/>
              </a:spcAft>
              <a:buNone/>
            </a:pPr>
            <a:r>
              <a:rPr lang="en" dirty="0">
                <a:latin typeface="Montserrat" panose="00000500000000000000" pitchFamily="2" charset="0"/>
              </a:rPr>
              <a:t>I am an Environmental Health Coordinator; I oversee all temporary event inspections in the City of Milwaukee</a:t>
            </a:r>
          </a:p>
          <a:p>
            <a:pPr marL="0" lvl="0" indent="0" algn="l" rtl="0">
              <a:spcBef>
                <a:spcPts val="0"/>
              </a:spcBef>
              <a:spcAft>
                <a:spcPts val="600"/>
              </a:spcAft>
              <a:buNone/>
            </a:pPr>
            <a:endParaRPr dirty="0">
              <a:latin typeface="Montserrat" panose="00000500000000000000" pitchFamily="2" charset="0"/>
            </a:endParaRPr>
          </a:p>
        </p:txBody>
      </p:sp>
      <p:sp>
        <p:nvSpPr>
          <p:cNvPr id="242" name="Google Shape;242;p19"/>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2</a:t>
            </a:fld>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C1F39-DDA5-47E5-86B4-8F0D56713BEC}"/>
              </a:ext>
            </a:extLst>
          </p:cNvPr>
          <p:cNvSpPr>
            <a:spLocks noGrp="1"/>
          </p:cNvSpPr>
          <p:nvPr>
            <p:ph type="title"/>
          </p:nvPr>
        </p:nvSpPr>
        <p:spPr>
          <a:xfrm>
            <a:off x="3159780" y="368120"/>
            <a:ext cx="5464200" cy="396300"/>
          </a:xfrm>
        </p:spPr>
        <p:txBody>
          <a:bodyPr/>
          <a:lstStyle/>
          <a:p>
            <a:r>
              <a:rPr lang="en-US" dirty="0">
                <a:latin typeface="Montserrat" panose="00000500000000000000" pitchFamily="2" charset="0"/>
              </a:rPr>
              <a:t>Capstone Overview</a:t>
            </a:r>
          </a:p>
        </p:txBody>
      </p:sp>
      <p:sp>
        <p:nvSpPr>
          <p:cNvPr id="3" name="Text Placeholder 2">
            <a:extLst>
              <a:ext uri="{FF2B5EF4-FFF2-40B4-BE49-F238E27FC236}">
                <a16:creationId xmlns:a16="http://schemas.microsoft.com/office/drawing/2014/main" id="{2CEBA959-9991-4E5E-9EAB-AF191AEEA113}"/>
              </a:ext>
            </a:extLst>
          </p:cNvPr>
          <p:cNvSpPr>
            <a:spLocks noGrp="1"/>
          </p:cNvSpPr>
          <p:nvPr>
            <p:ph type="body" idx="1"/>
          </p:nvPr>
        </p:nvSpPr>
        <p:spPr>
          <a:xfrm>
            <a:off x="2976900" y="1323470"/>
            <a:ext cx="5464200" cy="2858700"/>
          </a:xfrm>
        </p:spPr>
        <p:txBody>
          <a:bodyPr/>
          <a:lstStyle/>
          <a:p>
            <a:r>
              <a:rPr lang="en-US" dirty="0">
                <a:latin typeface="Montserrat" panose="00000500000000000000" pitchFamily="2" charset="0"/>
              </a:rPr>
              <a:t>Provide operator training and educational outreach</a:t>
            </a:r>
          </a:p>
          <a:p>
            <a:endParaRPr lang="en-US" dirty="0">
              <a:latin typeface="Montserrat" panose="00000500000000000000" pitchFamily="2" charset="0"/>
            </a:endParaRPr>
          </a:p>
          <a:p>
            <a:r>
              <a:rPr lang="en-US" dirty="0">
                <a:latin typeface="Montserrat" panose="00000500000000000000" pitchFamily="2" charset="0"/>
              </a:rPr>
              <a:t>Reduce violations related to food safety</a:t>
            </a:r>
          </a:p>
          <a:p>
            <a:pPr marL="76200" indent="0">
              <a:buNone/>
            </a:pPr>
            <a:endParaRPr lang="en-US" dirty="0">
              <a:latin typeface="Montserrat" panose="00000500000000000000" pitchFamily="2" charset="0"/>
            </a:endParaRPr>
          </a:p>
          <a:p>
            <a:r>
              <a:rPr lang="en-US" dirty="0">
                <a:latin typeface="Montserrat" panose="00000500000000000000" pitchFamily="2" charset="0"/>
              </a:rPr>
              <a:t>Series of 8 training videos</a:t>
            </a:r>
          </a:p>
          <a:p>
            <a:pPr lvl="1"/>
            <a:r>
              <a:rPr lang="en-US" dirty="0">
                <a:latin typeface="Montserrat" panose="00000500000000000000" pitchFamily="2" charset="0"/>
              </a:rPr>
              <a:t>Includes slide show presentations</a:t>
            </a:r>
          </a:p>
          <a:p>
            <a:pPr marL="76200" indent="0">
              <a:buNone/>
            </a:pPr>
            <a:endParaRPr lang="en-US" dirty="0">
              <a:latin typeface="Montserrat" panose="00000500000000000000" pitchFamily="2" charset="0"/>
            </a:endParaRPr>
          </a:p>
          <a:p>
            <a:endParaRPr lang="en-US" dirty="0">
              <a:latin typeface="Montserrat" panose="00000500000000000000" pitchFamily="2" charset="0"/>
            </a:endParaRPr>
          </a:p>
          <a:p>
            <a:endParaRPr lang="en-US" dirty="0">
              <a:latin typeface="Montserrat" panose="00000500000000000000" pitchFamily="2" charset="0"/>
            </a:endParaRPr>
          </a:p>
        </p:txBody>
      </p:sp>
      <p:sp>
        <p:nvSpPr>
          <p:cNvPr id="4" name="Slide Number Placeholder 3">
            <a:extLst>
              <a:ext uri="{FF2B5EF4-FFF2-40B4-BE49-F238E27FC236}">
                <a16:creationId xmlns:a16="http://schemas.microsoft.com/office/drawing/2014/main" id="{7224DFC2-F201-4042-88F3-B0942339DC4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3156384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ctrTitle"/>
          </p:nvPr>
        </p:nvSpPr>
        <p:spPr>
          <a:xfrm>
            <a:off x="3282300" y="368469"/>
            <a:ext cx="5861700" cy="635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Licensing </a:t>
            </a:r>
            <a:endParaRPr dirty="0">
              <a:latin typeface="Montserrat" panose="00000500000000000000" pitchFamily="2" charset="0"/>
            </a:endParaRPr>
          </a:p>
        </p:txBody>
      </p:sp>
      <p:sp>
        <p:nvSpPr>
          <p:cNvPr id="215" name="Google Shape;215;p17"/>
          <p:cNvSpPr txBox="1">
            <a:spLocks noGrp="1"/>
          </p:cNvSpPr>
          <p:nvPr>
            <p:ph type="subTitle" idx="1"/>
          </p:nvPr>
        </p:nvSpPr>
        <p:spPr>
          <a:xfrm>
            <a:off x="3282300" y="1299540"/>
            <a:ext cx="5861700" cy="3086929"/>
          </a:xfrm>
          <a:prstGeom prst="rect">
            <a:avLst/>
          </a:prstGeom>
        </p:spPr>
        <p:txBody>
          <a:bodyPr spcFirstLastPara="1" wrap="square" lIns="0" tIns="0" rIns="0" bIns="0" anchor="t" anchorCtr="0">
            <a:noAutofit/>
          </a:bodyPr>
          <a:lstStyle/>
          <a:p>
            <a:pPr marL="342900" lvl="0" indent="-342900" algn="l" rtl="0">
              <a:spcBef>
                <a:spcPts val="0"/>
              </a:spcBef>
              <a:spcAft>
                <a:spcPts val="600"/>
              </a:spcAft>
              <a:buFont typeface="Arial" panose="020B0604020202020204" pitchFamily="34" charset="0"/>
              <a:buChar char="•"/>
            </a:pPr>
            <a:r>
              <a:rPr lang="en" dirty="0">
                <a:latin typeface="Montserrat" panose="00000500000000000000" pitchFamily="2" charset="0"/>
              </a:rPr>
              <a:t>Is a license needed for your event?</a:t>
            </a:r>
          </a:p>
          <a:p>
            <a:pPr marL="0" lvl="0" indent="0" algn="l" rtl="0">
              <a:spcBef>
                <a:spcPts val="0"/>
              </a:spcBef>
              <a:spcAft>
                <a:spcPts val="600"/>
              </a:spcAft>
            </a:pPr>
            <a:endParaRPr lang="en" dirty="0">
              <a:latin typeface="Montserrat" panose="00000500000000000000" pitchFamily="2" charset="0"/>
            </a:endParaRPr>
          </a:p>
          <a:p>
            <a:pPr marL="342900" lvl="0" indent="-342900" algn="l" rtl="0">
              <a:spcBef>
                <a:spcPts val="0"/>
              </a:spcBef>
              <a:spcAft>
                <a:spcPts val="600"/>
              </a:spcAft>
              <a:buFont typeface="Arial" panose="020B0604020202020204" pitchFamily="34" charset="0"/>
              <a:buChar char="•"/>
            </a:pPr>
            <a:r>
              <a:rPr lang="en" dirty="0">
                <a:latin typeface="Montserrat" panose="00000500000000000000" pitchFamily="2" charset="0"/>
              </a:rPr>
              <a:t>How to submit application 		    and payment</a:t>
            </a:r>
          </a:p>
          <a:p>
            <a:pPr marL="342900" lvl="0" indent="-342900" algn="l" rtl="0">
              <a:spcBef>
                <a:spcPts val="0"/>
              </a:spcBef>
              <a:spcAft>
                <a:spcPts val="600"/>
              </a:spcAft>
              <a:buFont typeface="Wingdings" panose="05000000000000000000" pitchFamily="2" charset="2"/>
              <a:buChar char="Ø"/>
            </a:pPr>
            <a:endParaRPr lang="en" dirty="0">
              <a:latin typeface="Montserrat" panose="00000500000000000000" pitchFamily="2" charset="0"/>
            </a:endParaRPr>
          </a:p>
          <a:p>
            <a:pPr marL="342900" lvl="0" indent="-342900" algn="l" rtl="0">
              <a:spcBef>
                <a:spcPts val="0"/>
              </a:spcBef>
              <a:spcAft>
                <a:spcPts val="600"/>
              </a:spcAft>
              <a:buFont typeface="Arial" panose="020B0604020202020204" pitchFamily="34" charset="0"/>
              <a:buChar char="•"/>
            </a:pPr>
            <a:r>
              <a:rPr lang="en-US" dirty="0">
                <a:latin typeface="Montserrat" panose="00000500000000000000" pitchFamily="2" charset="0"/>
              </a:rPr>
              <a:t>W</a:t>
            </a:r>
            <a:r>
              <a:rPr lang="en" dirty="0">
                <a:latin typeface="Montserrat" panose="00000500000000000000" pitchFamily="2" charset="0"/>
              </a:rPr>
              <a:t>hat to do once you get your 	     license </a:t>
            </a:r>
          </a:p>
          <a:p>
            <a:pPr marL="0" lvl="0" indent="0" algn="l" rtl="0">
              <a:spcBef>
                <a:spcPts val="0"/>
              </a:spcBef>
              <a:spcAft>
                <a:spcPts val="600"/>
              </a:spcAft>
              <a:buNone/>
            </a:pPr>
            <a:endParaRPr lang="en" dirty="0">
              <a:latin typeface="Montserrat" panose="00000500000000000000" pitchFamily="2" charset="0"/>
            </a:endParaRPr>
          </a:p>
          <a:p>
            <a:pPr marL="0" lvl="0" indent="0" algn="l" rtl="0">
              <a:spcBef>
                <a:spcPts val="0"/>
              </a:spcBef>
              <a:spcAft>
                <a:spcPts val="600"/>
              </a:spcAft>
              <a:buNone/>
            </a:pPr>
            <a:endParaRPr lang="en" dirty="0">
              <a:latin typeface="Montserrat" panose="00000500000000000000" pitchFamily="2" charset="0"/>
            </a:endParaRPr>
          </a:p>
        </p:txBody>
      </p:sp>
    </p:spTree>
    <p:extLst>
      <p:ext uri="{BB962C8B-B14F-4D97-AF65-F5344CB8AC3E}">
        <p14:creationId xmlns:p14="http://schemas.microsoft.com/office/powerpoint/2010/main" val="1666951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ctrTitle"/>
          </p:nvPr>
        </p:nvSpPr>
        <p:spPr>
          <a:xfrm>
            <a:off x="3282300" y="656570"/>
            <a:ext cx="5861700" cy="635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Temporary Event Booth Construction </a:t>
            </a:r>
            <a:endParaRPr dirty="0">
              <a:latin typeface="Montserrat" panose="00000500000000000000" pitchFamily="2" charset="0"/>
            </a:endParaRPr>
          </a:p>
        </p:txBody>
      </p:sp>
      <p:sp>
        <p:nvSpPr>
          <p:cNvPr id="215" name="Google Shape;215;p17"/>
          <p:cNvSpPr txBox="1">
            <a:spLocks noGrp="1"/>
          </p:cNvSpPr>
          <p:nvPr>
            <p:ph type="subTitle" idx="1"/>
          </p:nvPr>
        </p:nvSpPr>
        <p:spPr>
          <a:xfrm>
            <a:off x="3858725" y="1556430"/>
            <a:ext cx="4708850" cy="3392760"/>
          </a:xfrm>
          <a:prstGeom prst="rect">
            <a:avLst/>
          </a:prstGeom>
        </p:spPr>
        <p:txBody>
          <a:bodyPr spcFirstLastPara="1" wrap="square" lIns="0" tIns="0" rIns="0" bIns="0" anchor="t" anchorCtr="0">
            <a:noAutofit/>
          </a:bodyPr>
          <a:lstStyle/>
          <a:p>
            <a:pPr marL="361950" marR="0" indent="-28575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Roof and wall  construction</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L</a:t>
            </a:r>
            <a:r>
              <a:rPr lang="en-US" sz="1800" dirty="0">
                <a:effectLst/>
                <a:latin typeface="Montserrat" panose="00000500000000000000" pitchFamily="2" charset="0"/>
                <a:ea typeface="Helvetica Neue Light"/>
              </a:rPr>
              <a:t>ighting and electrical power </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F</a:t>
            </a:r>
            <a:r>
              <a:rPr lang="en-US" sz="1800" dirty="0">
                <a:effectLst/>
                <a:latin typeface="Montserrat" panose="00000500000000000000" pitchFamily="2" charset="0"/>
                <a:ea typeface="Helvetica Neue Light"/>
              </a:rPr>
              <a:t>looring,</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D</a:t>
            </a:r>
            <a:r>
              <a:rPr lang="en-US" sz="1800" dirty="0">
                <a:effectLst/>
                <a:latin typeface="Montserrat" panose="00000500000000000000" pitchFamily="2" charset="0"/>
                <a:ea typeface="Helvetica Neue Light"/>
              </a:rPr>
              <a:t>ry storage</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S</a:t>
            </a:r>
            <a:r>
              <a:rPr lang="en-US" sz="1800" dirty="0">
                <a:effectLst/>
                <a:latin typeface="Montserrat" panose="00000500000000000000" pitchFamily="2" charset="0"/>
                <a:ea typeface="Helvetica Neue Light"/>
              </a:rPr>
              <a:t>pecial considerations for grill areas</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P</a:t>
            </a:r>
            <a:r>
              <a:rPr lang="en-US" sz="1800" dirty="0">
                <a:effectLst/>
                <a:latin typeface="Montserrat" panose="00000500000000000000" pitchFamily="2" charset="0"/>
                <a:ea typeface="Helvetica Neue Light"/>
              </a:rPr>
              <a:t>otable water</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W</a:t>
            </a:r>
            <a:r>
              <a:rPr lang="en-US" sz="1800" dirty="0">
                <a:effectLst/>
                <a:latin typeface="Montserrat" panose="00000500000000000000" pitchFamily="2" charset="0"/>
                <a:ea typeface="Helvetica Neue Light"/>
              </a:rPr>
              <a:t>aste water and grease</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G</a:t>
            </a:r>
            <a:r>
              <a:rPr lang="en-US" sz="1800" dirty="0">
                <a:effectLst/>
                <a:latin typeface="Montserrat" panose="00000500000000000000" pitchFamily="2" charset="0"/>
                <a:ea typeface="Helvetica Neue Light"/>
              </a:rPr>
              <a:t>arbage</a:t>
            </a:r>
            <a:endParaRPr lang="en-US" sz="1800" dirty="0">
              <a:latin typeface="Montserrat" panose="00000500000000000000" pitchFamily="2" charset="0"/>
              <a:ea typeface="Helvetica Neue Light"/>
            </a:endParaRPr>
          </a:p>
          <a:p>
            <a:pPr marL="361950" marR="0" indent="-28575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Portable toilet facilities</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P</a:t>
            </a:r>
            <a:r>
              <a:rPr lang="en-US" sz="1800" dirty="0">
                <a:effectLst/>
                <a:latin typeface="Montserrat" panose="00000500000000000000" pitchFamily="2" charset="0"/>
                <a:ea typeface="Helvetica Neue Light"/>
              </a:rPr>
              <a:t>est control,</a:t>
            </a:r>
          </a:p>
          <a:p>
            <a:pPr marL="361950" marR="0" indent="-28575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P</a:t>
            </a:r>
            <a:r>
              <a:rPr lang="en-US" sz="1800" dirty="0">
                <a:effectLst/>
                <a:latin typeface="Montserrat" panose="00000500000000000000" pitchFamily="2" charset="0"/>
                <a:ea typeface="Helvetica Neue Light"/>
              </a:rPr>
              <a:t>etting zoos</a:t>
            </a:r>
            <a:endParaRPr lang="en-US" sz="1800" dirty="0">
              <a:effectLst/>
              <a:latin typeface="Montserrat" panose="00000500000000000000" pitchFamily="2" charset="0"/>
              <a:ea typeface="Arial" panose="020B0604020202020204" pitchFamily="34" charset="0"/>
            </a:endParaRPr>
          </a:p>
          <a:p>
            <a:pPr marL="0" marR="0">
              <a:lnSpc>
                <a:spcPct val="115000"/>
              </a:lnSpc>
              <a:spcBef>
                <a:spcPts val="0"/>
              </a:spcBef>
              <a:spcAft>
                <a:spcPts val="0"/>
              </a:spcAft>
            </a:pPr>
            <a:r>
              <a:rPr lang="en-US" sz="1800" dirty="0">
                <a:effectLst/>
                <a:latin typeface="Arial" panose="020B0604020202020204" pitchFamily="34" charset="0"/>
                <a:ea typeface="Arial" panose="020B0604020202020204" pitchFamily="34" charset="0"/>
              </a:rPr>
              <a:t> </a:t>
            </a:r>
          </a:p>
          <a:p>
            <a:pPr marL="0" lvl="0" indent="0" algn="l" rtl="0">
              <a:spcBef>
                <a:spcPts val="0"/>
              </a:spcBef>
              <a:spcAft>
                <a:spcPts val="600"/>
              </a:spcAft>
              <a:buNone/>
            </a:pPr>
            <a:endParaRPr lang="en" dirty="0">
              <a:latin typeface="Montserrat" panose="00000500000000000000" pitchFamily="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ctrTitle"/>
          </p:nvPr>
        </p:nvSpPr>
        <p:spPr>
          <a:xfrm>
            <a:off x="3282300" y="368469"/>
            <a:ext cx="5861700" cy="635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Hand Hygiene</a:t>
            </a:r>
            <a:endParaRPr dirty="0">
              <a:latin typeface="Montserrat" panose="00000500000000000000" pitchFamily="2" charset="0"/>
            </a:endParaRPr>
          </a:p>
        </p:txBody>
      </p:sp>
      <p:sp>
        <p:nvSpPr>
          <p:cNvPr id="215" name="Google Shape;215;p17"/>
          <p:cNvSpPr txBox="1">
            <a:spLocks noGrp="1"/>
          </p:cNvSpPr>
          <p:nvPr>
            <p:ph type="subTitle" idx="1"/>
          </p:nvPr>
        </p:nvSpPr>
        <p:spPr>
          <a:xfrm>
            <a:off x="3282300" y="1299540"/>
            <a:ext cx="5861700" cy="3130220"/>
          </a:xfrm>
          <a:prstGeom prst="rect">
            <a:avLst/>
          </a:prstGeom>
        </p:spPr>
        <p:txBody>
          <a:bodyPr spcFirstLastPara="1" wrap="square" lIns="0" tIns="0" rIns="0" bIns="0" anchor="t" anchorCtr="0">
            <a:noAutofit/>
          </a:bodyPr>
          <a:lstStyle/>
          <a:p>
            <a:pPr marL="457200" marR="0">
              <a:lnSpc>
                <a:spcPct val="115000"/>
              </a:lnSpc>
              <a:spcBef>
                <a:spcPts val="0"/>
              </a:spcBef>
              <a:spcAft>
                <a:spcPts val="0"/>
              </a:spcAft>
              <a:buFont typeface="Arial" panose="020B0604020202020204" pitchFamily="34" charset="0"/>
              <a:buChar char="•"/>
            </a:pPr>
            <a:r>
              <a:rPr lang="en-US" sz="2000" dirty="0">
                <a:effectLst/>
                <a:latin typeface="Montserrat" panose="00000500000000000000" pitchFamily="2" charset="0"/>
                <a:ea typeface="Helvetica Neue Light"/>
              </a:rPr>
              <a:t>How to properly wash hands </a:t>
            </a:r>
          </a:p>
          <a:p>
            <a:pPr marL="76200" marR="0" indent="0">
              <a:lnSpc>
                <a:spcPct val="115000"/>
              </a:lnSpc>
              <a:spcBef>
                <a:spcPts val="0"/>
              </a:spcBef>
              <a:spcAft>
                <a:spcPts val="0"/>
              </a:spcAft>
            </a:pPr>
            <a:endParaRPr lang="en-US" sz="2000" dirty="0">
              <a:effectLst/>
              <a:latin typeface="Montserrat" panose="00000500000000000000" pitchFamily="2" charset="0"/>
              <a:ea typeface="Helvetica Neue Light"/>
            </a:endParaRPr>
          </a:p>
          <a:p>
            <a:pPr marL="457200" marR="0">
              <a:lnSpc>
                <a:spcPct val="115000"/>
              </a:lnSpc>
              <a:spcBef>
                <a:spcPts val="0"/>
              </a:spcBef>
              <a:spcAft>
                <a:spcPts val="0"/>
              </a:spcAft>
              <a:buFont typeface="Arial" panose="020B0604020202020204" pitchFamily="34" charset="0"/>
              <a:buChar char="•"/>
            </a:pPr>
            <a:r>
              <a:rPr lang="en-US" sz="2000" dirty="0">
                <a:latin typeface="Montserrat" panose="00000500000000000000" pitchFamily="2" charset="0"/>
                <a:ea typeface="Helvetica Neue Light"/>
              </a:rPr>
              <a:t>A</a:t>
            </a:r>
            <a:r>
              <a:rPr lang="en-US" sz="2000" dirty="0">
                <a:effectLst/>
                <a:latin typeface="Montserrat" panose="00000500000000000000" pitchFamily="2" charset="0"/>
                <a:ea typeface="Helvetica Neue Light"/>
              </a:rPr>
              <a:t>reas that are most often missed when washing hands</a:t>
            </a:r>
          </a:p>
          <a:p>
            <a:pPr marL="76200" marR="0" indent="0">
              <a:lnSpc>
                <a:spcPct val="115000"/>
              </a:lnSpc>
              <a:spcBef>
                <a:spcPts val="0"/>
              </a:spcBef>
              <a:spcAft>
                <a:spcPts val="0"/>
              </a:spcAft>
            </a:pPr>
            <a:endParaRPr lang="en-US" sz="2000" dirty="0">
              <a:effectLst/>
              <a:latin typeface="Montserrat" panose="00000500000000000000" pitchFamily="2" charset="0"/>
              <a:ea typeface="Helvetica Neue Light"/>
            </a:endParaRPr>
          </a:p>
          <a:p>
            <a:pPr marL="457200" marR="0">
              <a:lnSpc>
                <a:spcPct val="115000"/>
              </a:lnSpc>
              <a:spcBef>
                <a:spcPts val="0"/>
              </a:spcBef>
              <a:spcAft>
                <a:spcPts val="0"/>
              </a:spcAft>
              <a:buFont typeface="Arial" panose="020B0604020202020204" pitchFamily="34" charset="0"/>
              <a:buChar char="•"/>
            </a:pPr>
            <a:r>
              <a:rPr lang="en-US" sz="2000" dirty="0">
                <a:latin typeface="Montserrat" panose="00000500000000000000" pitchFamily="2" charset="0"/>
                <a:ea typeface="Helvetica Neue Light"/>
              </a:rPr>
              <a:t>W</a:t>
            </a:r>
            <a:r>
              <a:rPr lang="en-US" sz="2000" dirty="0">
                <a:effectLst/>
                <a:latin typeface="Montserrat" panose="00000500000000000000" pitchFamily="2" charset="0"/>
                <a:ea typeface="Helvetica Neue Light"/>
              </a:rPr>
              <a:t>hen to wash</a:t>
            </a:r>
          </a:p>
          <a:p>
            <a:pPr marL="76200" marR="0" indent="0">
              <a:lnSpc>
                <a:spcPct val="115000"/>
              </a:lnSpc>
              <a:spcBef>
                <a:spcPts val="0"/>
              </a:spcBef>
              <a:spcAft>
                <a:spcPts val="0"/>
              </a:spcAft>
            </a:pPr>
            <a:endParaRPr lang="en-US" sz="2000" dirty="0">
              <a:effectLst/>
              <a:latin typeface="Montserrat" panose="00000500000000000000" pitchFamily="2" charset="0"/>
              <a:ea typeface="Helvetica Neue Light"/>
            </a:endParaRPr>
          </a:p>
          <a:p>
            <a:pPr marL="457200" marR="0">
              <a:lnSpc>
                <a:spcPct val="115000"/>
              </a:lnSpc>
              <a:spcBef>
                <a:spcPts val="0"/>
              </a:spcBef>
              <a:spcAft>
                <a:spcPts val="0"/>
              </a:spcAft>
              <a:buFont typeface="Arial" panose="020B0604020202020204" pitchFamily="34" charset="0"/>
              <a:buChar char="•"/>
            </a:pPr>
            <a:r>
              <a:rPr lang="en-US" sz="2000" dirty="0">
                <a:latin typeface="Montserrat" panose="00000500000000000000" pitchFamily="2" charset="0"/>
                <a:ea typeface="Helvetica Neue Light"/>
              </a:rPr>
              <a:t>H</a:t>
            </a:r>
            <a:r>
              <a:rPr lang="en-US" sz="2000" dirty="0">
                <a:effectLst/>
                <a:latin typeface="Montserrat" panose="00000500000000000000" pitchFamily="2" charset="0"/>
                <a:ea typeface="Helvetica Neue Light"/>
              </a:rPr>
              <a:t>ow to setup a temporary handwash station when water under pressure is not available. </a:t>
            </a:r>
            <a:endParaRPr lang="en-US" sz="2000" dirty="0">
              <a:effectLst/>
              <a:latin typeface="Montserrat" panose="00000500000000000000" pitchFamily="2" charset="0"/>
              <a:ea typeface="Arial" panose="020B0604020202020204" pitchFamily="34" charset="0"/>
            </a:endParaRPr>
          </a:p>
          <a:p>
            <a:pPr marL="0" lvl="0" indent="0" algn="l" rtl="0">
              <a:spcBef>
                <a:spcPts val="0"/>
              </a:spcBef>
              <a:spcAft>
                <a:spcPts val="600"/>
              </a:spcAft>
              <a:buNone/>
            </a:pPr>
            <a:endParaRPr lang="en" sz="2800" dirty="0">
              <a:latin typeface="Montserrat" panose="00000500000000000000" pitchFamily="2" charset="0"/>
            </a:endParaRPr>
          </a:p>
          <a:p>
            <a:pPr marL="0" lvl="0" indent="0" algn="l" rtl="0">
              <a:spcBef>
                <a:spcPts val="0"/>
              </a:spcBef>
              <a:spcAft>
                <a:spcPts val="600"/>
              </a:spcAft>
              <a:buNone/>
            </a:pPr>
            <a:endParaRPr lang="en" sz="2800" dirty="0">
              <a:latin typeface="Montserrat" panose="00000500000000000000" pitchFamily="2" charset="0"/>
            </a:endParaRPr>
          </a:p>
        </p:txBody>
      </p:sp>
    </p:spTree>
    <p:extLst>
      <p:ext uri="{BB962C8B-B14F-4D97-AF65-F5344CB8AC3E}">
        <p14:creationId xmlns:p14="http://schemas.microsoft.com/office/powerpoint/2010/main" val="1966433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ctrTitle"/>
          </p:nvPr>
        </p:nvSpPr>
        <p:spPr>
          <a:xfrm>
            <a:off x="3444860" y="1221909"/>
            <a:ext cx="5861700" cy="635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Employee Health &amp; Hygiene</a:t>
            </a:r>
            <a:endParaRPr dirty="0">
              <a:latin typeface="Montserrat" panose="00000500000000000000" pitchFamily="2" charset="0"/>
            </a:endParaRPr>
          </a:p>
        </p:txBody>
      </p:sp>
      <p:sp>
        <p:nvSpPr>
          <p:cNvPr id="215" name="Google Shape;215;p17"/>
          <p:cNvSpPr txBox="1">
            <a:spLocks noGrp="1"/>
          </p:cNvSpPr>
          <p:nvPr>
            <p:ph type="subTitle" idx="1"/>
          </p:nvPr>
        </p:nvSpPr>
        <p:spPr>
          <a:xfrm>
            <a:off x="3282300" y="2571750"/>
            <a:ext cx="5861700" cy="1850060"/>
          </a:xfrm>
          <a:prstGeom prst="rect">
            <a:avLst/>
          </a:prstGeom>
        </p:spPr>
        <p:txBody>
          <a:bodyPr spcFirstLastPara="1" wrap="square" lIns="0" tIns="0" rIns="0" bIns="0" anchor="t" anchorCtr="0">
            <a:noAutofit/>
          </a:bodyPr>
          <a:lstStyle/>
          <a:p>
            <a:pPr marL="45720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Overview of personal health and hygiene requirements </a:t>
            </a:r>
          </a:p>
          <a:p>
            <a:pPr marL="76200" marR="0" indent="0">
              <a:lnSpc>
                <a:spcPct val="115000"/>
              </a:lnSpc>
              <a:spcBef>
                <a:spcPts val="0"/>
              </a:spcBef>
              <a:spcAft>
                <a:spcPts val="0"/>
              </a:spcAft>
            </a:pPr>
            <a:endParaRPr lang="en-US" sz="1800" dirty="0">
              <a:latin typeface="Montserrat" panose="00000500000000000000" pitchFamily="2" charset="0"/>
              <a:ea typeface="Helvetica Neue Light"/>
            </a:endParaRPr>
          </a:p>
          <a:p>
            <a:pPr marL="45720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Management’s requirements for excluding or restricting ill employees</a:t>
            </a:r>
            <a:endParaRPr lang="en" sz="2800" dirty="0">
              <a:latin typeface="Montserrat" panose="00000500000000000000" pitchFamily="2" charset="0"/>
            </a:endParaRPr>
          </a:p>
        </p:txBody>
      </p:sp>
    </p:spTree>
    <p:extLst>
      <p:ext uri="{BB962C8B-B14F-4D97-AF65-F5344CB8AC3E}">
        <p14:creationId xmlns:p14="http://schemas.microsoft.com/office/powerpoint/2010/main" val="262265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ctrTitle"/>
          </p:nvPr>
        </p:nvSpPr>
        <p:spPr>
          <a:xfrm>
            <a:off x="2844800" y="545399"/>
            <a:ext cx="6156960" cy="635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Cleaning &amp; Sanitation</a:t>
            </a:r>
            <a:endParaRPr dirty="0">
              <a:latin typeface="Montserrat" panose="00000500000000000000" pitchFamily="2" charset="0"/>
            </a:endParaRPr>
          </a:p>
        </p:txBody>
      </p:sp>
      <p:sp>
        <p:nvSpPr>
          <p:cNvPr id="215" name="Google Shape;215;p17"/>
          <p:cNvSpPr txBox="1">
            <a:spLocks noGrp="1"/>
          </p:cNvSpPr>
          <p:nvPr>
            <p:ph type="subTitle" idx="1"/>
          </p:nvPr>
        </p:nvSpPr>
        <p:spPr>
          <a:xfrm>
            <a:off x="3648060" y="1575600"/>
            <a:ext cx="5861700" cy="1992300"/>
          </a:xfrm>
          <a:prstGeom prst="rect">
            <a:avLst/>
          </a:prstGeom>
        </p:spPr>
        <p:txBody>
          <a:bodyPr spcFirstLastPara="1" wrap="square" lIns="0" tIns="0" rIns="0" bIns="0" anchor="t" anchorCtr="0">
            <a:noAutofit/>
          </a:bodyPr>
          <a:lstStyle/>
          <a:p>
            <a:pPr marL="514350" marR="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How to heat water at your event</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P</a:t>
            </a:r>
            <a:r>
              <a:rPr lang="en-US" sz="1800" dirty="0">
                <a:effectLst/>
                <a:latin typeface="Montserrat" panose="00000500000000000000" pitchFamily="2" charset="0"/>
                <a:ea typeface="Helvetica Neue Light"/>
              </a:rPr>
              <a:t>roper warewashing procedures</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C</a:t>
            </a:r>
            <a:r>
              <a:rPr lang="en-US" sz="1800" dirty="0">
                <a:effectLst/>
                <a:latin typeface="Montserrat" panose="00000500000000000000" pitchFamily="2" charset="0"/>
                <a:ea typeface="Helvetica Neue Light"/>
              </a:rPr>
              <a:t>ommon sanitizers </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Sanitizer concentrations</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A</a:t>
            </a:r>
            <a:r>
              <a:rPr lang="en-US" sz="1800" dirty="0">
                <a:effectLst/>
                <a:latin typeface="Montserrat" panose="00000500000000000000" pitchFamily="2" charset="0"/>
                <a:ea typeface="Helvetica Neue Light"/>
              </a:rPr>
              <a:t>lternatives to warewashing. </a:t>
            </a:r>
            <a:endParaRPr lang="en-US" sz="1800" dirty="0">
              <a:effectLst/>
              <a:latin typeface="Montserrat" panose="00000500000000000000" pitchFamily="2" charset="0"/>
              <a:ea typeface="Arial" panose="020B0604020202020204" pitchFamily="34" charset="0"/>
            </a:endParaRPr>
          </a:p>
          <a:p>
            <a:pPr marL="0" lvl="0" indent="0" algn="l" rtl="0">
              <a:spcBef>
                <a:spcPts val="0"/>
              </a:spcBef>
              <a:spcAft>
                <a:spcPts val="600"/>
              </a:spcAft>
              <a:buNone/>
            </a:pPr>
            <a:endParaRPr lang="en" sz="2800" dirty="0">
              <a:latin typeface="Montserrat" panose="00000500000000000000" pitchFamily="2" charset="0"/>
            </a:endParaRPr>
          </a:p>
        </p:txBody>
      </p:sp>
    </p:spTree>
    <p:extLst>
      <p:ext uri="{BB962C8B-B14F-4D97-AF65-F5344CB8AC3E}">
        <p14:creationId xmlns:p14="http://schemas.microsoft.com/office/powerpoint/2010/main" val="1295027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7"/>
          <p:cNvSpPr txBox="1">
            <a:spLocks noGrp="1"/>
          </p:cNvSpPr>
          <p:nvPr>
            <p:ph type="ctrTitle"/>
          </p:nvPr>
        </p:nvSpPr>
        <p:spPr>
          <a:xfrm>
            <a:off x="3749660" y="205909"/>
            <a:ext cx="5861700" cy="6357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Food Safety</a:t>
            </a:r>
            <a:endParaRPr dirty="0">
              <a:latin typeface="Montserrat" panose="00000500000000000000" pitchFamily="2" charset="0"/>
            </a:endParaRPr>
          </a:p>
        </p:txBody>
      </p:sp>
      <p:sp>
        <p:nvSpPr>
          <p:cNvPr id="215" name="Google Shape;215;p17"/>
          <p:cNvSpPr txBox="1">
            <a:spLocks noGrp="1"/>
          </p:cNvSpPr>
          <p:nvPr>
            <p:ph type="subTitle" idx="1"/>
          </p:nvPr>
        </p:nvSpPr>
        <p:spPr>
          <a:xfrm>
            <a:off x="3952860" y="1004169"/>
            <a:ext cx="5861700" cy="1589434"/>
          </a:xfrm>
          <a:prstGeom prst="rect">
            <a:avLst/>
          </a:prstGeom>
        </p:spPr>
        <p:txBody>
          <a:bodyPr spcFirstLastPara="1" wrap="square" lIns="0" tIns="0" rIns="0" bIns="0" anchor="t" anchorCtr="0">
            <a:noAutofit/>
          </a:bodyPr>
          <a:lstStyle/>
          <a:p>
            <a:pPr marL="514350" marR="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Temperature control</a:t>
            </a:r>
          </a:p>
          <a:p>
            <a:pPr marL="133350" marR="0" indent="0">
              <a:lnSpc>
                <a:spcPct val="115000"/>
              </a:lnSpc>
              <a:spcBef>
                <a:spcPts val="0"/>
              </a:spcBef>
              <a:spcAft>
                <a:spcPts val="0"/>
              </a:spcAft>
            </a:pPr>
            <a:endParaRPr lang="en-US" sz="1800" dirty="0">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effectLst/>
                <a:latin typeface="Montserrat" panose="00000500000000000000" pitchFamily="2" charset="0"/>
                <a:ea typeface="Helvetica Neue Light"/>
              </a:rPr>
              <a:t>Thermometers</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C</a:t>
            </a:r>
            <a:r>
              <a:rPr lang="en-US" sz="1800" dirty="0">
                <a:effectLst/>
                <a:latin typeface="Montserrat" panose="00000500000000000000" pitchFamily="2" charset="0"/>
                <a:ea typeface="Helvetica Neue Light"/>
              </a:rPr>
              <a:t>old holding</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C</a:t>
            </a:r>
            <a:r>
              <a:rPr lang="en-US" sz="1800" dirty="0">
                <a:effectLst/>
                <a:latin typeface="Montserrat" panose="00000500000000000000" pitchFamily="2" charset="0"/>
                <a:ea typeface="Helvetica Neue Light"/>
              </a:rPr>
              <a:t>ooling</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U</a:t>
            </a:r>
            <a:r>
              <a:rPr lang="en-US" sz="1800" dirty="0">
                <a:effectLst/>
                <a:latin typeface="Montserrat" panose="00000500000000000000" pitchFamily="2" charset="0"/>
                <a:ea typeface="Helvetica Neue Light"/>
              </a:rPr>
              <a:t>sing ice</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H</a:t>
            </a:r>
            <a:r>
              <a:rPr lang="en-US" sz="1800" dirty="0">
                <a:effectLst/>
                <a:latin typeface="Montserrat" panose="00000500000000000000" pitchFamily="2" charset="0"/>
                <a:ea typeface="Helvetica Neue Light"/>
              </a:rPr>
              <a:t>ot holding</a:t>
            </a:r>
          </a:p>
          <a:p>
            <a:pPr marL="133350" marR="0" indent="0">
              <a:lnSpc>
                <a:spcPct val="115000"/>
              </a:lnSpc>
              <a:spcBef>
                <a:spcPts val="0"/>
              </a:spcBef>
              <a:spcAft>
                <a:spcPts val="0"/>
              </a:spcAft>
            </a:pPr>
            <a:endParaRPr lang="en-US" sz="1800" dirty="0">
              <a:effectLst/>
              <a:latin typeface="Montserrat" panose="00000500000000000000" pitchFamily="2" charset="0"/>
              <a:ea typeface="Helvetica Neue Light"/>
            </a:endParaRPr>
          </a:p>
          <a:p>
            <a:pPr marL="514350" marR="0">
              <a:lnSpc>
                <a:spcPct val="115000"/>
              </a:lnSpc>
              <a:spcBef>
                <a:spcPts val="0"/>
              </a:spcBef>
              <a:spcAft>
                <a:spcPts val="0"/>
              </a:spcAft>
              <a:buFont typeface="Arial" panose="020B0604020202020204" pitchFamily="34" charset="0"/>
              <a:buChar char="•"/>
            </a:pPr>
            <a:r>
              <a:rPr lang="en-US" sz="1800" dirty="0">
                <a:latin typeface="Montserrat" panose="00000500000000000000" pitchFamily="2" charset="0"/>
                <a:ea typeface="Helvetica Neue Light"/>
              </a:rPr>
              <a:t>R</a:t>
            </a:r>
            <a:r>
              <a:rPr lang="en-US" sz="1800" dirty="0">
                <a:effectLst/>
                <a:latin typeface="Montserrat" panose="00000500000000000000" pitchFamily="2" charset="0"/>
                <a:ea typeface="Helvetica Neue Light"/>
              </a:rPr>
              <a:t>eheating</a:t>
            </a:r>
            <a:endParaRPr lang="en-US" sz="1800" dirty="0">
              <a:effectLst/>
              <a:latin typeface="Montserrat" panose="00000500000000000000" pitchFamily="2" charset="0"/>
              <a:ea typeface="Arial" panose="020B0604020202020204" pitchFamily="34" charset="0"/>
            </a:endParaRPr>
          </a:p>
          <a:p>
            <a:pPr marL="0" lvl="0" indent="0" algn="l" rtl="0">
              <a:spcBef>
                <a:spcPts val="0"/>
              </a:spcBef>
              <a:spcAft>
                <a:spcPts val="600"/>
              </a:spcAft>
              <a:buNone/>
            </a:pPr>
            <a:endParaRPr lang="en" sz="2800" dirty="0">
              <a:latin typeface="Montserrat" panose="00000500000000000000" pitchFamily="2" charset="0"/>
            </a:endParaRPr>
          </a:p>
        </p:txBody>
      </p:sp>
    </p:spTree>
    <p:extLst>
      <p:ext uri="{BB962C8B-B14F-4D97-AF65-F5344CB8AC3E}">
        <p14:creationId xmlns:p14="http://schemas.microsoft.com/office/powerpoint/2010/main" val="1120319937"/>
      </p:ext>
    </p:extLst>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710</TotalTime>
  <Words>1571</Words>
  <Application>Microsoft Office PowerPoint</Application>
  <PresentationFormat>On-screen Show (16:9)</PresentationFormat>
  <Paragraphs>148</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IBM Plex Sans</vt:lpstr>
      <vt:lpstr>IBM Plex Serif</vt:lpstr>
      <vt:lpstr>Montserrat</vt:lpstr>
      <vt:lpstr>Wingdings</vt:lpstr>
      <vt:lpstr>Exeter template</vt:lpstr>
      <vt:lpstr>Food Safety at Temporary Events in Milwaukee, Wisconsin   By Sadie Schuldt</vt:lpstr>
      <vt:lpstr>PowerPoint Presentation</vt:lpstr>
      <vt:lpstr>Capstone Overview</vt:lpstr>
      <vt:lpstr>Licensing </vt:lpstr>
      <vt:lpstr>Temporary Event Booth Construction </vt:lpstr>
      <vt:lpstr>Hand Hygiene</vt:lpstr>
      <vt:lpstr>Employee Health &amp; Hygiene</vt:lpstr>
      <vt:lpstr>Cleaning &amp; Sanitation</vt:lpstr>
      <vt:lpstr>Food Safety</vt:lpstr>
      <vt:lpstr>Cook Temperatures</vt:lpstr>
      <vt:lpstr>Food Safety Data</vt:lpstr>
      <vt:lpstr>Capstone Process Overview</vt:lpstr>
      <vt:lpstr>Key Concepts Learned: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Safety at Temporary Events in Milwaukee, Wisconsin   By Sadie Schuldt</dc:title>
  <dc:creator>Sadie Schuldt</dc:creator>
  <cp:lastModifiedBy>Sadie Schuldt</cp:lastModifiedBy>
  <cp:revision>17</cp:revision>
  <dcterms:modified xsi:type="dcterms:W3CDTF">2022-04-16T19:03:33Z</dcterms:modified>
</cp:coreProperties>
</file>