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Lst>
  <p:notesMasterIdLst>
    <p:notesMasterId r:id="rId14"/>
  </p:notesMasterIdLst>
  <p:sldIdLst>
    <p:sldId id="295" r:id="rId2"/>
    <p:sldId id="283" r:id="rId3"/>
    <p:sldId id="296" r:id="rId4"/>
    <p:sldId id="256" r:id="rId5"/>
    <p:sldId id="297" r:id="rId6"/>
    <p:sldId id="298" r:id="rId7"/>
    <p:sldId id="299" r:id="rId8"/>
    <p:sldId id="263" r:id="rId9"/>
    <p:sldId id="300" r:id="rId10"/>
    <p:sldId id="262" r:id="rId11"/>
    <p:sldId id="265" r:id="rId12"/>
    <p:sldId id="275" r:id="rId1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604C789-ED6B-45A1-A7F2-F07F8EDDDC04}">
  <a:tblStyle styleId="{D604C789-ED6B-45A1-A7F2-F07F8EDDDC04}"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93C2F8-9693-4229-8D5A-0EC416FF441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93" autoAdjust="0"/>
    <p:restoredTop sz="68893" autoAdjust="0"/>
  </p:normalViewPr>
  <p:slideViewPr>
    <p:cSldViewPr snapToGrid="0">
      <p:cViewPr varScale="1">
        <p:scale>
          <a:sx n="55" d="100"/>
          <a:sy n="55" d="100"/>
        </p:scale>
        <p:origin x="936" y="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die Schuldt" userId="de99ec1655bc62ec" providerId="LiveId" clId="{5C7903D7-D26E-4933-A38E-725AD8ED5D73}"/>
    <pc:docChg chg="custSel addSld delSld modSld sldOrd">
      <pc:chgData name="Sadie Schuldt" userId="de99ec1655bc62ec" providerId="LiveId" clId="{5C7903D7-D26E-4933-A38E-725AD8ED5D73}" dt="2022-04-03T00:04:06.693" v="317" actId="20577"/>
      <pc:docMkLst>
        <pc:docMk/>
      </pc:docMkLst>
      <pc:sldChg chg="ord">
        <pc:chgData name="Sadie Schuldt" userId="de99ec1655bc62ec" providerId="LiveId" clId="{5C7903D7-D26E-4933-A38E-725AD8ED5D73}" dt="2022-03-29T03:48:03.748" v="4"/>
        <pc:sldMkLst>
          <pc:docMk/>
          <pc:sldMk cId="0" sldId="256"/>
        </pc:sldMkLst>
      </pc:sldChg>
      <pc:sldChg chg="del">
        <pc:chgData name="Sadie Schuldt" userId="de99ec1655bc62ec" providerId="LiveId" clId="{5C7903D7-D26E-4933-A38E-725AD8ED5D73}" dt="2022-03-29T03:48:00.570" v="2" actId="47"/>
        <pc:sldMkLst>
          <pc:docMk/>
          <pc:sldMk cId="0" sldId="259"/>
        </pc:sldMkLst>
      </pc:sldChg>
      <pc:sldChg chg="modNotesTx">
        <pc:chgData name="Sadie Schuldt" userId="de99ec1655bc62ec" providerId="LiveId" clId="{5C7903D7-D26E-4933-A38E-725AD8ED5D73}" dt="2022-04-03T00:04:06.693" v="317" actId="20577"/>
        <pc:sldMkLst>
          <pc:docMk/>
          <pc:sldMk cId="2952726006" sldId="295"/>
        </pc:sldMkLst>
      </pc:sldChg>
      <pc:sldChg chg="add del">
        <pc:chgData name="Sadie Schuldt" userId="de99ec1655bc62ec" providerId="LiveId" clId="{5C7903D7-D26E-4933-A38E-725AD8ED5D73}" dt="2022-03-29T03:40:46.744" v="1" actId="47"/>
        <pc:sldMkLst>
          <pc:docMk/>
          <pc:sldMk cId="2738840945" sldId="301"/>
        </pc:sldMkLst>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3-17T22:17:51.639"/>
    </inkml:context>
    <inkml:brush xml:id="br0">
      <inkml:brushProperty name="width" value="0.05" units="cm"/>
      <inkml:brushProperty name="height" value="0.05" units="cm"/>
    </inkml:brush>
  </inkml:definitions>
  <inkml:trace contextRef="#ctx0" brushRef="#br0">0 0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sz="1100" dirty="0"/>
              <a:t>Hello, I am Sadie Schuldt, Consumer environmental health coordinator for the City of Milwaukee health Department. I oversee the temporary food inspections within the City. This is part 1 of an  7 part mini series where I will explain to you how to properly set-up your temporary event booth. If at anytime you need to pause the videos, or rewatch portions, please do so! </a:t>
            </a:r>
            <a:endParaRPr lang="en-US" dirty="0"/>
          </a:p>
        </p:txBody>
      </p:sp>
    </p:spTree>
    <p:extLst>
      <p:ext uri="{BB962C8B-B14F-4D97-AF65-F5344CB8AC3E}">
        <p14:creationId xmlns:p14="http://schemas.microsoft.com/office/powerpoint/2010/main" val="28904555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Controlling Vermin: Only use pesticides that are approved for use in food establishments. Use according to the manufacturer’s label and store away from equipment, utensils and food to prevent contamination. Sticky fly paper is allowed, but do not locate over food preparation and serving areas, over displayed food, or over utensil washing sinks. The use of fans in food stands can discourage flies from congregating.</a:t>
            </a:r>
          </a:p>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Petting Zoos: If there is a petting zoo at your event, please remember, any food stands must be located at least 100 feet away from the animal display. Handwash facilities must be located next to petting zoos</a:t>
            </a:r>
          </a:p>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35ed75ccf_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35ed75ccf_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Additional information, including printable guidance documents in English and Spanish can be found on the City of Milwaukee Health Department website, or by scanning the QR code located on the screen. </a:t>
            </a:r>
          </a:p>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gb319cc4e8b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2" name="Google Shape;532;gb319cc4e8b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The roadmap of your event includes applying and obtaining your temporary event license. Determining what events you will participate in and notifying the health department. At your event, you will properly setup your booth and finally, a health department inspection will be conducted.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A successful event requires cooperation from all parties involved. This includes the person who organizes the event or festival, you the operator, and regulatory inspectors. Remember, we all want a safe and successful event. </a:t>
            </a:r>
          </a:p>
        </p:txBody>
      </p:sp>
    </p:spTree>
    <p:extLst>
      <p:ext uri="{BB962C8B-B14F-4D97-AF65-F5344CB8AC3E}">
        <p14:creationId xmlns:p14="http://schemas.microsoft.com/office/powerpoint/2010/main" val="3667460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How to setup a temporary booth, Part 1: construction and employee hygiene </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Construction basics. Your stand must have a roof and sidewalls to product from rain, wind, and dust. The sidewalls can be built of wood, canvas, nylon, or plastic. </a:t>
            </a:r>
          </a:p>
          <a:p>
            <a:pPr marL="0" lvl="0" indent="0" algn="l" rtl="0">
              <a:spcBef>
                <a:spcPts val="0"/>
              </a:spcBef>
              <a:spcAft>
                <a:spcPts val="0"/>
              </a:spcAft>
              <a:buNone/>
            </a:pPr>
            <a:r>
              <a:rPr lang="en-US" dirty="0"/>
              <a:t>Adequate lighting by natural or artificial means must be provided. Light bulbs shall be shielded, coated, or otherwise shatter-resistant . LED bulbs are a smart choice! For booths set up on grass or other non-hard surfaces, sealed wood racks, plywood or shredded bark should be used to control mud, dust, and water. </a:t>
            </a:r>
          </a:p>
          <a:p>
            <a:pPr marL="0" lvl="0" indent="0" algn="l" rtl="0">
              <a:spcBef>
                <a:spcPts val="0"/>
              </a:spcBef>
              <a:spcAft>
                <a:spcPts val="0"/>
              </a:spcAft>
              <a:buNone/>
            </a:pPr>
            <a:r>
              <a:rPr lang="en-US" dirty="0"/>
              <a:t>Extensive food preparation should occur in an screened in area.  </a:t>
            </a:r>
          </a:p>
          <a:p>
            <a:endParaRPr lang="en-US" dirty="0"/>
          </a:p>
        </p:txBody>
      </p:sp>
    </p:spTree>
    <p:extLst>
      <p:ext uri="{BB962C8B-B14F-4D97-AF65-F5344CB8AC3E}">
        <p14:creationId xmlns:p14="http://schemas.microsoft.com/office/powerpoint/2010/main" val="3396893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The requirements for dry storage is that all items must be at least 6 inches off of the ground. This can be achieved by using pallets, crates, racks, or tables, to keep all food and single-service items at least 6 inches off the ground. </a:t>
            </a:r>
          </a:p>
        </p:txBody>
      </p:sp>
    </p:spTree>
    <p:extLst>
      <p:ext uri="{BB962C8B-B14F-4D97-AF65-F5344CB8AC3E}">
        <p14:creationId xmlns:p14="http://schemas.microsoft.com/office/powerpoint/2010/main" val="757714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Grills need to be outside of the food tent area. Grills must also be separated by at least 4 feet from the public by using fences, ropes, or other effective means. Remember, always provide a secure and level area for all propane tanks and dispose of hot coals in the hot coal station. </a:t>
            </a:r>
          </a:p>
          <a:p>
            <a:pPr marL="139700" indent="0">
              <a:buNone/>
            </a:pPr>
            <a:endParaRPr lang="en-US" dirty="0"/>
          </a:p>
        </p:txBody>
      </p:sp>
    </p:spTree>
    <p:extLst>
      <p:ext uri="{BB962C8B-B14F-4D97-AF65-F5344CB8AC3E}">
        <p14:creationId xmlns:p14="http://schemas.microsoft.com/office/powerpoint/2010/main" val="1804569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Water and wastewater: You must always have a sufficient supply of approved drinking water, also called potable water. Any connections to city water must be made using approved backflow prevention device, as seen in the center photo. Any hoses used for food preparation, handwashing or utensil washing must be food grade ANSI/NSF certified. If city water is not available, potable water may be brought to the site using food grade water containers. . Do not empty grease and liquid wastes on the ground or street. Never dump into the storm sewers. </a:t>
            </a: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dirty="0"/>
              <a:t>For larger events, the event organizer may supply some or all of the garbage and utilities. Sufficient power must be available for all electrical equipment. If there is not a source of electricity nearby, generators may be needed. It is require to have sanitary services for adequate trash, grease and wastewater in and around the food stand. Containers must be kept covered and emptied often to prevent flies, odors and other nuisances. Many companies that offer portable toilet facilities often offer a waste water or grease containment holder. </a:t>
            </a:r>
          </a:p>
          <a:p>
            <a:pPr marL="139700" indent="0">
              <a:buNone/>
            </a:pPr>
            <a:endParaRPr lang="en-US" dirty="0"/>
          </a:p>
        </p:txBody>
      </p:sp>
    </p:spTree>
    <p:extLst>
      <p:ext uri="{BB962C8B-B14F-4D97-AF65-F5344CB8AC3E}">
        <p14:creationId xmlns:p14="http://schemas.microsoft.com/office/powerpoint/2010/main" val="740384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gradFill>
          <a:gsLst>
            <a:gs pos="0">
              <a:schemeClr val="lt1"/>
            </a:gs>
            <a:gs pos="19000">
              <a:schemeClr val="lt2"/>
            </a:gs>
            <a:gs pos="100000">
              <a:schemeClr val="lt2"/>
            </a:gs>
          </a:gsLst>
          <a:lin ang="10800025" scaled="0"/>
        </a:gra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5391536" y="0"/>
            <a:ext cx="2486310" cy="5143500"/>
            <a:chOff x="1511923" y="0"/>
            <a:chExt cx="2486310" cy="5143500"/>
          </a:xfrm>
        </p:grpSpPr>
        <p:sp>
          <p:nvSpPr>
            <p:cNvPr id="11" name="Google Shape;11;p2"/>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3" name="Google Shape;13;p2"/>
          <p:cNvGrpSpPr/>
          <p:nvPr/>
        </p:nvGrpSpPr>
        <p:grpSpPr>
          <a:xfrm>
            <a:off x="4940486" y="0"/>
            <a:ext cx="2326044" cy="5143500"/>
            <a:chOff x="1060873" y="0"/>
            <a:chExt cx="2326044" cy="5143500"/>
          </a:xfrm>
        </p:grpSpPr>
        <p:sp>
          <p:nvSpPr>
            <p:cNvPr id="14" name="Google Shape;14;p2"/>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700"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6" name="Google Shape;16;p2"/>
          <p:cNvGrpSpPr/>
          <p:nvPr/>
        </p:nvGrpSpPr>
        <p:grpSpPr>
          <a:xfrm>
            <a:off x="3878963" y="-650"/>
            <a:ext cx="2838667" cy="5145500"/>
            <a:chOff x="-650" y="-650"/>
            <a:chExt cx="2838667" cy="5145500"/>
          </a:xfrm>
        </p:grpSpPr>
        <p:sp>
          <p:nvSpPr>
            <p:cNvPr id="17" name="Google Shape;17;p2"/>
            <p:cNvSpPr/>
            <p:nvPr/>
          </p:nvSpPr>
          <p:spPr>
            <a:xfrm flipH="1">
              <a:off x="7344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9" name="Google Shape;19;p2"/>
          <p:cNvGrpSpPr/>
          <p:nvPr/>
        </p:nvGrpSpPr>
        <p:grpSpPr>
          <a:xfrm>
            <a:off x="-6575" y="-6575"/>
            <a:ext cx="6246130" cy="5153775"/>
            <a:chOff x="-3886187" y="-6575"/>
            <a:chExt cx="6246130" cy="5153775"/>
          </a:xfrm>
        </p:grpSpPr>
        <p:sp>
          <p:nvSpPr>
            <p:cNvPr id="20" name="Google Shape;20;p2"/>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2"/>
            <p:cNvSpPr/>
            <p:nvPr/>
          </p:nvSpPr>
          <p:spPr>
            <a:xfrm>
              <a:off x="-3886187" y="-6575"/>
              <a:ext cx="5936050" cy="5153775"/>
            </a:xfrm>
            <a:custGeom>
              <a:avLst/>
              <a:gdLst/>
              <a:ahLst/>
              <a:cxnLst/>
              <a:rect l="l" t="t" r="r" b="b"/>
              <a:pathLst>
                <a:path w="237442" h="206151" extrusionOk="0">
                  <a:moveTo>
                    <a:pt x="0" y="206151"/>
                  </a:moveTo>
                  <a:lnTo>
                    <a:pt x="0" y="0"/>
                  </a:lnTo>
                  <a:lnTo>
                    <a:pt x="237442" y="0"/>
                  </a:lnTo>
                  <a:lnTo>
                    <a:pt x="198081" y="206089"/>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22" name="Google Shape;22;p2"/>
          <p:cNvSpPr txBox="1">
            <a:spLocks noGrp="1"/>
          </p:cNvSpPr>
          <p:nvPr>
            <p:ph type="ctrTitle"/>
          </p:nvPr>
        </p:nvSpPr>
        <p:spPr>
          <a:xfrm>
            <a:off x="685800" y="660050"/>
            <a:ext cx="4494300" cy="2265300"/>
          </a:xfrm>
          <a:prstGeom prst="rect">
            <a:avLst/>
          </a:prstGeom>
          <a:effectLst>
            <a:outerShdw blurRad="85725" dist="28575" dir="5400000" algn="bl" rotWithShape="0">
              <a:schemeClr val="accent6">
                <a:alpha val="25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Clr>
                <a:schemeClr val="lt1"/>
              </a:buClr>
              <a:buSzPts val="5400"/>
              <a:buNone/>
              <a:defRPr sz="5400">
                <a:solidFill>
                  <a:schemeClr val="lt1"/>
                </a:solidFill>
              </a:defRPr>
            </a:lvl2pPr>
            <a:lvl3pPr lvl="2" rtl="0">
              <a:spcBef>
                <a:spcPts val="0"/>
              </a:spcBef>
              <a:spcAft>
                <a:spcPts val="0"/>
              </a:spcAft>
              <a:buClr>
                <a:schemeClr val="lt1"/>
              </a:buClr>
              <a:buSzPts val="5400"/>
              <a:buNone/>
              <a:defRPr sz="5400">
                <a:solidFill>
                  <a:schemeClr val="lt1"/>
                </a:solidFill>
              </a:defRPr>
            </a:lvl3pPr>
            <a:lvl4pPr lvl="3" rtl="0">
              <a:spcBef>
                <a:spcPts val="0"/>
              </a:spcBef>
              <a:spcAft>
                <a:spcPts val="0"/>
              </a:spcAft>
              <a:buClr>
                <a:schemeClr val="lt1"/>
              </a:buClr>
              <a:buSzPts val="5400"/>
              <a:buNone/>
              <a:defRPr sz="5400">
                <a:solidFill>
                  <a:schemeClr val="lt1"/>
                </a:solidFill>
              </a:defRPr>
            </a:lvl4pPr>
            <a:lvl5pPr lvl="4" rtl="0">
              <a:spcBef>
                <a:spcPts val="0"/>
              </a:spcBef>
              <a:spcAft>
                <a:spcPts val="0"/>
              </a:spcAft>
              <a:buClr>
                <a:schemeClr val="lt1"/>
              </a:buClr>
              <a:buSzPts val="5400"/>
              <a:buNone/>
              <a:defRPr sz="5400">
                <a:solidFill>
                  <a:schemeClr val="lt1"/>
                </a:solidFill>
              </a:defRPr>
            </a:lvl5pPr>
            <a:lvl6pPr lvl="5" rtl="0">
              <a:spcBef>
                <a:spcPts val="0"/>
              </a:spcBef>
              <a:spcAft>
                <a:spcPts val="0"/>
              </a:spcAft>
              <a:buClr>
                <a:schemeClr val="lt1"/>
              </a:buClr>
              <a:buSzPts val="5400"/>
              <a:buNone/>
              <a:defRPr sz="5400">
                <a:solidFill>
                  <a:schemeClr val="lt1"/>
                </a:solidFill>
              </a:defRPr>
            </a:lvl6pPr>
            <a:lvl7pPr lvl="6" rtl="0">
              <a:spcBef>
                <a:spcPts val="0"/>
              </a:spcBef>
              <a:spcAft>
                <a:spcPts val="0"/>
              </a:spcAft>
              <a:buClr>
                <a:schemeClr val="lt1"/>
              </a:buClr>
              <a:buSzPts val="5400"/>
              <a:buNone/>
              <a:defRPr sz="5400">
                <a:solidFill>
                  <a:schemeClr val="lt1"/>
                </a:solidFill>
              </a:defRPr>
            </a:lvl7pPr>
            <a:lvl8pPr lvl="7" rtl="0">
              <a:spcBef>
                <a:spcPts val="0"/>
              </a:spcBef>
              <a:spcAft>
                <a:spcPts val="0"/>
              </a:spcAft>
              <a:buClr>
                <a:schemeClr val="lt1"/>
              </a:buClr>
              <a:buSzPts val="5400"/>
              <a:buNone/>
              <a:defRPr sz="5400">
                <a:solidFill>
                  <a:schemeClr val="lt1"/>
                </a:solidFill>
              </a:defRPr>
            </a:lvl8pPr>
            <a:lvl9pPr lvl="8" rtl="0">
              <a:spcBef>
                <a:spcPts val="0"/>
              </a:spcBef>
              <a:spcAft>
                <a:spcPts val="0"/>
              </a:spcAft>
              <a:buClr>
                <a:schemeClr val="lt1"/>
              </a:buClr>
              <a:buSzPts val="5400"/>
              <a:buNone/>
              <a:defRPr sz="54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rgbClr val="5A667B"/>
            </a:gs>
            <a:gs pos="100000">
              <a:srgbClr val="26282D"/>
            </a:gs>
          </a:gsLst>
          <a:lin ang="10800025" scaled="0"/>
        </a:gradFill>
        <a:effectLst/>
      </p:bgPr>
    </p:bg>
    <p:spTree>
      <p:nvGrpSpPr>
        <p:cNvPr id="1" name="Shape 23"/>
        <p:cNvGrpSpPr/>
        <p:nvPr/>
      </p:nvGrpSpPr>
      <p:grpSpPr>
        <a:xfrm>
          <a:off x="0" y="0"/>
          <a:ext cx="0" cy="0"/>
          <a:chOff x="0" y="0"/>
          <a:chExt cx="0" cy="0"/>
        </a:xfrm>
      </p:grpSpPr>
      <p:grpSp>
        <p:nvGrpSpPr>
          <p:cNvPr id="24" name="Google Shape;24;p3"/>
          <p:cNvGrpSpPr/>
          <p:nvPr/>
        </p:nvGrpSpPr>
        <p:grpSpPr>
          <a:xfrm>
            <a:off x="1512573" y="0"/>
            <a:ext cx="2410110" cy="5143500"/>
            <a:chOff x="1511923" y="0"/>
            <a:chExt cx="2410110" cy="5143500"/>
          </a:xfrm>
        </p:grpSpPr>
        <p:sp>
          <p:nvSpPr>
            <p:cNvPr id="25" name="Google Shape;25;p3"/>
            <p:cNvSpPr/>
            <p:nvPr/>
          </p:nvSpPr>
          <p:spPr>
            <a:xfrm flipH="1">
              <a:off x="1818434"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26;p3"/>
            <p:cNvSpPr/>
            <p:nvPr/>
          </p:nvSpPr>
          <p:spPr>
            <a:xfrm flipH="1">
              <a:off x="1511923" y="0"/>
              <a:ext cx="2103600" cy="5143500"/>
            </a:xfrm>
            <a:prstGeom prst="parallelogram">
              <a:avLst>
                <a:gd name="adj" fmla="val 46349"/>
              </a:avLst>
            </a:prstGeom>
            <a:gradFill>
              <a:gsLst>
                <a:gs pos="0">
                  <a:srgbClr val="5A667B"/>
                </a:gs>
                <a:gs pos="100000">
                  <a:srgbClr val="26282D"/>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27" name="Google Shape;27;p3"/>
          <p:cNvGrpSpPr/>
          <p:nvPr/>
        </p:nvGrpSpPr>
        <p:grpSpPr>
          <a:xfrm>
            <a:off x="1061523" y="0"/>
            <a:ext cx="2326044" cy="5143500"/>
            <a:chOff x="1060873" y="0"/>
            <a:chExt cx="2326044" cy="5143500"/>
          </a:xfrm>
        </p:grpSpPr>
        <p:sp>
          <p:nvSpPr>
            <p:cNvPr id="28" name="Google Shape;28;p3"/>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29;p3"/>
            <p:cNvSpPr/>
            <p:nvPr/>
          </p:nvSpPr>
          <p:spPr>
            <a:xfrm>
              <a:off x="1060873" y="0"/>
              <a:ext cx="2103600" cy="5143500"/>
            </a:xfrm>
            <a:prstGeom prst="parallelogram">
              <a:avLst>
                <a:gd name="adj" fmla="val 46349"/>
              </a:avLst>
            </a:prstGeom>
            <a:gradFill>
              <a:gsLst>
                <a:gs pos="0">
                  <a:srgbClr val="5A667B"/>
                </a:gs>
                <a:gs pos="100000">
                  <a:srgbClr val="26282D"/>
                </a:gs>
              </a:gsLst>
              <a:lin ang="5400012" scaled="0"/>
            </a:gradFill>
            <a:ln>
              <a:noFill/>
            </a:ln>
            <a:effectLst>
              <a:outerShdw blurRad="214313" algn="bl" rotWithShape="0">
                <a:srgbClr val="000000">
                  <a:alpha val="7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30" name="Google Shape;30;p3"/>
          <p:cNvGrpSpPr/>
          <p:nvPr/>
        </p:nvGrpSpPr>
        <p:grpSpPr>
          <a:xfrm>
            <a:off x="0" y="-650"/>
            <a:ext cx="2914867" cy="5145500"/>
            <a:chOff x="-650" y="-650"/>
            <a:chExt cx="2914867" cy="5145500"/>
          </a:xfrm>
        </p:grpSpPr>
        <p:sp>
          <p:nvSpPr>
            <p:cNvPr id="31" name="Google Shape;31;p3"/>
            <p:cNvSpPr/>
            <p:nvPr/>
          </p:nvSpPr>
          <p:spPr>
            <a:xfrm flipH="1">
              <a:off x="810617"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32;p3"/>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74000"/>
                </a:schemeClr>
              </a:outerShdw>
            </a:effectLst>
          </p:spPr>
        </p:sp>
      </p:grpSp>
      <p:grpSp>
        <p:nvGrpSpPr>
          <p:cNvPr id="33" name="Google Shape;33;p3"/>
          <p:cNvGrpSpPr/>
          <p:nvPr/>
        </p:nvGrpSpPr>
        <p:grpSpPr>
          <a:xfrm>
            <a:off x="0" y="0"/>
            <a:ext cx="2360592" cy="5145650"/>
            <a:chOff x="-650" y="0"/>
            <a:chExt cx="2360592" cy="5145650"/>
          </a:xfrm>
        </p:grpSpPr>
        <p:sp>
          <p:nvSpPr>
            <p:cNvPr id="34" name="Google Shape;34;p3"/>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35;p3"/>
            <p:cNvSpPr/>
            <p:nvPr/>
          </p:nvSpPr>
          <p:spPr>
            <a:xfrm>
              <a:off x="-650" y="0"/>
              <a:ext cx="2054075" cy="5145650"/>
            </a:xfrm>
            <a:custGeom>
              <a:avLst/>
              <a:gdLst/>
              <a:ahLst/>
              <a:cxnLst/>
              <a:rect l="l" t="t" r="r" b="b"/>
              <a:pathLst>
                <a:path w="82163" h="205826" extrusionOk="0">
                  <a:moveTo>
                    <a:pt x="0" y="205743"/>
                  </a:moveTo>
                  <a:lnTo>
                    <a:pt x="26" y="0"/>
                  </a:lnTo>
                  <a:lnTo>
                    <a:pt x="82163" y="0"/>
                  </a:lnTo>
                  <a:lnTo>
                    <a:pt x="42659" y="205826"/>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36" name="Google Shape;36;p3"/>
          <p:cNvSpPr txBox="1">
            <a:spLocks noGrp="1"/>
          </p:cNvSpPr>
          <p:nvPr>
            <p:ph type="ctrTitle"/>
          </p:nvPr>
        </p:nvSpPr>
        <p:spPr>
          <a:xfrm>
            <a:off x="2596600" y="2011738"/>
            <a:ext cx="5861700" cy="635700"/>
          </a:xfrm>
          <a:prstGeom prst="rect">
            <a:avLst/>
          </a:prstGeom>
        </p:spPr>
        <p:txBody>
          <a:bodyPr spcFirstLastPara="1" wrap="square" lIns="0" tIns="0" rIns="0" bIns="0" anchor="b" anchorCtr="0">
            <a:noAutofit/>
          </a:bodyPr>
          <a:lstStyle>
            <a:lvl1pPr lvl="0" rtl="0">
              <a:spcBef>
                <a:spcPts val="0"/>
              </a:spcBef>
              <a:spcAft>
                <a:spcPts val="0"/>
              </a:spcAft>
              <a:buClr>
                <a:schemeClr val="accent1"/>
              </a:buClr>
              <a:buSzPts val="4200"/>
              <a:buNone/>
              <a:defRPr sz="4200">
                <a:solidFill>
                  <a:schemeClr val="accent1"/>
                </a:solidFill>
              </a:defRPr>
            </a:lvl1pPr>
            <a:lvl2pPr lvl="1" rtl="0">
              <a:spcBef>
                <a:spcPts val="0"/>
              </a:spcBef>
              <a:spcAft>
                <a:spcPts val="0"/>
              </a:spcAft>
              <a:buClr>
                <a:schemeClr val="accent1"/>
              </a:buClr>
              <a:buSzPts val="4200"/>
              <a:buNone/>
              <a:defRPr sz="4200">
                <a:solidFill>
                  <a:schemeClr val="accent1"/>
                </a:solidFill>
              </a:defRPr>
            </a:lvl2pPr>
            <a:lvl3pPr lvl="2" rtl="0">
              <a:spcBef>
                <a:spcPts val="0"/>
              </a:spcBef>
              <a:spcAft>
                <a:spcPts val="0"/>
              </a:spcAft>
              <a:buClr>
                <a:schemeClr val="accent1"/>
              </a:buClr>
              <a:buSzPts val="4200"/>
              <a:buNone/>
              <a:defRPr sz="4200">
                <a:solidFill>
                  <a:schemeClr val="accent1"/>
                </a:solidFill>
              </a:defRPr>
            </a:lvl3pPr>
            <a:lvl4pPr lvl="3" rtl="0">
              <a:spcBef>
                <a:spcPts val="0"/>
              </a:spcBef>
              <a:spcAft>
                <a:spcPts val="0"/>
              </a:spcAft>
              <a:buClr>
                <a:schemeClr val="accent1"/>
              </a:buClr>
              <a:buSzPts val="4200"/>
              <a:buNone/>
              <a:defRPr sz="4200">
                <a:solidFill>
                  <a:schemeClr val="accent1"/>
                </a:solidFill>
              </a:defRPr>
            </a:lvl4pPr>
            <a:lvl5pPr lvl="4" rtl="0">
              <a:spcBef>
                <a:spcPts val="0"/>
              </a:spcBef>
              <a:spcAft>
                <a:spcPts val="0"/>
              </a:spcAft>
              <a:buClr>
                <a:schemeClr val="accent1"/>
              </a:buClr>
              <a:buSzPts val="4200"/>
              <a:buNone/>
              <a:defRPr sz="4200">
                <a:solidFill>
                  <a:schemeClr val="accent1"/>
                </a:solidFill>
              </a:defRPr>
            </a:lvl5pPr>
            <a:lvl6pPr lvl="5" rtl="0">
              <a:spcBef>
                <a:spcPts val="0"/>
              </a:spcBef>
              <a:spcAft>
                <a:spcPts val="0"/>
              </a:spcAft>
              <a:buClr>
                <a:schemeClr val="accent1"/>
              </a:buClr>
              <a:buSzPts val="4200"/>
              <a:buNone/>
              <a:defRPr sz="4200">
                <a:solidFill>
                  <a:schemeClr val="accent1"/>
                </a:solidFill>
              </a:defRPr>
            </a:lvl6pPr>
            <a:lvl7pPr lvl="6" rtl="0">
              <a:spcBef>
                <a:spcPts val="0"/>
              </a:spcBef>
              <a:spcAft>
                <a:spcPts val="0"/>
              </a:spcAft>
              <a:buClr>
                <a:schemeClr val="accent1"/>
              </a:buClr>
              <a:buSzPts val="4200"/>
              <a:buNone/>
              <a:defRPr sz="4200">
                <a:solidFill>
                  <a:schemeClr val="accent1"/>
                </a:solidFill>
              </a:defRPr>
            </a:lvl7pPr>
            <a:lvl8pPr lvl="7" rtl="0">
              <a:spcBef>
                <a:spcPts val="0"/>
              </a:spcBef>
              <a:spcAft>
                <a:spcPts val="0"/>
              </a:spcAft>
              <a:buClr>
                <a:schemeClr val="accent1"/>
              </a:buClr>
              <a:buSzPts val="4200"/>
              <a:buNone/>
              <a:defRPr sz="4200">
                <a:solidFill>
                  <a:schemeClr val="accent1"/>
                </a:solidFill>
              </a:defRPr>
            </a:lvl8pPr>
            <a:lvl9pPr lvl="8" rtl="0">
              <a:spcBef>
                <a:spcPts val="0"/>
              </a:spcBef>
              <a:spcAft>
                <a:spcPts val="0"/>
              </a:spcAft>
              <a:buClr>
                <a:schemeClr val="accent1"/>
              </a:buClr>
              <a:buSzPts val="4200"/>
              <a:buNone/>
              <a:defRPr sz="4200">
                <a:solidFill>
                  <a:schemeClr val="accent1"/>
                </a:solidFill>
              </a:defRPr>
            </a:lvl9pPr>
          </a:lstStyle>
          <a:p>
            <a:endParaRPr/>
          </a:p>
        </p:txBody>
      </p:sp>
      <p:sp>
        <p:nvSpPr>
          <p:cNvPr id="37" name="Google Shape;37;p3"/>
          <p:cNvSpPr txBox="1">
            <a:spLocks noGrp="1"/>
          </p:cNvSpPr>
          <p:nvPr>
            <p:ph type="subTitle" idx="1"/>
          </p:nvPr>
        </p:nvSpPr>
        <p:spPr>
          <a:xfrm>
            <a:off x="2596600" y="2744165"/>
            <a:ext cx="5861700" cy="387600"/>
          </a:xfrm>
          <a:prstGeom prst="rect">
            <a:avLst/>
          </a:prstGeom>
        </p:spPr>
        <p:txBody>
          <a:bodyPr spcFirstLastPara="1" wrap="square" lIns="0" tIns="0" rIns="0" bIns="0" anchor="t" anchorCtr="0">
            <a:noAutofit/>
          </a:bodyPr>
          <a:lstStyle>
            <a:lvl1pPr lvl="0" rtl="0">
              <a:spcBef>
                <a:spcPts val="0"/>
              </a:spcBef>
              <a:spcAft>
                <a:spcPts val="0"/>
              </a:spcAft>
              <a:buClr>
                <a:schemeClr val="lt2"/>
              </a:buClr>
              <a:buSzPts val="2400"/>
              <a:buNone/>
              <a:defRPr>
                <a:solidFill>
                  <a:schemeClr val="lt2"/>
                </a:solidFill>
              </a:defRPr>
            </a:lvl1pPr>
            <a:lvl2pPr lvl="1" rtl="0">
              <a:spcBef>
                <a:spcPts val="600"/>
              </a:spcBef>
              <a:spcAft>
                <a:spcPts val="0"/>
              </a:spcAft>
              <a:buClr>
                <a:schemeClr val="lt2"/>
              </a:buClr>
              <a:buSzPts val="3000"/>
              <a:buNone/>
              <a:defRPr sz="3000">
                <a:solidFill>
                  <a:schemeClr val="lt2"/>
                </a:solidFill>
              </a:defRPr>
            </a:lvl2pPr>
            <a:lvl3pPr lvl="2" rtl="0">
              <a:spcBef>
                <a:spcPts val="600"/>
              </a:spcBef>
              <a:spcAft>
                <a:spcPts val="0"/>
              </a:spcAft>
              <a:buSzPts val="3000"/>
              <a:buNone/>
              <a:defRPr sz="3000">
                <a:solidFill>
                  <a:schemeClr val="lt2"/>
                </a:solidFill>
              </a:defRPr>
            </a:lvl3pPr>
            <a:lvl4pPr lvl="3" rtl="0">
              <a:spcBef>
                <a:spcPts val="600"/>
              </a:spcBef>
              <a:spcAft>
                <a:spcPts val="0"/>
              </a:spcAft>
              <a:buSzPts val="3000"/>
              <a:buNone/>
              <a:defRPr sz="3000">
                <a:solidFill>
                  <a:schemeClr val="lt2"/>
                </a:solidFill>
              </a:defRPr>
            </a:lvl4pPr>
            <a:lvl5pPr lvl="4" rtl="0">
              <a:spcBef>
                <a:spcPts val="600"/>
              </a:spcBef>
              <a:spcAft>
                <a:spcPts val="0"/>
              </a:spcAft>
              <a:buSzPts val="3000"/>
              <a:buNone/>
              <a:defRPr sz="3000">
                <a:solidFill>
                  <a:schemeClr val="lt2"/>
                </a:solidFill>
              </a:defRPr>
            </a:lvl5pPr>
            <a:lvl6pPr lvl="5" rtl="0">
              <a:spcBef>
                <a:spcPts val="600"/>
              </a:spcBef>
              <a:spcAft>
                <a:spcPts val="0"/>
              </a:spcAft>
              <a:buSzPts val="3000"/>
              <a:buNone/>
              <a:defRPr sz="3000">
                <a:solidFill>
                  <a:schemeClr val="lt2"/>
                </a:solidFill>
              </a:defRPr>
            </a:lvl6pPr>
            <a:lvl7pPr lvl="6" rtl="0">
              <a:spcBef>
                <a:spcPts val="600"/>
              </a:spcBef>
              <a:spcAft>
                <a:spcPts val="0"/>
              </a:spcAft>
              <a:buSzPts val="3000"/>
              <a:buNone/>
              <a:defRPr sz="3000">
                <a:solidFill>
                  <a:schemeClr val="lt2"/>
                </a:solidFill>
              </a:defRPr>
            </a:lvl7pPr>
            <a:lvl8pPr lvl="7" rtl="0">
              <a:spcBef>
                <a:spcPts val="600"/>
              </a:spcBef>
              <a:spcAft>
                <a:spcPts val="0"/>
              </a:spcAft>
              <a:buSzPts val="3000"/>
              <a:buNone/>
              <a:defRPr sz="3000">
                <a:solidFill>
                  <a:schemeClr val="lt2"/>
                </a:solidFill>
              </a:defRPr>
            </a:lvl8pPr>
            <a:lvl9pPr lvl="8" rtl="0">
              <a:spcBef>
                <a:spcPts val="600"/>
              </a:spcBef>
              <a:spcAft>
                <a:spcPts val="600"/>
              </a:spcAft>
              <a:buSzPts val="3000"/>
              <a:buNone/>
              <a:defRPr sz="3000">
                <a:solidFill>
                  <a:schemeClr val="lt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54"/>
        <p:cNvGrpSpPr/>
        <p:nvPr/>
      </p:nvGrpSpPr>
      <p:grpSpPr>
        <a:xfrm>
          <a:off x="0" y="0"/>
          <a:ext cx="0" cy="0"/>
          <a:chOff x="0" y="0"/>
          <a:chExt cx="0" cy="0"/>
        </a:xfrm>
      </p:grpSpPr>
      <p:grpSp>
        <p:nvGrpSpPr>
          <p:cNvPr id="55" name="Google Shape;55;p5"/>
          <p:cNvGrpSpPr/>
          <p:nvPr/>
        </p:nvGrpSpPr>
        <p:grpSpPr>
          <a:xfrm>
            <a:off x="598623" y="0"/>
            <a:ext cx="2486310" cy="5143500"/>
            <a:chOff x="1511923" y="0"/>
            <a:chExt cx="2486310" cy="5143500"/>
          </a:xfrm>
        </p:grpSpPr>
        <p:sp>
          <p:nvSpPr>
            <p:cNvPr id="56" name="Google Shape;56;p5"/>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57;p5"/>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8" name="Google Shape;58;p5"/>
          <p:cNvGrpSpPr/>
          <p:nvPr/>
        </p:nvGrpSpPr>
        <p:grpSpPr>
          <a:xfrm>
            <a:off x="376173" y="0"/>
            <a:ext cx="2326044" cy="5143500"/>
            <a:chOff x="1060873" y="0"/>
            <a:chExt cx="2326044" cy="5143500"/>
          </a:xfrm>
        </p:grpSpPr>
        <p:sp>
          <p:nvSpPr>
            <p:cNvPr id="59" name="Google Shape;59;p5"/>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0" name="Google Shape;60;p5"/>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61" name="Google Shape;61;p5"/>
          <p:cNvGrpSpPr/>
          <p:nvPr/>
        </p:nvGrpSpPr>
        <p:grpSpPr>
          <a:xfrm>
            <a:off x="0" y="0"/>
            <a:ext cx="2305717" cy="5144925"/>
            <a:chOff x="456100" y="0"/>
            <a:chExt cx="2305717" cy="5144925"/>
          </a:xfrm>
        </p:grpSpPr>
        <p:sp>
          <p:nvSpPr>
            <p:cNvPr id="62" name="Google Shape;62;p5"/>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3" name="Google Shape;63;p5"/>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64" name="Google Shape;64;p5"/>
          <p:cNvGrpSpPr/>
          <p:nvPr/>
        </p:nvGrpSpPr>
        <p:grpSpPr>
          <a:xfrm>
            <a:off x="0" y="0"/>
            <a:ext cx="2132442" cy="5145275"/>
            <a:chOff x="227500" y="0"/>
            <a:chExt cx="2132442" cy="5145275"/>
          </a:xfrm>
        </p:grpSpPr>
        <p:sp>
          <p:nvSpPr>
            <p:cNvPr id="65" name="Google Shape;65;p5"/>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6" name="Google Shape;66;p5"/>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67" name="Google Shape;67;p5"/>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8" name="Google Shape;68;p5"/>
          <p:cNvSpPr txBox="1">
            <a:spLocks noGrp="1"/>
          </p:cNvSpPr>
          <p:nvPr>
            <p:ph type="body" idx="1"/>
          </p:nvPr>
        </p:nvSpPr>
        <p:spPr>
          <a:xfrm>
            <a:off x="2976900" y="1506350"/>
            <a:ext cx="5464200" cy="28587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600"/>
              </a:spcBef>
              <a:spcAft>
                <a:spcPts val="0"/>
              </a:spcAft>
              <a:buSzPts val="2400"/>
              <a:buChar char="▹"/>
              <a:defRPr/>
            </a:lvl2pPr>
            <a:lvl3pPr marL="1371600" lvl="2" indent="-381000" rtl="0">
              <a:spcBef>
                <a:spcPts val="600"/>
              </a:spcBef>
              <a:spcAft>
                <a:spcPts val="0"/>
              </a:spcAft>
              <a:buSzPts val="2400"/>
              <a:buChar char="■"/>
              <a:defRPr/>
            </a:lvl3pPr>
            <a:lvl4pPr marL="1828800" lvl="3" indent="-381000" rtl="0">
              <a:spcBef>
                <a:spcPts val="600"/>
              </a:spcBef>
              <a:spcAft>
                <a:spcPts val="0"/>
              </a:spcAft>
              <a:buSzPts val="2400"/>
              <a:buChar char="●"/>
              <a:defRPr/>
            </a:lvl4pPr>
            <a:lvl5pPr marL="2286000" lvl="4" indent="-381000" rtl="0">
              <a:spcBef>
                <a:spcPts val="600"/>
              </a:spcBef>
              <a:spcAft>
                <a:spcPts val="0"/>
              </a:spcAft>
              <a:buSzPts val="2400"/>
              <a:buChar char="○"/>
              <a:defRPr/>
            </a:lvl5pPr>
            <a:lvl6pPr marL="2743200" lvl="5" indent="-381000" rtl="0">
              <a:spcBef>
                <a:spcPts val="600"/>
              </a:spcBef>
              <a:spcAft>
                <a:spcPts val="0"/>
              </a:spcAft>
              <a:buSzPts val="2400"/>
              <a:buChar char="■"/>
              <a:defRPr/>
            </a:lvl6pPr>
            <a:lvl7pPr marL="3200400" lvl="6" indent="-381000" rtl="0">
              <a:spcBef>
                <a:spcPts val="600"/>
              </a:spcBef>
              <a:spcAft>
                <a:spcPts val="0"/>
              </a:spcAft>
              <a:buSzPts val="2400"/>
              <a:buChar char="●"/>
              <a:defRPr/>
            </a:lvl7pPr>
            <a:lvl8pPr marL="3657600" lvl="7" indent="-381000" rtl="0">
              <a:spcBef>
                <a:spcPts val="600"/>
              </a:spcBef>
              <a:spcAft>
                <a:spcPts val="0"/>
              </a:spcAft>
              <a:buSzPts val="2400"/>
              <a:buChar char="○"/>
              <a:defRPr/>
            </a:lvl8pPr>
            <a:lvl9pPr marL="4114800" lvl="8" indent="-381000" rtl="0">
              <a:spcBef>
                <a:spcPts val="600"/>
              </a:spcBef>
              <a:spcAft>
                <a:spcPts val="600"/>
              </a:spcAft>
              <a:buSzPts val="2400"/>
              <a:buChar char="■"/>
              <a:defRPr/>
            </a:lvl9pPr>
          </a:lstStyle>
          <a:p>
            <a:endParaRPr/>
          </a:p>
        </p:txBody>
      </p:sp>
      <p:sp>
        <p:nvSpPr>
          <p:cNvPr id="69" name="Google Shape;69;p5"/>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over color">
  <p:cSld name="TITLE_AND_BODY_1">
    <p:bg>
      <p:bgPr>
        <a:gradFill>
          <a:gsLst>
            <a:gs pos="0">
              <a:schemeClr val="lt1"/>
            </a:gs>
            <a:gs pos="18000">
              <a:schemeClr val="lt1"/>
            </a:gs>
            <a:gs pos="39000">
              <a:schemeClr val="lt2"/>
            </a:gs>
            <a:gs pos="100000">
              <a:schemeClr val="lt2"/>
            </a:gs>
          </a:gsLst>
          <a:lin ang="10800025" scaled="0"/>
        </a:gradFill>
        <a:effectLst/>
      </p:bgPr>
    </p:bg>
    <p:spTree>
      <p:nvGrpSpPr>
        <p:cNvPr id="1" name="Shape 70"/>
        <p:cNvGrpSpPr/>
        <p:nvPr/>
      </p:nvGrpSpPr>
      <p:grpSpPr>
        <a:xfrm>
          <a:off x="0" y="0"/>
          <a:ext cx="0" cy="0"/>
          <a:chOff x="0" y="0"/>
          <a:chExt cx="0" cy="0"/>
        </a:xfrm>
      </p:grpSpPr>
      <p:sp>
        <p:nvSpPr>
          <p:cNvPr id="71" name="Google Shape;71;p6"/>
          <p:cNvSpPr/>
          <p:nvPr/>
        </p:nvSpPr>
        <p:spPr>
          <a:xfrm flipH="1">
            <a:off x="4098548" y="0"/>
            <a:ext cx="2103600" cy="5143500"/>
          </a:xfrm>
          <a:prstGeom prst="parallelogram">
            <a:avLst>
              <a:gd name="adj" fmla="val 46349"/>
            </a:avLst>
          </a:prstGeom>
          <a:gradFill>
            <a:gsLst>
              <a:gs pos="0">
                <a:schemeClr val="lt1"/>
              </a:gs>
              <a:gs pos="76000">
                <a:srgbClr val="FFFFFF">
                  <a:alpha val="0"/>
                </a:srgbClr>
              </a:gs>
              <a:gs pos="100000">
                <a:srgbClr val="FFFFFF">
                  <a:alpha val="0"/>
                </a:srgbClr>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2" name="Google Shape;72;p6"/>
          <p:cNvSpPr/>
          <p:nvPr/>
        </p:nvSpPr>
        <p:spPr>
          <a:xfrm>
            <a:off x="3647498" y="0"/>
            <a:ext cx="2103600" cy="5143500"/>
          </a:xfrm>
          <a:prstGeom prst="parallelogram">
            <a:avLst>
              <a:gd name="adj" fmla="val 46349"/>
            </a:avLst>
          </a:prstGeom>
          <a:gradFill>
            <a:gsLst>
              <a:gs pos="0">
                <a:schemeClr val="lt1"/>
              </a:gs>
              <a:gs pos="100000">
                <a:srgbClr val="FFFFFF">
                  <a:alpha val="0"/>
                </a:srgbClr>
              </a:gs>
            </a:gsLst>
            <a:lin ang="54007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73" name="Google Shape;73;p6"/>
          <p:cNvGrpSpPr/>
          <p:nvPr/>
        </p:nvGrpSpPr>
        <p:grpSpPr>
          <a:xfrm>
            <a:off x="2585975" y="-650"/>
            <a:ext cx="2838667" cy="5145500"/>
            <a:chOff x="-650" y="-650"/>
            <a:chExt cx="2838667" cy="5145500"/>
          </a:xfrm>
        </p:grpSpPr>
        <p:sp>
          <p:nvSpPr>
            <p:cNvPr id="74" name="Google Shape;74;p6"/>
            <p:cNvSpPr/>
            <p:nvPr/>
          </p:nvSpPr>
          <p:spPr>
            <a:xfrm flipH="1">
              <a:off x="7344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5" name="Google Shape;75;p6"/>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76" name="Google Shape;76;p6"/>
          <p:cNvGrpSpPr/>
          <p:nvPr/>
        </p:nvGrpSpPr>
        <p:grpSpPr>
          <a:xfrm>
            <a:off x="0" y="-6575"/>
            <a:ext cx="4946567" cy="5153775"/>
            <a:chOff x="-2586625" y="-6575"/>
            <a:chExt cx="4946567" cy="5153775"/>
          </a:xfrm>
        </p:grpSpPr>
        <p:sp>
          <p:nvSpPr>
            <p:cNvPr id="77" name="Google Shape;77;p6"/>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8" name="Google Shape;78;p6"/>
            <p:cNvSpPr/>
            <p:nvPr/>
          </p:nvSpPr>
          <p:spPr>
            <a:xfrm>
              <a:off x="-2586625" y="-6575"/>
              <a:ext cx="4640050" cy="5153775"/>
            </a:xfrm>
            <a:custGeom>
              <a:avLst/>
              <a:gdLst/>
              <a:ahLst/>
              <a:cxnLst/>
              <a:rect l="l" t="t" r="r" b="b"/>
              <a:pathLst>
                <a:path w="185602" h="206151" extrusionOk="0">
                  <a:moveTo>
                    <a:pt x="263" y="206151"/>
                  </a:moveTo>
                  <a:lnTo>
                    <a:pt x="0" y="0"/>
                  </a:lnTo>
                  <a:lnTo>
                    <a:pt x="185602" y="263"/>
                  </a:lnTo>
                  <a:lnTo>
                    <a:pt x="146098" y="206089"/>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79" name="Google Shape;79;p6"/>
          <p:cNvSpPr txBox="1">
            <a:spLocks noGrp="1"/>
          </p:cNvSpPr>
          <p:nvPr>
            <p:ph type="title"/>
          </p:nvPr>
        </p:nvSpPr>
        <p:spPr>
          <a:xfrm>
            <a:off x="509350" y="836000"/>
            <a:ext cx="3185100" cy="396300"/>
          </a:xfrm>
          <a:prstGeom prst="rect">
            <a:avLst/>
          </a:prstGeom>
        </p:spPr>
        <p:txBody>
          <a:bodyPr spcFirstLastPara="1" wrap="square" lIns="0" tIns="0" rIns="0" bIns="0" anchor="b" anchorCtr="0">
            <a:noAutofit/>
          </a:bodyPr>
          <a:lstStyle>
            <a:lvl1pPr lvl="0" rtl="0">
              <a:spcBef>
                <a:spcPts val="0"/>
              </a:spcBef>
              <a:spcAft>
                <a:spcPts val="0"/>
              </a:spcAft>
              <a:buClr>
                <a:schemeClr val="lt1"/>
              </a:buClr>
              <a:buSzPts val="2800"/>
              <a:buNone/>
              <a:defRPr>
                <a:solidFill>
                  <a:schemeClr val="l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80" name="Google Shape;80;p6"/>
          <p:cNvSpPr txBox="1">
            <a:spLocks noGrp="1"/>
          </p:cNvSpPr>
          <p:nvPr>
            <p:ph type="body" idx="1"/>
          </p:nvPr>
        </p:nvSpPr>
        <p:spPr>
          <a:xfrm>
            <a:off x="509350" y="1506350"/>
            <a:ext cx="3185100" cy="2858700"/>
          </a:xfrm>
          <a:prstGeom prst="rect">
            <a:avLst/>
          </a:prstGeom>
        </p:spPr>
        <p:txBody>
          <a:bodyPr spcFirstLastPara="1" wrap="square" lIns="0" tIns="0" rIns="0" bIns="0" anchor="t" anchorCtr="0">
            <a:noAutofit/>
          </a:bodyPr>
          <a:lstStyle>
            <a:lvl1pPr marL="457200" lvl="0" indent="-368300" rtl="0">
              <a:spcBef>
                <a:spcPts val="0"/>
              </a:spcBef>
              <a:spcAft>
                <a:spcPts val="0"/>
              </a:spcAft>
              <a:buSzPts val="2200"/>
              <a:buChar char="▸"/>
              <a:defRPr sz="2200"/>
            </a:lvl1pPr>
            <a:lvl2pPr marL="914400" lvl="1" indent="-368300" rtl="0">
              <a:spcBef>
                <a:spcPts val="600"/>
              </a:spcBef>
              <a:spcAft>
                <a:spcPts val="0"/>
              </a:spcAft>
              <a:buSzPts val="2200"/>
              <a:buChar char="▹"/>
              <a:defRPr sz="2200"/>
            </a:lvl2pPr>
            <a:lvl3pPr marL="1371600" lvl="2" indent="-368300" rtl="0">
              <a:spcBef>
                <a:spcPts val="600"/>
              </a:spcBef>
              <a:spcAft>
                <a:spcPts val="0"/>
              </a:spcAft>
              <a:buSzPts val="2200"/>
              <a:buChar char="■"/>
              <a:defRPr sz="2200"/>
            </a:lvl3pPr>
            <a:lvl4pPr marL="1828800" lvl="3" indent="-368300" rtl="0">
              <a:spcBef>
                <a:spcPts val="600"/>
              </a:spcBef>
              <a:spcAft>
                <a:spcPts val="0"/>
              </a:spcAft>
              <a:buSzPts val="2200"/>
              <a:buChar char="●"/>
              <a:defRPr sz="2200"/>
            </a:lvl4pPr>
            <a:lvl5pPr marL="2286000" lvl="4" indent="-368300" rtl="0">
              <a:spcBef>
                <a:spcPts val="600"/>
              </a:spcBef>
              <a:spcAft>
                <a:spcPts val="0"/>
              </a:spcAft>
              <a:buSzPts val="2200"/>
              <a:buChar char="○"/>
              <a:defRPr sz="2200"/>
            </a:lvl5pPr>
            <a:lvl6pPr marL="2743200" lvl="5" indent="-368300" rtl="0">
              <a:spcBef>
                <a:spcPts val="600"/>
              </a:spcBef>
              <a:spcAft>
                <a:spcPts val="0"/>
              </a:spcAft>
              <a:buSzPts val="2200"/>
              <a:buChar char="■"/>
              <a:defRPr sz="2200"/>
            </a:lvl6pPr>
            <a:lvl7pPr marL="3200400" lvl="6" indent="-368300" rtl="0">
              <a:spcBef>
                <a:spcPts val="600"/>
              </a:spcBef>
              <a:spcAft>
                <a:spcPts val="0"/>
              </a:spcAft>
              <a:buSzPts val="2200"/>
              <a:buChar char="●"/>
              <a:defRPr sz="2200"/>
            </a:lvl7pPr>
            <a:lvl8pPr marL="3657600" lvl="7" indent="-368300" rtl="0">
              <a:spcBef>
                <a:spcPts val="600"/>
              </a:spcBef>
              <a:spcAft>
                <a:spcPts val="0"/>
              </a:spcAft>
              <a:buSzPts val="2200"/>
              <a:buChar char="○"/>
              <a:defRPr sz="2200"/>
            </a:lvl8pPr>
            <a:lvl9pPr marL="4114800" lvl="8" indent="-368300" rtl="0">
              <a:spcBef>
                <a:spcPts val="600"/>
              </a:spcBef>
              <a:spcAft>
                <a:spcPts val="600"/>
              </a:spcAft>
              <a:buSzPts val="2200"/>
              <a:buChar char="■"/>
              <a:defRPr sz="2200"/>
            </a:lvl9pPr>
          </a:lstStyle>
          <a:p>
            <a:endParaRPr/>
          </a:p>
        </p:txBody>
      </p:sp>
      <p:sp>
        <p:nvSpPr>
          <p:cNvPr id="81" name="Google Shape;81;p6"/>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82"/>
        <p:cNvGrpSpPr/>
        <p:nvPr/>
      </p:nvGrpSpPr>
      <p:grpSpPr>
        <a:xfrm>
          <a:off x="0" y="0"/>
          <a:ext cx="0" cy="0"/>
          <a:chOff x="0" y="0"/>
          <a:chExt cx="0" cy="0"/>
        </a:xfrm>
      </p:grpSpPr>
      <p:grpSp>
        <p:nvGrpSpPr>
          <p:cNvPr id="83" name="Google Shape;83;p7"/>
          <p:cNvGrpSpPr/>
          <p:nvPr/>
        </p:nvGrpSpPr>
        <p:grpSpPr>
          <a:xfrm>
            <a:off x="598623" y="0"/>
            <a:ext cx="2486310" cy="5143500"/>
            <a:chOff x="1511923" y="0"/>
            <a:chExt cx="2486310" cy="5143500"/>
          </a:xfrm>
        </p:grpSpPr>
        <p:sp>
          <p:nvSpPr>
            <p:cNvPr id="84" name="Google Shape;84;p7"/>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85;p7"/>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86" name="Google Shape;86;p7"/>
          <p:cNvGrpSpPr/>
          <p:nvPr/>
        </p:nvGrpSpPr>
        <p:grpSpPr>
          <a:xfrm>
            <a:off x="376173" y="0"/>
            <a:ext cx="2326044" cy="5143500"/>
            <a:chOff x="1060873" y="0"/>
            <a:chExt cx="2326044" cy="5143500"/>
          </a:xfrm>
        </p:grpSpPr>
        <p:sp>
          <p:nvSpPr>
            <p:cNvPr id="87" name="Google Shape;87;p7"/>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8" name="Google Shape;88;p7"/>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89" name="Google Shape;89;p7"/>
          <p:cNvGrpSpPr/>
          <p:nvPr/>
        </p:nvGrpSpPr>
        <p:grpSpPr>
          <a:xfrm>
            <a:off x="0" y="0"/>
            <a:ext cx="2305717" cy="5144925"/>
            <a:chOff x="456100" y="0"/>
            <a:chExt cx="2305717" cy="5144925"/>
          </a:xfrm>
        </p:grpSpPr>
        <p:sp>
          <p:nvSpPr>
            <p:cNvPr id="90" name="Google Shape;90;p7"/>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1" name="Google Shape;91;p7"/>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92" name="Google Shape;92;p7"/>
          <p:cNvGrpSpPr/>
          <p:nvPr/>
        </p:nvGrpSpPr>
        <p:grpSpPr>
          <a:xfrm>
            <a:off x="0" y="0"/>
            <a:ext cx="2132442" cy="5145275"/>
            <a:chOff x="227500" y="0"/>
            <a:chExt cx="2132442" cy="5145275"/>
          </a:xfrm>
        </p:grpSpPr>
        <p:sp>
          <p:nvSpPr>
            <p:cNvPr id="93" name="Google Shape;93;p7"/>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94;p7"/>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95" name="Google Shape;95;p7"/>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6" name="Google Shape;96;p7"/>
          <p:cNvSpPr txBox="1">
            <a:spLocks noGrp="1"/>
          </p:cNvSpPr>
          <p:nvPr>
            <p:ph type="body" idx="1"/>
          </p:nvPr>
        </p:nvSpPr>
        <p:spPr>
          <a:xfrm>
            <a:off x="2976900" y="1506350"/>
            <a:ext cx="2553000" cy="29310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97" name="Google Shape;97;p7"/>
          <p:cNvSpPr txBox="1">
            <a:spLocks noGrp="1"/>
          </p:cNvSpPr>
          <p:nvPr>
            <p:ph type="body" idx="2"/>
          </p:nvPr>
        </p:nvSpPr>
        <p:spPr>
          <a:xfrm>
            <a:off x="5888031" y="1506350"/>
            <a:ext cx="2553000" cy="29310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98" name="Google Shape;98;p7"/>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99"/>
        <p:cNvGrpSpPr/>
        <p:nvPr/>
      </p:nvGrpSpPr>
      <p:grpSpPr>
        <a:xfrm>
          <a:off x="0" y="0"/>
          <a:ext cx="0" cy="0"/>
          <a:chOff x="0" y="0"/>
          <a:chExt cx="0" cy="0"/>
        </a:xfrm>
      </p:grpSpPr>
      <p:grpSp>
        <p:nvGrpSpPr>
          <p:cNvPr id="100" name="Google Shape;100;p8"/>
          <p:cNvGrpSpPr/>
          <p:nvPr/>
        </p:nvGrpSpPr>
        <p:grpSpPr>
          <a:xfrm>
            <a:off x="598623" y="0"/>
            <a:ext cx="2486310" cy="5143500"/>
            <a:chOff x="1511923" y="0"/>
            <a:chExt cx="2486310" cy="5143500"/>
          </a:xfrm>
        </p:grpSpPr>
        <p:sp>
          <p:nvSpPr>
            <p:cNvPr id="101" name="Google Shape;101;p8"/>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102;p8"/>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03" name="Google Shape;103;p8"/>
          <p:cNvGrpSpPr/>
          <p:nvPr/>
        </p:nvGrpSpPr>
        <p:grpSpPr>
          <a:xfrm>
            <a:off x="376173" y="0"/>
            <a:ext cx="2326044" cy="5143500"/>
            <a:chOff x="1060873" y="0"/>
            <a:chExt cx="2326044" cy="5143500"/>
          </a:xfrm>
        </p:grpSpPr>
        <p:sp>
          <p:nvSpPr>
            <p:cNvPr id="104" name="Google Shape;104;p8"/>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105;p8"/>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06" name="Google Shape;106;p8"/>
          <p:cNvGrpSpPr/>
          <p:nvPr/>
        </p:nvGrpSpPr>
        <p:grpSpPr>
          <a:xfrm>
            <a:off x="0" y="0"/>
            <a:ext cx="2305717" cy="5144925"/>
            <a:chOff x="456100" y="0"/>
            <a:chExt cx="2305717" cy="5144925"/>
          </a:xfrm>
        </p:grpSpPr>
        <p:sp>
          <p:nvSpPr>
            <p:cNvPr id="107" name="Google Shape;107;p8"/>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Google Shape;108;p8"/>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09" name="Google Shape;109;p8"/>
          <p:cNvGrpSpPr/>
          <p:nvPr/>
        </p:nvGrpSpPr>
        <p:grpSpPr>
          <a:xfrm>
            <a:off x="0" y="0"/>
            <a:ext cx="2132442" cy="5145275"/>
            <a:chOff x="227500" y="0"/>
            <a:chExt cx="2132442" cy="5145275"/>
          </a:xfrm>
        </p:grpSpPr>
        <p:sp>
          <p:nvSpPr>
            <p:cNvPr id="110" name="Google Shape;110;p8"/>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1" name="Google Shape;111;p8"/>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12" name="Google Shape;112;p8"/>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3" name="Google Shape;113;p8"/>
          <p:cNvSpPr txBox="1">
            <a:spLocks noGrp="1"/>
          </p:cNvSpPr>
          <p:nvPr>
            <p:ph type="body" idx="1"/>
          </p:nvPr>
        </p:nvSpPr>
        <p:spPr>
          <a:xfrm>
            <a:off x="2976900" y="1506350"/>
            <a:ext cx="1702200" cy="2917800"/>
          </a:xfrm>
          <a:prstGeom prst="rect">
            <a:avLst/>
          </a:prstGeom>
        </p:spPr>
        <p:txBody>
          <a:bodyPr spcFirstLastPara="1" wrap="square" lIns="0" tIns="0" rIns="0" bIns="0" anchor="t" anchorCtr="0">
            <a:noAutofit/>
          </a:bodyPr>
          <a:lstStyle>
            <a:lvl1pPr marL="457200" lvl="0" indent="-336550" rtl="0">
              <a:spcBef>
                <a:spcPts val="0"/>
              </a:spcBef>
              <a:spcAft>
                <a:spcPts val="0"/>
              </a:spcAft>
              <a:buSzPts val="1700"/>
              <a:buChar char="▸"/>
              <a:defRPr sz="1700"/>
            </a:lvl1pPr>
            <a:lvl2pPr marL="914400" lvl="1" indent="-336550" rtl="0">
              <a:spcBef>
                <a:spcPts val="600"/>
              </a:spcBef>
              <a:spcAft>
                <a:spcPts val="0"/>
              </a:spcAft>
              <a:buSzPts val="1700"/>
              <a:buChar char="▹"/>
              <a:defRPr sz="1700"/>
            </a:lvl2pPr>
            <a:lvl3pPr marL="1371600" lvl="2" indent="-336550" rtl="0">
              <a:spcBef>
                <a:spcPts val="600"/>
              </a:spcBef>
              <a:spcAft>
                <a:spcPts val="0"/>
              </a:spcAft>
              <a:buSzPts val="1700"/>
              <a:buChar char="■"/>
              <a:defRPr sz="1700"/>
            </a:lvl3pPr>
            <a:lvl4pPr marL="1828800" lvl="3" indent="-336550" rtl="0">
              <a:spcBef>
                <a:spcPts val="600"/>
              </a:spcBef>
              <a:spcAft>
                <a:spcPts val="0"/>
              </a:spcAft>
              <a:buSzPts val="1700"/>
              <a:buChar char="●"/>
              <a:defRPr sz="1700"/>
            </a:lvl4pPr>
            <a:lvl5pPr marL="2286000" lvl="4" indent="-336550" rtl="0">
              <a:spcBef>
                <a:spcPts val="600"/>
              </a:spcBef>
              <a:spcAft>
                <a:spcPts val="0"/>
              </a:spcAft>
              <a:buSzPts val="1700"/>
              <a:buChar char="○"/>
              <a:defRPr sz="1700"/>
            </a:lvl5pPr>
            <a:lvl6pPr marL="2743200" lvl="5" indent="-336550" rtl="0">
              <a:spcBef>
                <a:spcPts val="600"/>
              </a:spcBef>
              <a:spcAft>
                <a:spcPts val="0"/>
              </a:spcAft>
              <a:buSzPts val="1700"/>
              <a:buChar char="■"/>
              <a:defRPr sz="1700"/>
            </a:lvl6pPr>
            <a:lvl7pPr marL="3200400" lvl="6" indent="-336550" rtl="0">
              <a:spcBef>
                <a:spcPts val="600"/>
              </a:spcBef>
              <a:spcAft>
                <a:spcPts val="0"/>
              </a:spcAft>
              <a:buSzPts val="1700"/>
              <a:buChar char="●"/>
              <a:defRPr sz="1700"/>
            </a:lvl7pPr>
            <a:lvl8pPr marL="3657600" lvl="7" indent="-336550" rtl="0">
              <a:spcBef>
                <a:spcPts val="600"/>
              </a:spcBef>
              <a:spcAft>
                <a:spcPts val="0"/>
              </a:spcAft>
              <a:buSzPts val="1700"/>
              <a:buChar char="○"/>
              <a:defRPr sz="1700"/>
            </a:lvl8pPr>
            <a:lvl9pPr marL="4114800" lvl="8" indent="-336550" rtl="0">
              <a:spcBef>
                <a:spcPts val="600"/>
              </a:spcBef>
              <a:spcAft>
                <a:spcPts val="600"/>
              </a:spcAft>
              <a:buSzPts val="1700"/>
              <a:buChar char="■"/>
              <a:defRPr sz="1700"/>
            </a:lvl9pPr>
          </a:lstStyle>
          <a:p>
            <a:endParaRPr/>
          </a:p>
        </p:txBody>
      </p:sp>
      <p:sp>
        <p:nvSpPr>
          <p:cNvPr id="114" name="Google Shape;114;p8"/>
          <p:cNvSpPr txBox="1">
            <a:spLocks noGrp="1"/>
          </p:cNvSpPr>
          <p:nvPr>
            <p:ph type="body" idx="2"/>
          </p:nvPr>
        </p:nvSpPr>
        <p:spPr>
          <a:xfrm>
            <a:off x="4857876" y="1506350"/>
            <a:ext cx="1702200" cy="2917800"/>
          </a:xfrm>
          <a:prstGeom prst="rect">
            <a:avLst/>
          </a:prstGeom>
        </p:spPr>
        <p:txBody>
          <a:bodyPr spcFirstLastPara="1" wrap="square" lIns="0" tIns="0" rIns="0" bIns="0" anchor="t" anchorCtr="0">
            <a:noAutofit/>
          </a:bodyPr>
          <a:lstStyle>
            <a:lvl1pPr marL="457200" lvl="0" indent="-336550" rtl="0">
              <a:spcBef>
                <a:spcPts val="0"/>
              </a:spcBef>
              <a:spcAft>
                <a:spcPts val="0"/>
              </a:spcAft>
              <a:buSzPts val="1700"/>
              <a:buChar char="▸"/>
              <a:defRPr sz="1700"/>
            </a:lvl1pPr>
            <a:lvl2pPr marL="914400" lvl="1" indent="-336550" rtl="0">
              <a:spcBef>
                <a:spcPts val="600"/>
              </a:spcBef>
              <a:spcAft>
                <a:spcPts val="0"/>
              </a:spcAft>
              <a:buSzPts val="1700"/>
              <a:buChar char="▹"/>
              <a:defRPr sz="1700"/>
            </a:lvl2pPr>
            <a:lvl3pPr marL="1371600" lvl="2" indent="-336550" rtl="0">
              <a:spcBef>
                <a:spcPts val="600"/>
              </a:spcBef>
              <a:spcAft>
                <a:spcPts val="0"/>
              </a:spcAft>
              <a:buSzPts val="1700"/>
              <a:buChar char="■"/>
              <a:defRPr sz="1700"/>
            </a:lvl3pPr>
            <a:lvl4pPr marL="1828800" lvl="3" indent="-336550" rtl="0">
              <a:spcBef>
                <a:spcPts val="600"/>
              </a:spcBef>
              <a:spcAft>
                <a:spcPts val="0"/>
              </a:spcAft>
              <a:buSzPts val="1700"/>
              <a:buChar char="●"/>
              <a:defRPr sz="1700"/>
            </a:lvl4pPr>
            <a:lvl5pPr marL="2286000" lvl="4" indent="-336550" rtl="0">
              <a:spcBef>
                <a:spcPts val="600"/>
              </a:spcBef>
              <a:spcAft>
                <a:spcPts val="0"/>
              </a:spcAft>
              <a:buSzPts val="1700"/>
              <a:buChar char="○"/>
              <a:defRPr sz="1700"/>
            </a:lvl5pPr>
            <a:lvl6pPr marL="2743200" lvl="5" indent="-336550" rtl="0">
              <a:spcBef>
                <a:spcPts val="600"/>
              </a:spcBef>
              <a:spcAft>
                <a:spcPts val="0"/>
              </a:spcAft>
              <a:buSzPts val="1700"/>
              <a:buChar char="■"/>
              <a:defRPr sz="1700"/>
            </a:lvl6pPr>
            <a:lvl7pPr marL="3200400" lvl="6" indent="-336550" rtl="0">
              <a:spcBef>
                <a:spcPts val="600"/>
              </a:spcBef>
              <a:spcAft>
                <a:spcPts val="0"/>
              </a:spcAft>
              <a:buSzPts val="1700"/>
              <a:buChar char="●"/>
              <a:defRPr sz="1700"/>
            </a:lvl7pPr>
            <a:lvl8pPr marL="3657600" lvl="7" indent="-336550" rtl="0">
              <a:spcBef>
                <a:spcPts val="600"/>
              </a:spcBef>
              <a:spcAft>
                <a:spcPts val="0"/>
              </a:spcAft>
              <a:buSzPts val="1700"/>
              <a:buChar char="○"/>
              <a:defRPr sz="1700"/>
            </a:lvl8pPr>
            <a:lvl9pPr marL="4114800" lvl="8" indent="-336550" rtl="0">
              <a:spcBef>
                <a:spcPts val="600"/>
              </a:spcBef>
              <a:spcAft>
                <a:spcPts val="600"/>
              </a:spcAft>
              <a:buSzPts val="1700"/>
              <a:buChar char="■"/>
              <a:defRPr sz="1700"/>
            </a:lvl9pPr>
          </a:lstStyle>
          <a:p>
            <a:endParaRPr/>
          </a:p>
        </p:txBody>
      </p:sp>
      <p:sp>
        <p:nvSpPr>
          <p:cNvPr id="115" name="Google Shape;115;p8"/>
          <p:cNvSpPr txBox="1">
            <a:spLocks noGrp="1"/>
          </p:cNvSpPr>
          <p:nvPr>
            <p:ph type="body" idx="3"/>
          </p:nvPr>
        </p:nvSpPr>
        <p:spPr>
          <a:xfrm>
            <a:off x="6738851" y="1506350"/>
            <a:ext cx="1702200" cy="2917800"/>
          </a:xfrm>
          <a:prstGeom prst="rect">
            <a:avLst/>
          </a:prstGeom>
        </p:spPr>
        <p:txBody>
          <a:bodyPr spcFirstLastPara="1" wrap="square" lIns="0" tIns="0" rIns="0" bIns="0" anchor="t" anchorCtr="0">
            <a:noAutofit/>
          </a:bodyPr>
          <a:lstStyle>
            <a:lvl1pPr marL="457200" lvl="0" indent="-336550" rtl="0">
              <a:spcBef>
                <a:spcPts val="0"/>
              </a:spcBef>
              <a:spcAft>
                <a:spcPts val="0"/>
              </a:spcAft>
              <a:buSzPts val="1700"/>
              <a:buChar char="▸"/>
              <a:defRPr sz="1700"/>
            </a:lvl1pPr>
            <a:lvl2pPr marL="914400" lvl="1" indent="-336550" rtl="0">
              <a:spcBef>
                <a:spcPts val="600"/>
              </a:spcBef>
              <a:spcAft>
                <a:spcPts val="0"/>
              </a:spcAft>
              <a:buSzPts val="1700"/>
              <a:buChar char="▹"/>
              <a:defRPr sz="1700"/>
            </a:lvl2pPr>
            <a:lvl3pPr marL="1371600" lvl="2" indent="-336550" rtl="0">
              <a:spcBef>
                <a:spcPts val="600"/>
              </a:spcBef>
              <a:spcAft>
                <a:spcPts val="0"/>
              </a:spcAft>
              <a:buSzPts val="1700"/>
              <a:buChar char="■"/>
              <a:defRPr sz="1700"/>
            </a:lvl3pPr>
            <a:lvl4pPr marL="1828800" lvl="3" indent="-336550" rtl="0">
              <a:spcBef>
                <a:spcPts val="600"/>
              </a:spcBef>
              <a:spcAft>
                <a:spcPts val="0"/>
              </a:spcAft>
              <a:buSzPts val="1700"/>
              <a:buChar char="●"/>
              <a:defRPr sz="1700"/>
            </a:lvl4pPr>
            <a:lvl5pPr marL="2286000" lvl="4" indent="-336550" rtl="0">
              <a:spcBef>
                <a:spcPts val="600"/>
              </a:spcBef>
              <a:spcAft>
                <a:spcPts val="0"/>
              </a:spcAft>
              <a:buSzPts val="1700"/>
              <a:buChar char="○"/>
              <a:defRPr sz="1700"/>
            </a:lvl5pPr>
            <a:lvl6pPr marL="2743200" lvl="5" indent="-336550" rtl="0">
              <a:spcBef>
                <a:spcPts val="600"/>
              </a:spcBef>
              <a:spcAft>
                <a:spcPts val="0"/>
              </a:spcAft>
              <a:buSzPts val="1700"/>
              <a:buChar char="■"/>
              <a:defRPr sz="1700"/>
            </a:lvl6pPr>
            <a:lvl7pPr marL="3200400" lvl="6" indent="-336550" rtl="0">
              <a:spcBef>
                <a:spcPts val="600"/>
              </a:spcBef>
              <a:spcAft>
                <a:spcPts val="0"/>
              </a:spcAft>
              <a:buSzPts val="1700"/>
              <a:buChar char="●"/>
              <a:defRPr sz="1700"/>
            </a:lvl7pPr>
            <a:lvl8pPr marL="3657600" lvl="7" indent="-336550" rtl="0">
              <a:spcBef>
                <a:spcPts val="600"/>
              </a:spcBef>
              <a:spcAft>
                <a:spcPts val="0"/>
              </a:spcAft>
              <a:buSzPts val="1700"/>
              <a:buChar char="○"/>
              <a:defRPr sz="1700"/>
            </a:lvl8pPr>
            <a:lvl9pPr marL="4114800" lvl="8" indent="-336550" rtl="0">
              <a:spcBef>
                <a:spcPts val="600"/>
              </a:spcBef>
              <a:spcAft>
                <a:spcPts val="600"/>
              </a:spcAft>
              <a:buSzPts val="1700"/>
              <a:buChar char="■"/>
              <a:defRPr sz="1700"/>
            </a:lvl9pPr>
          </a:lstStyle>
          <a:p>
            <a:endParaRPr/>
          </a:p>
        </p:txBody>
      </p:sp>
      <p:sp>
        <p:nvSpPr>
          <p:cNvPr id="116" name="Google Shape;116;p8"/>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7"/>
        <p:cNvGrpSpPr/>
        <p:nvPr/>
      </p:nvGrpSpPr>
      <p:grpSpPr>
        <a:xfrm>
          <a:off x="0" y="0"/>
          <a:ext cx="0" cy="0"/>
          <a:chOff x="0" y="0"/>
          <a:chExt cx="0" cy="0"/>
        </a:xfrm>
      </p:grpSpPr>
      <p:grpSp>
        <p:nvGrpSpPr>
          <p:cNvPr id="118" name="Google Shape;118;p9"/>
          <p:cNvGrpSpPr/>
          <p:nvPr/>
        </p:nvGrpSpPr>
        <p:grpSpPr>
          <a:xfrm>
            <a:off x="598623" y="0"/>
            <a:ext cx="2486310" cy="5143500"/>
            <a:chOff x="1511923" y="0"/>
            <a:chExt cx="2486310" cy="5143500"/>
          </a:xfrm>
        </p:grpSpPr>
        <p:sp>
          <p:nvSpPr>
            <p:cNvPr id="119" name="Google Shape;119;p9"/>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120;p9"/>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21" name="Google Shape;121;p9"/>
          <p:cNvGrpSpPr/>
          <p:nvPr/>
        </p:nvGrpSpPr>
        <p:grpSpPr>
          <a:xfrm>
            <a:off x="376173" y="0"/>
            <a:ext cx="2326044" cy="5143500"/>
            <a:chOff x="1060873" y="0"/>
            <a:chExt cx="2326044" cy="5143500"/>
          </a:xfrm>
        </p:grpSpPr>
        <p:sp>
          <p:nvSpPr>
            <p:cNvPr id="122" name="Google Shape;122;p9"/>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123;p9"/>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24" name="Google Shape;124;p9"/>
          <p:cNvGrpSpPr/>
          <p:nvPr/>
        </p:nvGrpSpPr>
        <p:grpSpPr>
          <a:xfrm>
            <a:off x="0" y="0"/>
            <a:ext cx="2305717" cy="5144925"/>
            <a:chOff x="456100" y="0"/>
            <a:chExt cx="2305717" cy="5144925"/>
          </a:xfrm>
        </p:grpSpPr>
        <p:sp>
          <p:nvSpPr>
            <p:cNvPr id="125" name="Google Shape;125;p9"/>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126;p9"/>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27" name="Google Shape;127;p9"/>
          <p:cNvGrpSpPr/>
          <p:nvPr/>
        </p:nvGrpSpPr>
        <p:grpSpPr>
          <a:xfrm>
            <a:off x="0" y="0"/>
            <a:ext cx="2132442" cy="5145275"/>
            <a:chOff x="227500" y="0"/>
            <a:chExt cx="2132442" cy="5145275"/>
          </a:xfrm>
        </p:grpSpPr>
        <p:sp>
          <p:nvSpPr>
            <p:cNvPr id="128" name="Google Shape;128;p9"/>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129;p9"/>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30" name="Google Shape;130;p9"/>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1" name="Google Shape;131;p9"/>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half">
  <p:cSld name="BLANK_2">
    <p:spTree>
      <p:nvGrpSpPr>
        <p:cNvPr id="1" name="Shape 161"/>
        <p:cNvGrpSpPr/>
        <p:nvPr/>
      </p:nvGrpSpPr>
      <p:grpSpPr>
        <a:xfrm>
          <a:off x="0" y="0"/>
          <a:ext cx="0" cy="0"/>
          <a:chOff x="0" y="0"/>
          <a:chExt cx="0" cy="0"/>
        </a:xfrm>
      </p:grpSpPr>
      <p:grpSp>
        <p:nvGrpSpPr>
          <p:cNvPr id="162" name="Google Shape;162;p12"/>
          <p:cNvGrpSpPr/>
          <p:nvPr/>
        </p:nvGrpSpPr>
        <p:grpSpPr>
          <a:xfrm>
            <a:off x="4098548" y="0"/>
            <a:ext cx="2486310" cy="5143500"/>
            <a:chOff x="1511923" y="0"/>
            <a:chExt cx="2486310" cy="5143500"/>
          </a:xfrm>
        </p:grpSpPr>
        <p:sp>
          <p:nvSpPr>
            <p:cNvPr id="163" name="Google Shape;163;p12"/>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4" name="Google Shape;164;p12"/>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65" name="Google Shape;165;p12"/>
          <p:cNvGrpSpPr/>
          <p:nvPr/>
        </p:nvGrpSpPr>
        <p:grpSpPr>
          <a:xfrm>
            <a:off x="3647498" y="0"/>
            <a:ext cx="2326044" cy="5143500"/>
            <a:chOff x="1060873" y="0"/>
            <a:chExt cx="2326044" cy="5143500"/>
          </a:xfrm>
        </p:grpSpPr>
        <p:sp>
          <p:nvSpPr>
            <p:cNvPr id="166" name="Google Shape;166;p12"/>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7" name="Google Shape;167;p12"/>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700"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68" name="Google Shape;168;p12"/>
          <p:cNvGrpSpPr/>
          <p:nvPr/>
        </p:nvGrpSpPr>
        <p:grpSpPr>
          <a:xfrm>
            <a:off x="2585975" y="-650"/>
            <a:ext cx="2838667" cy="5145500"/>
            <a:chOff x="-650" y="-650"/>
            <a:chExt cx="2838667" cy="5145500"/>
          </a:xfrm>
        </p:grpSpPr>
        <p:sp>
          <p:nvSpPr>
            <p:cNvPr id="169" name="Google Shape;169;p12"/>
            <p:cNvSpPr/>
            <p:nvPr/>
          </p:nvSpPr>
          <p:spPr>
            <a:xfrm flipH="1">
              <a:off x="7344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0" name="Google Shape;170;p12"/>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71" name="Google Shape;171;p12"/>
          <p:cNvGrpSpPr/>
          <p:nvPr/>
        </p:nvGrpSpPr>
        <p:grpSpPr>
          <a:xfrm>
            <a:off x="0" y="-6575"/>
            <a:ext cx="4946567" cy="5153775"/>
            <a:chOff x="-2586625" y="-6575"/>
            <a:chExt cx="4946567" cy="5153775"/>
          </a:xfrm>
        </p:grpSpPr>
        <p:sp>
          <p:nvSpPr>
            <p:cNvPr id="172" name="Google Shape;172;p12"/>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3" name="Google Shape;173;p12"/>
            <p:cNvSpPr/>
            <p:nvPr/>
          </p:nvSpPr>
          <p:spPr>
            <a:xfrm>
              <a:off x="-2586625" y="-6575"/>
              <a:ext cx="4640050" cy="5153775"/>
            </a:xfrm>
            <a:custGeom>
              <a:avLst/>
              <a:gdLst/>
              <a:ahLst/>
              <a:cxnLst/>
              <a:rect l="l" t="t" r="r" b="b"/>
              <a:pathLst>
                <a:path w="185602" h="206151" extrusionOk="0">
                  <a:moveTo>
                    <a:pt x="263" y="206151"/>
                  </a:moveTo>
                  <a:lnTo>
                    <a:pt x="0" y="0"/>
                  </a:lnTo>
                  <a:lnTo>
                    <a:pt x="185602" y="263"/>
                  </a:lnTo>
                  <a:lnTo>
                    <a:pt x="146098" y="206089"/>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74" name="Google Shape;174;p12"/>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dark">
  <p:cSld name="BLANK_1">
    <p:bg>
      <p:bgPr>
        <a:gradFill>
          <a:gsLst>
            <a:gs pos="0">
              <a:srgbClr val="5A667B"/>
            </a:gs>
            <a:gs pos="100000">
              <a:srgbClr val="26282D"/>
            </a:gs>
          </a:gsLst>
          <a:lin ang="10801400" scaled="0"/>
        </a:gradFill>
        <a:effectLst/>
      </p:bgPr>
    </p:bg>
    <p:spTree>
      <p:nvGrpSpPr>
        <p:cNvPr id="1" name="Shape 175"/>
        <p:cNvGrpSpPr/>
        <p:nvPr/>
      </p:nvGrpSpPr>
      <p:grpSpPr>
        <a:xfrm>
          <a:off x="0" y="0"/>
          <a:ext cx="0" cy="0"/>
          <a:chOff x="0" y="0"/>
          <a:chExt cx="0" cy="0"/>
        </a:xfrm>
      </p:grpSpPr>
      <p:grpSp>
        <p:nvGrpSpPr>
          <p:cNvPr id="176" name="Google Shape;176;p13"/>
          <p:cNvGrpSpPr/>
          <p:nvPr/>
        </p:nvGrpSpPr>
        <p:grpSpPr>
          <a:xfrm>
            <a:off x="598623" y="-887"/>
            <a:ext cx="2410110" cy="5143500"/>
            <a:chOff x="1511923" y="0"/>
            <a:chExt cx="2410110" cy="5143500"/>
          </a:xfrm>
        </p:grpSpPr>
        <p:sp>
          <p:nvSpPr>
            <p:cNvPr id="177" name="Google Shape;177;p13"/>
            <p:cNvSpPr/>
            <p:nvPr/>
          </p:nvSpPr>
          <p:spPr>
            <a:xfrm flipH="1">
              <a:off x="1818434"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178;p13"/>
            <p:cNvSpPr/>
            <p:nvPr/>
          </p:nvSpPr>
          <p:spPr>
            <a:xfrm flipH="1">
              <a:off x="1511923" y="0"/>
              <a:ext cx="2103600" cy="5143500"/>
            </a:xfrm>
            <a:prstGeom prst="parallelogram">
              <a:avLst>
                <a:gd name="adj" fmla="val 46349"/>
              </a:avLst>
            </a:prstGeom>
            <a:gradFill>
              <a:gsLst>
                <a:gs pos="0">
                  <a:srgbClr val="5A667B"/>
                </a:gs>
                <a:gs pos="33000">
                  <a:srgbClr val="404754"/>
                </a:gs>
                <a:gs pos="100000">
                  <a:srgbClr val="26282D"/>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79" name="Google Shape;179;p13"/>
          <p:cNvGrpSpPr/>
          <p:nvPr/>
        </p:nvGrpSpPr>
        <p:grpSpPr>
          <a:xfrm>
            <a:off x="376173" y="-887"/>
            <a:ext cx="2326044" cy="5143500"/>
            <a:chOff x="1060873" y="0"/>
            <a:chExt cx="2326044" cy="5143500"/>
          </a:xfrm>
        </p:grpSpPr>
        <p:sp>
          <p:nvSpPr>
            <p:cNvPr id="180" name="Google Shape;180;p13"/>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 name="Google Shape;181;p13"/>
            <p:cNvSpPr/>
            <p:nvPr/>
          </p:nvSpPr>
          <p:spPr>
            <a:xfrm>
              <a:off x="1060873" y="0"/>
              <a:ext cx="2103600" cy="5143500"/>
            </a:xfrm>
            <a:prstGeom prst="parallelogram">
              <a:avLst>
                <a:gd name="adj" fmla="val 46349"/>
              </a:avLst>
            </a:prstGeom>
            <a:gradFill>
              <a:gsLst>
                <a:gs pos="0">
                  <a:srgbClr val="5A667B"/>
                </a:gs>
                <a:gs pos="100000">
                  <a:srgbClr val="26282D"/>
                </a:gs>
              </a:gsLst>
              <a:lin ang="5400012" scaled="0"/>
            </a:gradFill>
            <a:ln>
              <a:noFill/>
            </a:ln>
            <a:effectLst>
              <a:outerShdw blurRad="214313" algn="bl" rotWithShape="0">
                <a:srgbClr val="000000">
                  <a:alpha val="6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82" name="Google Shape;182;p13"/>
          <p:cNvGrpSpPr/>
          <p:nvPr/>
        </p:nvGrpSpPr>
        <p:grpSpPr>
          <a:xfrm>
            <a:off x="0" y="-887"/>
            <a:ext cx="2381917" cy="5144925"/>
            <a:chOff x="456100" y="0"/>
            <a:chExt cx="2381917" cy="5144925"/>
          </a:xfrm>
        </p:grpSpPr>
        <p:sp>
          <p:nvSpPr>
            <p:cNvPr id="183" name="Google Shape;183;p13"/>
            <p:cNvSpPr/>
            <p:nvPr/>
          </p:nvSpPr>
          <p:spPr>
            <a:xfrm flipH="1">
              <a:off x="734417"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3"/>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71000"/>
                </a:schemeClr>
              </a:outerShdw>
            </a:effectLst>
          </p:spPr>
        </p:sp>
      </p:grpSp>
      <p:grpSp>
        <p:nvGrpSpPr>
          <p:cNvPr id="185" name="Google Shape;185;p13"/>
          <p:cNvGrpSpPr/>
          <p:nvPr/>
        </p:nvGrpSpPr>
        <p:grpSpPr>
          <a:xfrm>
            <a:off x="0" y="-887"/>
            <a:ext cx="2132442" cy="5145275"/>
            <a:chOff x="227500" y="0"/>
            <a:chExt cx="2132442" cy="5145275"/>
          </a:xfrm>
        </p:grpSpPr>
        <p:sp>
          <p:nvSpPr>
            <p:cNvPr id="186" name="Google Shape;186;p13"/>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7" name="Google Shape;187;p13"/>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88" name="Google Shape;188;p13"/>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lt1"/>
            </a:gs>
            <a:gs pos="50000">
              <a:schemeClr val="lt1"/>
            </a:gs>
            <a:gs pos="76000">
              <a:schemeClr val="lt2"/>
            </a:gs>
            <a:gs pos="100000">
              <a:schemeClr val="lt2"/>
            </a:gs>
          </a:gsLst>
          <a:lin ang="10800025"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976900" y="836000"/>
            <a:ext cx="54642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1pPr>
            <a:lvl2pPr lvl="1"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2pPr>
            <a:lvl3pPr lvl="2"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3pPr>
            <a:lvl4pPr lvl="3"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4pPr>
            <a:lvl5pPr lvl="4"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5pPr>
            <a:lvl6pPr lvl="5"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6pPr>
            <a:lvl7pPr lvl="6"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7pPr>
            <a:lvl8pPr lvl="7"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8pPr>
            <a:lvl9pPr lvl="8"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9pPr>
          </a:lstStyle>
          <a:p>
            <a:endParaRPr/>
          </a:p>
        </p:txBody>
      </p:sp>
      <p:sp>
        <p:nvSpPr>
          <p:cNvPr id="7" name="Google Shape;7;p1"/>
          <p:cNvSpPr txBox="1">
            <a:spLocks noGrp="1"/>
          </p:cNvSpPr>
          <p:nvPr>
            <p:ph type="body" idx="1"/>
          </p:nvPr>
        </p:nvSpPr>
        <p:spPr>
          <a:xfrm>
            <a:off x="2976900" y="1506350"/>
            <a:ext cx="5464200" cy="2858700"/>
          </a:xfrm>
          <a:prstGeom prst="rect">
            <a:avLst/>
          </a:prstGeom>
          <a:noFill/>
          <a:ln>
            <a:noFill/>
          </a:ln>
        </p:spPr>
        <p:txBody>
          <a:bodyPr spcFirstLastPara="1" wrap="square" lIns="0" tIns="0" rIns="0" bIns="0" anchor="t" anchorCtr="0">
            <a:noAutofit/>
          </a:bodyPr>
          <a:lstStyle>
            <a:lvl1pPr marL="457200" lvl="0" indent="-381000" rtl="0">
              <a:spcBef>
                <a:spcPts val="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1pPr>
            <a:lvl2pPr marL="914400" lvl="1" indent="-381000" rtl="0">
              <a:spcBef>
                <a:spcPts val="60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2pPr>
            <a:lvl3pPr marL="1371600" lvl="2"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3pPr>
            <a:lvl4pPr marL="1828800" lvl="3"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4pPr>
            <a:lvl5pPr marL="2286000" lvl="4"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5pPr>
            <a:lvl6pPr marL="2743200" lvl="5"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6pPr>
            <a:lvl7pPr marL="3200400" lvl="6"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7pPr>
            <a:lvl8pPr marL="3657600" lvl="7"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8pPr>
            <a:lvl9pPr marL="4114800" lvl="8" indent="-381000" rtl="0">
              <a:spcBef>
                <a:spcPts val="600"/>
              </a:spcBef>
              <a:spcAft>
                <a:spcPts val="600"/>
              </a:spcAft>
              <a:buClr>
                <a:schemeClr val="lt2"/>
              </a:buClr>
              <a:buSzPts val="2400"/>
              <a:buFont typeface="IBM Plex Sans"/>
              <a:buChar char="■"/>
              <a:defRPr sz="2400">
                <a:solidFill>
                  <a:schemeClr val="dk1"/>
                </a:solidFill>
                <a:latin typeface="IBM Plex Sans"/>
                <a:ea typeface="IBM Plex Sans"/>
                <a:cs typeface="IBM Plex Sans"/>
                <a:sym typeface="IBM Plex Sans"/>
              </a:defRPr>
            </a:lvl9pPr>
          </a:lstStyle>
          <a:p>
            <a:endParaRPr/>
          </a:p>
        </p:txBody>
      </p:sp>
      <p:sp>
        <p:nvSpPr>
          <p:cNvPr id="8" name="Google Shape;8;p1"/>
          <p:cNvSpPr txBox="1">
            <a:spLocks noGrp="1"/>
          </p:cNvSpPr>
          <p:nvPr>
            <p:ph type="sldNum" idx="12"/>
          </p:nvPr>
        </p:nvSpPr>
        <p:spPr>
          <a:xfrm>
            <a:off x="228600" y="4718604"/>
            <a:ext cx="369900" cy="251100"/>
          </a:xfrm>
          <a:prstGeom prst="rect">
            <a:avLst/>
          </a:prstGeom>
          <a:noFill/>
          <a:ln>
            <a:noFill/>
          </a:ln>
        </p:spPr>
        <p:txBody>
          <a:bodyPr spcFirstLastPara="1" wrap="square" lIns="0" tIns="0" rIns="0" bIns="0" anchor="ctr" anchorCtr="0">
            <a:noAutofit/>
          </a:bodyPr>
          <a:lstStyle>
            <a:lvl1pPr lvl="0" rtl="0">
              <a:buNone/>
              <a:defRPr b="1">
                <a:solidFill>
                  <a:schemeClr val="lt1"/>
                </a:solidFill>
                <a:latin typeface="IBM Plex Serif"/>
                <a:ea typeface="IBM Plex Serif"/>
                <a:cs typeface="IBM Plex Serif"/>
                <a:sym typeface="IBM Plex Serif"/>
              </a:defRPr>
            </a:lvl1pPr>
            <a:lvl2pPr lvl="1" rtl="0">
              <a:buNone/>
              <a:defRPr b="1">
                <a:solidFill>
                  <a:schemeClr val="lt1"/>
                </a:solidFill>
                <a:latin typeface="IBM Plex Serif"/>
                <a:ea typeface="IBM Plex Serif"/>
                <a:cs typeface="IBM Plex Serif"/>
                <a:sym typeface="IBM Plex Serif"/>
              </a:defRPr>
            </a:lvl2pPr>
            <a:lvl3pPr lvl="2" rtl="0">
              <a:buNone/>
              <a:defRPr b="1">
                <a:solidFill>
                  <a:schemeClr val="lt1"/>
                </a:solidFill>
                <a:latin typeface="IBM Plex Serif"/>
                <a:ea typeface="IBM Plex Serif"/>
                <a:cs typeface="IBM Plex Serif"/>
                <a:sym typeface="IBM Plex Serif"/>
              </a:defRPr>
            </a:lvl3pPr>
            <a:lvl4pPr lvl="3" rtl="0">
              <a:buNone/>
              <a:defRPr b="1">
                <a:solidFill>
                  <a:schemeClr val="lt1"/>
                </a:solidFill>
                <a:latin typeface="IBM Plex Serif"/>
                <a:ea typeface="IBM Plex Serif"/>
                <a:cs typeface="IBM Plex Serif"/>
                <a:sym typeface="IBM Plex Serif"/>
              </a:defRPr>
            </a:lvl4pPr>
            <a:lvl5pPr lvl="4" rtl="0">
              <a:buNone/>
              <a:defRPr b="1">
                <a:solidFill>
                  <a:schemeClr val="lt1"/>
                </a:solidFill>
                <a:latin typeface="IBM Plex Serif"/>
                <a:ea typeface="IBM Plex Serif"/>
                <a:cs typeface="IBM Plex Serif"/>
                <a:sym typeface="IBM Plex Serif"/>
              </a:defRPr>
            </a:lvl5pPr>
            <a:lvl6pPr lvl="5" rtl="0">
              <a:buNone/>
              <a:defRPr b="1">
                <a:solidFill>
                  <a:schemeClr val="lt1"/>
                </a:solidFill>
                <a:latin typeface="IBM Plex Serif"/>
                <a:ea typeface="IBM Plex Serif"/>
                <a:cs typeface="IBM Plex Serif"/>
                <a:sym typeface="IBM Plex Serif"/>
              </a:defRPr>
            </a:lvl6pPr>
            <a:lvl7pPr lvl="6" rtl="0">
              <a:buNone/>
              <a:defRPr b="1">
                <a:solidFill>
                  <a:schemeClr val="lt1"/>
                </a:solidFill>
                <a:latin typeface="IBM Plex Serif"/>
                <a:ea typeface="IBM Plex Serif"/>
                <a:cs typeface="IBM Plex Serif"/>
                <a:sym typeface="IBM Plex Serif"/>
              </a:defRPr>
            </a:lvl7pPr>
            <a:lvl8pPr lvl="7" rtl="0">
              <a:buNone/>
              <a:defRPr b="1">
                <a:solidFill>
                  <a:schemeClr val="lt1"/>
                </a:solidFill>
                <a:latin typeface="IBM Plex Serif"/>
                <a:ea typeface="IBM Plex Serif"/>
                <a:cs typeface="IBM Plex Serif"/>
                <a:sym typeface="IBM Plex Serif"/>
              </a:defRPr>
            </a:lvl8pPr>
            <a:lvl9pPr lvl="8" rtl="0">
              <a:buNone/>
              <a:defRPr b="1">
                <a:solidFill>
                  <a:schemeClr val="lt1"/>
                </a:solidFill>
                <a:latin typeface="IBM Plex Serif"/>
                <a:ea typeface="IBM Plex Serif"/>
                <a:cs typeface="IBM Plex Serif"/>
                <a:sym typeface="IBM Plex Serif"/>
              </a:defRPr>
            </a:lvl9pPr>
          </a:lstStyle>
          <a:p>
            <a:pPr marL="0" lvl="0" indent="0" algn="l"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8" r:id="rId8"/>
    <p:sldLayoutId id="2147483659" r:id="rId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2.png"/><Relationship Id="rId4" Type="http://schemas.openxmlformats.org/officeDocument/2006/relationships/customXml" Target="../ink/ink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8.svg"/></Relationships>
</file>

<file path=ppt/slides/_rels/slide11.xml.rels><?xml version="1.0" encoding="UTF-8" standalone="yes"?>
<Relationships xmlns="http://schemas.openxmlformats.org/package/2006/relationships"><Relationship Id="rId3" Type="http://schemas.openxmlformats.org/officeDocument/2006/relationships/image" Target="../media/image19.jfi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hyperlink" Target="https://creativecommons.org/licenses/by/3.0/" TargetMode="External"/><Relationship Id="rId5" Type="http://schemas.openxmlformats.org/officeDocument/2006/relationships/hyperlink" Target="http://flickr.com/photos/garden_and_landscape_design_products/3429161098" TargetMode="Externa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hyperlink" Target="https://creativecommons.org/licenses/by-nc-nd/3.0/"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hyperlink" Target="http://thehillsareburning.blogspot.com/2014/05/how-to-sit-on-milk-crate.html" TargetMode="External"/><Relationship Id="rId5" Type="http://schemas.openxmlformats.org/officeDocument/2006/relationships/image" Target="../media/image8.jp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pngall.com/exclamation-mark-png/download/36290" TargetMode="External"/><Relationship Id="rId3" Type="http://schemas.openxmlformats.org/officeDocument/2006/relationships/image" Target="../media/image10.jpg"/><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hyperlink" Target="https://www.pexels.com/photo/three-clear-water-bottles-2479095/"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hyperlink" Target="http://www.publicdomainfiles.com/show_file.php?id=13946418012463" TargetMode="External"/><Relationship Id="rId5" Type="http://schemas.openxmlformats.org/officeDocument/2006/relationships/image" Target="../media/image15.png"/><Relationship Id="rId4" Type="http://schemas.openxmlformats.org/officeDocument/2006/relationships/hyperlink" Target="https://nookipedia.com/wiki/Item:Portable_Toilet_(New_Horiz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47000" t="-1000" r="-4000" b="-14000"/>
          </a:stretch>
        </a:blip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82DAC2-1EC4-4F62-AA61-C0225DB4FAB5}"/>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1</a:t>
            </a:fld>
            <a:endParaRPr lang="en"/>
          </a:p>
        </p:txBody>
      </p:sp>
      <mc:AlternateContent xmlns:mc="http://schemas.openxmlformats.org/markup-compatibility/2006" xmlns:p14="http://schemas.microsoft.com/office/powerpoint/2010/main">
        <mc:Choice Requires="p14">
          <p:contentPart p14:bwMode="auto" r:id="rId4">
            <p14:nvContentPartPr>
              <p14:cNvPr id="12" name="Ink 11">
                <a:extLst>
                  <a:ext uri="{FF2B5EF4-FFF2-40B4-BE49-F238E27FC236}">
                    <a16:creationId xmlns:a16="http://schemas.microsoft.com/office/drawing/2014/main" id="{A69B07F2-E723-4D2E-8929-DD3A17332B36}"/>
                  </a:ext>
                </a:extLst>
              </p14:cNvPr>
              <p14:cNvContentPartPr/>
              <p14:nvPr/>
            </p14:nvContentPartPr>
            <p14:xfrm>
              <a:off x="8700975" y="2200117"/>
              <a:ext cx="360" cy="360"/>
            </p14:xfrm>
          </p:contentPart>
        </mc:Choice>
        <mc:Fallback xmlns="">
          <p:pic>
            <p:nvPicPr>
              <p:cNvPr id="12" name="Ink 11">
                <a:extLst>
                  <a:ext uri="{FF2B5EF4-FFF2-40B4-BE49-F238E27FC236}">
                    <a16:creationId xmlns:a16="http://schemas.microsoft.com/office/drawing/2014/main" id="{A69B07F2-E723-4D2E-8929-DD3A17332B36}"/>
                  </a:ext>
                </a:extLst>
              </p:cNvPr>
              <p:cNvPicPr/>
              <p:nvPr/>
            </p:nvPicPr>
            <p:blipFill>
              <a:blip r:embed="rId5"/>
              <a:stretch>
                <a:fillRect/>
              </a:stretch>
            </p:blipFill>
            <p:spPr>
              <a:xfrm>
                <a:off x="8691975" y="2191117"/>
                <a:ext cx="18000" cy="18000"/>
              </a:xfrm>
              <a:prstGeom prst="rect">
                <a:avLst/>
              </a:prstGeom>
            </p:spPr>
          </p:pic>
        </mc:Fallback>
      </mc:AlternateContent>
      <p:sp>
        <p:nvSpPr>
          <p:cNvPr id="14" name="Google Shape;207;p16">
            <a:extLst>
              <a:ext uri="{FF2B5EF4-FFF2-40B4-BE49-F238E27FC236}">
                <a16:creationId xmlns:a16="http://schemas.microsoft.com/office/drawing/2014/main" id="{1E26864C-326A-445F-8DF8-C6B8A46092B5}"/>
              </a:ext>
            </a:extLst>
          </p:cNvPr>
          <p:cNvSpPr txBox="1">
            <a:spLocks/>
          </p:cNvSpPr>
          <p:nvPr/>
        </p:nvSpPr>
        <p:spPr>
          <a:xfrm>
            <a:off x="685800" y="805250"/>
            <a:ext cx="3203100" cy="1113300"/>
          </a:xfrm>
          <a:prstGeom prst="rect">
            <a:avLst/>
          </a:prstGeom>
          <a:noFill/>
          <a:ln>
            <a:noFill/>
          </a:ln>
        </p:spPr>
        <p:txBody>
          <a:bodyPr spcFirstLastPara="1" wrap="square" lIns="0" tIns="0" rIns="0" bIns="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1pPr>
            <a:lvl2pPr marR="0" lvl="1"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2pPr>
            <a:lvl3pPr marR="0" lvl="2"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3pPr>
            <a:lvl4pPr marR="0" lvl="3"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4pPr>
            <a:lvl5pPr marR="0" lvl="4"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5pPr>
            <a:lvl6pPr marR="0" lvl="5"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6pPr>
            <a:lvl7pPr marR="0" lvl="6"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7pPr>
            <a:lvl8pPr marR="0" lvl="7"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8pPr>
            <a:lvl9pPr marR="0" lvl="8" algn="l" rtl="0">
              <a:lnSpc>
                <a:spcPct val="90000"/>
              </a:lnSpc>
              <a:spcBef>
                <a:spcPts val="0"/>
              </a:spcBef>
              <a:spcAft>
                <a:spcPts val="0"/>
              </a:spcAft>
              <a:buClr>
                <a:schemeClr val="dk1"/>
              </a:buClr>
              <a:buSzPts val="2800"/>
              <a:buFont typeface="IBM Plex Serif"/>
              <a:buNone/>
              <a:defRPr sz="2800" b="1" i="0" u="none" strike="noStrike" cap="none">
                <a:solidFill>
                  <a:schemeClr val="dk1"/>
                </a:solidFill>
                <a:latin typeface="IBM Plex Serif"/>
                <a:ea typeface="IBM Plex Serif"/>
                <a:cs typeface="IBM Plex Serif"/>
                <a:sym typeface="IBM Plex Serif"/>
              </a:defRPr>
            </a:lvl9pPr>
          </a:lstStyle>
          <a:p>
            <a:r>
              <a:rPr lang="en-US" sz="8000" dirty="0">
                <a:solidFill>
                  <a:schemeClr val="lt1"/>
                </a:solidFill>
                <a:latin typeface="Montserrat" panose="00000500000000000000" pitchFamily="2" charset="0"/>
              </a:rPr>
              <a:t>Hello!</a:t>
            </a:r>
          </a:p>
        </p:txBody>
      </p:sp>
      <p:sp>
        <p:nvSpPr>
          <p:cNvPr id="17" name="Google Shape;208;p16">
            <a:extLst>
              <a:ext uri="{FF2B5EF4-FFF2-40B4-BE49-F238E27FC236}">
                <a16:creationId xmlns:a16="http://schemas.microsoft.com/office/drawing/2014/main" id="{1740208F-D505-4161-8CEB-0A78CE889C14}"/>
              </a:ext>
            </a:extLst>
          </p:cNvPr>
          <p:cNvSpPr txBox="1">
            <a:spLocks/>
          </p:cNvSpPr>
          <p:nvPr/>
        </p:nvSpPr>
        <p:spPr>
          <a:xfrm>
            <a:off x="442665" y="2035001"/>
            <a:ext cx="3446235" cy="23799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0"/>
              </a:spcBef>
              <a:spcAft>
                <a:spcPts val="0"/>
              </a:spcAft>
              <a:buClr>
                <a:schemeClr val="accent1"/>
              </a:buClr>
              <a:buSzPts val="2400"/>
              <a:buFont typeface="IBM Plex Sans"/>
              <a:buChar char="▸"/>
              <a:defRPr sz="2400" b="0" i="0" u="none" strike="noStrike" cap="none">
                <a:solidFill>
                  <a:schemeClr val="dk1"/>
                </a:solidFill>
                <a:latin typeface="IBM Plex Sans"/>
                <a:ea typeface="IBM Plex Sans"/>
                <a:cs typeface="IBM Plex Sans"/>
                <a:sym typeface="IBM Plex Sans"/>
              </a:defRPr>
            </a:lvl1pPr>
            <a:lvl2pPr marL="914400" marR="0" lvl="1" indent="-381000" algn="l" rtl="0">
              <a:lnSpc>
                <a:spcPct val="100000"/>
              </a:lnSpc>
              <a:spcBef>
                <a:spcPts val="600"/>
              </a:spcBef>
              <a:spcAft>
                <a:spcPts val="0"/>
              </a:spcAft>
              <a:buClr>
                <a:schemeClr val="accent1"/>
              </a:buClr>
              <a:buSzPts val="2400"/>
              <a:buFont typeface="IBM Plex Sans"/>
              <a:buChar char="▹"/>
              <a:defRPr sz="2400" b="0" i="0" u="none" strike="noStrike" cap="none">
                <a:solidFill>
                  <a:schemeClr val="dk1"/>
                </a:solidFill>
                <a:latin typeface="IBM Plex Sans"/>
                <a:ea typeface="IBM Plex Sans"/>
                <a:cs typeface="IBM Plex Sans"/>
                <a:sym typeface="IBM Plex Sans"/>
              </a:defRPr>
            </a:lvl2pPr>
            <a:lvl3pPr marL="1371600" marR="0" lvl="2" indent="-381000" algn="l" rtl="0">
              <a:lnSpc>
                <a:spcPct val="100000"/>
              </a:lnSpc>
              <a:spcBef>
                <a:spcPts val="600"/>
              </a:spcBef>
              <a:spcAft>
                <a:spcPts val="0"/>
              </a:spcAft>
              <a:buClr>
                <a:schemeClr val="lt2"/>
              </a:buClr>
              <a:buSzPts val="2400"/>
              <a:buFont typeface="IBM Plex Sans"/>
              <a:buChar char="■"/>
              <a:defRPr sz="2400" b="0" i="0" u="none" strike="noStrike" cap="none">
                <a:solidFill>
                  <a:schemeClr val="dk1"/>
                </a:solidFill>
                <a:latin typeface="IBM Plex Sans"/>
                <a:ea typeface="IBM Plex Sans"/>
                <a:cs typeface="IBM Plex Sans"/>
                <a:sym typeface="IBM Plex Sans"/>
              </a:defRPr>
            </a:lvl3pPr>
            <a:lvl4pPr marL="1828800" marR="0" lvl="3" indent="-381000" algn="l" rtl="0">
              <a:lnSpc>
                <a:spcPct val="100000"/>
              </a:lnSpc>
              <a:spcBef>
                <a:spcPts val="600"/>
              </a:spcBef>
              <a:spcAft>
                <a:spcPts val="0"/>
              </a:spcAft>
              <a:buClr>
                <a:schemeClr val="lt2"/>
              </a:buClr>
              <a:buSzPts val="2400"/>
              <a:buFont typeface="IBM Plex Sans"/>
              <a:buChar char="●"/>
              <a:defRPr sz="2400" b="0" i="0" u="none" strike="noStrike" cap="none">
                <a:solidFill>
                  <a:schemeClr val="dk1"/>
                </a:solidFill>
                <a:latin typeface="IBM Plex Sans"/>
                <a:ea typeface="IBM Plex Sans"/>
                <a:cs typeface="IBM Plex Sans"/>
                <a:sym typeface="IBM Plex Sans"/>
              </a:defRPr>
            </a:lvl4pPr>
            <a:lvl5pPr marL="2286000" marR="0" lvl="4" indent="-381000" algn="l" rtl="0">
              <a:lnSpc>
                <a:spcPct val="100000"/>
              </a:lnSpc>
              <a:spcBef>
                <a:spcPts val="600"/>
              </a:spcBef>
              <a:spcAft>
                <a:spcPts val="0"/>
              </a:spcAft>
              <a:buClr>
                <a:schemeClr val="lt2"/>
              </a:buClr>
              <a:buSzPts val="2400"/>
              <a:buFont typeface="IBM Plex Sans"/>
              <a:buChar char="○"/>
              <a:defRPr sz="2400" b="0" i="0" u="none" strike="noStrike" cap="none">
                <a:solidFill>
                  <a:schemeClr val="dk1"/>
                </a:solidFill>
                <a:latin typeface="IBM Plex Sans"/>
                <a:ea typeface="IBM Plex Sans"/>
                <a:cs typeface="IBM Plex Sans"/>
                <a:sym typeface="IBM Plex Sans"/>
              </a:defRPr>
            </a:lvl5pPr>
            <a:lvl6pPr marL="2743200" marR="0" lvl="5" indent="-381000" algn="l" rtl="0">
              <a:lnSpc>
                <a:spcPct val="100000"/>
              </a:lnSpc>
              <a:spcBef>
                <a:spcPts val="600"/>
              </a:spcBef>
              <a:spcAft>
                <a:spcPts val="0"/>
              </a:spcAft>
              <a:buClr>
                <a:schemeClr val="lt2"/>
              </a:buClr>
              <a:buSzPts val="2400"/>
              <a:buFont typeface="IBM Plex Sans"/>
              <a:buChar char="■"/>
              <a:defRPr sz="2400" b="0" i="0" u="none" strike="noStrike" cap="none">
                <a:solidFill>
                  <a:schemeClr val="dk1"/>
                </a:solidFill>
                <a:latin typeface="IBM Plex Sans"/>
                <a:ea typeface="IBM Plex Sans"/>
                <a:cs typeface="IBM Plex Sans"/>
                <a:sym typeface="IBM Plex Sans"/>
              </a:defRPr>
            </a:lvl6pPr>
            <a:lvl7pPr marL="3200400" marR="0" lvl="6" indent="-381000" algn="l" rtl="0">
              <a:lnSpc>
                <a:spcPct val="100000"/>
              </a:lnSpc>
              <a:spcBef>
                <a:spcPts val="600"/>
              </a:spcBef>
              <a:spcAft>
                <a:spcPts val="0"/>
              </a:spcAft>
              <a:buClr>
                <a:schemeClr val="lt2"/>
              </a:buClr>
              <a:buSzPts val="2400"/>
              <a:buFont typeface="IBM Plex Sans"/>
              <a:buChar char="●"/>
              <a:defRPr sz="2400" b="0" i="0" u="none" strike="noStrike" cap="none">
                <a:solidFill>
                  <a:schemeClr val="dk1"/>
                </a:solidFill>
                <a:latin typeface="IBM Plex Sans"/>
                <a:ea typeface="IBM Plex Sans"/>
                <a:cs typeface="IBM Plex Sans"/>
                <a:sym typeface="IBM Plex Sans"/>
              </a:defRPr>
            </a:lvl7pPr>
            <a:lvl8pPr marL="3657600" marR="0" lvl="7" indent="-381000" algn="l" rtl="0">
              <a:lnSpc>
                <a:spcPct val="100000"/>
              </a:lnSpc>
              <a:spcBef>
                <a:spcPts val="600"/>
              </a:spcBef>
              <a:spcAft>
                <a:spcPts val="0"/>
              </a:spcAft>
              <a:buClr>
                <a:schemeClr val="lt2"/>
              </a:buClr>
              <a:buSzPts val="2400"/>
              <a:buFont typeface="IBM Plex Sans"/>
              <a:buChar char="○"/>
              <a:defRPr sz="2400" b="0" i="0" u="none" strike="noStrike" cap="none">
                <a:solidFill>
                  <a:schemeClr val="dk1"/>
                </a:solidFill>
                <a:latin typeface="IBM Plex Sans"/>
                <a:ea typeface="IBM Plex Sans"/>
                <a:cs typeface="IBM Plex Sans"/>
                <a:sym typeface="IBM Plex Sans"/>
              </a:defRPr>
            </a:lvl8pPr>
            <a:lvl9pPr marL="4114800" marR="0" lvl="8" indent="-381000" algn="l" rtl="0">
              <a:lnSpc>
                <a:spcPct val="100000"/>
              </a:lnSpc>
              <a:spcBef>
                <a:spcPts val="600"/>
              </a:spcBef>
              <a:spcAft>
                <a:spcPts val="600"/>
              </a:spcAft>
              <a:buClr>
                <a:schemeClr val="lt2"/>
              </a:buClr>
              <a:buSzPts val="2400"/>
              <a:buFont typeface="IBM Plex Sans"/>
              <a:buChar char="■"/>
              <a:defRPr sz="2400" b="0" i="0" u="none" strike="noStrike" cap="none">
                <a:solidFill>
                  <a:schemeClr val="dk1"/>
                </a:solidFill>
                <a:latin typeface="IBM Plex Sans"/>
                <a:ea typeface="IBM Plex Sans"/>
                <a:cs typeface="IBM Plex Sans"/>
                <a:sym typeface="IBM Plex Sans"/>
              </a:defRPr>
            </a:lvl9pPr>
          </a:lstStyle>
          <a:p>
            <a:pPr marL="0" indent="0">
              <a:buFont typeface="IBM Plex Sans"/>
              <a:buNone/>
            </a:pPr>
            <a:r>
              <a:rPr lang="en-US" b="1" dirty="0">
                <a:solidFill>
                  <a:schemeClr val="tx1">
                    <a:lumMod val="50000"/>
                  </a:schemeClr>
                </a:solidFill>
                <a:latin typeface="Montserrat" panose="00000500000000000000" pitchFamily="2" charset="0"/>
              </a:rPr>
              <a:t>I am Sadie Schuldt</a:t>
            </a:r>
          </a:p>
          <a:p>
            <a:pPr marL="0" indent="0">
              <a:spcBef>
                <a:spcPts val="600"/>
              </a:spcBef>
              <a:buClr>
                <a:schemeClr val="dk1"/>
              </a:buClr>
              <a:buSzPts val="1100"/>
              <a:buFont typeface="Arial"/>
              <a:buNone/>
            </a:pPr>
            <a:r>
              <a:rPr lang="en-US" sz="2000" dirty="0">
                <a:solidFill>
                  <a:schemeClr val="bg2">
                    <a:lumMod val="50000"/>
                  </a:schemeClr>
                </a:solidFill>
                <a:latin typeface="Montserrat" panose="00000500000000000000" pitchFamily="2" charset="0"/>
              </a:rPr>
              <a:t>Consumer Environmental Health Coordinator for the City of Milwaukee Health Department</a:t>
            </a:r>
          </a:p>
        </p:txBody>
      </p:sp>
    </p:spTree>
    <p:extLst>
      <p:ext uri="{BB962C8B-B14F-4D97-AF65-F5344CB8AC3E}">
        <p14:creationId xmlns:p14="http://schemas.microsoft.com/office/powerpoint/2010/main" val="29527260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20"/>
          <p:cNvSpPr txBox="1">
            <a:spLocks noGrp="1"/>
          </p:cNvSpPr>
          <p:nvPr>
            <p:ph type="title"/>
          </p:nvPr>
        </p:nvSpPr>
        <p:spPr>
          <a:xfrm>
            <a:off x="2976900" y="382150"/>
            <a:ext cx="546420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solidFill>
                  <a:schemeClr val="tx1">
                    <a:lumMod val="50000"/>
                  </a:schemeClr>
                </a:solidFill>
                <a:latin typeface="Montserrat" panose="00000500000000000000" pitchFamily="2" charset="0"/>
              </a:rPr>
              <a:t>Controlling Vermin</a:t>
            </a:r>
            <a:endParaRPr dirty="0">
              <a:solidFill>
                <a:schemeClr val="tx1">
                  <a:lumMod val="50000"/>
                </a:schemeClr>
              </a:solidFill>
              <a:latin typeface="Montserrat" panose="00000500000000000000" pitchFamily="2" charset="0"/>
            </a:endParaRPr>
          </a:p>
        </p:txBody>
      </p:sp>
      <p:sp>
        <p:nvSpPr>
          <p:cNvPr id="248" name="Google Shape;248;p20"/>
          <p:cNvSpPr txBox="1">
            <a:spLocks noGrp="1"/>
          </p:cNvSpPr>
          <p:nvPr>
            <p:ph type="body" idx="1"/>
          </p:nvPr>
        </p:nvSpPr>
        <p:spPr>
          <a:xfrm>
            <a:off x="2883594" y="1142400"/>
            <a:ext cx="5464200" cy="28587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sz="2000" dirty="0">
                <a:solidFill>
                  <a:schemeClr val="bg2">
                    <a:lumMod val="50000"/>
                  </a:schemeClr>
                </a:solidFill>
                <a:latin typeface="Montserrat" panose="00000500000000000000" pitchFamily="2" charset="0"/>
              </a:rPr>
              <a:t>Only approved pesticides</a:t>
            </a:r>
          </a:p>
          <a:p>
            <a:pPr marL="76200" lvl="0" indent="0" algn="l" rtl="0">
              <a:spcBef>
                <a:spcPts val="0"/>
              </a:spcBef>
              <a:spcAft>
                <a:spcPts val="0"/>
              </a:spcAft>
              <a:buSzPts val="2400"/>
              <a:buNone/>
            </a:pPr>
            <a:endParaRPr lang="en-US" sz="2000" dirty="0">
              <a:solidFill>
                <a:schemeClr val="bg2">
                  <a:lumMod val="50000"/>
                </a:schemeClr>
              </a:solidFill>
              <a:latin typeface="Montserrat" panose="00000500000000000000" pitchFamily="2" charset="0"/>
            </a:endParaRPr>
          </a:p>
          <a:p>
            <a:pPr marL="457200" lvl="0" indent="-381000" algn="l" rtl="0">
              <a:spcBef>
                <a:spcPts val="0"/>
              </a:spcBef>
              <a:spcAft>
                <a:spcPts val="0"/>
              </a:spcAft>
              <a:buSzPts val="2400"/>
              <a:buChar char="▸"/>
            </a:pPr>
            <a:r>
              <a:rPr lang="en-US" sz="2000" dirty="0">
                <a:solidFill>
                  <a:schemeClr val="bg2">
                    <a:lumMod val="50000"/>
                  </a:schemeClr>
                </a:solidFill>
                <a:latin typeface="Montserrat" panose="00000500000000000000" pitchFamily="2" charset="0"/>
              </a:rPr>
              <a:t>Sticky fly paper is allowed, but may not be located over: </a:t>
            </a:r>
          </a:p>
          <a:p>
            <a:pPr lvl="2">
              <a:spcBef>
                <a:spcPts val="0"/>
              </a:spcBef>
              <a:buClr>
                <a:schemeClr val="accent6"/>
              </a:buClr>
            </a:pPr>
            <a:r>
              <a:rPr lang="en-US" sz="2000" dirty="0">
                <a:solidFill>
                  <a:schemeClr val="bg2">
                    <a:lumMod val="50000"/>
                  </a:schemeClr>
                </a:solidFill>
                <a:latin typeface="Montserrat" panose="00000500000000000000" pitchFamily="2" charset="0"/>
              </a:rPr>
              <a:t>Food preparation &amp; service areas</a:t>
            </a:r>
          </a:p>
          <a:p>
            <a:pPr lvl="2">
              <a:spcBef>
                <a:spcPts val="0"/>
              </a:spcBef>
              <a:buClr>
                <a:schemeClr val="accent6"/>
              </a:buClr>
            </a:pPr>
            <a:r>
              <a:rPr lang="en-US" sz="2000" dirty="0">
                <a:solidFill>
                  <a:schemeClr val="bg2">
                    <a:lumMod val="50000"/>
                  </a:schemeClr>
                </a:solidFill>
                <a:latin typeface="Montserrat" panose="00000500000000000000" pitchFamily="2" charset="0"/>
              </a:rPr>
              <a:t>Food displays</a:t>
            </a:r>
          </a:p>
          <a:p>
            <a:pPr lvl="2">
              <a:spcBef>
                <a:spcPts val="0"/>
              </a:spcBef>
              <a:buClr>
                <a:schemeClr val="accent6"/>
              </a:buClr>
            </a:pPr>
            <a:r>
              <a:rPr lang="en-US" sz="2000" dirty="0">
                <a:solidFill>
                  <a:schemeClr val="bg2">
                    <a:lumMod val="50000"/>
                  </a:schemeClr>
                </a:solidFill>
                <a:latin typeface="Montserrat" panose="00000500000000000000" pitchFamily="2" charset="0"/>
              </a:rPr>
              <a:t>Utensils, equipment, and washing sinks</a:t>
            </a:r>
          </a:p>
          <a:p>
            <a:pPr marL="990600" lvl="2" indent="0">
              <a:spcBef>
                <a:spcPts val="0"/>
              </a:spcBef>
              <a:buClr>
                <a:schemeClr val="accent6"/>
              </a:buClr>
              <a:buNone/>
            </a:pPr>
            <a:endParaRPr lang="en-US" sz="2000" dirty="0">
              <a:solidFill>
                <a:schemeClr val="bg2">
                  <a:lumMod val="50000"/>
                </a:schemeClr>
              </a:solidFill>
              <a:latin typeface="Montserrat" panose="00000500000000000000" pitchFamily="2" charset="0"/>
            </a:endParaRPr>
          </a:p>
          <a:p>
            <a:r>
              <a:rPr lang="en-US" sz="2000" dirty="0">
                <a:solidFill>
                  <a:schemeClr val="bg2">
                    <a:lumMod val="50000"/>
                  </a:schemeClr>
                </a:solidFill>
                <a:latin typeface="Montserrat" panose="00000500000000000000" pitchFamily="2" charset="0"/>
              </a:rPr>
              <a:t>Fans can discourage flies</a:t>
            </a:r>
            <a:endParaRPr sz="2000" dirty="0">
              <a:solidFill>
                <a:schemeClr val="bg2">
                  <a:lumMod val="50000"/>
                </a:schemeClr>
              </a:solidFill>
              <a:latin typeface="Montserrat" panose="00000500000000000000" pitchFamily="2" charset="0"/>
            </a:endParaRPr>
          </a:p>
        </p:txBody>
      </p:sp>
      <p:sp>
        <p:nvSpPr>
          <p:cNvPr id="249" name="Google Shape;249;p20"/>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10</a:t>
            </a:fld>
            <a:endParaRPr dirty="0"/>
          </a:p>
        </p:txBody>
      </p:sp>
      <p:pic>
        <p:nvPicPr>
          <p:cNvPr id="3" name="Graphic 2" descr="Rat">
            <a:extLst>
              <a:ext uri="{FF2B5EF4-FFF2-40B4-BE49-F238E27FC236}">
                <a16:creationId xmlns:a16="http://schemas.microsoft.com/office/drawing/2014/main" id="{692343DD-E0B6-4548-AF4A-DBE05148B32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52184" y="4055304"/>
            <a:ext cx="914400" cy="914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5000" b="-5000"/>
          </a:stretch>
        </a:blipFill>
        <a:effectLst/>
      </p:bgPr>
    </p:bg>
    <p:spTree>
      <p:nvGrpSpPr>
        <p:cNvPr id="1" name="Shape 270"/>
        <p:cNvGrpSpPr/>
        <p:nvPr/>
      </p:nvGrpSpPr>
      <p:grpSpPr>
        <a:xfrm>
          <a:off x="0" y="0"/>
          <a:ext cx="0" cy="0"/>
          <a:chOff x="0" y="0"/>
          <a:chExt cx="0" cy="0"/>
        </a:xfrm>
      </p:grpSpPr>
      <p:sp>
        <p:nvSpPr>
          <p:cNvPr id="271" name="Google Shape;271;p23"/>
          <p:cNvSpPr txBox="1">
            <a:spLocks noGrp="1"/>
          </p:cNvSpPr>
          <p:nvPr>
            <p:ph type="title"/>
          </p:nvPr>
        </p:nvSpPr>
        <p:spPr>
          <a:xfrm>
            <a:off x="567531" y="612512"/>
            <a:ext cx="3185100" cy="7515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latin typeface="Montserrat" panose="00000500000000000000" pitchFamily="2" charset="0"/>
              </a:rPr>
              <a:t>Petting Zoos</a:t>
            </a:r>
            <a:endParaRPr dirty="0">
              <a:latin typeface="Montserrat" panose="00000500000000000000" pitchFamily="2" charset="0"/>
            </a:endParaRPr>
          </a:p>
        </p:txBody>
      </p:sp>
      <p:sp>
        <p:nvSpPr>
          <p:cNvPr id="272" name="Google Shape;272;p23"/>
          <p:cNvSpPr txBox="1">
            <a:spLocks noGrp="1"/>
          </p:cNvSpPr>
          <p:nvPr>
            <p:ph type="body" idx="1"/>
          </p:nvPr>
        </p:nvSpPr>
        <p:spPr>
          <a:xfrm>
            <a:off x="398065" y="1535850"/>
            <a:ext cx="3524031" cy="2071800"/>
          </a:xfrm>
          <a:prstGeom prst="rect">
            <a:avLst/>
          </a:prstGeom>
        </p:spPr>
        <p:txBody>
          <a:bodyPr spcFirstLastPara="1" wrap="square" lIns="0" tIns="0" rIns="0" bIns="0" anchor="t" anchorCtr="0">
            <a:noAutofit/>
          </a:bodyPr>
          <a:lstStyle/>
          <a:p>
            <a:pPr marL="0" lvl="0" indent="0" algn="l" rtl="0">
              <a:spcBef>
                <a:spcPts val="0"/>
              </a:spcBef>
              <a:spcAft>
                <a:spcPts val="600"/>
              </a:spcAft>
              <a:buNone/>
            </a:pPr>
            <a:r>
              <a:rPr lang="en" dirty="0">
                <a:solidFill>
                  <a:schemeClr val="bg2">
                    <a:lumMod val="50000"/>
                  </a:schemeClr>
                </a:solidFill>
                <a:latin typeface="Montserrat" panose="00000500000000000000" pitchFamily="2" charset="0"/>
              </a:rPr>
              <a:t>A temporary food stand must be located at least 100 feet away from petting zoos or any other type of live animal display, source of odor or other nuisance</a:t>
            </a:r>
            <a:endParaRPr dirty="0">
              <a:solidFill>
                <a:schemeClr val="bg2">
                  <a:lumMod val="50000"/>
                </a:schemeClr>
              </a:solidFill>
              <a:latin typeface="Montserrat" panose="00000500000000000000" pitchFamily="2" charset="0"/>
            </a:endParaRPr>
          </a:p>
        </p:txBody>
      </p:sp>
      <p:sp>
        <p:nvSpPr>
          <p:cNvPr id="273" name="Google Shape;273;p23"/>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11</a:t>
            </a:fld>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4" name="Google Shape;424;p33"/>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12</a:t>
            </a:fld>
            <a:endParaRPr dirty="0"/>
          </a:p>
        </p:txBody>
      </p:sp>
      <p:grpSp>
        <p:nvGrpSpPr>
          <p:cNvPr id="425" name="Google Shape;425;p33"/>
          <p:cNvGrpSpPr/>
          <p:nvPr/>
        </p:nvGrpSpPr>
        <p:grpSpPr>
          <a:xfrm>
            <a:off x="2895123" y="387876"/>
            <a:ext cx="2119546" cy="4396359"/>
            <a:chOff x="2547150" y="238125"/>
            <a:chExt cx="2525675" cy="5238750"/>
          </a:xfrm>
        </p:grpSpPr>
        <p:sp>
          <p:nvSpPr>
            <p:cNvPr id="426" name="Google Shape;426;p33"/>
            <p:cNvSpPr/>
            <p:nvPr/>
          </p:nvSpPr>
          <p:spPr>
            <a:xfrm>
              <a:off x="2547150" y="238125"/>
              <a:ext cx="2525675"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accent6">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 name="Google Shape;427;p33"/>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 name="Google Shape;428;p33"/>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 name="Google Shape;429;p33"/>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1" name="Google Shape;431;p33"/>
          <p:cNvSpPr/>
          <p:nvPr/>
        </p:nvSpPr>
        <p:spPr>
          <a:xfrm>
            <a:off x="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dk1">
                <a:alpha val="50000"/>
              </a:schemeClr>
            </a:outerShdw>
          </a:effectLst>
        </p:spPr>
      </p:sp>
      <p:pic>
        <p:nvPicPr>
          <p:cNvPr id="11" name="Picture 10">
            <a:extLst>
              <a:ext uri="{FF2B5EF4-FFF2-40B4-BE49-F238E27FC236}">
                <a16:creationId xmlns:a16="http://schemas.microsoft.com/office/drawing/2014/main" id="{A1E7EE0F-4CB0-4D2F-842C-09A1DDB02E36}"/>
              </a:ext>
            </a:extLst>
          </p:cNvPr>
          <p:cNvPicPr>
            <a:picLocks noChangeAspect="1"/>
          </p:cNvPicPr>
          <p:nvPr/>
        </p:nvPicPr>
        <p:blipFill>
          <a:blip r:embed="rId3"/>
          <a:stretch>
            <a:fillRect/>
          </a:stretch>
        </p:blipFill>
        <p:spPr>
          <a:xfrm>
            <a:off x="2954389" y="777024"/>
            <a:ext cx="1999440" cy="3589740"/>
          </a:xfrm>
          <a:prstGeom prst="rect">
            <a:avLst/>
          </a:prstGeom>
        </p:spPr>
      </p:pic>
      <p:pic>
        <p:nvPicPr>
          <p:cNvPr id="18" name="Picture 17">
            <a:extLst>
              <a:ext uri="{FF2B5EF4-FFF2-40B4-BE49-F238E27FC236}">
                <a16:creationId xmlns:a16="http://schemas.microsoft.com/office/drawing/2014/main" id="{285C1460-3775-4A0D-91CF-A6575FD5069C}"/>
              </a:ext>
            </a:extLst>
          </p:cNvPr>
          <p:cNvPicPr>
            <a:picLocks noChangeAspect="1"/>
          </p:cNvPicPr>
          <p:nvPr/>
        </p:nvPicPr>
        <p:blipFill>
          <a:blip r:embed="rId4"/>
          <a:stretch>
            <a:fillRect/>
          </a:stretch>
        </p:blipFill>
        <p:spPr>
          <a:xfrm>
            <a:off x="6343892" y="1276650"/>
            <a:ext cx="1825925" cy="1825925"/>
          </a:xfrm>
          <a:prstGeom prst="rect">
            <a:avLst/>
          </a:prstGeom>
        </p:spPr>
      </p:pic>
      <p:sp>
        <p:nvSpPr>
          <p:cNvPr id="2" name="TextBox 1">
            <a:extLst>
              <a:ext uri="{FF2B5EF4-FFF2-40B4-BE49-F238E27FC236}">
                <a16:creationId xmlns:a16="http://schemas.microsoft.com/office/drawing/2014/main" id="{7E6824F3-8A94-49AE-8F22-2847F6BD8D46}"/>
              </a:ext>
            </a:extLst>
          </p:cNvPr>
          <p:cNvSpPr txBox="1"/>
          <p:nvPr/>
        </p:nvSpPr>
        <p:spPr>
          <a:xfrm>
            <a:off x="5369711" y="3617663"/>
            <a:ext cx="3774289" cy="954107"/>
          </a:xfrm>
          <a:prstGeom prst="rect">
            <a:avLst/>
          </a:prstGeom>
          <a:noFill/>
        </p:spPr>
        <p:txBody>
          <a:bodyPr wrap="square" rtlCol="0">
            <a:spAutoFit/>
          </a:bodyPr>
          <a:lstStyle/>
          <a:p>
            <a:r>
              <a:rPr lang="en-US" sz="2800" b="1" dirty="0">
                <a:solidFill>
                  <a:schemeClr val="accent1"/>
                </a:solidFill>
              </a:rPr>
              <a:t>www.milwaukee.gov/health/tempfood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41"/>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solidFill>
                  <a:schemeClr val="tx1">
                    <a:lumMod val="50000"/>
                  </a:schemeClr>
                </a:solidFill>
                <a:latin typeface="Montserrat" panose="00000500000000000000" pitchFamily="2" charset="0"/>
              </a:rPr>
              <a:t>Roadmap of your event</a:t>
            </a:r>
            <a:endParaRPr dirty="0">
              <a:solidFill>
                <a:schemeClr val="tx1">
                  <a:lumMod val="50000"/>
                </a:schemeClr>
              </a:solidFill>
              <a:latin typeface="Montserrat" panose="00000500000000000000" pitchFamily="2" charset="0"/>
            </a:endParaRPr>
          </a:p>
        </p:txBody>
      </p:sp>
      <p:sp>
        <p:nvSpPr>
          <p:cNvPr id="535" name="Google Shape;535;p41"/>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2</a:t>
            </a:fld>
            <a:endParaRPr dirty="0"/>
          </a:p>
        </p:txBody>
      </p:sp>
      <p:sp>
        <p:nvSpPr>
          <p:cNvPr id="536" name="Google Shape;536;p41"/>
          <p:cNvSpPr/>
          <p:nvPr/>
        </p:nvSpPr>
        <p:spPr>
          <a:xfrm>
            <a:off x="0" y="23710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228600" cap="flat"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537" name="Google Shape;537;p41"/>
          <p:cNvSpPr/>
          <p:nvPr/>
        </p:nvSpPr>
        <p:spPr>
          <a:xfrm>
            <a:off x="0" y="23710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19050" cap="flat" cmpd="sng">
            <a:solidFill>
              <a:schemeClr val="lt1"/>
            </a:solidFill>
            <a:prstDash val="dash"/>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chemeClr val="lt1"/>
              </a:solidFill>
              <a:latin typeface="Calibri"/>
              <a:ea typeface="Calibri"/>
              <a:cs typeface="Calibri"/>
              <a:sym typeface="Calibri"/>
            </a:endParaRPr>
          </a:p>
        </p:txBody>
      </p:sp>
      <p:grpSp>
        <p:nvGrpSpPr>
          <p:cNvPr id="538" name="Google Shape;538;p41"/>
          <p:cNvGrpSpPr/>
          <p:nvPr/>
        </p:nvGrpSpPr>
        <p:grpSpPr>
          <a:xfrm>
            <a:off x="1786339" y="1703401"/>
            <a:ext cx="473400" cy="473400"/>
            <a:chOff x="1786339" y="1703401"/>
            <a:chExt cx="473400" cy="473400"/>
          </a:xfrm>
        </p:grpSpPr>
        <p:sp>
          <p:nvSpPr>
            <p:cNvPr id="539" name="Google Shape;539;p41"/>
            <p:cNvSpPr/>
            <p:nvPr/>
          </p:nvSpPr>
          <p:spPr>
            <a:xfrm rot="8100000">
              <a:off x="1855667" y="1772729"/>
              <a:ext cx="334744" cy="334744"/>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0" name="Google Shape;540;p41"/>
            <p:cNvSpPr/>
            <p:nvPr/>
          </p:nvSpPr>
          <p:spPr>
            <a:xfrm>
              <a:off x="1955989"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IBM Plex Sans"/>
                  <a:ea typeface="IBM Plex Sans"/>
                  <a:cs typeface="IBM Plex Sans"/>
                  <a:sym typeface="IBM Plex Sans"/>
                </a:rPr>
                <a:t>1</a:t>
              </a:r>
              <a:endParaRPr sz="600" dirty="0">
                <a:solidFill>
                  <a:schemeClr val="dk2"/>
                </a:solidFill>
                <a:latin typeface="IBM Plex Sans"/>
                <a:ea typeface="IBM Plex Sans"/>
                <a:cs typeface="IBM Plex Sans"/>
                <a:sym typeface="IBM Plex Sans"/>
              </a:endParaRPr>
            </a:p>
          </p:txBody>
        </p:sp>
      </p:grpSp>
      <p:grpSp>
        <p:nvGrpSpPr>
          <p:cNvPr id="541" name="Google Shape;541;p41"/>
          <p:cNvGrpSpPr/>
          <p:nvPr/>
        </p:nvGrpSpPr>
        <p:grpSpPr>
          <a:xfrm>
            <a:off x="3814414" y="1703401"/>
            <a:ext cx="473400" cy="473400"/>
            <a:chOff x="3814414" y="1703401"/>
            <a:chExt cx="473400" cy="473400"/>
          </a:xfrm>
        </p:grpSpPr>
        <p:sp>
          <p:nvSpPr>
            <p:cNvPr id="542" name="Google Shape;542;p41"/>
            <p:cNvSpPr/>
            <p:nvPr/>
          </p:nvSpPr>
          <p:spPr>
            <a:xfrm rot="8100000">
              <a:off x="3883742" y="1772729"/>
              <a:ext cx="334744" cy="334744"/>
            </a:xfrm>
            <a:prstGeom prst="teardrop">
              <a:avLst>
                <a:gd name="adj" fmla="val 10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3" name="Google Shape;543;p41"/>
            <p:cNvSpPr/>
            <p:nvPr/>
          </p:nvSpPr>
          <p:spPr>
            <a:xfrm>
              <a:off x="3984064"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IBM Plex Sans"/>
                  <a:ea typeface="IBM Plex Sans"/>
                  <a:cs typeface="IBM Plex Sans"/>
                  <a:sym typeface="IBM Plex Sans"/>
                </a:rPr>
                <a:t>3</a:t>
              </a:r>
              <a:endParaRPr sz="600" dirty="0">
                <a:solidFill>
                  <a:schemeClr val="dk2"/>
                </a:solidFill>
                <a:latin typeface="IBM Plex Sans"/>
                <a:ea typeface="IBM Plex Sans"/>
                <a:cs typeface="IBM Plex Sans"/>
                <a:sym typeface="IBM Plex Sans"/>
              </a:endParaRPr>
            </a:p>
          </p:txBody>
        </p:sp>
      </p:grpSp>
      <p:grpSp>
        <p:nvGrpSpPr>
          <p:cNvPr id="544" name="Google Shape;544;p41"/>
          <p:cNvGrpSpPr/>
          <p:nvPr/>
        </p:nvGrpSpPr>
        <p:grpSpPr>
          <a:xfrm>
            <a:off x="5842489" y="1703401"/>
            <a:ext cx="473400" cy="473400"/>
            <a:chOff x="5842489" y="1703401"/>
            <a:chExt cx="473400" cy="473400"/>
          </a:xfrm>
        </p:grpSpPr>
        <p:sp>
          <p:nvSpPr>
            <p:cNvPr id="545" name="Google Shape;545;p41"/>
            <p:cNvSpPr/>
            <p:nvPr/>
          </p:nvSpPr>
          <p:spPr>
            <a:xfrm rot="8100000">
              <a:off x="5911817" y="1772729"/>
              <a:ext cx="334744" cy="334744"/>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6" name="Google Shape;546;p41"/>
            <p:cNvSpPr/>
            <p:nvPr/>
          </p:nvSpPr>
          <p:spPr>
            <a:xfrm>
              <a:off x="6012139"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IBM Plex Sans"/>
                  <a:ea typeface="IBM Plex Sans"/>
                  <a:cs typeface="IBM Plex Sans"/>
                  <a:sym typeface="IBM Plex Sans"/>
                </a:rPr>
                <a:t>5</a:t>
              </a:r>
              <a:endParaRPr sz="600" dirty="0">
                <a:solidFill>
                  <a:schemeClr val="dk2"/>
                </a:solidFill>
                <a:latin typeface="IBM Plex Sans"/>
                <a:ea typeface="IBM Plex Sans"/>
                <a:cs typeface="IBM Plex Sans"/>
                <a:sym typeface="IBM Plex Sans"/>
              </a:endParaRPr>
            </a:p>
          </p:txBody>
        </p:sp>
      </p:grpSp>
      <p:grpSp>
        <p:nvGrpSpPr>
          <p:cNvPr id="547" name="Google Shape;547;p41"/>
          <p:cNvGrpSpPr/>
          <p:nvPr/>
        </p:nvGrpSpPr>
        <p:grpSpPr>
          <a:xfrm>
            <a:off x="6880814" y="3576300"/>
            <a:ext cx="473400" cy="473400"/>
            <a:chOff x="6880814" y="3576300"/>
            <a:chExt cx="473400" cy="473400"/>
          </a:xfrm>
        </p:grpSpPr>
        <p:sp>
          <p:nvSpPr>
            <p:cNvPr id="548" name="Google Shape;548;p41"/>
            <p:cNvSpPr/>
            <p:nvPr/>
          </p:nvSpPr>
          <p:spPr>
            <a:xfrm rot="-2700000">
              <a:off x="6950142" y="3645628"/>
              <a:ext cx="334744" cy="334744"/>
            </a:xfrm>
            <a:prstGeom prst="teardrop">
              <a:avLst>
                <a:gd name="adj" fmla="val 100000"/>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9" name="Google Shape;549;p41"/>
            <p:cNvSpPr/>
            <p:nvPr/>
          </p:nvSpPr>
          <p:spPr>
            <a:xfrm flipH="1">
              <a:off x="7050464"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IBM Plex Sans"/>
                  <a:ea typeface="IBM Plex Sans"/>
                  <a:cs typeface="IBM Plex Sans"/>
                  <a:sym typeface="IBM Plex Sans"/>
                </a:rPr>
                <a:t>6</a:t>
              </a:r>
              <a:endParaRPr sz="600" dirty="0">
                <a:solidFill>
                  <a:schemeClr val="dk2"/>
                </a:solidFill>
                <a:latin typeface="IBM Plex Sans"/>
                <a:ea typeface="IBM Plex Sans"/>
                <a:cs typeface="IBM Plex Sans"/>
                <a:sym typeface="IBM Plex Sans"/>
              </a:endParaRPr>
            </a:p>
          </p:txBody>
        </p:sp>
      </p:grpSp>
      <p:grpSp>
        <p:nvGrpSpPr>
          <p:cNvPr id="550" name="Google Shape;550;p41"/>
          <p:cNvGrpSpPr/>
          <p:nvPr/>
        </p:nvGrpSpPr>
        <p:grpSpPr>
          <a:xfrm>
            <a:off x="4852739" y="3576300"/>
            <a:ext cx="473400" cy="473400"/>
            <a:chOff x="4852739" y="3576300"/>
            <a:chExt cx="473400" cy="473400"/>
          </a:xfrm>
        </p:grpSpPr>
        <p:sp>
          <p:nvSpPr>
            <p:cNvPr id="551" name="Google Shape;551;p41"/>
            <p:cNvSpPr/>
            <p:nvPr/>
          </p:nvSpPr>
          <p:spPr>
            <a:xfrm rot="-2700000">
              <a:off x="4922067" y="3645628"/>
              <a:ext cx="334744" cy="334744"/>
            </a:xfrm>
            <a:prstGeom prst="teardrop">
              <a:avLst>
                <a:gd name="adj" fmla="val 10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2" name="Google Shape;552;p41"/>
            <p:cNvSpPr/>
            <p:nvPr/>
          </p:nvSpPr>
          <p:spPr>
            <a:xfrm flipH="1">
              <a:off x="5022389"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IBM Plex Sans"/>
                  <a:ea typeface="IBM Plex Sans"/>
                  <a:cs typeface="IBM Plex Sans"/>
                  <a:sym typeface="IBM Plex Sans"/>
                </a:rPr>
                <a:t>4</a:t>
              </a:r>
              <a:endParaRPr sz="600" dirty="0">
                <a:solidFill>
                  <a:schemeClr val="dk2"/>
                </a:solidFill>
                <a:latin typeface="IBM Plex Sans"/>
                <a:ea typeface="IBM Plex Sans"/>
                <a:cs typeface="IBM Plex Sans"/>
                <a:sym typeface="IBM Plex Sans"/>
              </a:endParaRPr>
            </a:p>
          </p:txBody>
        </p:sp>
      </p:grpSp>
      <p:grpSp>
        <p:nvGrpSpPr>
          <p:cNvPr id="553" name="Google Shape;553;p41"/>
          <p:cNvGrpSpPr/>
          <p:nvPr/>
        </p:nvGrpSpPr>
        <p:grpSpPr>
          <a:xfrm>
            <a:off x="2824664" y="3576300"/>
            <a:ext cx="473400" cy="473400"/>
            <a:chOff x="2824664" y="3576300"/>
            <a:chExt cx="473400" cy="473400"/>
          </a:xfrm>
        </p:grpSpPr>
        <p:sp>
          <p:nvSpPr>
            <p:cNvPr id="554" name="Google Shape;554;p41"/>
            <p:cNvSpPr/>
            <p:nvPr/>
          </p:nvSpPr>
          <p:spPr>
            <a:xfrm rot="-2700000">
              <a:off x="2893992" y="3645628"/>
              <a:ext cx="334744" cy="334744"/>
            </a:xfrm>
            <a:prstGeom prst="teardrop">
              <a:avLst>
                <a:gd name="adj" fmla="val 10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5" name="Google Shape;555;p41"/>
            <p:cNvSpPr/>
            <p:nvPr/>
          </p:nvSpPr>
          <p:spPr>
            <a:xfrm flipH="1">
              <a:off x="2994314"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2"/>
                  </a:solidFill>
                  <a:latin typeface="IBM Plex Sans"/>
                  <a:ea typeface="IBM Plex Sans"/>
                  <a:cs typeface="IBM Plex Sans"/>
                  <a:sym typeface="IBM Plex Sans"/>
                </a:rPr>
                <a:t>2</a:t>
              </a:r>
              <a:endParaRPr sz="600" dirty="0">
                <a:solidFill>
                  <a:schemeClr val="dk2"/>
                </a:solidFill>
                <a:latin typeface="IBM Plex Sans"/>
                <a:ea typeface="IBM Plex Sans"/>
                <a:cs typeface="IBM Plex Sans"/>
                <a:sym typeface="IBM Plex Sans"/>
              </a:endParaRPr>
            </a:p>
          </p:txBody>
        </p:sp>
      </p:grpSp>
      <p:sp>
        <p:nvSpPr>
          <p:cNvPr id="556" name="Google Shape;556;p41"/>
          <p:cNvSpPr txBox="1"/>
          <p:nvPr/>
        </p:nvSpPr>
        <p:spPr>
          <a:xfrm>
            <a:off x="1379839" y="1132001"/>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US" sz="900" dirty="0">
                <a:solidFill>
                  <a:schemeClr val="bg2">
                    <a:lumMod val="50000"/>
                  </a:schemeClr>
                </a:solidFill>
                <a:latin typeface="IBM Plex Sans"/>
                <a:ea typeface="IBM Plex Sans"/>
                <a:cs typeface="IBM Plex Sans"/>
                <a:sym typeface="IBM Plex Sans"/>
              </a:rPr>
              <a:t>Apply for your Temporary Event License</a:t>
            </a:r>
            <a:endParaRPr sz="900" dirty="0">
              <a:solidFill>
                <a:schemeClr val="bg2">
                  <a:lumMod val="50000"/>
                </a:schemeClr>
              </a:solidFill>
              <a:latin typeface="IBM Plex Sans"/>
              <a:ea typeface="IBM Plex Sans"/>
              <a:cs typeface="IBM Plex Sans"/>
              <a:sym typeface="IBM Plex Sans"/>
            </a:endParaRPr>
          </a:p>
        </p:txBody>
      </p:sp>
      <p:sp>
        <p:nvSpPr>
          <p:cNvPr id="557" name="Google Shape;557;p41"/>
          <p:cNvSpPr txBox="1"/>
          <p:nvPr/>
        </p:nvSpPr>
        <p:spPr>
          <a:xfrm>
            <a:off x="3377205" y="1156100"/>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900" dirty="0">
                <a:solidFill>
                  <a:schemeClr val="bg2">
                    <a:lumMod val="50000"/>
                  </a:schemeClr>
                </a:solidFill>
                <a:latin typeface="IBM Plex Sans"/>
                <a:ea typeface="IBM Plex Sans"/>
                <a:cs typeface="IBM Plex Sans"/>
                <a:sym typeface="IBM Plex Sans"/>
              </a:rPr>
              <a:t>Determine which events you will participate in</a:t>
            </a:r>
            <a:endParaRPr sz="900" dirty="0">
              <a:solidFill>
                <a:schemeClr val="bg2">
                  <a:lumMod val="50000"/>
                </a:schemeClr>
              </a:solidFill>
              <a:latin typeface="IBM Plex Sans"/>
              <a:ea typeface="IBM Plex Sans"/>
              <a:cs typeface="IBM Plex Sans"/>
              <a:sym typeface="IBM Plex Sans"/>
            </a:endParaRPr>
          </a:p>
        </p:txBody>
      </p:sp>
      <p:sp>
        <p:nvSpPr>
          <p:cNvPr id="558" name="Google Shape;558;p41"/>
          <p:cNvSpPr txBox="1"/>
          <p:nvPr/>
        </p:nvSpPr>
        <p:spPr>
          <a:xfrm>
            <a:off x="5436010" y="1156100"/>
            <a:ext cx="1286400" cy="53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 sz="900" dirty="0">
                <a:solidFill>
                  <a:schemeClr val="bg2">
                    <a:lumMod val="50000"/>
                  </a:schemeClr>
                </a:solidFill>
                <a:latin typeface="IBM Plex Sans"/>
                <a:ea typeface="IBM Plex Sans"/>
                <a:cs typeface="IBM Plex Sans"/>
                <a:sym typeface="IBM Plex Sans"/>
              </a:rPr>
              <a:t>Properly set up booth</a:t>
            </a:r>
            <a:endParaRPr sz="900" dirty="0">
              <a:solidFill>
                <a:schemeClr val="bg2">
                  <a:lumMod val="50000"/>
                </a:schemeClr>
              </a:solidFill>
              <a:latin typeface="IBM Plex Sans"/>
              <a:ea typeface="IBM Plex Sans"/>
              <a:cs typeface="IBM Plex Sans"/>
              <a:sym typeface="IBM Plex Sans"/>
            </a:endParaRPr>
          </a:p>
        </p:txBody>
      </p:sp>
      <p:sp>
        <p:nvSpPr>
          <p:cNvPr id="559" name="Google Shape;559;p41"/>
          <p:cNvSpPr txBox="1"/>
          <p:nvPr/>
        </p:nvSpPr>
        <p:spPr>
          <a:xfrm>
            <a:off x="2418175" y="4063600"/>
            <a:ext cx="12864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900" dirty="0">
                <a:solidFill>
                  <a:schemeClr val="bg2">
                    <a:lumMod val="50000"/>
                  </a:schemeClr>
                </a:solidFill>
                <a:latin typeface="IBM Plex Sans"/>
                <a:ea typeface="IBM Plex Sans"/>
                <a:cs typeface="IBM Plex Sans"/>
                <a:sym typeface="IBM Plex Sans"/>
              </a:rPr>
              <a:t>Obtain your Temporary Event License</a:t>
            </a:r>
            <a:endParaRPr sz="900" dirty="0">
              <a:solidFill>
                <a:schemeClr val="bg2">
                  <a:lumMod val="50000"/>
                </a:schemeClr>
              </a:solidFill>
              <a:latin typeface="IBM Plex Sans"/>
              <a:ea typeface="IBM Plex Sans"/>
              <a:cs typeface="IBM Plex Sans"/>
              <a:sym typeface="IBM Plex Sans"/>
            </a:endParaRPr>
          </a:p>
        </p:txBody>
      </p:sp>
      <p:sp>
        <p:nvSpPr>
          <p:cNvPr id="560" name="Google Shape;560;p41"/>
          <p:cNvSpPr txBox="1"/>
          <p:nvPr/>
        </p:nvSpPr>
        <p:spPr>
          <a:xfrm>
            <a:off x="4446255" y="4063600"/>
            <a:ext cx="12864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900" dirty="0">
                <a:solidFill>
                  <a:schemeClr val="bg2">
                    <a:lumMod val="50000"/>
                  </a:schemeClr>
                </a:solidFill>
                <a:latin typeface="IBM Plex Sans"/>
                <a:ea typeface="IBM Plex Sans"/>
                <a:cs typeface="IBM Plex Sans"/>
                <a:sym typeface="IBM Plex Sans"/>
              </a:rPr>
              <a:t>Notifiy Health Department of your participation </a:t>
            </a:r>
            <a:endParaRPr sz="900" dirty="0">
              <a:solidFill>
                <a:schemeClr val="bg2">
                  <a:lumMod val="50000"/>
                </a:schemeClr>
              </a:solidFill>
              <a:latin typeface="IBM Plex Sans"/>
              <a:ea typeface="IBM Plex Sans"/>
              <a:cs typeface="IBM Plex Sans"/>
              <a:sym typeface="IBM Plex Sans"/>
            </a:endParaRPr>
          </a:p>
        </p:txBody>
      </p:sp>
      <p:sp>
        <p:nvSpPr>
          <p:cNvPr id="561" name="Google Shape;561;p41"/>
          <p:cNvSpPr txBox="1"/>
          <p:nvPr/>
        </p:nvSpPr>
        <p:spPr>
          <a:xfrm>
            <a:off x="6474335" y="4063600"/>
            <a:ext cx="1286400" cy="53340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None/>
            </a:pPr>
            <a:r>
              <a:rPr lang="en" sz="900" dirty="0">
                <a:solidFill>
                  <a:schemeClr val="bg2">
                    <a:lumMod val="50000"/>
                  </a:schemeClr>
                </a:solidFill>
                <a:latin typeface="IBM Plex Sans"/>
                <a:ea typeface="IBM Plex Sans"/>
                <a:cs typeface="IBM Plex Sans"/>
                <a:sym typeface="IBM Plex Sans"/>
              </a:rPr>
              <a:t>Health Department will conduct inspection</a:t>
            </a:r>
            <a:endParaRPr sz="900" dirty="0">
              <a:solidFill>
                <a:schemeClr val="bg2">
                  <a:lumMod val="50000"/>
                </a:schemeClr>
              </a:solidFill>
              <a:latin typeface="IBM Plex Sans"/>
              <a:ea typeface="IBM Plex Sans"/>
              <a:cs typeface="IBM Plex Sans"/>
              <a:sym typeface="IBM Plex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41F23-9FDC-430A-9FC2-07A36E12789B}"/>
              </a:ext>
            </a:extLst>
          </p:cNvPr>
          <p:cNvSpPr>
            <a:spLocks noGrp="1"/>
          </p:cNvSpPr>
          <p:nvPr>
            <p:ph type="title"/>
          </p:nvPr>
        </p:nvSpPr>
        <p:spPr>
          <a:xfrm>
            <a:off x="1920657" y="247803"/>
            <a:ext cx="7120518" cy="846710"/>
          </a:xfrm>
        </p:spPr>
        <p:txBody>
          <a:bodyPr/>
          <a:lstStyle/>
          <a:p>
            <a:pPr algn="ctr"/>
            <a:r>
              <a:rPr lang="en-US" dirty="0">
                <a:solidFill>
                  <a:schemeClr val="tx1">
                    <a:lumMod val="50000"/>
                  </a:schemeClr>
                </a:solidFill>
                <a:latin typeface="Montserrat" panose="00000500000000000000" pitchFamily="2" charset="0"/>
              </a:rPr>
              <a:t>A successful event requires cooperation</a:t>
            </a:r>
          </a:p>
        </p:txBody>
      </p:sp>
      <p:sp>
        <p:nvSpPr>
          <p:cNvPr id="3" name="Slide Number Placeholder 2">
            <a:extLst>
              <a:ext uri="{FF2B5EF4-FFF2-40B4-BE49-F238E27FC236}">
                <a16:creationId xmlns:a16="http://schemas.microsoft.com/office/drawing/2014/main" id="{112CED1B-CEF1-4FB3-B015-F34CF97F955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3</a:t>
            </a:fld>
            <a:endParaRPr lang="en"/>
          </a:p>
        </p:txBody>
      </p:sp>
      <p:sp>
        <p:nvSpPr>
          <p:cNvPr id="4" name="Google Shape;162;p22">
            <a:extLst>
              <a:ext uri="{FF2B5EF4-FFF2-40B4-BE49-F238E27FC236}">
                <a16:creationId xmlns:a16="http://schemas.microsoft.com/office/drawing/2014/main" id="{F323634B-A90C-4982-884F-EE870BB58245}"/>
              </a:ext>
            </a:extLst>
          </p:cNvPr>
          <p:cNvSpPr/>
          <p:nvPr/>
        </p:nvSpPr>
        <p:spPr>
          <a:xfrm>
            <a:off x="1224986" y="1898229"/>
            <a:ext cx="2438100" cy="2423700"/>
          </a:xfrm>
          <a:prstGeom prst="ellipse">
            <a:avLst/>
          </a:prstGeom>
          <a:noFill/>
          <a:ln w="114300"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chemeClr val="bg2">
                    <a:lumMod val="50000"/>
                  </a:schemeClr>
                </a:solidFill>
                <a:latin typeface="Montserrat"/>
                <a:ea typeface="Montserrat"/>
                <a:cs typeface="Montserrat"/>
                <a:sym typeface="Montserrat"/>
              </a:rPr>
              <a:t>Event Coordinator</a:t>
            </a:r>
            <a:endParaRPr sz="2000" dirty="0">
              <a:solidFill>
                <a:schemeClr val="bg2">
                  <a:lumMod val="50000"/>
                </a:schemeClr>
              </a:solidFill>
              <a:latin typeface="Montserrat"/>
              <a:ea typeface="Montserrat"/>
              <a:cs typeface="Montserrat"/>
              <a:sym typeface="Montserrat"/>
            </a:endParaRPr>
          </a:p>
        </p:txBody>
      </p:sp>
      <p:sp>
        <p:nvSpPr>
          <p:cNvPr id="5" name="Google Shape;161;p22">
            <a:extLst>
              <a:ext uri="{FF2B5EF4-FFF2-40B4-BE49-F238E27FC236}">
                <a16:creationId xmlns:a16="http://schemas.microsoft.com/office/drawing/2014/main" id="{AF621048-E748-43E8-8E40-9218121AA6E6}"/>
              </a:ext>
            </a:extLst>
          </p:cNvPr>
          <p:cNvSpPr/>
          <p:nvPr/>
        </p:nvSpPr>
        <p:spPr>
          <a:xfrm>
            <a:off x="3352950" y="1898229"/>
            <a:ext cx="2438100" cy="2423700"/>
          </a:xfrm>
          <a:prstGeom prst="ellipse">
            <a:avLst/>
          </a:prstGeom>
          <a:noFill/>
          <a:ln w="1143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400" dirty="0">
                <a:solidFill>
                  <a:schemeClr val="bg2">
                    <a:lumMod val="50000"/>
                  </a:schemeClr>
                </a:solidFill>
                <a:latin typeface="Montserrat"/>
                <a:ea typeface="Montserrat"/>
                <a:cs typeface="Montserrat"/>
                <a:sym typeface="Montserrat"/>
              </a:rPr>
              <a:t>Vendors</a:t>
            </a:r>
            <a:endParaRPr sz="2400" dirty="0">
              <a:solidFill>
                <a:schemeClr val="bg2">
                  <a:lumMod val="50000"/>
                </a:schemeClr>
              </a:solidFill>
              <a:latin typeface="Montserrat"/>
              <a:ea typeface="Montserrat"/>
              <a:cs typeface="Montserrat"/>
              <a:sym typeface="Montserrat"/>
            </a:endParaRPr>
          </a:p>
        </p:txBody>
      </p:sp>
      <p:sp>
        <p:nvSpPr>
          <p:cNvPr id="6" name="Google Shape;163;p22">
            <a:extLst>
              <a:ext uri="{FF2B5EF4-FFF2-40B4-BE49-F238E27FC236}">
                <a16:creationId xmlns:a16="http://schemas.microsoft.com/office/drawing/2014/main" id="{62E3C32D-043B-405D-ACC9-5BE085B40F80}"/>
              </a:ext>
            </a:extLst>
          </p:cNvPr>
          <p:cNvSpPr/>
          <p:nvPr/>
        </p:nvSpPr>
        <p:spPr>
          <a:xfrm>
            <a:off x="5480916" y="1898229"/>
            <a:ext cx="2438100" cy="2423700"/>
          </a:xfrm>
          <a:prstGeom prst="ellipse">
            <a:avLst/>
          </a:prstGeom>
          <a:noFill/>
          <a:ln w="11430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2000" dirty="0">
                <a:solidFill>
                  <a:schemeClr val="bg2">
                    <a:lumMod val="50000"/>
                  </a:schemeClr>
                </a:solidFill>
                <a:latin typeface="Montserrat"/>
                <a:ea typeface="Montserrat"/>
                <a:cs typeface="Montserrat"/>
                <a:sym typeface="Montserrat"/>
              </a:rPr>
              <a:t>Regulatory</a:t>
            </a:r>
            <a:endParaRPr sz="2000" dirty="0">
              <a:solidFill>
                <a:schemeClr val="bg2">
                  <a:lumMod val="50000"/>
                </a:schemeClr>
              </a:solidFill>
              <a:latin typeface="Montserrat"/>
              <a:ea typeface="Montserrat"/>
              <a:cs typeface="Montserrat"/>
              <a:sym typeface="Montserrat"/>
            </a:endParaRPr>
          </a:p>
        </p:txBody>
      </p:sp>
    </p:spTree>
    <p:extLst>
      <p:ext uri="{BB962C8B-B14F-4D97-AF65-F5344CB8AC3E}">
        <p14:creationId xmlns:p14="http://schemas.microsoft.com/office/powerpoint/2010/main" val="2881375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14"/>
          <p:cNvSpPr txBox="1">
            <a:spLocks noGrp="1"/>
          </p:cNvSpPr>
          <p:nvPr>
            <p:ph type="ctrTitle"/>
          </p:nvPr>
        </p:nvSpPr>
        <p:spPr>
          <a:xfrm>
            <a:off x="685800" y="660050"/>
            <a:ext cx="4494300" cy="2265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4400" dirty="0">
                <a:latin typeface="Montserrat" panose="00000500000000000000" pitchFamily="2" charset="0"/>
              </a:rPr>
              <a:t>How to Setup a Temporary Booth</a:t>
            </a:r>
            <a:br>
              <a:rPr lang="en" sz="4400" dirty="0">
                <a:latin typeface="Montserrat" panose="00000500000000000000" pitchFamily="2" charset="0"/>
              </a:rPr>
            </a:br>
            <a:br>
              <a:rPr lang="en" sz="4400" dirty="0">
                <a:latin typeface="Montserrat" panose="00000500000000000000" pitchFamily="2" charset="0"/>
              </a:rPr>
            </a:br>
            <a:r>
              <a:rPr lang="en" sz="4000" dirty="0">
                <a:latin typeface="Montserrat" panose="00000500000000000000" pitchFamily="2" charset="0"/>
              </a:rPr>
              <a:t>Part 1: </a:t>
            </a:r>
            <a:r>
              <a:rPr lang="en" sz="3600" dirty="0">
                <a:latin typeface="Montserrat" panose="00000500000000000000" pitchFamily="2" charset="0"/>
              </a:rPr>
              <a:t>Construction </a:t>
            </a:r>
            <a:br>
              <a:rPr lang="en" sz="4000" dirty="0">
                <a:latin typeface="Montserrat" panose="00000500000000000000" pitchFamily="2" charset="0"/>
              </a:rPr>
            </a:br>
            <a:endParaRPr dirty="0">
              <a:latin typeface="Montserrat" panose="00000500000000000000" pitchFamily="2" charset="0"/>
            </a:endParaRPr>
          </a:p>
        </p:txBody>
      </p:sp>
      <p:pic>
        <p:nvPicPr>
          <p:cNvPr id="3" name="Picture 2">
            <a:extLst>
              <a:ext uri="{FF2B5EF4-FFF2-40B4-BE49-F238E27FC236}">
                <a16:creationId xmlns:a16="http://schemas.microsoft.com/office/drawing/2014/main" id="{9964CD97-7E0D-4261-9DAA-3FC6B80933AA}"/>
              </a:ext>
            </a:extLst>
          </p:cNvPr>
          <p:cNvPicPr>
            <a:picLocks noChangeAspect="1"/>
          </p:cNvPicPr>
          <p:nvPr/>
        </p:nvPicPr>
        <p:blipFill>
          <a:blip r:embed="rId3"/>
          <a:stretch>
            <a:fillRect/>
          </a:stretch>
        </p:blipFill>
        <p:spPr>
          <a:xfrm>
            <a:off x="6151880" y="1346110"/>
            <a:ext cx="2992120" cy="236297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4C2CA-86E0-42A1-8B4E-E4960D75396F}"/>
              </a:ext>
            </a:extLst>
          </p:cNvPr>
          <p:cNvSpPr>
            <a:spLocks noGrp="1"/>
          </p:cNvSpPr>
          <p:nvPr>
            <p:ph type="title"/>
          </p:nvPr>
        </p:nvSpPr>
        <p:spPr/>
        <p:txBody>
          <a:bodyPr/>
          <a:lstStyle/>
          <a:p>
            <a:r>
              <a:rPr lang="en-US" dirty="0">
                <a:solidFill>
                  <a:schemeClr val="tx1">
                    <a:lumMod val="50000"/>
                  </a:schemeClr>
                </a:solidFill>
                <a:latin typeface="Montserrat" panose="00000500000000000000" pitchFamily="2" charset="0"/>
              </a:rPr>
              <a:t>Construction Basics</a:t>
            </a:r>
          </a:p>
        </p:txBody>
      </p:sp>
      <p:sp>
        <p:nvSpPr>
          <p:cNvPr id="3" name="Text Placeholder 2">
            <a:extLst>
              <a:ext uri="{FF2B5EF4-FFF2-40B4-BE49-F238E27FC236}">
                <a16:creationId xmlns:a16="http://schemas.microsoft.com/office/drawing/2014/main" id="{ADA0A51C-B80C-4716-BA37-D3ECDB4872B2}"/>
              </a:ext>
            </a:extLst>
          </p:cNvPr>
          <p:cNvSpPr>
            <a:spLocks noGrp="1"/>
          </p:cNvSpPr>
          <p:nvPr>
            <p:ph type="body" idx="1"/>
          </p:nvPr>
        </p:nvSpPr>
        <p:spPr/>
        <p:txBody>
          <a:bodyPr/>
          <a:lstStyle/>
          <a:p>
            <a:pPr marL="0" lvl="0" indent="0" algn="l" rtl="0">
              <a:spcBef>
                <a:spcPts val="600"/>
              </a:spcBef>
              <a:spcAft>
                <a:spcPts val="0"/>
              </a:spcAft>
              <a:buNone/>
            </a:pPr>
            <a:r>
              <a:rPr lang="en-US" b="1" dirty="0">
                <a:solidFill>
                  <a:schemeClr val="bg2">
                    <a:lumMod val="50000"/>
                  </a:schemeClr>
                </a:solidFill>
              </a:rPr>
              <a:t>Stands must have:</a:t>
            </a:r>
          </a:p>
          <a:p>
            <a:pPr marL="0" lvl="0" indent="0" algn="l" rtl="0">
              <a:spcBef>
                <a:spcPts val="600"/>
              </a:spcBef>
              <a:spcAft>
                <a:spcPts val="0"/>
              </a:spcAft>
              <a:buNone/>
            </a:pPr>
            <a:r>
              <a:rPr lang="en-US" dirty="0">
                <a:solidFill>
                  <a:schemeClr val="bg2">
                    <a:lumMod val="50000"/>
                  </a:schemeClr>
                </a:solidFill>
              </a:rPr>
              <a:t>A roof and sidewalls to protect from rain wind and dust</a:t>
            </a:r>
          </a:p>
          <a:p>
            <a:endParaRPr lang="en-US" dirty="0"/>
          </a:p>
        </p:txBody>
      </p:sp>
      <p:sp>
        <p:nvSpPr>
          <p:cNvPr id="4" name="Text Placeholder 3">
            <a:extLst>
              <a:ext uri="{FF2B5EF4-FFF2-40B4-BE49-F238E27FC236}">
                <a16:creationId xmlns:a16="http://schemas.microsoft.com/office/drawing/2014/main" id="{68581245-0580-4F5B-B670-F7C015BC3832}"/>
              </a:ext>
            </a:extLst>
          </p:cNvPr>
          <p:cNvSpPr>
            <a:spLocks noGrp="1"/>
          </p:cNvSpPr>
          <p:nvPr>
            <p:ph type="body" idx="2"/>
          </p:nvPr>
        </p:nvSpPr>
        <p:spPr/>
        <p:txBody>
          <a:bodyPr/>
          <a:lstStyle/>
          <a:p>
            <a:pPr marL="0" lvl="0" indent="0" algn="l" rtl="0">
              <a:spcBef>
                <a:spcPts val="600"/>
              </a:spcBef>
              <a:spcAft>
                <a:spcPts val="0"/>
              </a:spcAft>
              <a:buNone/>
            </a:pPr>
            <a:r>
              <a:rPr lang="en-US" b="1" dirty="0">
                <a:solidFill>
                  <a:schemeClr val="tx1">
                    <a:lumMod val="50000"/>
                  </a:schemeClr>
                </a:solidFill>
              </a:rPr>
              <a:t>Lighting</a:t>
            </a:r>
          </a:p>
          <a:p>
            <a:pPr marL="0" lvl="0" indent="0" algn="l" rtl="0">
              <a:spcBef>
                <a:spcPts val="600"/>
              </a:spcBef>
              <a:spcAft>
                <a:spcPts val="0"/>
              </a:spcAft>
              <a:buNone/>
            </a:pPr>
            <a:r>
              <a:rPr lang="en-US" dirty="0">
                <a:solidFill>
                  <a:schemeClr val="tx1">
                    <a:lumMod val="50000"/>
                  </a:schemeClr>
                </a:solidFill>
              </a:rPr>
              <a:t>Adequate lighting by natural or artificial means must be provided</a:t>
            </a:r>
          </a:p>
          <a:p>
            <a:endParaRPr lang="en-US" dirty="0"/>
          </a:p>
        </p:txBody>
      </p:sp>
      <p:sp>
        <p:nvSpPr>
          <p:cNvPr id="5" name="Text Placeholder 4">
            <a:extLst>
              <a:ext uri="{FF2B5EF4-FFF2-40B4-BE49-F238E27FC236}">
                <a16:creationId xmlns:a16="http://schemas.microsoft.com/office/drawing/2014/main" id="{61DDE80B-57B5-4D87-8E5D-011133D5F2E8}"/>
              </a:ext>
            </a:extLst>
          </p:cNvPr>
          <p:cNvSpPr>
            <a:spLocks noGrp="1"/>
          </p:cNvSpPr>
          <p:nvPr>
            <p:ph type="body" idx="3"/>
          </p:nvPr>
        </p:nvSpPr>
        <p:spPr/>
        <p:txBody>
          <a:bodyPr/>
          <a:lstStyle/>
          <a:p>
            <a:pPr marL="0" lvl="0" indent="0" algn="l" rtl="0">
              <a:spcBef>
                <a:spcPts val="600"/>
              </a:spcBef>
              <a:spcAft>
                <a:spcPts val="0"/>
              </a:spcAft>
              <a:buNone/>
            </a:pPr>
            <a:r>
              <a:rPr lang="en-US" b="1" dirty="0">
                <a:solidFill>
                  <a:schemeClr val="bg2">
                    <a:lumMod val="50000"/>
                  </a:schemeClr>
                </a:solidFill>
              </a:rPr>
              <a:t>Floors</a:t>
            </a:r>
          </a:p>
          <a:p>
            <a:pPr marL="0" lvl="0" indent="0" algn="l" rtl="0">
              <a:spcBef>
                <a:spcPts val="600"/>
              </a:spcBef>
              <a:spcAft>
                <a:spcPts val="0"/>
              </a:spcAft>
              <a:buNone/>
            </a:pPr>
            <a:r>
              <a:rPr lang="en-US" dirty="0">
                <a:solidFill>
                  <a:schemeClr val="bg2">
                    <a:lumMod val="50000"/>
                  </a:schemeClr>
                </a:solidFill>
              </a:rPr>
              <a:t>Sealed wood racks, plywood or shredded bark can be used to control mud, dust, and water</a:t>
            </a:r>
          </a:p>
          <a:p>
            <a:endParaRPr lang="en-US" dirty="0"/>
          </a:p>
        </p:txBody>
      </p:sp>
      <p:sp>
        <p:nvSpPr>
          <p:cNvPr id="6" name="Slide Number Placeholder 5">
            <a:extLst>
              <a:ext uri="{FF2B5EF4-FFF2-40B4-BE49-F238E27FC236}">
                <a16:creationId xmlns:a16="http://schemas.microsoft.com/office/drawing/2014/main" id="{5C8AD8C9-1F28-4DE2-92BD-998C6891F65F}"/>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a:t>
            </a:fld>
            <a:endParaRPr lang="en"/>
          </a:p>
        </p:txBody>
      </p:sp>
      <p:grpSp>
        <p:nvGrpSpPr>
          <p:cNvPr id="7" name="Google Shape;1189;p50">
            <a:extLst>
              <a:ext uri="{FF2B5EF4-FFF2-40B4-BE49-F238E27FC236}">
                <a16:creationId xmlns:a16="http://schemas.microsoft.com/office/drawing/2014/main" id="{371A69E6-A5E0-4248-9B04-B6D2DC921E5A}"/>
              </a:ext>
            </a:extLst>
          </p:cNvPr>
          <p:cNvGrpSpPr/>
          <p:nvPr/>
        </p:nvGrpSpPr>
        <p:grpSpPr>
          <a:xfrm>
            <a:off x="7464315" y="159438"/>
            <a:ext cx="1338161" cy="1209887"/>
            <a:chOff x="6506504" y="937343"/>
            <a:chExt cx="744273" cy="793950"/>
          </a:xfrm>
        </p:grpSpPr>
        <p:sp>
          <p:nvSpPr>
            <p:cNvPr id="8" name="Google Shape;1190;p50">
              <a:extLst>
                <a:ext uri="{FF2B5EF4-FFF2-40B4-BE49-F238E27FC236}">
                  <a16:creationId xmlns:a16="http://schemas.microsoft.com/office/drawing/2014/main" id="{4A367C37-B816-4DB1-8F1F-72EE5350A28F}"/>
                </a:ext>
              </a:extLst>
            </p:cNvPr>
            <p:cNvSpPr/>
            <p:nvPr/>
          </p:nvSpPr>
          <p:spPr>
            <a:xfrm>
              <a:off x="6666683" y="1079385"/>
              <a:ext cx="422268" cy="171940"/>
            </a:xfrm>
            <a:custGeom>
              <a:avLst/>
              <a:gdLst/>
              <a:ahLst/>
              <a:cxnLst/>
              <a:rect l="l" t="t" r="r" b="b"/>
              <a:pathLst>
                <a:path w="2085276" h="859701" extrusionOk="0">
                  <a:moveTo>
                    <a:pt x="2085276" y="859701"/>
                  </a:moveTo>
                  <a:cubicBezTo>
                    <a:pt x="2064893" y="746925"/>
                    <a:pt x="2027047" y="641516"/>
                    <a:pt x="1974723" y="545821"/>
                  </a:cubicBezTo>
                  <a:lnTo>
                    <a:pt x="1952816" y="507721"/>
                  </a:lnTo>
                  <a:cubicBezTo>
                    <a:pt x="1535303" y="-176492"/>
                    <a:pt x="577914" y="-161950"/>
                    <a:pt x="140271" y="507721"/>
                  </a:cubicBezTo>
                  <a:lnTo>
                    <a:pt x="116523" y="545821"/>
                  </a:lnTo>
                  <a:cubicBezTo>
                    <a:pt x="57721" y="643421"/>
                    <a:pt x="18098" y="749783"/>
                    <a:pt x="0" y="859701"/>
                  </a:cubicBezTo>
                  <a:lnTo>
                    <a:pt x="2085276" y="859701"/>
                  </a:lnTo>
                  <a:close/>
                </a:path>
              </a:pathLst>
            </a:custGeom>
            <a:solidFill>
              <a:schemeClr val="accent1"/>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dirty="0">
                <a:solidFill>
                  <a:schemeClr val="dk1"/>
                </a:solidFill>
                <a:latin typeface="Calibri"/>
                <a:ea typeface="Calibri"/>
                <a:cs typeface="Calibri"/>
                <a:sym typeface="Calibri"/>
              </a:endParaRPr>
            </a:p>
          </p:txBody>
        </p:sp>
        <p:sp>
          <p:nvSpPr>
            <p:cNvPr id="9" name="Google Shape;1191;p50">
              <a:extLst>
                <a:ext uri="{FF2B5EF4-FFF2-40B4-BE49-F238E27FC236}">
                  <a16:creationId xmlns:a16="http://schemas.microsoft.com/office/drawing/2014/main" id="{1D535BE9-AA3E-49ED-ACC7-32E6B1A19EEF}"/>
                </a:ext>
              </a:extLst>
            </p:cNvPr>
            <p:cNvSpPr/>
            <p:nvPr/>
          </p:nvSpPr>
          <p:spPr>
            <a:xfrm>
              <a:off x="6664423" y="1259933"/>
              <a:ext cx="427985" cy="171450"/>
            </a:xfrm>
            <a:custGeom>
              <a:avLst/>
              <a:gdLst/>
              <a:ahLst/>
              <a:cxnLst/>
              <a:rect l="l" t="t" r="r" b="b"/>
              <a:pathLst>
                <a:path w="2113506" h="857250" extrusionOk="0">
                  <a:moveTo>
                    <a:pt x="3910" y="178753"/>
                  </a:moveTo>
                  <a:cubicBezTo>
                    <a:pt x="22706" y="451485"/>
                    <a:pt x="153833" y="652844"/>
                    <a:pt x="287056" y="857250"/>
                  </a:cubicBezTo>
                  <a:lnTo>
                    <a:pt x="1834170" y="857250"/>
                  </a:lnTo>
                  <a:cubicBezTo>
                    <a:pt x="1971457" y="654495"/>
                    <a:pt x="2109316" y="461137"/>
                    <a:pt x="2113316" y="178753"/>
                  </a:cubicBezTo>
                  <a:lnTo>
                    <a:pt x="2113507" y="140653"/>
                  </a:lnTo>
                  <a:cubicBezTo>
                    <a:pt x="2112935" y="92710"/>
                    <a:pt x="2109125" y="45784"/>
                    <a:pt x="2102585" y="0"/>
                  </a:cubicBezTo>
                  <a:lnTo>
                    <a:pt x="5815" y="0"/>
                  </a:lnTo>
                  <a:cubicBezTo>
                    <a:pt x="-1170" y="58991"/>
                    <a:pt x="-1932" y="118872"/>
                    <a:pt x="3910" y="178753"/>
                  </a:cubicBezTo>
                  <a:close/>
                </a:path>
              </a:pathLst>
            </a:custGeom>
            <a:solidFill>
              <a:schemeClr val="accent2"/>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dirty="0">
                <a:solidFill>
                  <a:schemeClr val="dk1"/>
                </a:solidFill>
                <a:latin typeface="Calibri"/>
                <a:ea typeface="Calibri"/>
                <a:cs typeface="Calibri"/>
                <a:sym typeface="Calibri"/>
              </a:endParaRPr>
            </a:p>
          </p:txBody>
        </p:sp>
        <p:sp>
          <p:nvSpPr>
            <p:cNvPr id="10" name="Google Shape;1192;p50">
              <a:extLst>
                <a:ext uri="{FF2B5EF4-FFF2-40B4-BE49-F238E27FC236}">
                  <a16:creationId xmlns:a16="http://schemas.microsoft.com/office/drawing/2014/main" id="{810878DE-1322-49E4-9816-47C4EFEC8FDE}"/>
                </a:ext>
              </a:extLst>
            </p:cNvPr>
            <p:cNvSpPr/>
            <p:nvPr/>
          </p:nvSpPr>
          <p:spPr>
            <a:xfrm>
              <a:off x="6727642" y="1439988"/>
              <a:ext cx="303068" cy="171348"/>
            </a:xfrm>
            <a:custGeom>
              <a:avLst/>
              <a:gdLst/>
              <a:ahLst/>
              <a:cxnLst/>
              <a:rect l="l" t="t" r="r" b="b"/>
              <a:pathLst>
                <a:path w="1496631" h="856741" extrusionOk="0">
                  <a:moveTo>
                    <a:pt x="0" y="0"/>
                  </a:moveTo>
                  <a:cubicBezTo>
                    <a:pt x="63500" y="97853"/>
                    <a:pt x="125984" y="197485"/>
                    <a:pt x="175451" y="306896"/>
                  </a:cubicBezTo>
                  <a:lnTo>
                    <a:pt x="191071" y="344996"/>
                  </a:lnTo>
                  <a:cubicBezTo>
                    <a:pt x="230060" y="445262"/>
                    <a:pt x="254762" y="554419"/>
                    <a:pt x="254762" y="679895"/>
                  </a:cubicBezTo>
                  <a:cubicBezTo>
                    <a:pt x="254762" y="777558"/>
                    <a:pt x="333946" y="856742"/>
                    <a:pt x="431610" y="856742"/>
                  </a:cubicBezTo>
                  <a:lnTo>
                    <a:pt x="1080960" y="856742"/>
                  </a:lnTo>
                  <a:cubicBezTo>
                    <a:pt x="1189609" y="856488"/>
                    <a:pt x="1267206" y="763143"/>
                    <a:pt x="1257808" y="656653"/>
                  </a:cubicBezTo>
                  <a:cubicBezTo>
                    <a:pt x="1257808" y="539178"/>
                    <a:pt x="1277874" y="437261"/>
                    <a:pt x="1310259" y="344996"/>
                  </a:cubicBezTo>
                  <a:lnTo>
                    <a:pt x="1324483" y="306896"/>
                  </a:lnTo>
                  <a:cubicBezTo>
                    <a:pt x="1370775" y="194501"/>
                    <a:pt x="1432687" y="95567"/>
                    <a:pt x="1496632" y="0"/>
                  </a:cubicBezTo>
                  <a:lnTo>
                    <a:pt x="0" y="0"/>
                  </a:lnTo>
                  <a:close/>
                </a:path>
              </a:pathLst>
            </a:custGeom>
            <a:solidFill>
              <a:schemeClr val="accent3"/>
            </a:solidFill>
            <a:ln>
              <a:noFill/>
            </a:ln>
          </p:spPr>
          <p:txBody>
            <a:bodyPr spcFirstLastPara="1" wrap="square" lIns="68575" tIns="34275" rIns="68575" bIns="34275" anchor="ctr" anchorCtr="0">
              <a:noAutofit/>
            </a:bodyPr>
            <a:lstStyle/>
            <a:p>
              <a:pPr marL="0" marR="0" lvl="0" indent="0" algn="l" rtl="0">
                <a:spcBef>
                  <a:spcPts val="0"/>
                </a:spcBef>
                <a:spcAft>
                  <a:spcPts val="0"/>
                </a:spcAft>
                <a:buNone/>
              </a:pPr>
              <a:endParaRPr sz="1400" dirty="0">
                <a:solidFill>
                  <a:schemeClr val="dk1"/>
                </a:solidFill>
                <a:latin typeface="Calibri"/>
                <a:ea typeface="Calibri"/>
                <a:cs typeface="Calibri"/>
                <a:sym typeface="Calibri"/>
              </a:endParaRPr>
            </a:p>
          </p:txBody>
        </p:sp>
        <p:grpSp>
          <p:nvGrpSpPr>
            <p:cNvPr id="11" name="Google Shape;1193;p50">
              <a:extLst>
                <a:ext uri="{FF2B5EF4-FFF2-40B4-BE49-F238E27FC236}">
                  <a16:creationId xmlns:a16="http://schemas.microsoft.com/office/drawing/2014/main" id="{4EE214F1-27E8-4B46-AA2A-3FAF24C3BEF9}"/>
                </a:ext>
              </a:extLst>
            </p:cNvPr>
            <p:cNvGrpSpPr/>
            <p:nvPr/>
          </p:nvGrpSpPr>
          <p:grpSpPr>
            <a:xfrm>
              <a:off x="6506504" y="937343"/>
              <a:ext cx="744273" cy="793950"/>
              <a:chOff x="6565437" y="1588001"/>
              <a:chExt cx="744273" cy="793950"/>
            </a:xfrm>
          </p:grpSpPr>
          <p:sp>
            <p:nvSpPr>
              <p:cNvPr id="12" name="Google Shape;1194;p50">
                <a:extLst>
                  <a:ext uri="{FF2B5EF4-FFF2-40B4-BE49-F238E27FC236}">
                    <a16:creationId xmlns:a16="http://schemas.microsoft.com/office/drawing/2014/main" id="{0ED186F5-2F8E-44B5-9FB1-D4FCB1875D58}"/>
                  </a:ext>
                </a:extLst>
              </p:cNvPr>
              <p:cNvSpPr/>
              <p:nvPr/>
            </p:nvSpPr>
            <p:spPr>
              <a:xfrm>
                <a:off x="7127411" y="1694452"/>
                <a:ext cx="76068" cy="75403"/>
              </a:xfrm>
              <a:custGeom>
                <a:avLst/>
                <a:gdLst/>
                <a:ahLst/>
                <a:cxnLst/>
                <a:rect l="l" t="t" r="r" b="b"/>
                <a:pathLst>
                  <a:path w="133" h="132" extrusionOk="0">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sp>
            <p:nvSpPr>
              <p:cNvPr id="13" name="Google Shape;1195;p50">
                <a:extLst>
                  <a:ext uri="{FF2B5EF4-FFF2-40B4-BE49-F238E27FC236}">
                    <a16:creationId xmlns:a16="http://schemas.microsoft.com/office/drawing/2014/main" id="{B4CB5263-0F80-4035-9AE6-DF412A864707}"/>
                  </a:ext>
                </a:extLst>
              </p:cNvPr>
              <p:cNvSpPr/>
              <p:nvPr/>
            </p:nvSpPr>
            <p:spPr>
              <a:xfrm>
                <a:off x="7209689" y="1954149"/>
                <a:ext cx="100020" cy="11976"/>
              </a:xfrm>
              <a:custGeom>
                <a:avLst/>
                <a:gdLst/>
                <a:ahLst/>
                <a:cxnLst/>
                <a:rect l="l" t="t" r="r" b="b"/>
                <a:pathLst>
                  <a:path w="175" h="21" extrusionOk="0">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sp>
            <p:nvSpPr>
              <p:cNvPr id="14" name="Google Shape;1196;p50">
                <a:extLst>
                  <a:ext uri="{FF2B5EF4-FFF2-40B4-BE49-F238E27FC236}">
                    <a16:creationId xmlns:a16="http://schemas.microsoft.com/office/drawing/2014/main" id="{2440055D-2457-492A-A124-673ED62F76C3}"/>
                  </a:ext>
                </a:extLst>
              </p:cNvPr>
              <p:cNvSpPr/>
              <p:nvPr/>
            </p:nvSpPr>
            <p:spPr>
              <a:xfrm>
                <a:off x="7127411" y="2150197"/>
                <a:ext cx="76068" cy="75625"/>
              </a:xfrm>
              <a:custGeom>
                <a:avLst/>
                <a:gdLst/>
                <a:ahLst/>
                <a:cxnLst/>
                <a:rect l="l" t="t" r="r" b="b"/>
                <a:pathLst>
                  <a:path w="133" h="132" extrusionOk="0">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sp>
            <p:nvSpPr>
              <p:cNvPr id="15" name="Google Shape;1197;p50">
                <a:extLst>
                  <a:ext uri="{FF2B5EF4-FFF2-40B4-BE49-F238E27FC236}">
                    <a16:creationId xmlns:a16="http://schemas.microsoft.com/office/drawing/2014/main" id="{ED8021A5-5334-4EF1-9759-22FA182EE25F}"/>
                  </a:ext>
                </a:extLst>
              </p:cNvPr>
              <p:cNvSpPr/>
              <p:nvPr/>
            </p:nvSpPr>
            <p:spPr>
              <a:xfrm>
                <a:off x="6671888" y="2150863"/>
                <a:ext cx="76068" cy="74960"/>
              </a:xfrm>
              <a:custGeom>
                <a:avLst/>
                <a:gdLst/>
                <a:ahLst/>
                <a:cxnLst/>
                <a:rect l="l" t="t" r="r" b="b"/>
                <a:pathLst>
                  <a:path w="133" h="131" extrusionOk="0">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sp>
            <p:nvSpPr>
              <p:cNvPr id="16" name="Google Shape;1198;p50">
                <a:extLst>
                  <a:ext uri="{FF2B5EF4-FFF2-40B4-BE49-F238E27FC236}">
                    <a16:creationId xmlns:a16="http://schemas.microsoft.com/office/drawing/2014/main" id="{14D74AF2-E34F-491F-9C15-ED570E2F2DA9}"/>
                  </a:ext>
                </a:extLst>
              </p:cNvPr>
              <p:cNvSpPr/>
              <p:nvPr/>
            </p:nvSpPr>
            <p:spPr>
              <a:xfrm>
                <a:off x="6565437" y="1954593"/>
                <a:ext cx="100020" cy="11976"/>
              </a:xfrm>
              <a:custGeom>
                <a:avLst/>
                <a:gdLst/>
                <a:ahLst/>
                <a:cxnLst/>
                <a:rect l="l" t="t" r="r" b="b"/>
                <a:pathLst>
                  <a:path w="175" h="21" extrusionOk="0">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sp>
            <p:nvSpPr>
              <p:cNvPr id="17" name="Google Shape;1199;p50">
                <a:extLst>
                  <a:ext uri="{FF2B5EF4-FFF2-40B4-BE49-F238E27FC236}">
                    <a16:creationId xmlns:a16="http://schemas.microsoft.com/office/drawing/2014/main" id="{01F3C107-DD58-43C2-B18C-9BDB7207B89D}"/>
                  </a:ext>
                </a:extLst>
              </p:cNvPr>
              <p:cNvSpPr/>
              <p:nvPr/>
            </p:nvSpPr>
            <p:spPr>
              <a:xfrm>
                <a:off x="6671888" y="1694896"/>
                <a:ext cx="75403" cy="74960"/>
              </a:xfrm>
              <a:custGeom>
                <a:avLst/>
                <a:gdLst/>
                <a:ahLst/>
                <a:cxnLst/>
                <a:rect l="l" t="t" r="r" b="b"/>
                <a:pathLst>
                  <a:path w="132" h="131" extrusionOk="0">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sp>
            <p:nvSpPr>
              <p:cNvPr id="18" name="Google Shape;1200;p50">
                <a:extLst>
                  <a:ext uri="{FF2B5EF4-FFF2-40B4-BE49-F238E27FC236}">
                    <a16:creationId xmlns:a16="http://schemas.microsoft.com/office/drawing/2014/main" id="{A1416F70-4C7B-4B6D-9ACF-FF561D054296}"/>
                  </a:ext>
                </a:extLst>
              </p:cNvPr>
              <p:cNvSpPr/>
              <p:nvPr/>
            </p:nvSpPr>
            <p:spPr>
              <a:xfrm>
                <a:off x="6931363" y="1588001"/>
                <a:ext cx="11976" cy="100020"/>
              </a:xfrm>
              <a:custGeom>
                <a:avLst/>
                <a:gdLst/>
                <a:ahLst/>
                <a:cxnLst/>
                <a:rect l="l" t="t" r="r" b="b"/>
                <a:pathLst>
                  <a:path w="21" h="175" extrusionOk="0">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sp>
            <p:nvSpPr>
              <p:cNvPr id="19" name="Google Shape;1201;p50">
                <a:extLst>
                  <a:ext uri="{FF2B5EF4-FFF2-40B4-BE49-F238E27FC236}">
                    <a16:creationId xmlns:a16="http://schemas.microsoft.com/office/drawing/2014/main" id="{D583704E-03B8-4923-9229-09748556F2EF}"/>
                  </a:ext>
                </a:extLst>
              </p:cNvPr>
              <p:cNvSpPr/>
              <p:nvPr/>
            </p:nvSpPr>
            <p:spPr>
              <a:xfrm>
                <a:off x="6847311" y="2280157"/>
                <a:ext cx="180080" cy="25726"/>
              </a:xfrm>
              <a:custGeom>
                <a:avLst/>
                <a:gdLst/>
                <a:ahLst/>
                <a:cxnLst/>
                <a:rect l="l" t="t" r="r" b="b"/>
                <a:pathLst>
                  <a:path w="315" h="45" extrusionOk="0">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sp>
            <p:nvSpPr>
              <p:cNvPr id="20" name="Google Shape;1202;p50">
                <a:extLst>
                  <a:ext uri="{FF2B5EF4-FFF2-40B4-BE49-F238E27FC236}">
                    <a16:creationId xmlns:a16="http://schemas.microsoft.com/office/drawing/2014/main" id="{8FCD2B6B-986F-4624-966E-B8E0B8D71F8B}"/>
                  </a:ext>
                </a:extLst>
              </p:cNvPr>
              <p:cNvSpPr/>
              <p:nvPr/>
            </p:nvSpPr>
            <p:spPr>
              <a:xfrm>
                <a:off x="6851968" y="2318524"/>
                <a:ext cx="170766" cy="25726"/>
              </a:xfrm>
              <a:custGeom>
                <a:avLst/>
                <a:gdLst/>
                <a:ahLst/>
                <a:cxnLst/>
                <a:rect l="l" t="t" r="r" b="b"/>
                <a:pathLst>
                  <a:path w="299" h="45" extrusionOk="0">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sp>
            <p:nvSpPr>
              <p:cNvPr id="21" name="Google Shape;1203;p50">
                <a:extLst>
                  <a:ext uri="{FF2B5EF4-FFF2-40B4-BE49-F238E27FC236}">
                    <a16:creationId xmlns:a16="http://schemas.microsoft.com/office/drawing/2014/main" id="{E1E4B41E-C742-4B08-A525-3DB875F3E9B5}"/>
                  </a:ext>
                </a:extLst>
              </p:cNvPr>
              <p:cNvSpPr/>
              <p:nvPr/>
            </p:nvSpPr>
            <p:spPr>
              <a:xfrm>
                <a:off x="6876364" y="2356225"/>
                <a:ext cx="122419" cy="25726"/>
              </a:xfrm>
              <a:custGeom>
                <a:avLst/>
                <a:gdLst/>
                <a:ahLst/>
                <a:cxnLst/>
                <a:rect l="l" t="t" r="r" b="b"/>
                <a:pathLst>
                  <a:path w="214" h="45" extrusionOk="0">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strike="noStrike" cap="none" dirty="0">
                  <a:solidFill>
                    <a:schemeClr val="dk1"/>
                  </a:solidFill>
                  <a:latin typeface="Calibri"/>
                  <a:ea typeface="Calibri"/>
                  <a:cs typeface="Calibri"/>
                  <a:sym typeface="Calibri"/>
                </a:endParaRPr>
              </a:p>
            </p:txBody>
          </p:sp>
        </p:grpSp>
      </p:grpSp>
      <p:pic>
        <p:nvPicPr>
          <p:cNvPr id="22" name="Picture 2" descr="Outdoor 10' x 10' Easy Pop Up Canopy Tent with Mesh Side Walls - Tan">
            <a:extLst>
              <a:ext uri="{FF2B5EF4-FFF2-40B4-BE49-F238E27FC236}">
                <a16:creationId xmlns:a16="http://schemas.microsoft.com/office/drawing/2014/main" id="{21DDF8B4-DABF-470D-BB29-6F9F2F87328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914" t="21348" r="6526" b="10587"/>
          <a:stretch/>
        </p:blipFill>
        <p:spPr bwMode="auto">
          <a:xfrm>
            <a:off x="3202991" y="3402679"/>
            <a:ext cx="2113585" cy="168141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F984019F-146F-4C44-89FD-6730041762C5}"/>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5775276" y="3851507"/>
            <a:ext cx="3027198" cy="1112044"/>
          </a:xfrm>
          <a:prstGeom prst="rect">
            <a:avLst/>
          </a:prstGeom>
        </p:spPr>
      </p:pic>
      <p:sp>
        <p:nvSpPr>
          <p:cNvPr id="24" name="TextBox 23">
            <a:extLst>
              <a:ext uri="{FF2B5EF4-FFF2-40B4-BE49-F238E27FC236}">
                <a16:creationId xmlns:a16="http://schemas.microsoft.com/office/drawing/2014/main" id="{21A7B761-ADD5-4BA3-ADA3-F017846D13A5}"/>
              </a:ext>
            </a:extLst>
          </p:cNvPr>
          <p:cNvSpPr txBox="1"/>
          <p:nvPr/>
        </p:nvSpPr>
        <p:spPr>
          <a:xfrm>
            <a:off x="6423623" y="4984062"/>
            <a:ext cx="4238946" cy="200055"/>
          </a:xfrm>
          <a:prstGeom prst="rect">
            <a:avLst/>
          </a:prstGeom>
          <a:noFill/>
        </p:spPr>
        <p:txBody>
          <a:bodyPr wrap="square" rtlCol="0">
            <a:spAutoFit/>
          </a:bodyPr>
          <a:lstStyle/>
          <a:p>
            <a:r>
              <a:rPr lang="en-US" sz="700" dirty="0">
                <a:hlinkClick r:id="rId5" tooltip="http://flickr.com/photos/garden_and_landscape_design_products/3429161098"/>
              </a:rPr>
              <a:t>This Photo</a:t>
            </a:r>
            <a:r>
              <a:rPr lang="en-US" sz="700" dirty="0"/>
              <a:t> by Unknown Author is licensed under </a:t>
            </a:r>
            <a:r>
              <a:rPr lang="en-US" sz="700" dirty="0">
                <a:hlinkClick r:id="rId6" tooltip="https://creativecommons.org/licenses/by/3.0/"/>
              </a:rPr>
              <a:t>CC BY</a:t>
            </a:r>
            <a:endParaRPr lang="en-US" sz="700" dirty="0"/>
          </a:p>
        </p:txBody>
      </p:sp>
    </p:spTree>
    <p:extLst>
      <p:ext uri="{BB962C8B-B14F-4D97-AF65-F5344CB8AC3E}">
        <p14:creationId xmlns:p14="http://schemas.microsoft.com/office/powerpoint/2010/main" val="2163766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A4AA9-B861-4EF8-A397-A696E85CE71C}"/>
              </a:ext>
            </a:extLst>
          </p:cNvPr>
          <p:cNvSpPr>
            <a:spLocks noGrp="1"/>
          </p:cNvSpPr>
          <p:nvPr>
            <p:ph type="title"/>
          </p:nvPr>
        </p:nvSpPr>
        <p:spPr>
          <a:xfrm>
            <a:off x="2789613" y="541108"/>
            <a:ext cx="5464200" cy="396300"/>
          </a:xfrm>
        </p:spPr>
        <p:txBody>
          <a:bodyPr/>
          <a:lstStyle/>
          <a:p>
            <a:r>
              <a:rPr lang="en-US" dirty="0">
                <a:solidFill>
                  <a:schemeClr val="tx1">
                    <a:lumMod val="50000"/>
                  </a:schemeClr>
                </a:solidFill>
                <a:latin typeface="Montserrat" panose="00000500000000000000" pitchFamily="2" charset="0"/>
              </a:rPr>
              <a:t>Dry Storage</a:t>
            </a:r>
          </a:p>
        </p:txBody>
      </p:sp>
      <p:pic>
        <p:nvPicPr>
          <p:cNvPr id="9" name="Picture 8">
            <a:extLst>
              <a:ext uri="{FF2B5EF4-FFF2-40B4-BE49-F238E27FC236}">
                <a16:creationId xmlns:a16="http://schemas.microsoft.com/office/drawing/2014/main" id="{02483080-095E-4D12-AA92-FF2C07470933}"/>
              </a:ext>
            </a:extLst>
          </p:cNvPr>
          <p:cNvPicPr>
            <a:picLocks noChangeAspect="1"/>
          </p:cNvPicPr>
          <p:nvPr/>
        </p:nvPicPr>
        <p:blipFill>
          <a:blip r:embed="rId3"/>
          <a:stretch>
            <a:fillRect/>
          </a:stretch>
        </p:blipFill>
        <p:spPr>
          <a:xfrm>
            <a:off x="6860038" y="1982721"/>
            <a:ext cx="2161352" cy="2206758"/>
          </a:xfrm>
          <a:prstGeom prst="rect">
            <a:avLst/>
          </a:prstGeom>
        </p:spPr>
      </p:pic>
      <p:sp>
        <p:nvSpPr>
          <p:cNvPr id="5" name="Text Placeholder 4">
            <a:extLst>
              <a:ext uri="{FF2B5EF4-FFF2-40B4-BE49-F238E27FC236}">
                <a16:creationId xmlns:a16="http://schemas.microsoft.com/office/drawing/2014/main" id="{7145508F-42F4-4D77-8176-AA2A777E8E68}"/>
              </a:ext>
            </a:extLst>
          </p:cNvPr>
          <p:cNvSpPr>
            <a:spLocks noGrp="1"/>
          </p:cNvSpPr>
          <p:nvPr>
            <p:ph type="body" idx="3"/>
          </p:nvPr>
        </p:nvSpPr>
        <p:spPr>
          <a:xfrm>
            <a:off x="2412663" y="1295105"/>
            <a:ext cx="6354387" cy="687616"/>
          </a:xfrm>
        </p:spPr>
        <p:txBody>
          <a:bodyPr/>
          <a:lstStyle/>
          <a:p>
            <a:r>
              <a:rPr lang="en-US" sz="2400" dirty="0">
                <a:solidFill>
                  <a:schemeClr val="bg2">
                    <a:lumMod val="50000"/>
                  </a:schemeClr>
                </a:solidFill>
              </a:rPr>
              <a:t>All items must be at least 6” off the ground</a:t>
            </a:r>
          </a:p>
        </p:txBody>
      </p:sp>
      <p:sp>
        <p:nvSpPr>
          <p:cNvPr id="6" name="Slide Number Placeholder 5">
            <a:extLst>
              <a:ext uri="{FF2B5EF4-FFF2-40B4-BE49-F238E27FC236}">
                <a16:creationId xmlns:a16="http://schemas.microsoft.com/office/drawing/2014/main" id="{EBFBD429-E862-4130-AE3D-27A1C2E9AB3A}"/>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6</a:t>
            </a:fld>
            <a:endParaRPr lang="en"/>
          </a:p>
        </p:txBody>
      </p:sp>
      <p:pic>
        <p:nvPicPr>
          <p:cNvPr id="10" name="Picture 2">
            <a:extLst>
              <a:ext uri="{FF2B5EF4-FFF2-40B4-BE49-F238E27FC236}">
                <a16:creationId xmlns:a16="http://schemas.microsoft.com/office/drawing/2014/main" id="{FF8C6DEA-5074-40D7-B434-62ACA20333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5171" y="2182548"/>
            <a:ext cx="2419844" cy="241984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1A5C295F-C9F1-4A54-B24A-8E8C49B07021}"/>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4775015" y="2182548"/>
            <a:ext cx="1867969" cy="1867968"/>
          </a:xfrm>
          <a:prstGeom prst="rect">
            <a:avLst/>
          </a:prstGeom>
        </p:spPr>
      </p:pic>
      <p:sp>
        <p:nvSpPr>
          <p:cNvPr id="14" name="TextBox 13">
            <a:extLst>
              <a:ext uri="{FF2B5EF4-FFF2-40B4-BE49-F238E27FC236}">
                <a16:creationId xmlns:a16="http://schemas.microsoft.com/office/drawing/2014/main" id="{7AA5C402-3162-4814-8095-85F921C8658C}"/>
              </a:ext>
            </a:extLst>
          </p:cNvPr>
          <p:cNvSpPr txBox="1"/>
          <p:nvPr/>
        </p:nvSpPr>
        <p:spPr>
          <a:xfrm>
            <a:off x="4638234" y="4021426"/>
            <a:ext cx="2466975" cy="184666"/>
          </a:xfrm>
          <a:prstGeom prst="rect">
            <a:avLst/>
          </a:prstGeom>
          <a:noFill/>
        </p:spPr>
        <p:txBody>
          <a:bodyPr wrap="square" rtlCol="0">
            <a:spAutoFit/>
          </a:bodyPr>
          <a:lstStyle/>
          <a:p>
            <a:r>
              <a:rPr lang="en-US" sz="600" dirty="0">
                <a:hlinkClick r:id="rId6" tooltip="http://thehillsareburning.blogspot.com/2014/05/how-to-sit-on-milk-crate.html"/>
              </a:rPr>
              <a:t>This Photo</a:t>
            </a:r>
            <a:r>
              <a:rPr lang="en-US" sz="600" dirty="0"/>
              <a:t> by Unknown Author is licensed under </a:t>
            </a:r>
            <a:r>
              <a:rPr lang="en-US" sz="600" dirty="0">
                <a:hlinkClick r:id="rId7" tooltip="https://creativecommons.org/licenses/by-nc-nd/3.0/"/>
              </a:rPr>
              <a:t>CC BY-NC-ND</a:t>
            </a:r>
            <a:endParaRPr lang="en-US" sz="600" dirty="0"/>
          </a:p>
        </p:txBody>
      </p:sp>
      <p:sp>
        <p:nvSpPr>
          <p:cNvPr id="15" name="TextBox 14">
            <a:extLst>
              <a:ext uri="{FF2B5EF4-FFF2-40B4-BE49-F238E27FC236}">
                <a16:creationId xmlns:a16="http://schemas.microsoft.com/office/drawing/2014/main" id="{C8AB3538-7373-40E1-9A18-E0179FD4FB05}"/>
              </a:ext>
            </a:extLst>
          </p:cNvPr>
          <p:cNvSpPr txBox="1"/>
          <p:nvPr/>
        </p:nvSpPr>
        <p:spPr>
          <a:xfrm>
            <a:off x="2412663" y="3989665"/>
            <a:ext cx="2466975" cy="184666"/>
          </a:xfrm>
          <a:prstGeom prst="rect">
            <a:avLst/>
          </a:prstGeom>
          <a:noFill/>
        </p:spPr>
        <p:txBody>
          <a:bodyPr wrap="square" rtlCol="0">
            <a:spAutoFit/>
          </a:bodyPr>
          <a:lstStyle/>
          <a:p>
            <a:r>
              <a:rPr lang="en-US" sz="600" dirty="0">
                <a:hlinkClick r:id="rId6" tooltip="http://thehillsareburning.blogspot.com/2014/05/how-to-sit-on-milk-crate.html"/>
              </a:rPr>
              <a:t>This Photo</a:t>
            </a:r>
            <a:r>
              <a:rPr lang="en-US" sz="600" dirty="0"/>
              <a:t> by Unknown Author is licensed under </a:t>
            </a:r>
            <a:r>
              <a:rPr lang="en-US" sz="600" dirty="0">
                <a:hlinkClick r:id="rId7" tooltip="https://creativecommons.org/licenses/by-nc-nd/3.0/"/>
              </a:rPr>
              <a:t>CC BY-NC-ND</a:t>
            </a:r>
            <a:endParaRPr lang="en-US" sz="600" dirty="0"/>
          </a:p>
        </p:txBody>
      </p:sp>
    </p:spTree>
    <p:extLst>
      <p:ext uri="{BB962C8B-B14F-4D97-AF65-F5344CB8AC3E}">
        <p14:creationId xmlns:p14="http://schemas.microsoft.com/office/powerpoint/2010/main" val="2343644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7656E-5003-4A65-BFDA-87BEBB41120F}"/>
              </a:ext>
            </a:extLst>
          </p:cNvPr>
          <p:cNvSpPr>
            <a:spLocks noGrp="1"/>
          </p:cNvSpPr>
          <p:nvPr>
            <p:ph type="ctrTitle"/>
          </p:nvPr>
        </p:nvSpPr>
        <p:spPr>
          <a:xfrm>
            <a:off x="4000757" y="109233"/>
            <a:ext cx="5861700" cy="635700"/>
          </a:xfrm>
        </p:spPr>
        <p:txBody>
          <a:bodyPr/>
          <a:lstStyle/>
          <a:p>
            <a:r>
              <a:rPr lang="en-US" dirty="0">
                <a:latin typeface="Montserrat" panose="00000500000000000000" pitchFamily="2" charset="0"/>
              </a:rPr>
              <a:t>Grill Areas</a:t>
            </a:r>
          </a:p>
        </p:txBody>
      </p:sp>
      <p:sp>
        <p:nvSpPr>
          <p:cNvPr id="3" name="Subtitle 2">
            <a:extLst>
              <a:ext uri="{FF2B5EF4-FFF2-40B4-BE49-F238E27FC236}">
                <a16:creationId xmlns:a16="http://schemas.microsoft.com/office/drawing/2014/main" id="{573AF651-468A-4BF7-B8F1-245FD7A7522A}"/>
              </a:ext>
            </a:extLst>
          </p:cNvPr>
          <p:cNvSpPr>
            <a:spLocks noGrp="1"/>
          </p:cNvSpPr>
          <p:nvPr>
            <p:ph type="subTitle" idx="1"/>
          </p:nvPr>
        </p:nvSpPr>
        <p:spPr>
          <a:xfrm>
            <a:off x="3607977" y="4010967"/>
            <a:ext cx="5861700" cy="387600"/>
          </a:xfrm>
        </p:spPr>
        <p:txBody>
          <a:bodyPr/>
          <a:lstStyle/>
          <a:p>
            <a:r>
              <a:rPr lang="en-US" dirty="0">
                <a:latin typeface="Montserrat" panose="00000500000000000000" pitchFamily="2" charset="0"/>
              </a:rPr>
              <a:t>All</a:t>
            </a:r>
            <a:r>
              <a:rPr lang="en-US" dirty="0"/>
              <a:t> grill areas must be separated from</a:t>
            </a:r>
          </a:p>
          <a:p>
            <a:r>
              <a:rPr lang="en-US" dirty="0"/>
              <a:t> the public by at least 4 feet by using fences ropes, or other means</a:t>
            </a:r>
          </a:p>
        </p:txBody>
      </p:sp>
      <p:pic>
        <p:nvPicPr>
          <p:cNvPr id="4" name="Picture 3">
            <a:extLst>
              <a:ext uri="{FF2B5EF4-FFF2-40B4-BE49-F238E27FC236}">
                <a16:creationId xmlns:a16="http://schemas.microsoft.com/office/drawing/2014/main" id="{22861E8E-3F26-4D28-909E-5D4A21720F82}"/>
              </a:ext>
            </a:extLst>
          </p:cNvPr>
          <p:cNvPicPr>
            <a:picLocks noChangeAspect="1"/>
          </p:cNvPicPr>
          <p:nvPr/>
        </p:nvPicPr>
        <p:blipFill>
          <a:blip r:embed="rId3"/>
          <a:stretch>
            <a:fillRect/>
          </a:stretch>
        </p:blipFill>
        <p:spPr>
          <a:xfrm>
            <a:off x="4658013" y="957986"/>
            <a:ext cx="3761628" cy="2902615"/>
          </a:xfrm>
          <a:prstGeom prst="rect">
            <a:avLst/>
          </a:prstGeom>
        </p:spPr>
      </p:pic>
    </p:spTree>
    <p:extLst>
      <p:ext uri="{BB962C8B-B14F-4D97-AF65-F5344CB8AC3E}">
        <p14:creationId xmlns:p14="http://schemas.microsoft.com/office/powerpoint/2010/main" val="1032743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21"/>
          <p:cNvSpPr txBox="1">
            <a:spLocks noGrp="1"/>
          </p:cNvSpPr>
          <p:nvPr>
            <p:ph type="body" idx="1"/>
          </p:nvPr>
        </p:nvSpPr>
        <p:spPr>
          <a:xfrm>
            <a:off x="2503786" y="819577"/>
            <a:ext cx="2553000" cy="2931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solidFill>
                  <a:schemeClr val="tx1">
                    <a:lumMod val="50000"/>
                  </a:schemeClr>
                </a:solidFill>
                <a:latin typeface="Montserrat" panose="00000500000000000000" pitchFamily="2" charset="0"/>
              </a:rPr>
              <a:t>Potable Water</a:t>
            </a:r>
            <a:endParaRPr b="1" dirty="0">
              <a:solidFill>
                <a:schemeClr val="tx1">
                  <a:lumMod val="50000"/>
                </a:schemeClr>
              </a:solidFill>
              <a:latin typeface="Montserrat" panose="00000500000000000000" pitchFamily="2" charset="0"/>
            </a:endParaRPr>
          </a:p>
          <a:p>
            <a:pPr marL="342900" indent="-342900">
              <a:spcBef>
                <a:spcPts val="600"/>
              </a:spcBef>
              <a:spcAft>
                <a:spcPts val="600"/>
              </a:spcAft>
            </a:pPr>
            <a:r>
              <a:rPr lang="en" dirty="0">
                <a:solidFill>
                  <a:schemeClr val="bg2">
                    <a:lumMod val="50000"/>
                  </a:schemeClr>
                </a:solidFill>
                <a:latin typeface="Montserrat" panose="00000500000000000000" pitchFamily="2" charset="0"/>
              </a:rPr>
              <a:t>Sufficient supply </a:t>
            </a:r>
          </a:p>
          <a:p>
            <a:pPr marL="342900" indent="-342900">
              <a:spcBef>
                <a:spcPts val="600"/>
              </a:spcBef>
              <a:spcAft>
                <a:spcPts val="600"/>
              </a:spcAft>
            </a:pPr>
            <a:r>
              <a:rPr lang="en" dirty="0">
                <a:solidFill>
                  <a:schemeClr val="bg2">
                    <a:lumMod val="50000"/>
                  </a:schemeClr>
                </a:solidFill>
                <a:latin typeface="Montserrat" panose="00000500000000000000" pitchFamily="2" charset="0"/>
              </a:rPr>
              <a:t>Use backflow prevention</a:t>
            </a:r>
          </a:p>
          <a:p>
            <a:pPr marL="342900" indent="-342900">
              <a:spcBef>
                <a:spcPts val="600"/>
              </a:spcBef>
              <a:spcAft>
                <a:spcPts val="600"/>
              </a:spcAft>
            </a:pPr>
            <a:r>
              <a:rPr lang="en" dirty="0">
                <a:solidFill>
                  <a:schemeClr val="bg2">
                    <a:lumMod val="50000"/>
                  </a:schemeClr>
                </a:solidFill>
                <a:latin typeface="Montserrat" panose="00000500000000000000" pitchFamily="2" charset="0"/>
              </a:rPr>
              <a:t>Hoses must be food grade</a:t>
            </a:r>
            <a:endParaRPr dirty="0">
              <a:solidFill>
                <a:schemeClr val="bg2">
                  <a:lumMod val="50000"/>
                </a:schemeClr>
              </a:solidFill>
              <a:latin typeface="Montserrat" panose="00000500000000000000" pitchFamily="2" charset="0"/>
            </a:endParaRPr>
          </a:p>
        </p:txBody>
      </p:sp>
      <p:sp>
        <p:nvSpPr>
          <p:cNvPr id="255" name="Google Shape;255;p21"/>
          <p:cNvSpPr txBox="1">
            <a:spLocks noGrp="1"/>
          </p:cNvSpPr>
          <p:nvPr>
            <p:ph type="title"/>
          </p:nvPr>
        </p:nvSpPr>
        <p:spPr>
          <a:xfrm>
            <a:off x="2749975" y="102436"/>
            <a:ext cx="546420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solidFill>
                  <a:schemeClr val="tx1">
                    <a:lumMod val="50000"/>
                  </a:schemeClr>
                </a:solidFill>
                <a:latin typeface="Montserrat" panose="00000500000000000000" pitchFamily="2" charset="0"/>
              </a:rPr>
              <a:t>Water &amp; Wastewater</a:t>
            </a:r>
            <a:endParaRPr dirty="0">
              <a:solidFill>
                <a:schemeClr val="tx1">
                  <a:lumMod val="50000"/>
                </a:schemeClr>
              </a:solidFill>
              <a:latin typeface="Montserrat" panose="00000500000000000000" pitchFamily="2" charset="0"/>
            </a:endParaRPr>
          </a:p>
        </p:txBody>
      </p:sp>
      <p:sp>
        <p:nvSpPr>
          <p:cNvPr id="256" name="Google Shape;256;p21"/>
          <p:cNvSpPr txBox="1">
            <a:spLocks noGrp="1"/>
          </p:cNvSpPr>
          <p:nvPr>
            <p:ph type="body" idx="2"/>
          </p:nvPr>
        </p:nvSpPr>
        <p:spPr>
          <a:xfrm>
            <a:off x="6232954" y="819577"/>
            <a:ext cx="2553000" cy="2931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dirty="0">
                <a:solidFill>
                  <a:schemeClr val="tx1">
                    <a:lumMod val="50000"/>
                  </a:schemeClr>
                </a:solidFill>
                <a:latin typeface="Montserrat" panose="00000500000000000000" pitchFamily="2" charset="0"/>
              </a:rPr>
              <a:t>Liquid Waste</a:t>
            </a:r>
            <a:endParaRPr b="1" dirty="0">
              <a:solidFill>
                <a:schemeClr val="tx1">
                  <a:lumMod val="50000"/>
                </a:schemeClr>
              </a:solidFill>
              <a:latin typeface="Montserrat" panose="00000500000000000000" pitchFamily="2" charset="0"/>
            </a:endParaRPr>
          </a:p>
          <a:p>
            <a:pPr marL="342900" indent="-342900">
              <a:spcBef>
                <a:spcPts val="600"/>
              </a:spcBef>
              <a:spcAft>
                <a:spcPts val="600"/>
              </a:spcAft>
            </a:pPr>
            <a:r>
              <a:rPr lang="en" dirty="0">
                <a:solidFill>
                  <a:schemeClr val="bg2">
                    <a:lumMod val="50000"/>
                  </a:schemeClr>
                </a:solidFill>
                <a:latin typeface="Montserrat" panose="00000500000000000000" pitchFamily="2" charset="0"/>
              </a:rPr>
              <a:t>Do not empty grease or liquid wastes on the ground or into the street</a:t>
            </a:r>
          </a:p>
          <a:p>
            <a:pPr marL="342900" indent="-342900">
              <a:spcBef>
                <a:spcPts val="600"/>
              </a:spcBef>
              <a:spcAft>
                <a:spcPts val="600"/>
              </a:spcAft>
            </a:pPr>
            <a:r>
              <a:rPr lang="en" dirty="0">
                <a:solidFill>
                  <a:schemeClr val="bg2">
                    <a:lumMod val="50000"/>
                  </a:schemeClr>
                </a:solidFill>
                <a:latin typeface="Montserrat" panose="00000500000000000000" pitchFamily="2" charset="0"/>
              </a:rPr>
              <a:t>Never dump into storm sewers</a:t>
            </a:r>
            <a:endParaRPr dirty="0">
              <a:solidFill>
                <a:schemeClr val="bg2">
                  <a:lumMod val="50000"/>
                </a:schemeClr>
              </a:solidFill>
              <a:latin typeface="Montserrat" panose="00000500000000000000" pitchFamily="2" charset="0"/>
            </a:endParaRPr>
          </a:p>
        </p:txBody>
      </p:sp>
      <p:sp>
        <p:nvSpPr>
          <p:cNvPr id="257" name="Google Shape;257;p21"/>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8</a:t>
            </a:fld>
            <a:endParaRPr dirty="0"/>
          </a:p>
        </p:txBody>
      </p:sp>
      <p:pic>
        <p:nvPicPr>
          <p:cNvPr id="6" name="Picture 5">
            <a:extLst>
              <a:ext uri="{FF2B5EF4-FFF2-40B4-BE49-F238E27FC236}">
                <a16:creationId xmlns:a16="http://schemas.microsoft.com/office/drawing/2014/main" id="{1BA683D6-60D4-4155-8584-F01B7AECF8AE}"/>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2056876" y="3500206"/>
            <a:ext cx="2829740" cy="1619571"/>
          </a:xfrm>
          <a:prstGeom prst="rect">
            <a:avLst/>
          </a:prstGeom>
        </p:spPr>
      </p:pic>
      <p:grpSp>
        <p:nvGrpSpPr>
          <p:cNvPr id="7" name="Google Shape;1167;p50">
            <a:extLst>
              <a:ext uri="{FF2B5EF4-FFF2-40B4-BE49-F238E27FC236}">
                <a16:creationId xmlns:a16="http://schemas.microsoft.com/office/drawing/2014/main" id="{2F116060-2338-4581-938C-0904B34E50F6}"/>
              </a:ext>
            </a:extLst>
          </p:cNvPr>
          <p:cNvGrpSpPr/>
          <p:nvPr/>
        </p:nvGrpSpPr>
        <p:grpSpPr>
          <a:xfrm>
            <a:off x="8214175" y="1523"/>
            <a:ext cx="894793" cy="1280817"/>
            <a:chOff x="11033597" y="1011159"/>
            <a:chExt cx="482075" cy="720133"/>
          </a:xfrm>
        </p:grpSpPr>
        <p:sp>
          <p:nvSpPr>
            <p:cNvPr id="8" name="Google Shape;1168;p50">
              <a:extLst>
                <a:ext uri="{FF2B5EF4-FFF2-40B4-BE49-F238E27FC236}">
                  <a16:creationId xmlns:a16="http://schemas.microsoft.com/office/drawing/2014/main" id="{88B7B8C0-52C8-4D5E-9C25-F8240FA99E1C}"/>
                </a:ext>
              </a:extLst>
            </p:cNvPr>
            <p:cNvSpPr/>
            <p:nvPr/>
          </p:nvSpPr>
          <p:spPr>
            <a:xfrm>
              <a:off x="11033597" y="1414369"/>
              <a:ext cx="482075" cy="151349"/>
            </a:xfrm>
            <a:custGeom>
              <a:avLst/>
              <a:gdLst/>
              <a:ahLst/>
              <a:cxnLst/>
              <a:rect l="l" t="t" r="r" b="b"/>
              <a:pathLst>
                <a:path w="724" h="227" extrusionOk="0">
                  <a:moveTo>
                    <a:pt x="0" y="112"/>
                  </a:moveTo>
                  <a:cubicBezTo>
                    <a:pt x="0" y="149"/>
                    <a:pt x="5" y="185"/>
                    <a:pt x="16" y="219"/>
                  </a:cubicBezTo>
                  <a:cubicBezTo>
                    <a:pt x="17" y="224"/>
                    <a:pt x="22" y="227"/>
                    <a:pt x="27" y="227"/>
                  </a:cubicBezTo>
                  <a:cubicBezTo>
                    <a:pt x="697" y="227"/>
                    <a:pt x="697" y="227"/>
                    <a:pt x="697" y="227"/>
                  </a:cubicBezTo>
                  <a:cubicBezTo>
                    <a:pt x="702" y="227"/>
                    <a:pt x="707" y="224"/>
                    <a:pt x="708" y="219"/>
                  </a:cubicBezTo>
                  <a:cubicBezTo>
                    <a:pt x="719" y="185"/>
                    <a:pt x="724" y="149"/>
                    <a:pt x="724" y="112"/>
                  </a:cubicBezTo>
                  <a:cubicBezTo>
                    <a:pt x="724" y="76"/>
                    <a:pt x="719" y="41"/>
                    <a:pt x="709" y="8"/>
                  </a:cubicBezTo>
                  <a:cubicBezTo>
                    <a:pt x="708" y="3"/>
                    <a:pt x="703" y="0"/>
                    <a:pt x="698" y="0"/>
                  </a:cubicBezTo>
                  <a:cubicBezTo>
                    <a:pt x="26" y="0"/>
                    <a:pt x="26" y="0"/>
                    <a:pt x="26" y="0"/>
                  </a:cubicBezTo>
                  <a:cubicBezTo>
                    <a:pt x="21" y="0"/>
                    <a:pt x="16" y="3"/>
                    <a:pt x="15" y="8"/>
                  </a:cubicBezTo>
                  <a:cubicBezTo>
                    <a:pt x="5" y="41"/>
                    <a:pt x="0" y="76"/>
                    <a:pt x="0" y="112"/>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dirty="0">
                <a:solidFill>
                  <a:schemeClr val="dk1"/>
                </a:solidFill>
                <a:latin typeface="Calibri"/>
                <a:ea typeface="Calibri"/>
                <a:cs typeface="Calibri"/>
                <a:sym typeface="Calibri"/>
              </a:endParaRPr>
            </a:p>
          </p:txBody>
        </p:sp>
        <p:sp>
          <p:nvSpPr>
            <p:cNvPr id="9" name="Google Shape;1169;p50">
              <a:extLst>
                <a:ext uri="{FF2B5EF4-FFF2-40B4-BE49-F238E27FC236}">
                  <a16:creationId xmlns:a16="http://schemas.microsoft.com/office/drawing/2014/main" id="{DE3E3543-D0DE-4F18-B50B-C9528FFD3D11}"/>
                </a:ext>
              </a:extLst>
            </p:cNvPr>
            <p:cNvSpPr/>
            <p:nvPr/>
          </p:nvSpPr>
          <p:spPr>
            <a:xfrm>
              <a:off x="11142821" y="1011159"/>
              <a:ext cx="263627" cy="229006"/>
            </a:xfrm>
            <a:custGeom>
              <a:avLst/>
              <a:gdLst/>
              <a:ahLst/>
              <a:cxnLst/>
              <a:rect l="l" t="t" r="r" b="b"/>
              <a:pathLst>
                <a:path w="396" h="343" extrusionOk="0">
                  <a:moveTo>
                    <a:pt x="357" y="266"/>
                  </a:moveTo>
                  <a:cubicBezTo>
                    <a:pt x="208" y="7"/>
                    <a:pt x="208" y="7"/>
                    <a:pt x="208" y="7"/>
                  </a:cubicBezTo>
                  <a:cubicBezTo>
                    <a:pt x="203" y="0"/>
                    <a:pt x="193" y="0"/>
                    <a:pt x="188" y="7"/>
                  </a:cubicBezTo>
                  <a:cubicBezTo>
                    <a:pt x="39" y="266"/>
                    <a:pt x="39" y="266"/>
                    <a:pt x="39" y="266"/>
                  </a:cubicBezTo>
                  <a:cubicBezTo>
                    <a:pt x="4" y="326"/>
                    <a:pt x="4" y="326"/>
                    <a:pt x="4" y="326"/>
                  </a:cubicBezTo>
                  <a:cubicBezTo>
                    <a:pt x="0" y="334"/>
                    <a:pt x="5" y="343"/>
                    <a:pt x="14" y="343"/>
                  </a:cubicBezTo>
                  <a:cubicBezTo>
                    <a:pt x="382" y="343"/>
                    <a:pt x="382" y="343"/>
                    <a:pt x="382" y="343"/>
                  </a:cubicBezTo>
                  <a:cubicBezTo>
                    <a:pt x="391" y="343"/>
                    <a:pt x="396" y="334"/>
                    <a:pt x="392" y="326"/>
                  </a:cubicBezTo>
                  <a:lnTo>
                    <a:pt x="357" y="266"/>
                  </a:lnTo>
                  <a:close/>
                </a:path>
              </a:pathLst>
            </a:custGeom>
            <a:solidFill>
              <a:schemeClr val="accent1"/>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dirty="0">
                <a:solidFill>
                  <a:schemeClr val="dk1"/>
                </a:solidFill>
                <a:latin typeface="Calibri"/>
                <a:ea typeface="Calibri"/>
                <a:cs typeface="Calibri"/>
                <a:sym typeface="Calibri"/>
              </a:endParaRPr>
            </a:p>
          </p:txBody>
        </p:sp>
        <p:sp>
          <p:nvSpPr>
            <p:cNvPr id="10" name="Google Shape;1170;p50">
              <a:extLst>
                <a:ext uri="{FF2B5EF4-FFF2-40B4-BE49-F238E27FC236}">
                  <a16:creationId xmlns:a16="http://schemas.microsoft.com/office/drawing/2014/main" id="{2679EA05-17DB-4072-BD32-221672719686}"/>
                </a:ext>
              </a:extLst>
            </p:cNvPr>
            <p:cNvSpPr/>
            <p:nvPr/>
          </p:nvSpPr>
          <p:spPr>
            <a:xfrm>
              <a:off x="11052228" y="1576445"/>
              <a:ext cx="444813" cy="154847"/>
            </a:xfrm>
            <a:custGeom>
              <a:avLst/>
              <a:gdLst/>
              <a:ahLst/>
              <a:cxnLst/>
              <a:rect l="l" t="t" r="r" b="b"/>
              <a:pathLst>
                <a:path w="668" h="232" extrusionOk="0">
                  <a:moveTo>
                    <a:pt x="334" y="232"/>
                  </a:moveTo>
                  <a:cubicBezTo>
                    <a:pt x="482" y="232"/>
                    <a:pt x="609" y="143"/>
                    <a:pt x="665" y="17"/>
                  </a:cubicBezTo>
                  <a:cubicBezTo>
                    <a:pt x="668" y="9"/>
                    <a:pt x="663" y="0"/>
                    <a:pt x="655" y="0"/>
                  </a:cubicBezTo>
                  <a:cubicBezTo>
                    <a:pt x="13" y="0"/>
                    <a:pt x="13" y="0"/>
                    <a:pt x="13" y="0"/>
                  </a:cubicBezTo>
                  <a:cubicBezTo>
                    <a:pt x="5" y="0"/>
                    <a:pt x="0" y="9"/>
                    <a:pt x="3" y="17"/>
                  </a:cubicBezTo>
                  <a:cubicBezTo>
                    <a:pt x="59" y="143"/>
                    <a:pt x="186" y="232"/>
                    <a:pt x="334" y="232"/>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dirty="0">
                <a:solidFill>
                  <a:schemeClr val="dk1"/>
                </a:solidFill>
                <a:latin typeface="Calibri"/>
                <a:ea typeface="Calibri"/>
                <a:cs typeface="Calibri"/>
                <a:sym typeface="Calibri"/>
              </a:endParaRPr>
            </a:p>
          </p:txBody>
        </p:sp>
        <p:sp>
          <p:nvSpPr>
            <p:cNvPr id="11" name="Google Shape;1171;p50">
              <a:extLst>
                <a:ext uri="{FF2B5EF4-FFF2-40B4-BE49-F238E27FC236}">
                  <a16:creationId xmlns:a16="http://schemas.microsoft.com/office/drawing/2014/main" id="{912A19E9-BF47-4414-AC84-5701903B0802}"/>
                </a:ext>
              </a:extLst>
            </p:cNvPr>
            <p:cNvSpPr/>
            <p:nvPr/>
          </p:nvSpPr>
          <p:spPr>
            <a:xfrm>
              <a:off x="11051762" y="1251592"/>
              <a:ext cx="446676" cy="151349"/>
            </a:xfrm>
            <a:custGeom>
              <a:avLst/>
              <a:gdLst/>
              <a:ahLst/>
              <a:cxnLst/>
              <a:rect l="l" t="t" r="r" b="b"/>
              <a:pathLst>
                <a:path w="671" h="227" extrusionOk="0">
                  <a:moveTo>
                    <a:pt x="654" y="183"/>
                  </a:moveTo>
                  <a:cubicBezTo>
                    <a:pt x="653" y="182"/>
                    <a:pt x="653" y="182"/>
                    <a:pt x="653" y="182"/>
                  </a:cubicBezTo>
                  <a:cubicBezTo>
                    <a:pt x="552" y="5"/>
                    <a:pt x="552" y="5"/>
                    <a:pt x="552" y="5"/>
                  </a:cubicBezTo>
                  <a:cubicBezTo>
                    <a:pt x="550" y="2"/>
                    <a:pt x="546" y="0"/>
                    <a:pt x="542" y="0"/>
                  </a:cubicBezTo>
                  <a:cubicBezTo>
                    <a:pt x="128" y="0"/>
                    <a:pt x="128" y="0"/>
                    <a:pt x="128" y="0"/>
                  </a:cubicBezTo>
                  <a:cubicBezTo>
                    <a:pt x="124" y="0"/>
                    <a:pt x="120" y="2"/>
                    <a:pt x="118" y="5"/>
                  </a:cubicBezTo>
                  <a:cubicBezTo>
                    <a:pt x="17" y="182"/>
                    <a:pt x="17" y="182"/>
                    <a:pt x="17" y="182"/>
                  </a:cubicBezTo>
                  <a:cubicBezTo>
                    <a:pt x="16" y="185"/>
                    <a:pt x="16" y="185"/>
                    <a:pt x="16" y="185"/>
                  </a:cubicBezTo>
                  <a:cubicBezTo>
                    <a:pt x="11" y="194"/>
                    <a:pt x="7" y="202"/>
                    <a:pt x="3" y="211"/>
                  </a:cubicBezTo>
                  <a:cubicBezTo>
                    <a:pt x="0" y="219"/>
                    <a:pt x="5" y="227"/>
                    <a:pt x="13" y="227"/>
                  </a:cubicBezTo>
                  <a:cubicBezTo>
                    <a:pt x="657" y="227"/>
                    <a:pt x="657" y="227"/>
                    <a:pt x="657" y="227"/>
                  </a:cubicBezTo>
                  <a:cubicBezTo>
                    <a:pt x="665" y="227"/>
                    <a:pt x="671" y="219"/>
                    <a:pt x="667" y="211"/>
                  </a:cubicBezTo>
                  <a:cubicBezTo>
                    <a:pt x="663" y="202"/>
                    <a:pt x="659" y="193"/>
                    <a:pt x="654" y="183"/>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chemeClr val="dk1"/>
                </a:buClr>
                <a:buSzPts val="1400"/>
                <a:buFont typeface="Calibri"/>
                <a:buNone/>
              </a:pPr>
              <a:endParaRPr sz="1400" b="0" i="0" u="none" dirty="0">
                <a:solidFill>
                  <a:schemeClr val="dk1"/>
                </a:solidFill>
                <a:latin typeface="Calibri"/>
                <a:ea typeface="Calibri"/>
                <a:cs typeface="Calibri"/>
                <a:sym typeface="Calibri"/>
              </a:endParaRPr>
            </a:p>
          </p:txBody>
        </p:sp>
      </p:grpSp>
      <p:pic>
        <p:nvPicPr>
          <p:cNvPr id="1026" name="Picture 2" descr="What is a Vacuum Breaker? Do I Need One? | Aquor Water Systems">
            <a:extLst>
              <a:ext uri="{FF2B5EF4-FFF2-40B4-BE49-F238E27FC236}">
                <a16:creationId xmlns:a16="http://schemas.microsoft.com/office/drawing/2014/main" id="{8FBD6879-7D59-4BDF-80E1-2226728D6F5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5052225" y="3688028"/>
            <a:ext cx="1288435" cy="128843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hoto of: illegal disposal into a storm drain">
            <a:extLst>
              <a:ext uri="{FF2B5EF4-FFF2-40B4-BE49-F238E27FC236}">
                <a16:creationId xmlns:a16="http://schemas.microsoft.com/office/drawing/2014/main" id="{EB916D9E-75F8-4F3D-9B9E-C4030F6E574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97705" y="3659928"/>
            <a:ext cx="1887312" cy="138113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82DADF6D-D9C7-4BB5-8DB0-A63412191B0A}"/>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7428923" y="3559632"/>
            <a:ext cx="2717882" cy="163072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13029-6EA4-4EFA-BB01-1377688536D0}"/>
              </a:ext>
            </a:extLst>
          </p:cNvPr>
          <p:cNvSpPr>
            <a:spLocks noGrp="1"/>
          </p:cNvSpPr>
          <p:nvPr>
            <p:ph type="title"/>
          </p:nvPr>
        </p:nvSpPr>
        <p:spPr>
          <a:xfrm>
            <a:off x="2703116" y="80304"/>
            <a:ext cx="5464200" cy="396300"/>
          </a:xfrm>
        </p:spPr>
        <p:txBody>
          <a:bodyPr/>
          <a:lstStyle/>
          <a:p>
            <a:r>
              <a:rPr lang="en-US" dirty="0">
                <a:solidFill>
                  <a:schemeClr val="tx1">
                    <a:lumMod val="50000"/>
                  </a:schemeClr>
                </a:solidFill>
                <a:latin typeface="Montserrat" panose="00000500000000000000" pitchFamily="2" charset="0"/>
              </a:rPr>
              <a:t>Garbage &amp; Utilities</a:t>
            </a:r>
          </a:p>
        </p:txBody>
      </p:sp>
      <p:sp>
        <p:nvSpPr>
          <p:cNvPr id="3" name="Text Placeholder 2">
            <a:extLst>
              <a:ext uri="{FF2B5EF4-FFF2-40B4-BE49-F238E27FC236}">
                <a16:creationId xmlns:a16="http://schemas.microsoft.com/office/drawing/2014/main" id="{C9950AD1-7D40-4205-B69C-410D38E8EA7A}"/>
              </a:ext>
            </a:extLst>
          </p:cNvPr>
          <p:cNvSpPr>
            <a:spLocks noGrp="1"/>
          </p:cNvSpPr>
          <p:nvPr>
            <p:ph type="body" idx="1"/>
          </p:nvPr>
        </p:nvSpPr>
        <p:spPr>
          <a:xfrm>
            <a:off x="2299199" y="890884"/>
            <a:ext cx="2310705" cy="3610359"/>
          </a:xfrm>
        </p:spPr>
        <p:txBody>
          <a:bodyPr/>
          <a:lstStyle/>
          <a:p>
            <a:pPr marL="120650" indent="0">
              <a:buNone/>
            </a:pPr>
            <a:r>
              <a:rPr lang="en-US" b="1" dirty="0">
                <a:solidFill>
                  <a:schemeClr val="tx1">
                    <a:lumMod val="50000"/>
                  </a:schemeClr>
                </a:solidFill>
                <a:latin typeface="Montserrat" panose="00000500000000000000" pitchFamily="2" charset="0"/>
              </a:rPr>
              <a:t>Electrical Power</a:t>
            </a:r>
          </a:p>
          <a:p>
            <a:r>
              <a:rPr lang="en-US" dirty="0">
                <a:solidFill>
                  <a:schemeClr val="bg2">
                    <a:lumMod val="50000"/>
                  </a:schemeClr>
                </a:solidFill>
                <a:latin typeface="Montserrat" panose="00000500000000000000" pitchFamily="2" charset="0"/>
              </a:rPr>
              <a:t>Sufficient power must be available for electrical equipment</a:t>
            </a:r>
          </a:p>
        </p:txBody>
      </p:sp>
      <p:sp>
        <p:nvSpPr>
          <p:cNvPr id="4" name="Text Placeholder 3">
            <a:extLst>
              <a:ext uri="{FF2B5EF4-FFF2-40B4-BE49-F238E27FC236}">
                <a16:creationId xmlns:a16="http://schemas.microsoft.com/office/drawing/2014/main" id="{5E6A6E5A-7AE4-433B-8526-370F36227F9B}"/>
              </a:ext>
            </a:extLst>
          </p:cNvPr>
          <p:cNvSpPr>
            <a:spLocks noGrp="1"/>
          </p:cNvSpPr>
          <p:nvPr>
            <p:ph type="body" idx="2"/>
          </p:nvPr>
        </p:nvSpPr>
        <p:spPr>
          <a:xfrm>
            <a:off x="4669886" y="890884"/>
            <a:ext cx="2198947" cy="2917800"/>
          </a:xfrm>
        </p:spPr>
        <p:txBody>
          <a:bodyPr/>
          <a:lstStyle/>
          <a:p>
            <a:pPr marL="120650" indent="0">
              <a:buNone/>
            </a:pPr>
            <a:r>
              <a:rPr lang="en-US" b="1" dirty="0">
                <a:solidFill>
                  <a:schemeClr val="tx1">
                    <a:lumMod val="50000"/>
                  </a:schemeClr>
                </a:solidFill>
                <a:latin typeface="Montserrat" panose="00000500000000000000" pitchFamily="2" charset="0"/>
              </a:rPr>
              <a:t>Trash</a:t>
            </a:r>
          </a:p>
          <a:p>
            <a:r>
              <a:rPr lang="en-US" dirty="0">
                <a:solidFill>
                  <a:schemeClr val="bg2">
                    <a:lumMod val="50000"/>
                  </a:schemeClr>
                </a:solidFill>
                <a:latin typeface="Montserrat" panose="00000500000000000000" pitchFamily="2" charset="0"/>
              </a:rPr>
              <a:t>Arrange adequate trash containers and service in and around the food stand</a:t>
            </a:r>
          </a:p>
        </p:txBody>
      </p:sp>
      <p:sp>
        <p:nvSpPr>
          <p:cNvPr id="5" name="Text Placeholder 4">
            <a:extLst>
              <a:ext uri="{FF2B5EF4-FFF2-40B4-BE49-F238E27FC236}">
                <a16:creationId xmlns:a16="http://schemas.microsoft.com/office/drawing/2014/main" id="{6257542C-5530-4E24-82C6-092676718ACC}"/>
              </a:ext>
            </a:extLst>
          </p:cNvPr>
          <p:cNvSpPr>
            <a:spLocks noGrp="1"/>
          </p:cNvSpPr>
          <p:nvPr>
            <p:ph type="body" idx="3"/>
          </p:nvPr>
        </p:nvSpPr>
        <p:spPr>
          <a:xfrm>
            <a:off x="6864729" y="890884"/>
            <a:ext cx="2147061" cy="2917800"/>
          </a:xfrm>
        </p:spPr>
        <p:txBody>
          <a:bodyPr/>
          <a:lstStyle/>
          <a:p>
            <a:pPr marL="120650" indent="0">
              <a:buNone/>
            </a:pPr>
            <a:r>
              <a:rPr lang="en-US" b="1" dirty="0">
                <a:solidFill>
                  <a:schemeClr val="tx1">
                    <a:lumMod val="50000"/>
                  </a:schemeClr>
                </a:solidFill>
                <a:latin typeface="Montserrat" panose="00000500000000000000" pitchFamily="2" charset="0"/>
              </a:rPr>
              <a:t>Toilet Facilities</a:t>
            </a:r>
          </a:p>
          <a:p>
            <a:r>
              <a:rPr lang="en-US" dirty="0">
                <a:solidFill>
                  <a:schemeClr val="bg2">
                    <a:lumMod val="50000"/>
                  </a:schemeClr>
                </a:solidFill>
                <a:latin typeface="Montserrat" panose="00000500000000000000" pitchFamily="2" charset="0"/>
              </a:rPr>
              <a:t>Public toilet facilities for each sex must be provided with handwash facilities </a:t>
            </a:r>
          </a:p>
        </p:txBody>
      </p:sp>
      <p:sp>
        <p:nvSpPr>
          <p:cNvPr id="6" name="Slide Number Placeholder 5">
            <a:extLst>
              <a:ext uri="{FF2B5EF4-FFF2-40B4-BE49-F238E27FC236}">
                <a16:creationId xmlns:a16="http://schemas.microsoft.com/office/drawing/2014/main" id="{8E95D87F-2913-4944-9C8F-6DEF816266C8}"/>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9</a:t>
            </a:fld>
            <a:endParaRPr lang="en"/>
          </a:p>
        </p:txBody>
      </p:sp>
      <p:pic>
        <p:nvPicPr>
          <p:cNvPr id="7" name="Picture 6">
            <a:extLst>
              <a:ext uri="{FF2B5EF4-FFF2-40B4-BE49-F238E27FC236}">
                <a16:creationId xmlns:a16="http://schemas.microsoft.com/office/drawing/2014/main" id="{F950E97A-C6F6-4C01-A284-F13B99017577}"/>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733909" y="3475782"/>
            <a:ext cx="1663435" cy="1663435"/>
          </a:xfrm>
          <a:prstGeom prst="rect">
            <a:avLst/>
          </a:prstGeom>
        </p:spPr>
      </p:pic>
      <p:pic>
        <p:nvPicPr>
          <p:cNvPr id="8" name="Picture 7">
            <a:extLst>
              <a:ext uri="{FF2B5EF4-FFF2-40B4-BE49-F238E27FC236}">
                <a16:creationId xmlns:a16="http://schemas.microsoft.com/office/drawing/2014/main" id="{C4913E15-7FDF-4851-80F6-2C537F48C7C2}"/>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037984" y="3480065"/>
            <a:ext cx="1663435" cy="1663435"/>
          </a:xfrm>
          <a:prstGeom prst="rect">
            <a:avLst/>
          </a:prstGeom>
        </p:spPr>
      </p:pic>
      <p:pic>
        <p:nvPicPr>
          <p:cNvPr id="9" name="Picture 8">
            <a:extLst>
              <a:ext uri="{FF2B5EF4-FFF2-40B4-BE49-F238E27FC236}">
                <a16:creationId xmlns:a16="http://schemas.microsoft.com/office/drawing/2014/main" id="{8209581A-B517-4E09-A4A7-61C5156C27B7}"/>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6342059" y="3475781"/>
            <a:ext cx="1663435" cy="1663435"/>
          </a:xfrm>
          <a:prstGeom prst="rect">
            <a:avLst/>
          </a:prstGeom>
        </p:spPr>
      </p:pic>
      <p:pic>
        <p:nvPicPr>
          <p:cNvPr id="10" name="Picture 9">
            <a:extLst>
              <a:ext uri="{FF2B5EF4-FFF2-40B4-BE49-F238E27FC236}">
                <a16:creationId xmlns:a16="http://schemas.microsoft.com/office/drawing/2014/main" id="{F2BDD13F-CB05-448E-A783-6772FF4A17AB}"/>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7629490" y="2884714"/>
            <a:ext cx="617538" cy="617538"/>
          </a:xfrm>
          <a:prstGeom prst="rect">
            <a:avLst/>
          </a:prstGeom>
          <a:solidFill>
            <a:schemeClr val="accent1">
              <a:lumMod val="75000"/>
            </a:schemeClr>
          </a:solidFill>
          <a:ln>
            <a:solidFill>
              <a:schemeClr val="accent1"/>
            </a:solidFill>
          </a:ln>
        </p:spPr>
      </p:pic>
      <p:pic>
        <p:nvPicPr>
          <p:cNvPr id="11" name="Picture 4" descr="Cartoon: Two Male Sanitation Workers Dumping Garbage Into The Truck and An  Outdoor Farmers Market Background | Clipart Images">
            <a:extLst>
              <a:ext uri="{FF2B5EF4-FFF2-40B4-BE49-F238E27FC236}">
                <a16:creationId xmlns:a16="http://schemas.microsoft.com/office/drawing/2014/main" id="{675A1F2A-9E4B-4AF1-9458-6F0B8AE2F2E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10273" y="2884714"/>
            <a:ext cx="4033547" cy="2258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763554"/>
      </p:ext>
    </p:extLst>
  </p:cSld>
  <p:clrMapOvr>
    <a:masterClrMapping/>
  </p:clrMapOvr>
</p:sld>
</file>

<file path=ppt/theme/theme1.xml><?xml version="1.0" encoding="utf-8"?>
<a:theme xmlns:a="http://schemas.openxmlformats.org/drawingml/2006/main" name="Exeter template">
  <a:themeElements>
    <a:clrScheme name="Custom 347">
      <a:dk1>
        <a:srgbClr val="3E4655"/>
      </a:dk1>
      <a:lt1>
        <a:srgbClr val="FFFFFF"/>
      </a:lt1>
      <a:dk2>
        <a:srgbClr val="746F7E"/>
      </a:dk2>
      <a:lt2>
        <a:srgbClr val="EAECF0"/>
      </a:lt2>
      <a:accent1>
        <a:srgbClr val="FFB900"/>
      </a:accent1>
      <a:accent2>
        <a:srgbClr val="F78300"/>
      </a:accent2>
      <a:accent3>
        <a:srgbClr val="D6516E"/>
      </a:accent3>
      <a:accent4>
        <a:srgbClr val="807DAF"/>
      </a:accent4>
      <a:accent5>
        <a:srgbClr val="93AECF"/>
      </a:accent5>
      <a:accent6>
        <a:srgbClr val="7E0808"/>
      </a:accent6>
      <a:hlink>
        <a:srgbClr val="383344"/>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TotalTime>
  <Words>1103</Words>
  <Application>Microsoft Office PowerPoint</Application>
  <PresentationFormat>On-screen Show (16:9)</PresentationFormat>
  <Paragraphs>87</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IBM Plex Sans</vt:lpstr>
      <vt:lpstr>IBM Plex Serif</vt:lpstr>
      <vt:lpstr>Montserrat</vt:lpstr>
      <vt:lpstr>Exeter template</vt:lpstr>
      <vt:lpstr>PowerPoint Presentation</vt:lpstr>
      <vt:lpstr>Roadmap of your event</vt:lpstr>
      <vt:lpstr>A successful event requires cooperation</vt:lpstr>
      <vt:lpstr>How to Setup a Temporary Booth  Part 1: Construction  </vt:lpstr>
      <vt:lpstr>Construction Basics</vt:lpstr>
      <vt:lpstr>Dry Storage</vt:lpstr>
      <vt:lpstr>Grill Areas</vt:lpstr>
      <vt:lpstr>Water &amp; Wastewater</vt:lpstr>
      <vt:lpstr>Garbage &amp; Utilities</vt:lpstr>
      <vt:lpstr>Controlling Vermin</vt:lpstr>
      <vt:lpstr>Petting Zoos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Set Up a Temporary Booth  Part 1: Construction and Health &amp; Hygiene</dc:title>
  <dc:creator>Sadie Schuldt</dc:creator>
  <cp:lastModifiedBy>Sadie Schuldt</cp:lastModifiedBy>
  <cp:revision>9</cp:revision>
  <dcterms:modified xsi:type="dcterms:W3CDTF">2022-04-03T00:12:54Z</dcterms:modified>
</cp:coreProperties>
</file>