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0" r:id="rId1"/>
  </p:sldMasterIdLst>
  <p:notesMasterIdLst>
    <p:notesMasterId r:id="rId10"/>
  </p:notesMasterIdLst>
  <p:sldIdLst>
    <p:sldId id="256" r:id="rId2"/>
    <p:sldId id="306" r:id="rId3"/>
    <p:sldId id="307" r:id="rId4"/>
    <p:sldId id="303" r:id="rId5"/>
    <p:sldId id="302" r:id="rId6"/>
    <p:sldId id="309" r:id="rId7"/>
    <p:sldId id="308" r:id="rId8"/>
    <p:sldId id="275" r:id="rId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11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604C789-ED6B-45A1-A7F2-F07F8EDDDC04}">
  <a:tblStyle styleId="{D604C789-ED6B-45A1-A7F2-F07F8EDDDC04}"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093C2F8-9693-4229-8D5A-0EC416FF441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0346" autoAdjust="0"/>
  </p:normalViewPr>
  <p:slideViewPr>
    <p:cSldViewPr snapToGrid="0">
      <p:cViewPr varScale="1">
        <p:scale>
          <a:sx n="77" d="100"/>
          <a:sy n="77" d="100"/>
        </p:scale>
        <p:origin x="474" y="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die Schuldt" userId="de99ec1655bc62ec" providerId="LiveId" clId="{E0915DE6-8B7A-468F-8F3D-DD5D642734CB}"/>
    <pc:docChg chg="custSel addSld modSld sldOrd">
      <pc:chgData name="Sadie Schuldt" userId="de99ec1655bc62ec" providerId="LiveId" clId="{E0915DE6-8B7A-468F-8F3D-DD5D642734CB}" dt="2022-03-30T20:06:12.752" v="655" actId="14100"/>
      <pc:docMkLst>
        <pc:docMk/>
      </pc:docMkLst>
      <pc:sldChg chg="modSp mod setBg modNotesTx">
        <pc:chgData name="Sadie Schuldt" userId="de99ec1655bc62ec" providerId="LiveId" clId="{E0915DE6-8B7A-468F-8F3D-DD5D642734CB}" dt="2022-03-30T17:42:19.249" v="639" actId="20577"/>
        <pc:sldMkLst>
          <pc:docMk/>
          <pc:sldMk cId="0" sldId="256"/>
        </pc:sldMkLst>
        <pc:spChg chg="mod">
          <ac:chgData name="Sadie Schuldt" userId="de99ec1655bc62ec" providerId="LiveId" clId="{E0915DE6-8B7A-468F-8F3D-DD5D642734CB}" dt="2022-03-30T17:42:16.632" v="637" actId="20577"/>
          <ac:spMkLst>
            <pc:docMk/>
            <pc:sldMk cId="0" sldId="256"/>
            <ac:spMk id="193" creationId="{00000000-0000-0000-0000-000000000000}"/>
          </ac:spMkLst>
        </pc:spChg>
      </pc:sldChg>
      <pc:sldChg chg="modSp mod">
        <pc:chgData name="Sadie Schuldt" userId="de99ec1655bc62ec" providerId="LiveId" clId="{E0915DE6-8B7A-468F-8F3D-DD5D642734CB}" dt="2022-03-30T20:03:22.659" v="640" actId="14861"/>
        <pc:sldMkLst>
          <pc:docMk/>
          <pc:sldMk cId="4287744898" sldId="303"/>
        </pc:sldMkLst>
        <pc:picChg chg="mod">
          <ac:chgData name="Sadie Schuldt" userId="de99ec1655bc62ec" providerId="LiveId" clId="{E0915DE6-8B7A-468F-8F3D-DD5D642734CB}" dt="2022-03-30T20:03:22.659" v="640" actId="14861"/>
          <ac:picMkLst>
            <pc:docMk/>
            <pc:sldMk cId="4287744898" sldId="303"/>
            <ac:picMk id="7" creationId="{9704A4CC-A8F5-4F4A-A4C1-9DBCCA854003}"/>
          </ac:picMkLst>
        </pc:picChg>
      </pc:sldChg>
      <pc:sldChg chg="modSp">
        <pc:chgData name="Sadie Schuldt" userId="de99ec1655bc62ec" providerId="LiveId" clId="{E0915DE6-8B7A-468F-8F3D-DD5D642734CB}" dt="2022-03-30T20:04:25.275" v="642" actId="14861"/>
        <pc:sldMkLst>
          <pc:docMk/>
          <pc:sldMk cId="1763995670" sldId="307"/>
        </pc:sldMkLst>
        <pc:picChg chg="mod">
          <ac:chgData name="Sadie Schuldt" userId="de99ec1655bc62ec" providerId="LiveId" clId="{E0915DE6-8B7A-468F-8F3D-DD5D642734CB}" dt="2022-03-30T20:04:25.275" v="642" actId="14861"/>
          <ac:picMkLst>
            <pc:docMk/>
            <pc:sldMk cId="1763995670" sldId="307"/>
            <ac:picMk id="1026" creationId="{8C696FFF-98C2-4317-A137-D2A477B45C57}"/>
          </ac:picMkLst>
        </pc:picChg>
      </pc:sldChg>
      <pc:sldChg chg="addSp delSp modSp mod modClrScheme chgLayout modNotesTx">
        <pc:chgData name="Sadie Schuldt" userId="de99ec1655bc62ec" providerId="LiveId" clId="{E0915DE6-8B7A-468F-8F3D-DD5D642734CB}" dt="2022-03-30T20:06:12.752" v="655" actId="14100"/>
        <pc:sldMkLst>
          <pc:docMk/>
          <pc:sldMk cId="72496574" sldId="308"/>
        </pc:sldMkLst>
        <pc:spChg chg="mod ord">
          <ac:chgData name="Sadie Schuldt" userId="de99ec1655bc62ec" providerId="LiveId" clId="{E0915DE6-8B7A-468F-8F3D-DD5D642734CB}" dt="2022-03-30T16:45:34.991" v="22" actId="1076"/>
          <ac:spMkLst>
            <pc:docMk/>
            <pc:sldMk cId="72496574" sldId="308"/>
            <ac:spMk id="2" creationId="{61C49C24-892D-4608-8DF3-4E2EBB71AD18}"/>
          </ac:spMkLst>
        </pc:spChg>
        <pc:spChg chg="del">
          <ac:chgData name="Sadie Schuldt" userId="de99ec1655bc62ec" providerId="LiveId" clId="{E0915DE6-8B7A-468F-8F3D-DD5D642734CB}" dt="2022-03-30T16:44:44.169" v="9" actId="700"/>
          <ac:spMkLst>
            <pc:docMk/>
            <pc:sldMk cId="72496574" sldId="308"/>
            <ac:spMk id="3" creationId="{DAF9E5B3-2FAA-4D3C-91F2-48A6D65D7F0E}"/>
          </ac:spMkLst>
        </pc:spChg>
        <pc:spChg chg="del">
          <ac:chgData name="Sadie Schuldt" userId="de99ec1655bc62ec" providerId="LiveId" clId="{E0915DE6-8B7A-468F-8F3D-DD5D642734CB}" dt="2022-03-30T16:44:44.169" v="9" actId="700"/>
          <ac:spMkLst>
            <pc:docMk/>
            <pc:sldMk cId="72496574" sldId="308"/>
            <ac:spMk id="4" creationId="{429A02E0-3A40-4FF7-8058-9B59489182EA}"/>
          </ac:spMkLst>
        </pc:spChg>
        <pc:spChg chg="mod ord">
          <ac:chgData name="Sadie Schuldt" userId="de99ec1655bc62ec" providerId="LiveId" clId="{E0915DE6-8B7A-468F-8F3D-DD5D642734CB}" dt="2022-03-30T16:44:44.169" v="9" actId="700"/>
          <ac:spMkLst>
            <pc:docMk/>
            <pc:sldMk cId="72496574" sldId="308"/>
            <ac:spMk id="5" creationId="{5778C400-03D9-415A-ABE0-DEE4E6D29BFF}"/>
          </ac:spMkLst>
        </pc:spChg>
        <pc:picChg chg="add del mod">
          <ac:chgData name="Sadie Schuldt" userId="de99ec1655bc62ec" providerId="LiveId" clId="{E0915DE6-8B7A-468F-8F3D-DD5D642734CB}" dt="2022-03-30T16:44:55.280" v="11" actId="478"/>
          <ac:picMkLst>
            <pc:docMk/>
            <pc:sldMk cId="72496574" sldId="308"/>
            <ac:picMk id="7" creationId="{B296B0F4-D9B6-45DA-BCCC-A6747383739B}"/>
          </ac:picMkLst>
        </pc:picChg>
        <pc:picChg chg="add mod modCrop">
          <ac:chgData name="Sadie Schuldt" userId="de99ec1655bc62ec" providerId="LiveId" clId="{E0915DE6-8B7A-468F-8F3D-DD5D642734CB}" dt="2022-03-30T20:06:12.752" v="655" actId="14100"/>
          <ac:picMkLst>
            <pc:docMk/>
            <pc:sldMk cId="72496574" sldId="308"/>
            <ac:picMk id="9" creationId="{6EA04B93-9A72-40FE-9844-9A53DDD1B3B6}"/>
          </ac:picMkLst>
        </pc:picChg>
        <pc:picChg chg="add mod">
          <ac:chgData name="Sadie Schuldt" userId="de99ec1655bc62ec" providerId="LiveId" clId="{E0915DE6-8B7A-468F-8F3D-DD5D642734CB}" dt="2022-03-30T20:05:23.411" v="647" actId="1440"/>
          <ac:picMkLst>
            <pc:docMk/>
            <pc:sldMk cId="72496574" sldId="308"/>
            <ac:picMk id="11" creationId="{427DD261-55F6-4CF2-B030-236F42ACCF65}"/>
          </ac:picMkLst>
        </pc:picChg>
      </pc:sldChg>
      <pc:sldChg chg="addSp delSp modSp new mod ord setBg modAnim modNotes modNotesTx">
        <pc:chgData name="Sadie Schuldt" userId="de99ec1655bc62ec" providerId="LiveId" clId="{E0915DE6-8B7A-468F-8F3D-DD5D642734CB}" dt="2022-03-30T17:12:17.261" v="248"/>
        <pc:sldMkLst>
          <pc:docMk/>
          <pc:sldMk cId="2816950938" sldId="309"/>
        </pc:sldMkLst>
        <pc:spChg chg="add mod">
          <ac:chgData name="Sadie Schuldt" userId="de99ec1655bc62ec" providerId="LiveId" clId="{E0915DE6-8B7A-468F-8F3D-DD5D642734CB}" dt="2022-03-30T17:09:55.400" v="228" actId="1076"/>
          <ac:spMkLst>
            <pc:docMk/>
            <pc:sldMk cId="2816950938" sldId="309"/>
            <ac:spMk id="4" creationId="{F724EE4B-8401-48F5-8177-8E014220FAFF}"/>
          </ac:spMkLst>
        </pc:spChg>
        <pc:spChg chg="add mod">
          <ac:chgData name="Sadie Schuldt" userId="de99ec1655bc62ec" providerId="LiveId" clId="{E0915DE6-8B7A-468F-8F3D-DD5D642734CB}" dt="2022-03-30T17:10:08.694" v="232" actId="1076"/>
          <ac:spMkLst>
            <pc:docMk/>
            <pc:sldMk cId="2816950938" sldId="309"/>
            <ac:spMk id="5" creationId="{CC4DB35E-77AD-4F14-A13A-3EAB14F0B79B}"/>
          </ac:spMkLst>
        </pc:spChg>
        <pc:spChg chg="add mod">
          <ac:chgData name="Sadie Schuldt" userId="de99ec1655bc62ec" providerId="LiveId" clId="{E0915DE6-8B7A-468F-8F3D-DD5D642734CB}" dt="2022-03-30T17:10:19.894" v="234" actId="1076"/>
          <ac:spMkLst>
            <pc:docMk/>
            <pc:sldMk cId="2816950938" sldId="309"/>
            <ac:spMk id="6" creationId="{FB250BB8-0714-4817-8D27-1A73B6819E62}"/>
          </ac:spMkLst>
        </pc:spChg>
        <pc:spChg chg="add mod">
          <ac:chgData name="Sadie Schuldt" userId="de99ec1655bc62ec" providerId="LiveId" clId="{E0915DE6-8B7A-468F-8F3D-DD5D642734CB}" dt="2022-03-30T17:10:36.177" v="239" actId="1076"/>
          <ac:spMkLst>
            <pc:docMk/>
            <pc:sldMk cId="2816950938" sldId="309"/>
            <ac:spMk id="7" creationId="{986DDFF4-B993-42B5-BCE7-10FB9DF25C4A}"/>
          </ac:spMkLst>
        </pc:spChg>
        <pc:spChg chg="add mod">
          <ac:chgData name="Sadie Schuldt" userId="de99ec1655bc62ec" providerId="LiveId" clId="{E0915DE6-8B7A-468F-8F3D-DD5D642734CB}" dt="2022-03-30T17:11:20.001" v="243" actId="1076"/>
          <ac:spMkLst>
            <pc:docMk/>
            <pc:sldMk cId="2816950938" sldId="309"/>
            <ac:spMk id="8" creationId="{4FF8B376-F940-4E6B-9CD9-CA590D0B5C35}"/>
          </ac:spMkLst>
        </pc:spChg>
        <pc:picChg chg="add del mod modCrop">
          <ac:chgData name="Sadie Schuldt" userId="de99ec1655bc62ec" providerId="LiveId" clId="{E0915DE6-8B7A-468F-8F3D-DD5D642734CB}" dt="2022-03-30T16:53:48.745" v="35" actId="478"/>
          <ac:picMkLst>
            <pc:docMk/>
            <pc:sldMk cId="2816950938" sldId="309"/>
            <ac:picMk id="3" creationId="{1FBC8EA8-93E8-49FC-86C5-B6D4E303ADEA}"/>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How to setup a temporary booth:  </a:t>
            </a:r>
            <a:r>
              <a:rPr lang="en-US"/>
              <a:t>Part 2: </a:t>
            </a:r>
            <a:r>
              <a:rPr lang="en-US" dirty="0"/>
              <a:t>Employee health &amp; hygiene</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Handwashing is our main defense against foodborne illness at temporary events. First wet your hands In warm water, second use soap (liquid or bar soap are both acceptable), scrub your hands for at least 20 seconds, rinse your hands in water , then dry hands using a single use paper towel. </a:t>
            </a:r>
          </a:p>
        </p:txBody>
      </p:sp>
    </p:spTree>
    <p:extLst>
      <p:ext uri="{BB962C8B-B14F-4D97-AF65-F5344CB8AC3E}">
        <p14:creationId xmlns:p14="http://schemas.microsoft.com/office/powerpoint/2010/main" val="712759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As we can see in this diagram, the areas most often missed during handwashing include the top of the thumb, tops of fingers and nail beds, in between fingers, and the creases on the palm. </a:t>
            </a:r>
          </a:p>
        </p:txBody>
      </p:sp>
    </p:spTree>
    <p:extLst>
      <p:ext uri="{BB962C8B-B14F-4D97-AF65-F5344CB8AC3E}">
        <p14:creationId xmlns:p14="http://schemas.microsoft.com/office/powerpoint/2010/main" val="2998908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Hands should always be washed before handling food, especially ready-to-eat foods like sandwiches and salads. Before putting on gloves, Make sure you wash your hands. Also wash your hands after using the bathroom. Smoking, coughing or sneezing into hands, touching hair or face , touching raw meats and poultry, or changing tasks like taking out the trash then preparing food. </a:t>
            </a:r>
          </a:p>
          <a:p>
            <a:pPr marL="139700" indent="0">
              <a:buNone/>
            </a:pPr>
            <a:r>
              <a:rPr lang="en-US" dirty="0"/>
              <a:t>Gloves and hand sanitizers are not a substitute for handwashing and may only be applied to hands that have been thoroughly washed.</a:t>
            </a:r>
          </a:p>
        </p:txBody>
      </p:sp>
    </p:spTree>
    <p:extLst>
      <p:ext uri="{BB962C8B-B14F-4D97-AF65-F5344CB8AC3E}">
        <p14:creationId xmlns:p14="http://schemas.microsoft.com/office/powerpoint/2010/main" val="2590790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Handwash facilities must be located in all stands where open food is handled or prepared. Handwash facilities must be conveniently accessible to all employees. Grill areas that are separate from other food handling areas should have a separate handwash facility. • When water under pressure is available, use a single compartment sink or prewash sink along with soap and single service towels. • When water under pressure is not available, a temporary handwash setup, as seen in the photo, should be utilized. The handwash facility shall consist of soap, paper towels, wastepaper basket, discard bucket and a minimum 5-gallon insulated container with a free flowing spigot that is filled with warm water. </a:t>
            </a:r>
          </a:p>
          <a:p>
            <a:endParaRPr lang="en-US" dirty="0"/>
          </a:p>
        </p:txBody>
      </p:sp>
    </p:spTree>
    <p:extLst>
      <p:ext uri="{BB962C8B-B14F-4D97-AF65-F5344CB8AC3E}">
        <p14:creationId xmlns:p14="http://schemas.microsoft.com/office/powerpoint/2010/main" val="3770112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This is an example from a temporary. As we can see, they have The handwash facility shall consist of soap, paper towels, wastepaper basket, discard bucket and a minimum 5-gallon insulated container with a free flowing spigot that is filled with warm water. </a:t>
            </a:r>
          </a:p>
          <a:p>
            <a:pPr marL="139700" indent="0">
              <a:buNone/>
            </a:pPr>
            <a:r>
              <a:rPr lang="en-US" dirty="0"/>
              <a:t> </a:t>
            </a:r>
          </a:p>
        </p:txBody>
      </p:sp>
    </p:spTree>
    <p:extLst>
      <p:ext uri="{BB962C8B-B14F-4D97-AF65-F5344CB8AC3E}">
        <p14:creationId xmlns:p14="http://schemas.microsoft.com/office/powerpoint/2010/main" val="1470667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Other common temporary handwash stations include a portable handwash station with small electrical heater, a fresh water reservoir and a waste water reservoir. In the second photo we see a simple 5 gallon bucket transformed into a handwash station. </a:t>
            </a:r>
          </a:p>
        </p:txBody>
      </p:sp>
    </p:spTree>
    <p:extLst>
      <p:ext uri="{BB962C8B-B14F-4D97-AF65-F5344CB8AC3E}">
        <p14:creationId xmlns:p14="http://schemas.microsoft.com/office/powerpoint/2010/main" val="35074509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35ed75ccf_0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g35ed75ccf_0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Additional information, including printable guidance documents in English and Spanish can be found on the City of Milwaukee Health Department website, or by scanning the QR code located on the screen. </a:t>
            </a:r>
          </a:p>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7"/>
        <p:cNvGrpSpPr/>
        <p:nvPr/>
      </p:nvGrpSpPr>
      <p:grpSpPr>
        <a:xfrm>
          <a:off x="0" y="0"/>
          <a:ext cx="0" cy="0"/>
          <a:chOff x="0" y="0"/>
          <a:chExt cx="0" cy="0"/>
        </a:xfrm>
      </p:grpSpPr>
      <p:grpSp>
        <p:nvGrpSpPr>
          <p:cNvPr id="148" name="Google Shape;148;p11"/>
          <p:cNvGrpSpPr/>
          <p:nvPr/>
        </p:nvGrpSpPr>
        <p:grpSpPr>
          <a:xfrm>
            <a:off x="598623" y="0"/>
            <a:ext cx="2486310" cy="5143500"/>
            <a:chOff x="1511923" y="0"/>
            <a:chExt cx="2486310" cy="5143500"/>
          </a:xfrm>
        </p:grpSpPr>
        <p:sp>
          <p:nvSpPr>
            <p:cNvPr id="149" name="Google Shape;149;p11"/>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 name="Google Shape;150;p11"/>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51" name="Google Shape;151;p11"/>
          <p:cNvGrpSpPr/>
          <p:nvPr/>
        </p:nvGrpSpPr>
        <p:grpSpPr>
          <a:xfrm>
            <a:off x="376173" y="0"/>
            <a:ext cx="2326044" cy="5143500"/>
            <a:chOff x="1060873" y="0"/>
            <a:chExt cx="2326044" cy="5143500"/>
          </a:xfrm>
        </p:grpSpPr>
        <p:sp>
          <p:nvSpPr>
            <p:cNvPr id="152" name="Google Shape;152;p11"/>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3" name="Google Shape;153;p11"/>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54" name="Google Shape;154;p11"/>
          <p:cNvGrpSpPr/>
          <p:nvPr/>
        </p:nvGrpSpPr>
        <p:grpSpPr>
          <a:xfrm>
            <a:off x="0" y="0"/>
            <a:ext cx="2305717" cy="5144925"/>
            <a:chOff x="456100" y="0"/>
            <a:chExt cx="2305717" cy="5144925"/>
          </a:xfrm>
        </p:grpSpPr>
        <p:sp>
          <p:nvSpPr>
            <p:cNvPr id="155" name="Google Shape;155;p11"/>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6" name="Google Shape;156;p11"/>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57" name="Google Shape;157;p11"/>
          <p:cNvGrpSpPr/>
          <p:nvPr/>
        </p:nvGrpSpPr>
        <p:grpSpPr>
          <a:xfrm>
            <a:off x="0" y="0"/>
            <a:ext cx="2132442" cy="5145275"/>
            <a:chOff x="227500" y="0"/>
            <a:chExt cx="2132442" cy="5145275"/>
          </a:xfrm>
        </p:grpSpPr>
        <p:sp>
          <p:nvSpPr>
            <p:cNvPr id="158" name="Google Shape;158;p11"/>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9" name="Google Shape;159;p11"/>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60" name="Google Shape;160;p11"/>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extLst>
      <p:ext uri="{BB962C8B-B14F-4D97-AF65-F5344CB8AC3E}">
        <p14:creationId xmlns:p14="http://schemas.microsoft.com/office/powerpoint/2010/main" val="3289552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82"/>
        <p:cNvGrpSpPr/>
        <p:nvPr/>
      </p:nvGrpSpPr>
      <p:grpSpPr>
        <a:xfrm>
          <a:off x="0" y="0"/>
          <a:ext cx="0" cy="0"/>
          <a:chOff x="0" y="0"/>
          <a:chExt cx="0" cy="0"/>
        </a:xfrm>
      </p:grpSpPr>
      <p:grpSp>
        <p:nvGrpSpPr>
          <p:cNvPr id="83" name="Google Shape;83;p7"/>
          <p:cNvGrpSpPr/>
          <p:nvPr/>
        </p:nvGrpSpPr>
        <p:grpSpPr>
          <a:xfrm>
            <a:off x="598623" y="0"/>
            <a:ext cx="2486310" cy="5143500"/>
            <a:chOff x="1511923" y="0"/>
            <a:chExt cx="2486310" cy="5143500"/>
          </a:xfrm>
        </p:grpSpPr>
        <p:sp>
          <p:nvSpPr>
            <p:cNvPr id="84" name="Google Shape;84;p7"/>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5" name="Google Shape;85;p7"/>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86" name="Google Shape;86;p7"/>
          <p:cNvGrpSpPr/>
          <p:nvPr/>
        </p:nvGrpSpPr>
        <p:grpSpPr>
          <a:xfrm>
            <a:off x="376173" y="0"/>
            <a:ext cx="2326044" cy="5143500"/>
            <a:chOff x="1060873" y="0"/>
            <a:chExt cx="2326044" cy="5143500"/>
          </a:xfrm>
        </p:grpSpPr>
        <p:sp>
          <p:nvSpPr>
            <p:cNvPr id="87" name="Google Shape;87;p7"/>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8" name="Google Shape;88;p7"/>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89" name="Google Shape;89;p7"/>
          <p:cNvGrpSpPr/>
          <p:nvPr/>
        </p:nvGrpSpPr>
        <p:grpSpPr>
          <a:xfrm>
            <a:off x="0" y="0"/>
            <a:ext cx="2305717" cy="5144925"/>
            <a:chOff x="456100" y="0"/>
            <a:chExt cx="2305717" cy="5144925"/>
          </a:xfrm>
        </p:grpSpPr>
        <p:sp>
          <p:nvSpPr>
            <p:cNvPr id="90" name="Google Shape;90;p7"/>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91;p7"/>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92" name="Google Shape;92;p7"/>
          <p:cNvGrpSpPr/>
          <p:nvPr/>
        </p:nvGrpSpPr>
        <p:grpSpPr>
          <a:xfrm>
            <a:off x="0" y="0"/>
            <a:ext cx="2132442" cy="5145275"/>
            <a:chOff x="227500" y="0"/>
            <a:chExt cx="2132442" cy="5145275"/>
          </a:xfrm>
        </p:grpSpPr>
        <p:sp>
          <p:nvSpPr>
            <p:cNvPr id="93" name="Google Shape;93;p7"/>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4" name="Google Shape;94;p7"/>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95" name="Google Shape;95;p7"/>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6" name="Google Shape;96;p7"/>
          <p:cNvSpPr txBox="1">
            <a:spLocks noGrp="1"/>
          </p:cNvSpPr>
          <p:nvPr>
            <p:ph type="body" idx="1"/>
          </p:nvPr>
        </p:nvSpPr>
        <p:spPr>
          <a:xfrm>
            <a:off x="2976900" y="1506350"/>
            <a:ext cx="2553000" cy="29310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600"/>
              </a:spcBef>
              <a:spcAft>
                <a:spcPts val="0"/>
              </a:spcAft>
              <a:buSzPts val="2000"/>
              <a:buChar char="▹"/>
              <a:defRPr sz="2000"/>
            </a:lvl2pPr>
            <a:lvl3pPr marL="1371600" lvl="2" indent="-355600" rtl="0">
              <a:spcBef>
                <a:spcPts val="600"/>
              </a:spcBef>
              <a:spcAft>
                <a:spcPts val="0"/>
              </a:spcAft>
              <a:buSzPts val="2000"/>
              <a:buChar char="■"/>
              <a:defRPr sz="2000"/>
            </a:lvl3pPr>
            <a:lvl4pPr marL="1828800" lvl="3" indent="-355600" rtl="0">
              <a:spcBef>
                <a:spcPts val="600"/>
              </a:spcBef>
              <a:spcAft>
                <a:spcPts val="0"/>
              </a:spcAft>
              <a:buSzPts val="2000"/>
              <a:buChar char="●"/>
              <a:defRPr sz="2000"/>
            </a:lvl4pPr>
            <a:lvl5pPr marL="2286000" lvl="4" indent="-355600" rtl="0">
              <a:spcBef>
                <a:spcPts val="600"/>
              </a:spcBef>
              <a:spcAft>
                <a:spcPts val="0"/>
              </a:spcAft>
              <a:buSzPts val="2000"/>
              <a:buChar char="○"/>
              <a:defRPr sz="2000"/>
            </a:lvl5pPr>
            <a:lvl6pPr marL="2743200" lvl="5" indent="-355600" rtl="0">
              <a:spcBef>
                <a:spcPts val="600"/>
              </a:spcBef>
              <a:spcAft>
                <a:spcPts val="0"/>
              </a:spcAft>
              <a:buSzPts val="2000"/>
              <a:buChar char="■"/>
              <a:defRPr sz="2000"/>
            </a:lvl6pPr>
            <a:lvl7pPr marL="3200400" lvl="6" indent="-355600" rtl="0">
              <a:spcBef>
                <a:spcPts val="600"/>
              </a:spcBef>
              <a:spcAft>
                <a:spcPts val="0"/>
              </a:spcAft>
              <a:buSzPts val="2000"/>
              <a:buChar char="●"/>
              <a:defRPr sz="2000"/>
            </a:lvl7pPr>
            <a:lvl8pPr marL="3657600" lvl="7" indent="-355600" rtl="0">
              <a:spcBef>
                <a:spcPts val="600"/>
              </a:spcBef>
              <a:spcAft>
                <a:spcPts val="0"/>
              </a:spcAft>
              <a:buSzPts val="2000"/>
              <a:buChar char="○"/>
              <a:defRPr sz="2000"/>
            </a:lvl8pPr>
            <a:lvl9pPr marL="4114800" lvl="8" indent="-355600" rtl="0">
              <a:spcBef>
                <a:spcPts val="600"/>
              </a:spcBef>
              <a:spcAft>
                <a:spcPts val="600"/>
              </a:spcAft>
              <a:buSzPts val="2000"/>
              <a:buChar char="■"/>
              <a:defRPr sz="2000"/>
            </a:lvl9pPr>
          </a:lstStyle>
          <a:p>
            <a:endParaRPr/>
          </a:p>
        </p:txBody>
      </p:sp>
      <p:sp>
        <p:nvSpPr>
          <p:cNvPr id="97" name="Google Shape;97;p7"/>
          <p:cNvSpPr txBox="1">
            <a:spLocks noGrp="1"/>
          </p:cNvSpPr>
          <p:nvPr>
            <p:ph type="body" idx="2"/>
          </p:nvPr>
        </p:nvSpPr>
        <p:spPr>
          <a:xfrm>
            <a:off x="5888031" y="1506350"/>
            <a:ext cx="2553000" cy="29310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600"/>
              </a:spcBef>
              <a:spcAft>
                <a:spcPts val="0"/>
              </a:spcAft>
              <a:buSzPts val="2000"/>
              <a:buChar char="▹"/>
              <a:defRPr sz="2000"/>
            </a:lvl2pPr>
            <a:lvl3pPr marL="1371600" lvl="2" indent="-355600" rtl="0">
              <a:spcBef>
                <a:spcPts val="600"/>
              </a:spcBef>
              <a:spcAft>
                <a:spcPts val="0"/>
              </a:spcAft>
              <a:buSzPts val="2000"/>
              <a:buChar char="■"/>
              <a:defRPr sz="2000"/>
            </a:lvl3pPr>
            <a:lvl4pPr marL="1828800" lvl="3" indent="-355600" rtl="0">
              <a:spcBef>
                <a:spcPts val="600"/>
              </a:spcBef>
              <a:spcAft>
                <a:spcPts val="0"/>
              </a:spcAft>
              <a:buSzPts val="2000"/>
              <a:buChar char="●"/>
              <a:defRPr sz="2000"/>
            </a:lvl4pPr>
            <a:lvl5pPr marL="2286000" lvl="4" indent="-355600" rtl="0">
              <a:spcBef>
                <a:spcPts val="600"/>
              </a:spcBef>
              <a:spcAft>
                <a:spcPts val="0"/>
              </a:spcAft>
              <a:buSzPts val="2000"/>
              <a:buChar char="○"/>
              <a:defRPr sz="2000"/>
            </a:lvl5pPr>
            <a:lvl6pPr marL="2743200" lvl="5" indent="-355600" rtl="0">
              <a:spcBef>
                <a:spcPts val="600"/>
              </a:spcBef>
              <a:spcAft>
                <a:spcPts val="0"/>
              </a:spcAft>
              <a:buSzPts val="2000"/>
              <a:buChar char="■"/>
              <a:defRPr sz="2000"/>
            </a:lvl6pPr>
            <a:lvl7pPr marL="3200400" lvl="6" indent="-355600" rtl="0">
              <a:spcBef>
                <a:spcPts val="600"/>
              </a:spcBef>
              <a:spcAft>
                <a:spcPts val="0"/>
              </a:spcAft>
              <a:buSzPts val="2000"/>
              <a:buChar char="●"/>
              <a:defRPr sz="2000"/>
            </a:lvl7pPr>
            <a:lvl8pPr marL="3657600" lvl="7" indent="-355600" rtl="0">
              <a:spcBef>
                <a:spcPts val="600"/>
              </a:spcBef>
              <a:spcAft>
                <a:spcPts val="0"/>
              </a:spcAft>
              <a:buSzPts val="2000"/>
              <a:buChar char="○"/>
              <a:defRPr sz="2000"/>
            </a:lvl8pPr>
            <a:lvl9pPr marL="4114800" lvl="8" indent="-355600" rtl="0">
              <a:spcBef>
                <a:spcPts val="600"/>
              </a:spcBef>
              <a:spcAft>
                <a:spcPts val="600"/>
              </a:spcAft>
              <a:buSzPts val="2000"/>
              <a:buChar char="■"/>
              <a:defRPr sz="2000"/>
            </a:lvl9pPr>
          </a:lstStyle>
          <a:p>
            <a:endParaRPr/>
          </a:p>
        </p:txBody>
      </p:sp>
      <p:sp>
        <p:nvSpPr>
          <p:cNvPr id="98" name="Google Shape;98;p7"/>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extLst>
      <p:ext uri="{BB962C8B-B14F-4D97-AF65-F5344CB8AC3E}">
        <p14:creationId xmlns:p14="http://schemas.microsoft.com/office/powerpoint/2010/main" val="2066862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dark">
  <p:cSld name="Blank dark">
    <p:bg>
      <p:bgPr>
        <a:gradFill>
          <a:gsLst>
            <a:gs pos="0">
              <a:srgbClr val="5A667B"/>
            </a:gs>
            <a:gs pos="100000">
              <a:srgbClr val="26282D"/>
            </a:gs>
          </a:gsLst>
          <a:lin ang="10801400" scaled="0"/>
        </a:gradFill>
        <a:effectLst/>
      </p:bgPr>
    </p:bg>
    <p:spTree>
      <p:nvGrpSpPr>
        <p:cNvPr id="1" name="Shape 175"/>
        <p:cNvGrpSpPr/>
        <p:nvPr/>
      </p:nvGrpSpPr>
      <p:grpSpPr>
        <a:xfrm>
          <a:off x="0" y="0"/>
          <a:ext cx="0" cy="0"/>
          <a:chOff x="0" y="0"/>
          <a:chExt cx="0" cy="0"/>
        </a:xfrm>
      </p:grpSpPr>
      <p:grpSp>
        <p:nvGrpSpPr>
          <p:cNvPr id="176" name="Google Shape;176;p13"/>
          <p:cNvGrpSpPr/>
          <p:nvPr/>
        </p:nvGrpSpPr>
        <p:grpSpPr>
          <a:xfrm>
            <a:off x="598623" y="-887"/>
            <a:ext cx="2410110" cy="5143500"/>
            <a:chOff x="1511923" y="0"/>
            <a:chExt cx="2410110" cy="5143500"/>
          </a:xfrm>
        </p:grpSpPr>
        <p:sp>
          <p:nvSpPr>
            <p:cNvPr id="177" name="Google Shape;177;p13"/>
            <p:cNvSpPr/>
            <p:nvPr/>
          </p:nvSpPr>
          <p:spPr>
            <a:xfrm flipH="1">
              <a:off x="1818434"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8" name="Google Shape;178;p13"/>
            <p:cNvSpPr/>
            <p:nvPr/>
          </p:nvSpPr>
          <p:spPr>
            <a:xfrm flipH="1">
              <a:off x="1511923" y="0"/>
              <a:ext cx="2103600" cy="5143500"/>
            </a:xfrm>
            <a:prstGeom prst="parallelogram">
              <a:avLst>
                <a:gd name="adj" fmla="val 46349"/>
              </a:avLst>
            </a:prstGeom>
            <a:gradFill>
              <a:gsLst>
                <a:gs pos="0">
                  <a:srgbClr val="5A667B"/>
                </a:gs>
                <a:gs pos="33000">
                  <a:srgbClr val="404754"/>
                </a:gs>
                <a:gs pos="100000">
                  <a:srgbClr val="26282D"/>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79" name="Google Shape;179;p13"/>
          <p:cNvGrpSpPr/>
          <p:nvPr/>
        </p:nvGrpSpPr>
        <p:grpSpPr>
          <a:xfrm>
            <a:off x="376173" y="-887"/>
            <a:ext cx="2326044" cy="5143500"/>
            <a:chOff x="1060873" y="0"/>
            <a:chExt cx="2326044" cy="5143500"/>
          </a:xfrm>
        </p:grpSpPr>
        <p:sp>
          <p:nvSpPr>
            <p:cNvPr id="180" name="Google Shape;180;p13"/>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1" name="Google Shape;181;p13"/>
            <p:cNvSpPr/>
            <p:nvPr/>
          </p:nvSpPr>
          <p:spPr>
            <a:xfrm>
              <a:off x="1060873" y="0"/>
              <a:ext cx="2103600" cy="5143500"/>
            </a:xfrm>
            <a:prstGeom prst="parallelogram">
              <a:avLst>
                <a:gd name="adj" fmla="val 46349"/>
              </a:avLst>
            </a:prstGeom>
            <a:gradFill>
              <a:gsLst>
                <a:gs pos="0">
                  <a:srgbClr val="5A667B"/>
                </a:gs>
                <a:gs pos="100000">
                  <a:srgbClr val="26282D"/>
                </a:gs>
              </a:gsLst>
              <a:lin ang="5400012" scaled="0"/>
            </a:gradFill>
            <a:ln>
              <a:noFill/>
            </a:ln>
            <a:effectLst>
              <a:outerShdw blurRad="214313" algn="bl" rotWithShape="0">
                <a:srgbClr val="000000">
                  <a:alpha val="6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82" name="Google Shape;182;p13"/>
          <p:cNvGrpSpPr/>
          <p:nvPr/>
        </p:nvGrpSpPr>
        <p:grpSpPr>
          <a:xfrm>
            <a:off x="0" y="-887"/>
            <a:ext cx="2381917" cy="5144925"/>
            <a:chOff x="456100" y="0"/>
            <a:chExt cx="2381917" cy="5144925"/>
          </a:xfrm>
        </p:grpSpPr>
        <p:sp>
          <p:nvSpPr>
            <p:cNvPr id="183" name="Google Shape;183;p13"/>
            <p:cNvSpPr/>
            <p:nvPr/>
          </p:nvSpPr>
          <p:spPr>
            <a:xfrm flipH="1">
              <a:off x="734417"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184;p13"/>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71000"/>
                </a:schemeClr>
              </a:outerShdw>
            </a:effectLst>
          </p:spPr>
        </p:sp>
      </p:grpSp>
      <p:grpSp>
        <p:nvGrpSpPr>
          <p:cNvPr id="185" name="Google Shape;185;p13"/>
          <p:cNvGrpSpPr/>
          <p:nvPr/>
        </p:nvGrpSpPr>
        <p:grpSpPr>
          <a:xfrm>
            <a:off x="0" y="-887"/>
            <a:ext cx="2132442" cy="5145275"/>
            <a:chOff x="227500" y="0"/>
            <a:chExt cx="2132442" cy="5145275"/>
          </a:xfrm>
        </p:grpSpPr>
        <p:sp>
          <p:nvSpPr>
            <p:cNvPr id="186" name="Google Shape;186;p13"/>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7" name="Google Shape;187;p13"/>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88" name="Google Shape;188;p13"/>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extLst>
      <p:ext uri="{BB962C8B-B14F-4D97-AF65-F5344CB8AC3E}">
        <p14:creationId xmlns:p14="http://schemas.microsoft.com/office/powerpoint/2010/main" val="4002690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type="title">
  <p:cSld name="Title">
    <p:bg>
      <p:bgPr>
        <a:gradFill>
          <a:gsLst>
            <a:gs pos="0">
              <a:schemeClr val="lt1"/>
            </a:gs>
            <a:gs pos="19000">
              <a:schemeClr val="lt2"/>
            </a:gs>
            <a:gs pos="100000">
              <a:schemeClr val="lt2"/>
            </a:gs>
          </a:gsLst>
          <a:lin ang="10800025" scaled="0"/>
        </a:gra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5391536" y="0"/>
            <a:ext cx="2486310" cy="5143500"/>
            <a:chOff x="1511923" y="0"/>
            <a:chExt cx="2486310" cy="5143500"/>
          </a:xfrm>
        </p:grpSpPr>
        <p:sp>
          <p:nvSpPr>
            <p:cNvPr id="11" name="Google Shape;11;p2"/>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2;p2"/>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3" name="Google Shape;13;p2"/>
          <p:cNvGrpSpPr/>
          <p:nvPr/>
        </p:nvGrpSpPr>
        <p:grpSpPr>
          <a:xfrm>
            <a:off x="4940486" y="0"/>
            <a:ext cx="2326044" cy="5143500"/>
            <a:chOff x="1060873" y="0"/>
            <a:chExt cx="2326044" cy="5143500"/>
          </a:xfrm>
        </p:grpSpPr>
        <p:sp>
          <p:nvSpPr>
            <p:cNvPr id="14" name="Google Shape;14;p2"/>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p2"/>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700"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6" name="Google Shape;16;p2"/>
          <p:cNvGrpSpPr/>
          <p:nvPr/>
        </p:nvGrpSpPr>
        <p:grpSpPr>
          <a:xfrm>
            <a:off x="3878963" y="-650"/>
            <a:ext cx="2838667" cy="5145500"/>
            <a:chOff x="-650" y="-650"/>
            <a:chExt cx="2838667" cy="5145500"/>
          </a:xfrm>
        </p:grpSpPr>
        <p:sp>
          <p:nvSpPr>
            <p:cNvPr id="17" name="Google Shape;17;p2"/>
            <p:cNvSpPr/>
            <p:nvPr/>
          </p:nvSpPr>
          <p:spPr>
            <a:xfrm flipH="1">
              <a:off x="7344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8;p2"/>
            <p:cNvSpPr/>
            <p:nvPr/>
          </p:nvSpPr>
          <p:spPr>
            <a:xfrm>
              <a:off x="-650" y="-650"/>
              <a:ext cx="2492350" cy="5145500"/>
            </a:xfrm>
            <a:custGeom>
              <a:avLst/>
              <a:gdLst/>
              <a:ahLst/>
              <a:cxnLst/>
              <a:rect l="l" t="t" r="r" b="b"/>
              <a:pathLst>
                <a:path w="99694" h="205820" extrusionOk="0">
                  <a:moveTo>
                    <a:pt x="0" y="0"/>
                  </a:moveTo>
                  <a:lnTo>
                    <a:pt x="0" y="205820"/>
                  </a:lnTo>
                  <a:lnTo>
                    <a:pt x="99694" y="205820"/>
                  </a:lnTo>
                  <a:lnTo>
                    <a:pt x="60199" y="26"/>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9" name="Google Shape;19;p2"/>
          <p:cNvGrpSpPr/>
          <p:nvPr/>
        </p:nvGrpSpPr>
        <p:grpSpPr>
          <a:xfrm>
            <a:off x="-6575" y="-6575"/>
            <a:ext cx="6246130" cy="5153775"/>
            <a:chOff x="-3886187" y="-6575"/>
            <a:chExt cx="6246130" cy="5153775"/>
          </a:xfrm>
        </p:grpSpPr>
        <p:sp>
          <p:nvSpPr>
            <p:cNvPr id="20" name="Google Shape;20;p2"/>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21;p2"/>
            <p:cNvSpPr/>
            <p:nvPr/>
          </p:nvSpPr>
          <p:spPr>
            <a:xfrm>
              <a:off x="-3886187" y="-6575"/>
              <a:ext cx="5936050" cy="5153775"/>
            </a:xfrm>
            <a:custGeom>
              <a:avLst/>
              <a:gdLst/>
              <a:ahLst/>
              <a:cxnLst/>
              <a:rect l="l" t="t" r="r" b="b"/>
              <a:pathLst>
                <a:path w="237442" h="206151" extrusionOk="0">
                  <a:moveTo>
                    <a:pt x="0" y="206151"/>
                  </a:moveTo>
                  <a:lnTo>
                    <a:pt x="0" y="0"/>
                  </a:lnTo>
                  <a:lnTo>
                    <a:pt x="237442" y="0"/>
                  </a:lnTo>
                  <a:lnTo>
                    <a:pt x="198081" y="206089"/>
                  </a:lnTo>
                  <a:close/>
                </a:path>
              </a:pathLst>
            </a:custGeom>
            <a:gradFill>
              <a:gsLst>
                <a:gs pos="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22" name="Google Shape;22;p2"/>
          <p:cNvSpPr txBox="1">
            <a:spLocks noGrp="1"/>
          </p:cNvSpPr>
          <p:nvPr>
            <p:ph type="ctrTitle"/>
          </p:nvPr>
        </p:nvSpPr>
        <p:spPr>
          <a:xfrm>
            <a:off x="685800" y="660050"/>
            <a:ext cx="4494300" cy="2265300"/>
          </a:xfrm>
          <a:prstGeom prst="rect">
            <a:avLst/>
          </a:prstGeom>
          <a:effectLst>
            <a:outerShdw blurRad="85725" dist="28575" dir="5400000" algn="bl" rotWithShape="0">
              <a:schemeClr val="accent6">
                <a:alpha val="25000"/>
              </a:schemeClr>
            </a:outerShdw>
          </a:effectLst>
        </p:spPr>
        <p:txBody>
          <a:bodyPr spcFirstLastPara="1" wrap="square" lIns="0" tIns="0" rIns="0" bIns="0" anchor="t" anchorCtr="0">
            <a:noAutofit/>
          </a:bodyPr>
          <a:lstStyle>
            <a:lvl1pPr lvl="0" rtl="0">
              <a:spcBef>
                <a:spcPts val="0"/>
              </a:spcBef>
              <a:spcAft>
                <a:spcPts val="0"/>
              </a:spcAft>
              <a:buClr>
                <a:schemeClr val="lt1"/>
              </a:buClr>
              <a:buSzPts val="5400"/>
              <a:buNone/>
              <a:defRPr sz="5400">
                <a:solidFill>
                  <a:schemeClr val="lt1"/>
                </a:solidFill>
              </a:defRPr>
            </a:lvl1pPr>
            <a:lvl2pPr lvl="1" rtl="0">
              <a:spcBef>
                <a:spcPts val="0"/>
              </a:spcBef>
              <a:spcAft>
                <a:spcPts val="0"/>
              </a:spcAft>
              <a:buClr>
                <a:schemeClr val="lt1"/>
              </a:buClr>
              <a:buSzPts val="5400"/>
              <a:buNone/>
              <a:defRPr sz="5400">
                <a:solidFill>
                  <a:schemeClr val="lt1"/>
                </a:solidFill>
              </a:defRPr>
            </a:lvl2pPr>
            <a:lvl3pPr lvl="2" rtl="0">
              <a:spcBef>
                <a:spcPts val="0"/>
              </a:spcBef>
              <a:spcAft>
                <a:spcPts val="0"/>
              </a:spcAft>
              <a:buClr>
                <a:schemeClr val="lt1"/>
              </a:buClr>
              <a:buSzPts val="5400"/>
              <a:buNone/>
              <a:defRPr sz="5400">
                <a:solidFill>
                  <a:schemeClr val="lt1"/>
                </a:solidFill>
              </a:defRPr>
            </a:lvl3pPr>
            <a:lvl4pPr lvl="3" rtl="0">
              <a:spcBef>
                <a:spcPts val="0"/>
              </a:spcBef>
              <a:spcAft>
                <a:spcPts val="0"/>
              </a:spcAft>
              <a:buClr>
                <a:schemeClr val="lt1"/>
              </a:buClr>
              <a:buSzPts val="5400"/>
              <a:buNone/>
              <a:defRPr sz="5400">
                <a:solidFill>
                  <a:schemeClr val="lt1"/>
                </a:solidFill>
              </a:defRPr>
            </a:lvl4pPr>
            <a:lvl5pPr lvl="4" rtl="0">
              <a:spcBef>
                <a:spcPts val="0"/>
              </a:spcBef>
              <a:spcAft>
                <a:spcPts val="0"/>
              </a:spcAft>
              <a:buClr>
                <a:schemeClr val="lt1"/>
              </a:buClr>
              <a:buSzPts val="5400"/>
              <a:buNone/>
              <a:defRPr sz="5400">
                <a:solidFill>
                  <a:schemeClr val="lt1"/>
                </a:solidFill>
              </a:defRPr>
            </a:lvl5pPr>
            <a:lvl6pPr lvl="5" rtl="0">
              <a:spcBef>
                <a:spcPts val="0"/>
              </a:spcBef>
              <a:spcAft>
                <a:spcPts val="0"/>
              </a:spcAft>
              <a:buClr>
                <a:schemeClr val="lt1"/>
              </a:buClr>
              <a:buSzPts val="5400"/>
              <a:buNone/>
              <a:defRPr sz="5400">
                <a:solidFill>
                  <a:schemeClr val="lt1"/>
                </a:solidFill>
              </a:defRPr>
            </a:lvl6pPr>
            <a:lvl7pPr lvl="6" rtl="0">
              <a:spcBef>
                <a:spcPts val="0"/>
              </a:spcBef>
              <a:spcAft>
                <a:spcPts val="0"/>
              </a:spcAft>
              <a:buClr>
                <a:schemeClr val="lt1"/>
              </a:buClr>
              <a:buSzPts val="5400"/>
              <a:buNone/>
              <a:defRPr sz="5400">
                <a:solidFill>
                  <a:schemeClr val="lt1"/>
                </a:solidFill>
              </a:defRPr>
            </a:lvl7pPr>
            <a:lvl8pPr lvl="7" rtl="0">
              <a:spcBef>
                <a:spcPts val="0"/>
              </a:spcBef>
              <a:spcAft>
                <a:spcPts val="0"/>
              </a:spcAft>
              <a:buClr>
                <a:schemeClr val="lt1"/>
              </a:buClr>
              <a:buSzPts val="5400"/>
              <a:buNone/>
              <a:defRPr sz="5400">
                <a:solidFill>
                  <a:schemeClr val="lt1"/>
                </a:solidFill>
              </a:defRPr>
            </a:lvl8pPr>
            <a:lvl9pPr lvl="8" rtl="0">
              <a:spcBef>
                <a:spcPts val="0"/>
              </a:spcBef>
              <a:spcAft>
                <a:spcPts val="0"/>
              </a:spcAft>
              <a:buClr>
                <a:schemeClr val="lt1"/>
              </a:buClr>
              <a:buSzPts val="5400"/>
              <a:buNone/>
              <a:defRPr sz="5400">
                <a:solidFill>
                  <a:schemeClr val="lt1"/>
                </a:solidFill>
              </a:defRPr>
            </a:lvl9pPr>
          </a:lstStyle>
          <a:p>
            <a:endParaRPr/>
          </a:p>
        </p:txBody>
      </p:sp>
    </p:spTree>
    <p:extLst>
      <p:ext uri="{BB962C8B-B14F-4D97-AF65-F5344CB8AC3E}">
        <p14:creationId xmlns:p14="http://schemas.microsoft.com/office/powerpoint/2010/main" val="32671919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lt1"/>
            </a:gs>
            <a:gs pos="50000">
              <a:schemeClr val="lt1"/>
            </a:gs>
            <a:gs pos="76000">
              <a:schemeClr val="lt2"/>
            </a:gs>
            <a:gs pos="100000">
              <a:schemeClr val="lt2"/>
            </a:gs>
          </a:gsLst>
          <a:lin ang="10800025"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976900" y="836000"/>
            <a:ext cx="5464200" cy="3963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1pPr>
            <a:lvl2pPr lvl="1"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2pPr>
            <a:lvl3pPr lvl="2"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3pPr>
            <a:lvl4pPr lvl="3"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4pPr>
            <a:lvl5pPr lvl="4"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5pPr>
            <a:lvl6pPr lvl="5"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6pPr>
            <a:lvl7pPr lvl="6"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7pPr>
            <a:lvl8pPr lvl="7"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8pPr>
            <a:lvl9pPr lvl="8"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9pPr>
          </a:lstStyle>
          <a:p>
            <a:endParaRPr/>
          </a:p>
        </p:txBody>
      </p:sp>
      <p:sp>
        <p:nvSpPr>
          <p:cNvPr id="7" name="Google Shape;7;p1"/>
          <p:cNvSpPr txBox="1">
            <a:spLocks noGrp="1"/>
          </p:cNvSpPr>
          <p:nvPr>
            <p:ph type="body" idx="1"/>
          </p:nvPr>
        </p:nvSpPr>
        <p:spPr>
          <a:xfrm>
            <a:off x="2976900" y="1506350"/>
            <a:ext cx="5464200" cy="2858700"/>
          </a:xfrm>
          <a:prstGeom prst="rect">
            <a:avLst/>
          </a:prstGeom>
          <a:noFill/>
          <a:ln>
            <a:noFill/>
          </a:ln>
        </p:spPr>
        <p:txBody>
          <a:bodyPr spcFirstLastPara="1" wrap="square" lIns="0" tIns="0" rIns="0" bIns="0" anchor="t" anchorCtr="0">
            <a:noAutofit/>
          </a:bodyPr>
          <a:lstStyle>
            <a:lvl1pPr marL="457200" lvl="0" indent="-381000" rtl="0">
              <a:spcBef>
                <a:spcPts val="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1pPr>
            <a:lvl2pPr marL="914400" lvl="1" indent="-381000" rtl="0">
              <a:spcBef>
                <a:spcPts val="60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2pPr>
            <a:lvl3pPr marL="1371600" lvl="2"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3pPr>
            <a:lvl4pPr marL="1828800" lvl="3"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4pPr>
            <a:lvl5pPr marL="2286000" lvl="4"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5pPr>
            <a:lvl6pPr marL="2743200" lvl="5"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6pPr>
            <a:lvl7pPr marL="3200400" lvl="6"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7pPr>
            <a:lvl8pPr marL="3657600" lvl="7"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8pPr>
            <a:lvl9pPr marL="4114800" lvl="8" indent="-381000" rtl="0">
              <a:spcBef>
                <a:spcPts val="600"/>
              </a:spcBef>
              <a:spcAft>
                <a:spcPts val="600"/>
              </a:spcAft>
              <a:buClr>
                <a:schemeClr val="lt2"/>
              </a:buClr>
              <a:buSzPts val="2400"/>
              <a:buFont typeface="IBM Plex Sans"/>
              <a:buChar char="■"/>
              <a:defRPr sz="2400">
                <a:solidFill>
                  <a:schemeClr val="dk1"/>
                </a:solidFill>
                <a:latin typeface="IBM Plex Sans"/>
                <a:ea typeface="IBM Plex Sans"/>
                <a:cs typeface="IBM Plex Sans"/>
                <a:sym typeface="IBM Plex Sans"/>
              </a:defRPr>
            </a:lvl9pPr>
          </a:lstStyle>
          <a:p>
            <a:endParaRPr/>
          </a:p>
        </p:txBody>
      </p:sp>
      <p:sp>
        <p:nvSpPr>
          <p:cNvPr id="8" name="Google Shape;8;p1"/>
          <p:cNvSpPr txBox="1">
            <a:spLocks noGrp="1"/>
          </p:cNvSpPr>
          <p:nvPr>
            <p:ph type="sldNum" idx="12"/>
          </p:nvPr>
        </p:nvSpPr>
        <p:spPr>
          <a:xfrm>
            <a:off x="228600" y="4718604"/>
            <a:ext cx="369900" cy="251100"/>
          </a:xfrm>
          <a:prstGeom prst="rect">
            <a:avLst/>
          </a:prstGeom>
          <a:noFill/>
          <a:ln>
            <a:noFill/>
          </a:ln>
        </p:spPr>
        <p:txBody>
          <a:bodyPr spcFirstLastPara="1" wrap="square" lIns="0" tIns="0" rIns="0" bIns="0" anchor="ctr" anchorCtr="0">
            <a:noAutofit/>
          </a:bodyPr>
          <a:lstStyle>
            <a:lvl1pPr lvl="0" rtl="0">
              <a:buNone/>
              <a:defRPr b="1">
                <a:solidFill>
                  <a:schemeClr val="lt1"/>
                </a:solidFill>
                <a:latin typeface="IBM Plex Serif"/>
                <a:ea typeface="IBM Plex Serif"/>
                <a:cs typeface="IBM Plex Serif"/>
                <a:sym typeface="IBM Plex Serif"/>
              </a:defRPr>
            </a:lvl1pPr>
            <a:lvl2pPr lvl="1" rtl="0">
              <a:buNone/>
              <a:defRPr b="1">
                <a:solidFill>
                  <a:schemeClr val="lt1"/>
                </a:solidFill>
                <a:latin typeface="IBM Plex Serif"/>
                <a:ea typeface="IBM Plex Serif"/>
                <a:cs typeface="IBM Plex Serif"/>
                <a:sym typeface="IBM Plex Serif"/>
              </a:defRPr>
            </a:lvl2pPr>
            <a:lvl3pPr lvl="2" rtl="0">
              <a:buNone/>
              <a:defRPr b="1">
                <a:solidFill>
                  <a:schemeClr val="lt1"/>
                </a:solidFill>
                <a:latin typeface="IBM Plex Serif"/>
                <a:ea typeface="IBM Plex Serif"/>
                <a:cs typeface="IBM Plex Serif"/>
                <a:sym typeface="IBM Plex Serif"/>
              </a:defRPr>
            </a:lvl3pPr>
            <a:lvl4pPr lvl="3" rtl="0">
              <a:buNone/>
              <a:defRPr b="1">
                <a:solidFill>
                  <a:schemeClr val="lt1"/>
                </a:solidFill>
                <a:latin typeface="IBM Plex Serif"/>
                <a:ea typeface="IBM Plex Serif"/>
                <a:cs typeface="IBM Plex Serif"/>
                <a:sym typeface="IBM Plex Serif"/>
              </a:defRPr>
            </a:lvl4pPr>
            <a:lvl5pPr lvl="4" rtl="0">
              <a:buNone/>
              <a:defRPr b="1">
                <a:solidFill>
                  <a:schemeClr val="lt1"/>
                </a:solidFill>
                <a:latin typeface="IBM Plex Serif"/>
                <a:ea typeface="IBM Plex Serif"/>
                <a:cs typeface="IBM Plex Serif"/>
                <a:sym typeface="IBM Plex Serif"/>
              </a:defRPr>
            </a:lvl5pPr>
            <a:lvl6pPr lvl="5" rtl="0">
              <a:buNone/>
              <a:defRPr b="1">
                <a:solidFill>
                  <a:schemeClr val="lt1"/>
                </a:solidFill>
                <a:latin typeface="IBM Plex Serif"/>
                <a:ea typeface="IBM Plex Serif"/>
                <a:cs typeface="IBM Plex Serif"/>
                <a:sym typeface="IBM Plex Serif"/>
              </a:defRPr>
            </a:lvl6pPr>
            <a:lvl7pPr lvl="6" rtl="0">
              <a:buNone/>
              <a:defRPr b="1">
                <a:solidFill>
                  <a:schemeClr val="lt1"/>
                </a:solidFill>
                <a:latin typeface="IBM Plex Serif"/>
                <a:ea typeface="IBM Plex Serif"/>
                <a:cs typeface="IBM Plex Serif"/>
                <a:sym typeface="IBM Plex Serif"/>
              </a:defRPr>
            </a:lvl7pPr>
            <a:lvl8pPr lvl="7" rtl="0">
              <a:buNone/>
              <a:defRPr b="1">
                <a:solidFill>
                  <a:schemeClr val="lt1"/>
                </a:solidFill>
                <a:latin typeface="IBM Plex Serif"/>
                <a:ea typeface="IBM Plex Serif"/>
                <a:cs typeface="IBM Plex Serif"/>
                <a:sym typeface="IBM Plex Serif"/>
              </a:defRPr>
            </a:lvl8pPr>
            <a:lvl9pPr lvl="8" rtl="0">
              <a:buNone/>
              <a:defRPr b="1">
                <a:solidFill>
                  <a:schemeClr val="lt1"/>
                </a:solidFill>
                <a:latin typeface="IBM Plex Serif"/>
                <a:ea typeface="IBM Plex Serif"/>
                <a:cs typeface="IBM Plex Serif"/>
                <a:sym typeface="IBM Plex Serif"/>
              </a:defRPr>
            </a:lvl9pPr>
          </a:lstStyle>
          <a:p>
            <a:pPr marL="0" lvl="0" indent="0" algn="l"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65" r:id="rId3"/>
    <p:sldLayoutId id="2147483666" r:id="rId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hyperlink" Target="https://www.pexels.com/photo/stainless-faucet-861414/"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creativecommons.org/licenses/by-nc-sa/3.0/" TargetMode="External"/><Relationship Id="rId4" Type="http://schemas.openxmlformats.org/officeDocument/2006/relationships/hyperlink" Target="https://handwashing.commons.gc.cuny.edu/2018/10/18/hello-world/"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837473B0-CC2E-450A-ABE3-18F120FF3D39}">
                <a1611:picAttrSrcUrl xmlns:a1611="http://schemas.microsoft.com/office/drawing/2016/11/main" r:id="rId4"/>
              </a:ext>
            </a:extLst>
          </a:blip>
          <a:srcRect/>
          <a:stretch>
            <a:fillRect t="-10000" r="-2000" b="-10000"/>
          </a:stretch>
        </a:blipFill>
        <a:effectLst/>
      </p:bgPr>
    </p:bg>
    <p:spTree>
      <p:nvGrpSpPr>
        <p:cNvPr id="1" name="Shape 192"/>
        <p:cNvGrpSpPr/>
        <p:nvPr/>
      </p:nvGrpSpPr>
      <p:grpSpPr>
        <a:xfrm>
          <a:off x="0" y="0"/>
          <a:ext cx="0" cy="0"/>
          <a:chOff x="0" y="0"/>
          <a:chExt cx="0" cy="0"/>
        </a:xfrm>
      </p:grpSpPr>
      <p:sp>
        <p:nvSpPr>
          <p:cNvPr id="193" name="Google Shape;193;p14"/>
          <p:cNvSpPr txBox="1">
            <a:spLocks noGrp="1"/>
          </p:cNvSpPr>
          <p:nvPr>
            <p:ph type="ctrTitle"/>
          </p:nvPr>
        </p:nvSpPr>
        <p:spPr>
          <a:prstGeom prst="rect">
            <a:avLst/>
          </a:prstGeom>
          <a:noFill/>
        </p:spPr>
        <p:txBody>
          <a:bodyPr spcFirstLastPara="1" wrap="square" lIns="0" tIns="0" rIns="0" bIns="0" anchor="t" anchorCtr="0">
            <a:noAutofit/>
          </a:bodyPr>
          <a:lstStyle/>
          <a:p>
            <a:pPr marL="0" lvl="0" indent="0" algn="l" rtl="0">
              <a:spcBef>
                <a:spcPts val="0"/>
              </a:spcBef>
              <a:spcAft>
                <a:spcPts val="0"/>
              </a:spcAft>
              <a:buNone/>
            </a:pPr>
            <a:r>
              <a:rPr lang="en" sz="4000" dirty="0">
                <a:latin typeface="Montserrat" panose="00000500000000000000" pitchFamily="2" charset="0"/>
              </a:rPr>
              <a:t>How to Setup a Temporary Booth</a:t>
            </a:r>
            <a:br>
              <a:rPr lang="en" sz="4400" dirty="0">
                <a:latin typeface="Montserrat" panose="00000500000000000000" pitchFamily="2" charset="0"/>
              </a:rPr>
            </a:br>
            <a:br>
              <a:rPr lang="en" sz="4400" dirty="0">
                <a:latin typeface="Montserrat" panose="00000500000000000000" pitchFamily="2" charset="0"/>
              </a:rPr>
            </a:br>
            <a:r>
              <a:rPr lang="en" sz="3600" dirty="0">
                <a:latin typeface="Montserrat" panose="00000500000000000000" pitchFamily="2" charset="0"/>
              </a:rPr>
              <a:t>Part 2: </a:t>
            </a:r>
            <a:br>
              <a:rPr lang="en" sz="3200" dirty="0">
                <a:latin typeface="Montserrat" panose="00000500000000000000" pitchFamily="2" charset="0"/>
              </a:rPr>
            </a:br>
            <a:r>
              <a:rPr lang="en" sz="3200" dirty="0">
                <a:latin typeface="Montserrat" panose="00000500000000000000" pitchFamily="2" charset="0"/>
              </a:rPr>
              <a:t>Hand Hygiene </a:t>
            </a:r>
            <a:br>
              <a:rPr lang="en" sz="4000" dirty="0">
                <a:latin typeface="Montserrat" panose="00000500000000000000" pitchFamily="2" charset="0"/>
              </a:rPr>
            </a:br>
            <a:endParaRPr dirty="0">
              <a:latin typeface="Montserrat" panose="00000500000000000000" pitchFamily="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30000" t="3000" b="6000"/>
          </a:stretch>
        </a:blip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64D90EA-6086-4697-A491-D252788D2C1A}"/>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a:t>
            </a:fld>
            <a:endParaRPr lang="en" dirty="0"/>
          </a:p>
        </p:txBody>
      </p:sp>
      <p:sp>
        <p:nvSpPr>
          <p:cNvPr id="16" name="TextBox 15">
            <a:extLst>
              <a:ext uri="{FF2B5EF4-FFF2-40B4-BE49-F238E27FC236}">
                <a16:creationId xmlns:a16="http://schemas.microsoft.com/office/drawing/2014/main" id="{E0D549C6-5569-448F-8410-D8C6AF7F5984}"/>
              </a:ext>
            </a:extLst>
          </p:cNvPr>
          <p:cNvSpPr txBox="1"/>
          <p:nvPr/>
        </p:nvSpPr>
        <p:spPr>
          <a:xfrm>
            <a:off x="3832964" y="4953368"/>
            <a:ext cx="4734838" cy="215444"/>
          </a:xfrm>
          <a:prstGeom prst="rect">
            <a:avLst/>
          </a:prstGeom>
          <a:noFill/>
        </p:spPr>
        <p:txBody>
          <a:bodyPr wrap="square">
            <a:spAutoFit/>
          </a:bodyPr>
          <a:lstStyle/>
          <a:p>
            <a:r>
              <a:rPr lang="en-US" sz="800" dirty="0"/>
              <a:t>https://www.wchd.org/images/COVID19/Handwashing-poster-adults.pdf</a:t>
            </a:r>
          </a:p>
        </p:txBody>
      </p:sp>
    </p:spTree>
    <p:extLst>
      <p:ext uri="{BB962C8B-B14F-4D97-AF65-F5344CB8AC3E}">
        <p14:creationId xmlns:p14="http://schemas.microsoft.com/office/powerpoint/2010/main" val="528326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and Hygiene Important Areas to Wash Properly Landscape - Wall Sign">
            <a:extLst>
              <a:ext uri="{FF2B5EF4-FFF2-40B4-BE49-F238E27FC236}">
                <a16:creationId xmlns:a16="http://schemas.microsoft.com/office/drawing/2014/main" id="{8C696FFF-98C2-4317-A137-D2A477B45C5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064" t="5684" r="4869" b="6011"/>
          <a:stretch/>
        </p:blipFill>
        <p:spPr bwMode="auto">
          <a:xfrm>
            <a:off x="2567835" y="35631"/>
            <a:ext cx="6488483" cy="5072237"/>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4788C95-EACA-4F50-ACC0-9C24E6685F70}"/>
              </a:ext>
            </a:extLst>
          </p:cNvPr>
          <p:cNvSpPr txBox="1"/>
          <p:nvPr/>
        </p:nvSpPr>
        <p:spPr>
          <a:xfrm>
            <a:off x="2874723" y="4644054"/>
            <a:ext cx="5874705" cy="215444"/>
          </a:xfrm>
          <a:prstGeom prst="rect">
            <a:avLst/>
          </a:prstGeom>
          <a:noFill/>
        </p:spPr>
        <p:txBody>
          <a:bodyPr wrap="square">
            <a:spAutoFit/>
          </a:bodyPr>
          <a:lstStyle/>
          <a:p>
            <a:r>
              <a:rPr lang="en-US" sz="800" dirty="0"/>
              <a:t>https://www.creativesafetysupply.com/wall-sign/hand-hygiene-important-areas-to-wash-properly-landscape-wall-sign</a:t>
            </a:r>
          </a:p>
        </p:txBody>
      </p:sp>
    </p:spTree>
    <p:extLst>
      <p:ext uri="{BB962C8B-B14F-4D97-AF65-F5344CB8AC3E}">
        <p14:creationId xmlns:p14="http://schemas.microsoft.com/office/powerpoint/2010/main" val="1763995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5E32-548B-46F4-895C-3E9CCFF26517}"/>
              </a:ext>
            </a:extLst>
          </p:cNvPr>
          <p:cNvSpPr>
            <a:spLocks noGrp="1"/>
          </p:cNvSpPr>
          <p:nvPr>
            <p:ph type="title"/>
          </p:nvPr>
        </p:nvSpPr>
        <p:spPr>
          <a:xfrm>
            <a:off x="2557458" y="508000"/>
            <a:ext cx="5464200" cy="396300"/>
          </a:xfrm>
        </p:spPr>
        <p:txBody>
          <a:bodyPr/>
          <a:lstStyle/>
          <a:p>
            <a:r>
              <a:rPr lang="en-US" dirty="0">
                <a:solidFill>
                  <a:schemeClr val="tx1">
                    <a:lumMod val="50000"/>
                  </a:schemeClr>
                </a:solidFill>
                <a:latin typeface="Montserrat" panose="00000500000000000000" pitchFamily="2" charset="0"/>
              </a:rPr>
              <a:t>When to Wash Hands: </a:t>
            </a:r>
          </a:p>
        </p:txBody>
      </p:sp>
      <p:sp>
        <p:nvSpPr>
          <p:cNvPr id="4" name="Text Placeholder 3">
            <a:extLst>
              <a:ext uri="{FF2B5EF4-FFF2-40B4-BE49-F238E27FC236}">
                <a16:creationId xmlns:a16="http://schemas.microsoft.com/office/drawing/2014/main" id="{C3607E81-A15D-43D5-A6EA-1CDA915B03B5}"/>
              </a:ext>
            </a:extLst>
          </p:cNvPr>
          <p:cNvSpPr>
            <a:spLocks noGrp="1"/>
          </p:cNvSpPr>
          <p:nvPr>
            <p:ph type="body" idx="1"/>
          </p:nvPr>
        </p:nvSpPr>
        <p:spPr>
          <a:xfrm>
            <a:off x="2557458" y="1519802"/>
            <a:ext cx="3293271" cy="2931000"/>
          </a:xfrm>
        </p:spPr>
        <p:txBody>
          <a:bodyPr/>
          <a:lstStyle/>
          <a:p>
            <a:pPr marL="101600" indent="0">
              <a:buClr>
                <a:schemeClr val="accent6"/>
              </a:buClr>
              <a:buNone/>
            </a:pPr>
            <a:r>
              <a:rPr lang="en-US" dirty="0">
                <a:solidFill>
                  <a:schemeClr val="bg2">
                    <a:lumMod val="50000"/>
                  </a:schemeClr>
                </a:solidFill>
              </a:rPr>
              <a:t>Before: </a:t>
            </a:r>
          </a:p>
          <a:p>
            <a:pPr lvl="1">
              <a:buClr>
                <a:schemeClr val="accent6"/>
              </a:buClr>
              <a:buFont typeface="Arial" panose="020B0604020202020204" pitchFamily="34" charset="0"/>
              <a:buChar char="•"/>
            </a:pPr>
            <a:r>
              <a:rPr lang="en-US" dirty="0">
                <a:solidFill>
                  <a:schemeClr val="bg2">
                    <a:lumMod val="50000"/>
                  </a:schemeClr>
                </a:solidFill>
              </a:rPr>
              <a:t>Handling food</a:t>
            </a:r>
          </a:p>
          <a:p>
            <a:pPr lvl="1">
              <a:buClr>
                <a:schemeClr val="accent6"/>
              </a:buClr>
              <a:buFont typeface="Arial" panose="020B0604020202020204" pitchFamily="34" charset="0"/>
              <a:buChar char="•"/>
            </a:pPr>
            <a:r>
              <a:rPr lang="en-US" dirty="0">
                <a:solidFill>
                  <a:schemeClr val="bg2">
                    <a:lumMod val="50000"/>
                  </a:schemeClr>
                </a:solidFill>
              </a:rPr>
              <a:t>Putting on gloves</a:t>
            </a:r>
          </a:p>
        </p:txBody>
      </p:sp>
      <p:sp>
        <p:nvSpPr>
          <p:cNvPr id="2" name="Slide Number Placeholder 1">
            <a:extLst>
              <a:ext uri="{FF2B5EF4-FFF2-40B4-BE49-F238E27FC236}">
                <a16:creationId xmlns:a16="http://schemas.microsoft.com/office/drawing/2014/main" id="{178A7E66-1A36-498C-898D-8D0A6393ADA4}"/>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4</a:t>
            </a:fld>
            <a:endParaRPr lang="en"/>
          </a:p>
        </p:txBody>
      </p:sp>
      <p:sp>
        <p:nvSpPr>
          <p:cNvPr id="6" name="Text Placeholder 3">
            <a:extLst>
              <a:ext uri="{FF2B5EF4-FFF2-40B4-BE49-F238E27FC236}">
                <a16:creationId xmlns:a16="http://schemas.microsoft.com/office/drawing/2014/main" id="{EA3A488C-98DB-42DE-B728-DF4DF11C2850}"/>
              </a:ext>
            </a:extLst>
          </p:cNvPr>
          <p:cNvSpPr txBox="1">
            <a:spLocks/>
          </p:cNvSpPr>
          <p:nvPr/>
        </p:nvSpPr>
        <p:spPr>
          <a:xfrm>
            <a:off x="5850729" y="1506350"/>
            <a:ext cx="3293271" cy="29310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0"/>
              </a:spcBef>
              <a:spcAft>
                <a:spcPts val="0"/>
              </a:spcAft>
              <a:buClr>
                <a:schemeClr val="accent1"/>
              </a:buClr>
              <a:buSzPts val="2000"/>
              <a:buFont typeface="IBM Plex Sans"/>
              <a:buChar char="▸"/>
              <a:defRPr sz="2000" b="0" i="0" u="none" strike="noStrike" cap="none">
                <a:solidFill>
                  <a:schemeClr val="dk1"/>
                </a:solidFill>
                <a:latin typeface="IBM Plex Sans"/>
                <a:ea typeface="IBM Plex Sans"/>
                <a:cs typeface="IBM Plex Sans"/>
                <a:sym typeface="IBM Plex Sans"/>
              </a:defRPr>
            </a:lvl1pPr>
            <a:lvl2pPr marL="914400" marR="0" lvl="1" indent="-355600" algn="l" rtl="0">
              <a:lnSpc>
                <a:spcPct val="100000"/>
              </a:lnSpc>
              <a:spcBef>
                <a:spcPts val="600"/>
              </a:spcBef>
              <a:spcAft>
                <a:spcPts val="0"/>
              </a:spcAft>
              <a:buClr>
                <a:schemeClr val="accent1"/>
              </a:buClr>
              <a:buSzPts val="2000"/>
              <a:buFont typeface="IBM Plex Sans"/>
              <a:buChar char="▹"/>
              <a:defRPr sz="2000" b="0" i="0" u="none" strike="noStrike" cap="none">
                <a:solidFill>
                  <a:schemeClr val="dk1"/>
                </a:solidFill>
                <a:latin typeface="IBM Plex Sans"/>
                <a:ea typeface="IBM Plex Sans"/>
                <a:cs typeface="IBM Plex Sans"/>
                <a:sym typeface="IBM Plex Sans"/>
              </a:defRPr>
            </a:lvl2pPr>
            <a:lvl3pPr marL="1371600" marR="0" lvl="2"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3pPr>
            <a:lvl4pPr marL="1828800" marR="0" lvl="3"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4pPr>
            <a:lvl5pPr marL="2286000" marR="0" lvl="4"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5pPr>
            <a:lvl6pPr marL="2743200" marR="0" lvl="5"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6pPr>
            <a:lvl7pPr marL="3200400" marR="0" lvl="6"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7pPr>
            <a:lvl8pPr marL="3657600" marR="0" lvl="7"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8pPr>
            <a:lvl9pPr marL="4114800" marR="0" lvl="8" indent="-355600" algn="l" rtl="0">
              <a:lnSpc>
                <a:spcPct val="100000"/>
              </a:lnSpc>
              <a:spcBef>
                <a:spcPts val="600"/>
              </a:spcBef>
              <a:spcAft>
                <a:spcPts val="60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9pPr>
          </a:lstStyle>
          <a:p>
            <a:pPr marL="101600" indent="0">
              <a:buClr>
                <a:schemeClr val="accent6"/>
              </a:buClr>
              <a:buFont typeface="IBM Plex Sans"/>
              <a:buNone/>
            </a:pPr>
            <a:r>
              <a:rPr lang="en-US" dirty="0">
                <a:solidFill>
                  <a:schemeClr val="bg2">
                    <a:lumMod val="50000"/>
                  </a:schemeClr>
                </a:solidFill>
              </a:rPr>
              <a:t>After: </a:t>
            </a:r>
          </a:p>
          <a:p>
            <a:pPr lvl="1">
              <a:buClr>
                <a:schemeClr val="accent6"/>
              </a:buClr>
              <a:buFont typeface="Arial" panose="020B0604020202020204" pitchFamily="34" charset="0"/>
              <a:buChar char="•"/>
            </a:pPr>
            <a:r>
              <a:rPr lang="en-US" dirty="0">
                <a:solidFill>
                  <a:schemeClr val="bg2">
                    <a:lumMod val="50000"/>
                  </a:schemeClr>
                </a:solidFill>
              </a:rPr>
              <a:t>Using the bathroom</a:t>
            </a:r>
          </a:p>
          <a:p>
            <a:pPr lvl="1">
              <a:buClr>
                <a:schemeClr val="accent6"/>
              </a:buClr>
              <a:buFont typeface="Arial" panose="020B0604020202020204" pitchFamily="34" charset="0"/>
              <a:buChar char="•"/>
            </a:pPr>
            <a:r>
              <a:rPr lang="en-US" dirty="0">
                <a:solidFill>
                  <a:schemeClr val="bg2">
                    <a:lumMod val="50000"/>
                  </a:schemeClr>
                </a:solidFill>
              </a:rPr>
              <a:t>Smoking</a:t>
            </a:r>
          </a:p>
          <a:p>
            <a:pPr lvl="1">
              <a:buClr>
                <a:schemeClr val="accent6"/>
              </a:buClr>
              <a:buFont typeface="Arial" panose="020B0604020202020204" pitchFamily="34" charset="0"/>
              <a:buChar char="•"/>
            </a:pPr>
            <a:r>
              <a:rPr lang="en-US" dirty="0">
                <a:solidFill>
                  <a:schemeClr val="bg2">
                    <a:lumMod val="50000"/>
                  </a:schemeClr>
                </a:solidFill>
              </a:rPr>
              <a:t>Coughing or sneezing into hands</a:t>
            </a:r>
          </a:p>
          <a:p>
            <a:pPr lvl="1">
              <a:buClr>
                <a:schemeClr val="accent6"/>
              </a:buClr>
              <a:buFont typeface="Arial" panose="020B0604020202020204" pitchFamily="34" charset="0"/>
              <a:buChar char="•"/>
            </a:pPr>
            <a:r>
              <a:rPr lang="en-US" dirty="0">
                <a:solidFill>
                  <a:schemeClr val="bg2">
                    <a:lumMod val="50000"/>
                  </a:schemeClr>
                </a:solidFill>
              </a:rPr>
              <a:t>Touching hair or face</a:t>
            </a:r>
          </a:p>
          <a:p>
            <a:pPr lvl="1">
              <a:buClr>
                <a:schemeClr val="accent6"/>
              </a:buClr>
              <a:buFont typeface="Arial" panose="020B0604020202020204" pitchFamily="34" charset="0"/>
              <a:buChar char="•"/>
            </a:pPr>
            <a:r>
              <a:rPr lang="en-US" dirty="0">
                <a:solidFill>
                  <a:schemeClr val="bg2">
                    <a:lumMod val="50000"/>
                  </a:schemeClr>
                </a:solidFill>
              </a:rPr>
              <a:t>Touching raw meats or poultry</a:t>
            </a:r>
          </a:p>
          <a:p>
            <a:pPr lvl="1">
              <a:buClr>
                <a:schemeClr val="accent6"/>
              </a:buClr>
              <a:buFont typeface="Arial" panose="020B0604020202020204" pitchFamily="34" charset="0"/>
              <a:buChar char="•"/>
            </a:pPr>
            <a:r>
              <a:rPr lang="en-US" dirty="0">
                <a:solidFill>
                  <a:schemeClr val="bg2">
                    <a:lumMod val="50000"/>
                  </a:schemeClr>
                </a:solidFill>
              </a:rPr>
              <a:t>Changing tasks</a:t>
            </a:r>
          </a:p>
        </p:txBody>
      </p:sp>
      <p:pic>
        <p:nvPicPr>
          <p:cNvPr id="7" name="Picture 6">
            <a:extLst>
              <a:ext uri="{FF2B5EF4-FFF2-40B4-BE49-F238E27FC236}">
                <a16:creationId xmlns:a16="http://schemas.microsoft.com/office/drawing/2014/main" id="{9704A4CC-A8F5-4F4A-A4C1-9DBCCA854003}"/>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2310414" y="2846990"/>
            <a:ext cx="3396343" cy="2122714"/>
          </a:xfrm>
          <a:prstGeom prst="rect">
            <a:avLst/>
          </a:prstGeom>
          <a:effectLst>
            <a:softEdge rad="127000"/>
          </a:effectLst>
        </p:spPr>
      </p:pic>
      <p:sp>
        <p:nvSpPr>
          <p:cNvPr id="8" name="TextBox 7">
            <a:extLst>
              <a:ext uri="{FF2B5EF4-FFF2-40B4-BE49-F238E27FC236}">
                <a16:creationId xmlns:a16="http://schemas.microsoft.com/office/drawing/2014/main" id="{F85F510B-B800-438A-B480-618A0EBF0DE2}"/>
              </a:ext>
            </a:extLst>
          </p:cNvPr>
          <p:cNvSpPr txBox="1"/>
          <p:nvPr/>
        </p:nvSpPr>
        <p:spPr>
          <a:xfrm>
            <a:off x="2310414" y="4969704"/>
            <a:ext cx="3396343" cy="200055"/>
          </a:xfrm>
          <a:prstGeom prst="rect">
            <a:avLst/>
          </a:prstGeom>
          <a:noFill/>
        </p:spPr>
        <p:txBody>
          <a:bodyPr wrap="square" rtlCol="0">
            <a:spAutoFit/>
          </a:bodyPr>
          <a:lstStyle/>
          <a:p>
            <a:r>
              <a:rPr lang="en-US" sz="700" dirty="0">
                <a:hlinkClick r:id="rId4" tooltip="https://handwashing.commons.gc.cuny.edu/2018/10/18/hello-world/"/>
              </a:rPr>
              <a:t>This Photo</a:t>
            </a:r>
            <a:r>
              <a:rPr lang="en-US" sz="700" dirty="0"/>
              <a:t> by Unknown Author is licensed under </a:t>
            </a:r>
            <a:r>
              <a:rPr lang="en-US" sz="700" dirty="0">
                <a:hlinkClick r:id="rId5" tooltip="https://creativecommons.org/licenses/by-nc-sa/3.0/"/>
              </a:rPr>
              <a:t>CC BY-SA-NC</a:t>
            </a:r>
            <a:endParaRPr lang="en-US" sz="700" dirty="0"/>
          </a:p>
        </p:txBody>
      </p:sp>
    </p:spTree>
    <p:extLst>
      <p:ext uri="{BB962C8B-B14F-4D97-AF65-F5344CB8AC3E}">
        <p14:creationId xmlns:p14="http://schemas.microsoft.com/office/powerpoint/2010/main" val="4287744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9013A58-BAF3-4F41-9DA8-0328D529A6D5}"/>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5</a:t>
            </a:fld>
            <a:endParaRPr lang="en"/>
          </a:p>
        </p:txBody>
      </p:sp>
      <p:sp>
        <p:nvSpPr>
          <p:cNvPr id="2" name="Title 1">
            <a:extLst>
              <a:ext uri="{FF2B5EF4-FFF2-40B4-BE49-F238E27FC236}">
                <a16:creationId xmlns:a16="http://schemas.microsoft.com/office/drawing/2014/main" id="{0767B2B8-3C5F-4866-9505-3FF59DE09EF6}"/>
              </a:ext>
            </a:extLst>
          </p:cNvPr>
          <p:cNvSpPr>
            <a:spLocks noGrp="1"/>
          </p:cNvSpPr>
          <p:nvPr>
            <p:ph type="title" idx="4294967295"/>
          </p:nvPr>
        </p:nvSpPr>
        <p:spPr>
          <a:xfrm>
            <a:off x="2828957" y="69657"/>
            <a:ext cx="5464175" cy="396875"/>
          </a:xfrm>
        </p:spPr>
        <p:txBody>
          <a:bodyPr/>
          <a:lstStyle/>
          <a:p>
            <a:r>
              <a:rPr lang="en-US" dirty="0">
                <a:solidFill>
                  <a:schemeClr val="tx1">
                    <a:lumMod val="50000"/>
                  </a:schemeClr>
                </a:solidFill>
                <a:latin typeface="Montserrat" panose="00000500000000000000" pitchFamily="2" charset="0"/>
              </a:rPr>
              <a:t>Handwash Setup</a:t>
            </a:r>
          </a:p>
        </p:txBody>
      </p:sp>
      <p:sp>
        <p:nvSpPr>
          <p:cNvPr id="3" name="Text Placeholder 2">
            <a:extLst>
              <a:ext uri="{FF2B5EF4-FFF2-40B4-BE49-F238E27FC236}">
                <a16:creationId xmlns:a16="http://schemas.microsoft.com/office/drawing/2014/main" id="{50AE775E-47CB-4FCF-9BAD-932688B61B35}"/>
              </a:ext>
            </a:extLst>
          </p:cNvPr>
          <p:cNvSpPr>
            <a:spLocks noGrp="1"/>
          </p:cNvSpPr>
          <p:nvPr>
            <p:ph type="body" idx="4294967295"/>
          </p:nvPr>
        </p:nvSpPr>
        <p:spPr>
          <a:xfrm>
            <a:off x="2392200" y="604838"/>
            <a:ext cx="5464175" cy="4676969"/>
          </a:xfrm>
        </p:spPr>
        <p:txBody>
          <a:bodyPr/>
          <a:lstStyle/>
          <a:p>
            <a:pPr>
              <a:buClr>
                <a:schemeClr val="accent6"/>
              </a:buClr>
            </a:pPr>
            <a:r>
              <a:rPr lang="en-US" dirty="0">
                <a:solidFill>
                  <a:schemeClr val="tx1">
                    <a:lumMod val="50000"/>
                  </a:schemeClr>
                </a:solidFill>
              </a:rPr>
              <a:t>5 gallon container with spigot</a:t>
            </a:r>
          </a:p>
          <a:p>
            <a:pPr>
              <a:buClr>
                <a:schemeClr val="accent6"/>
              </a:buClr>
            </a:pPr>
            <a:r>
              <a:rPr lang="en-US" dirty="0">
                <a:solidFill>
                  <a:schemeClr val="tx1">
                    <a:lumMod val="50000"/>
                  </a:schemeClr>
                </a:solidFill>
              </a:rPr>
              <a:t>Warm water</a:t>
            </a:r>
          </a:p>
          <a:p>
            <a:pPr>
              <a:buClr>
                <a:schemeClr val="accent6"/>
              </a:buClr>
            </a:pPr>
            <a:r>
              <a:rPr lang="en-US" dirty="0">
                <a:solidFill>
                  <a:schemeClr val="tx1">
                    <a:lumMod val="50000"/>
                  </a:schemeClr>
                </a:solidFill>
              </a:rPr>
              <a:t>Soap</a:t>
            </a:r>
          </a:p>
          <a:p>
            <a:pPr>
              <a:buClr>
                <a:schemeClr val="accent6"/>
              </a:buClr>
            </a:pPr>
            <a:r>
              <a:rPr lang="en-US" dirty="0">
                <a:solidFill>
                  <a:schemeClr val="tx1">
                    <a:lumMod val="50000"/>
                  </a:schemeClr>
                </a:solidFill>
              </a:rPr>
              <a:t>Single service paper towels</a:t>
            </a:r>
          </a:p>
          <a:p>
            <a:pPr>
              <a:buClr>
                <a:schemeClr val="accent6"/>
              </a:buClr>
            </a:pPr>
            <a:r>
              <a:rPr lang="en-US" dirty="0">
                <a:solidFill>
                  <a:schemeClr val="tx1">
                    <a:lumMod val="50000"/>
                  </a:schemeClr>
                </a:solidFill>
              </a:rPr>
              <a:t>Discard bucket</a:t>
            </a:r>
          </a:p>
          <a:p>
            <a:pPr>
              <a:buClr>
                <a:schemeClr val="accent6"/>
              </a:buClr>
            </a:pPr>
            <a:r>
              <a:rPr lang="en-US" dirty="0">
                <a:solidFill>
                  <a:schemeClr val="tx1">
                    <a:lumMod val="50000"/>
                  </a:schemeClr>
                </a:solidFill>
              </a:rPr>
              <a:t>Wastepaper basket</a:t>
            </a:r>
          </a:p>
        </p:txBody>
      </p:sp>
      <p:pic>
        <p:nvPicPr>
          <p:cNvPr id="6" name="Picture 5">
            <a:extLst>
              <a:ext uri="{FF2B5EF4-FFF2-40B4-BE49-F238E27FC236}">
                <a16:creationId xmlns:a16="http://schemas.microsoft.com/office/drawing/2014/main" id="{C32ED52D-3065-41E7-8288-EEA6DB35EEF6}"/>
              </a:ext>
            </a:extLst>
          </p:cNvPr>
          <p:cNvPicPr>
            <a:picLocks noChangeAspect="1"/>
          </p:cNvPicPr>
          <p:nvPr/>
        </p:nvPicPr>
        <p:blipFill>
          <a:blip r:embed="rId3"/>
          <a:stretch>
            <a:fillRect/>
          </a:stretch>
        </p:blipFill>
        <p:spPr>
          <a:xfrm>
            <a:off x="5561045" y="2182267"/>
            <a:ext cx="3582955" cy="3099540"/>
          </a:xfrm>
          <a:prstGeom prst="rect">
            <a:avLst/>
          </a:prstGeom>
        </p:spPr>
      </p:pic>
    </p:spTree>
    <p:extLst>
      <p:ext uri="{BB962C8B-B14F-4D97-AF65-F5344CB8AC3E}">
        <p14:creationId xmlns:p14="http://schemas.microsoft.com/office/powerpoint/2010/main" val="3258384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 r="-38000"/>
          </a:stretch>
        </a:blipFill>
        <a:effectLst/>
      </p:bgPr>
    </p:bg>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F724EE4B-8401-48F5-8177-8E014220FAFF}"/>
              </a:ext>
            </a:extLst>
          </p:cNvPr>
          <p:cNvSpPr/>
          <p:nvPr/>
        </p:nvSpPr>
        <p:spPr>
          <a:xfrm>
            <a:off x="6257581" y="1145754"/>
            <a:ext cx="804232" cy="914400"/>
          </a:xfrm>
          <a:prstGeom prst="ellipse">
            <a:avLst/>
          </a:prstGeom>
          <a:noFill/>
          <a:ln w="57150" cmpd="sng">
            <a:solidFill>
              <a:srgbClr val="B811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CC4DB35E-77AD-4F14-A13A-3EAB14F0B79B}"/>
              </a:ext>
            </a:extLst>
          </p:cNvPr>
          <p:cNvSpPr/>
          <p:nvPr/>
        </p:nvSpPr>
        <p:spPr>
          <a:xfrm>
            <a:off x="3723700" y="2454924"/>
            <a:ext cx="1178805" cy="1478097"/>
          </a:xfrm>
          <a:prstGeom prst="ellipse">
            <a:avLst/>
          </a:prstGeom>
          <a:noFill/>
          <a:ln w="57150" cmpd="sng">
            <a:solidFill>
              <a:srgbClr val="B811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FB250BB8-0714-4817-8D27-1A73B6819E62}"/>
              </a:ext>
            </a:extLst>
          </p:cNvPr>
          <p:cNvSpPr/>
          <p:nvPr/>
        </p:nvSpPr>
        <p:spPr>
          <a:xfrm>
            <a:off x="1992216" y="1406486"/>
            <a:ext cx="1178805" cy="1478097"/>
          </a:xfrm>
          <a:prstGeom prst="ellipse">
            <a:avLst/>
          </a:prstGeom>
          <a:noFill/>
          <a:ln w="57150" cmpd="sng">
            <a:solidFill>
              <a:srgbClr val="B811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986DDFF4-B993-42B5-BCE7-10FB9DF25C4A}"/>
              </a:ext>
            </a:extLst>
          </p:cNvPr>
          <p:cNvSpPr/>
          <p:nvPr/>
        </p:nvSpPr>
        <p:spPr>
          <a:xfrm>
            <a:off x="6220859" y="2827662"/>
            <a:ext cx="1861850" cy="1709451"/>
          </a:xfrm>
          <a:prstGeom prst="ellipse">
            <a:avLst/>
          </a:prstGeom>
          <a:noFill/>
          <a:ln w="57150" cmpd="sng">
            <a:solidFill>
              <a:srgbClr val="B811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4FF8B376-F940-4E6B-9CD9-CA590D0B5C35}"/>
              </a:ext>
            </a:extLst>
          </p:cNvPr>
          <p:cNvSpPr/>
          <p:nvPr/>
        </p:nvSpPr>
        <p:spPr>
          <a:xfrm>
            <a:off x="6487101" y="606387"/>
            <a:ext cx="1595608" cy="1539147"/>
          </a:xfrm>
          <a:prstGeom prst="ellipse">
            <a:avLst/>
          </a:prstGeom>
          <a:noFill/>
          <a:ln w="57150" cmpd="sng">
            <a:solidFill>
              <a:srgbClr val="B811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6950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778C400-03D9-415A-ABE0-DEE4E6D29BFF}"/>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7</a:t>
            </a:fld>
            <a:endParaRPr lang="en" dirty="0"/>
          </a:p>
        </p:txBody>
      </p:sp>
      <p:sp>
        <p:nvSpPr>
          <p:cNvPr id="2" name="Title 1">
            <a:extLst>
              <a:ext uri="{FF2B5EF4-FFF2-40B4-BE49-F238E27FC236}">
                <a16:creationId xmlns:a16="http://schemas.microsoft.com/office/drawing/2014/main" id="{61C49C24-892D-4608-8DF3-4E2EBB71AD18}"/>
              </a:ext>
            </a:extLst>
          </p:cNvPr>
          <p:cNvSpPr>
            <a:spLocks noGrp="1"/>
          </p:cNvSpPr>
          <p:nvPr>
            <p:ph type="title" idx="4294967295"/>
          </p:nvPr>
        </p:nvSpPr>
        <p:spPr>
          <a:xfrm>
            <a:off x="3180386" y="793070"/>
            <a:ext cx="5464175" cy="395287"/>
          </a:xfrm>
        </p:spPr>
        <p:txBody>
          <a:bodyPr/>
          <a:lstStyle/>
          <a:p>
            <a:pPr algn="ctr"/>
            <a:r>
              <a:rPr lang="en-US" dirty="0">
                <a:solidFill>
                  <a:schemeClr val="tx1">
                    <a:lumMod val="50000"/>
                  </a:schemeClr>
                </a:solidFill>
                <a:latin typeface="Montserrat" panose="00000500000000000000" pitchFamily="2" charset="0"/>
              </a:rPr>
              <a:t>Examples of Handwash Stations</a:t>
            </a:r>
          </a:p>
        </p:txBody>
      </p:sp>
      <p:pic>
        <p:nvPicPr>
          <p:cNvPr id="9" name="Picture 8">
            <a:extLst>
              <a:ext uri="{FF2B5EF4-FFF2-40B4-BE49-F238E27FC236}">
                <a16:creationId xmlns:a16="http://schemas.microsoft.com/office/drawing/2014/main" id="{6EA04B93-9A72-40FE-9844-9A53DDD1B3B6}"/>
              </a:ext>
            </a:extLst>
          </p:cNvPr>
          <p:cNvPicPr>
            <a:picLocks noChangeAspect="1"/>
          </p:cNvPicPr>
          <p:nvPr/>
        </p:nvPicPr>
        <p:blipFill rotWithShape="1">
          <a:blip r:embed="rId3"/>
          <a:srcRect t="13348"/>
          <a:stretch/>
        </p:blipFill>
        <p:spPr>
          <a:xfrm>
            <a:off x="2946220" y="1396741"/>
            <a:ext cx="2834470" cy="34427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a:extLst>
              <a:ext uri="{FF2B5EF4-FFF2-40B4-BE49-F238E27FC236}">
                <a16:creationId xmlns:a16="http://schemas.microsoft.com/office/drawing/2014/main" id="{427DD261-55F6-4CF2-B030-236F42ACCF65}"/>
              </a:ext>
            </a:extLst>
          </p:cNvPr>
          <p:cNvPicPr>
            <a:picLocks noChangeAspect="1"/>
          </p:cNvPicPr>
          <p:nvPr/>
        </p:nvPicPr>
        <p:blipFill>
          <a:blip r:embed="rId4"/>
          <a:stretch>
            <a:fillRect/>
          </a:stretch>
        </p:blipFill>
        <p:spPr>
          <a:xfrm>
            <a:off x="6197781" y="1396741"/>
            <a:ext cx="2582069" cy="34427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24965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4" name="Google Shape;424;p33"/>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8</a:t>
            </a:fld>
            <a:endParaRPr dirty="0"/>
          </a:p>
        </p:txBody>
      </p:sp>
      <p:grpSp>
        <p:nvGrpSpPr>
          <p:cNvPr id="425" name="Google Shape;425;p33"/>
          <p:cNvGrpSpPr/>
          <p:nvPr/>
        </p:nvGrpSpPr>
        <p:grpSpPr>
          <a:xfrm>
            <a:off x="2895123" y="387876"/>
            <a:ext cx="2119546" cy="4396359"/>
            <a:chOff x="2547150" y="238125"/>
            <a:chExt cx="2525675" cy="5238750"/>
          </a:xfrm>
        </p:grpSpPr>
        <p:sp>
          <p:nvSpPr>
            <p:cNvPr id="426" name="Google Shape;426;p33"/>
            <p:cNvSpPr/>
            <p:nvPr/>
          </p:nvSpPr>
          <p:spPr>
            <a:xfrm>
              <a:off x="2547150" y="238125"/>
              <a:ext cx="2525675" cy="5238750"/>
            </a:xfrm>
            <a:custGeom>
              <a:avLst/>
              <a:gdLst/>
              <a:ahLst/>
              <a:cxnLst/>
              <a:rect l="l" t="t" r="r" b="b"/>
              <a:pathLst>
                <a:path w="101027" h="209550" extrusionOk="0">
                  <a:moveTo>
                    <a:pt x="98629" y="18886"/>
                  </a:moveTo>
                  <a:lnTo>
                    <a:pt x="98629" y="190364"/>
                  </a:lnTo>
                  <a:lnTo>
                    <a:pt x="2398" y="190364"/>
                  </a:lnTo>
                  <a:lnTo>
                    <a:pt x="2398" y="18886"/>
                  </a:lnTo>
                  <a:close/>
                  <a:moveTo>
                    <a:pt x="10343" y="0"/>
                  </a:moveTo>
                  <a:lnTo>
                    <a:pt x="9293" y="75"/>
                  </a:lnTo>
                  <a:lnTo>
                    <a:pt x="8244" y="225"/>
                  </a:lnTo>
                  <a:lnTo>
                    <a:pt x="7270" y="450"/>
                  </a:lnTo>
                  <a:lnTo>
                    <a:pt x="6295" y="824"/>
                  </a:lnTo>
                  <a:lnTo>
                    <a:pt x="5396" y="1274"/>
                  </a:lnTo>
                  <a:lnTo>
                    <a:pt x="4572" y="1799"/>
                  </a:lnTo>
                  <a:lnTo>
                    <a:pt x="3747" y="2398"/>
                  </a:lnTo>
                  <a:lnTo>
                    <a:pt x="2998" y="3073"/>
                  </a:lnTo>
                  <a:lnTo>
                    <a:pt x="2323" y="3747"/>
                  </a:lnTo>
                  <a:lnTo>
                    <a:pt x="1724" y="4572"/>
                  </a:lnTo>
                  <a:lnTo>
                    <a:pt x="1199" y="5396"/>
                  </a:lnTo>
                  <a:lnTo>
                    <a:pt x="824" y="6370"/>
                  </a:lnTo>
                  <a:lnTo>
                    <a:pt x="450" y="7270"/>
                  </a:lnTo>
                  <a:lnTo>
                    <a:pt x="225" y="8319"/>
                  </a:lnTo>
                  <a:lnTo>
                    <a:pt x="0" y="9293"/>
                  </a:lnTo>
                  <a:lnTo>
                    <a:pt x="0" y="10343"/>
                  </a:lnTo>
                  <a:lnTo>
                    <a:pt x="0" y="199207"/>
                  </a:lnTo>
                  <a:lnTo>
                    <a:pt x="0" y="200257"/>
                  </a:lnTo>
                  <a:lnTo>
                    <a:pt x="225" y="201231"/>
                  </a:lnTo>
                  <a:lnTo>
                    <a:pt x="450" y="202280"/>
                  </a:lnTo>
                  <a:lnTo>
                    <a:pt x="824" y="203180"/>
                  </a:lnTo>
                  <a:lnTo>
                    <a:pt x="1199" y="204154"/>
                  </a:lnTo>
                  <a:lnTo>
                    <a:pt x="1724" y="204978"/>
                  </a:lnTo>
                  <a:lnTo>
                    <a:pt x="2323" y="205803"/>
                  </a:lnTo>
                  <a:lnTo>
                    <a:pt x="2998" y="206477"/>
                  </a:lnTo>
                  <a:lnTo>
                    <a:pt x="3747" y="207152"/>
                  </a:lnTo>
                  <a:lnTo>
                    <a:pt x="4572" y="207751"/>
                  </a:lnTo>
                  <a:lnTo>
                    <a:pt x="5396" y="208276"/>
                  </a:lnTo>
                  <a:lnTo>
                    <a:pt x="6295" y="208726"/>
                  </a:lnTo>
                  <a:lnTo>
                    <a:pt x="7270" y="209100"/>
                  </a:lnTo>
                  <a:lnTo>
                    <a:pt x="8244" y="209325"/>
                  </a:lnTo>
                  <a:lnTo>
                    <a:pt x="9293" y="209475"/>
                  </a:lnTo>
                  <a:lnTo>
                    <a:pt x="10343" y="209550"/>
                  </a:lnTo>
                  <a:lnTo>
                    <a:pt x="90610" y="209550"/>
                  </a:lnTo>
                  <a:lnTo>
                    <a:pt x="91659" y="209475"/>
                  </a:lnTo>
                  <a:lnTo>
                    <a:pt x="92708" y="209325"/>
                  </a:lnTo>
                  <a:lnTo>
                    <a:pt x="93682" y="209100"/>
                  </a:lnTo>
                  <a:lnTo>
                    <a:pt x="94657" y="208726"/>
                  </a:lnTo>
                  <a:lnTo>
                    <a:pt x="95556" y="208276"/>
                  </a:lnTo>
                  <a:lnTo>
                    <a:pt x="96455" y="207751"/>
                  </a:lnTo>
                  <a:lnTo>
                    <a:pt x="97205" y="207152"/>
                  </a:lnTo>
                  <a:lnTo>
                    <a:pt x="97954" y="206477"/>
                  </a:lnTo>
                  <a:lnTo>
                    <a:pt x="98629" y="205803"/>
                  </a:lnTo>
                  <a:lnTo>
                    <a:pt x="99228" y="204978"/>
                  </a:lnTo>
                  <a:lnTo>
                    <a:pt x="99753" y="204154"/>
                  </a:lnTo>
                  <a:lnTo>
                    <a:pt x="100203" y="203180"/>
                  </a:lnTo>
                  <a:lnTo>
                    <a:pt x="100577" y="202280"/>
                  </a:lnTo>
                  <a:lnTo>
                    <a:pt x="100802" y="201231"/>
                  </a:lnTo>
                  <a:lnTo>
                    <a:pt x="100952" y="200257"/>
                  </a:lnTo>
                  <a:lnTo>
                    <a:pt x="101027" y="199207"/>
                  </a:lnTo>
                  <a:lnTo>
                    <a:pt x="101027" y="10343"/>
                  </a:lnTo>
                  <a:lnTo>
                    <a:pt x="100952" y="9293"/>
                  </a:lnTo>
                  <a:lnTo>
                    <a:pt x="100802" y="8319"/>
                  </a:lnTo>
                  <a:lnTo>
                    <a:pt x="100577" y="7270"/>
                  </a:lnTo>
                  <a:lnTo>
                    <a:pt x="100203" y="6370"/>
                  </a:lnTo>
                  <a:lnTo>
                    <a:pt x="99753" y="5396"/>
                  </a:lnTo>
                  <a:lnTo>
                    <a:pt x="99228" y="4572"/>
                  </a:lnTo>
                  <a:lnTo>
                    <a:pt x="98629" y="3747"/>
                  </a:lnTo>
                  <a:lnTo>
                    <a:pt x="97954" y="3073"/>
                  </a:lnTo>
                  <a:lnTo>
                    <a:pt x="97205" y="2398"/>
                  </a:lnTo>
                  <a:lnTo>
                    <a:pt x="96455" y="1799"/>
                  </a:lnTo>
                  <a:lnTo>
                    <a:pt x="95556" y="1274"/>
                  </a:lnTo>
                  <a:lnTo>
                    <a:pt x="94657" y="824"/>
                  </a:lnTo>
                  <a:lnTo>
                    <a:pt x="93682" y="450"/>
                  </a:lnTo>
                  <a:lnTo>
                    <a:pt x="92708" y="225"/>
                  </a:lnTo>
                  <a:lnTo>
                    <a:pt x="91659" y="75"/>
                  </a:lnTo>
                  <a:lnTo>
                    <a:pt x="90610" y="0"/>
                  </a:lnTo>
                  <a:close/>
                </a:path>
              </a:pathLst>
            </a:custGeom>
            <a:solidFill>
              <a:schemeClr val="accent6">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 name="Google Shape;427;p33"/>
            <p:cNvSpPr/>
            <p:nvPr/>
          </p:nvSpPr>
          <p:spPr>
            <a:xfrm>
              <a:off x="3557025" y="5147100"/>
              <a:ext cx="504050" cy="179900"/>
            </a:xfrm>
            <a:custGeom>
              <a:avLst/>
              <a:gdLst/>
              <a:ahLst/>
              <a:cxnLst/>
              <a:rect l="l" t="t" r="r" b="b"/>
              <a:pathLst>
                <a:path w="20162" h="7196" extrusionOk="0">
                  <a:moveTo>
                    <a:pt x="3598" y="0"/>
                  </a:moveTo>
                  <a:lnTo>
                    <a:pt x="2849" y="75"/>
                  </a:lnTo>
                  <a:lnTo>
                    <a:pt x="2174" y="300"/>
                  </a:lnTo>
                  <a:lnTo>
                    <a:pt x="1575" y="600"/>
                  </a:lnTo>
                  <a:lnTo>
                    <a:pt x="1050" y="1050"/>
                  </a:lnTo>
                  <a:lnTo>
                    <a:pt x="600" y="1574"/>
                  </a:lnTo>
                  <a:lnTo>
                    <a:pt x="301" y="2174"/>
                  </a:lnTo>
                  <a:lnTo>
                    <a:pt x="76" y="2848"/>
                  </a:lnTo>
                  <a:lnTo>
                    <a:pt x="1" y="3598"/>
                  </a:lnTo>
                  <a:lnTo>
                    <a:pt x="76" y="4347"/>
                  </a:lnTo>
                  <a:lnTo>
                    <a:pt x="301" y="5022"/>
                  </a:lnTo>
                  <a:lnTo>
                    <a:pt x="600" y="5621"/>
                  </a:lnTo>
                  <a:lnTo>
                    <a:pt x="1050" y="6146"/>
                  </a:lnTo>
                  <a:lnTo>
                    <a:pt x="1575" y="6596"/>
                  </a:lnTo>
                  <a:lnTo>
                    <a:pt x="2174" y="6896"/>
                  </a:lnTo>
                  <a:lnTo>
                    <a:pt x="2849" y="7120"/>
                  </a:lnTo>
                  <a:lnTo>
                    <a:pt x="3598" y="7195"/>
                  </a:lnTo>
                  <a:lnTo>
                    <a:pt x="16639" y="7195"/>
                  </a:lnTo>
                  <a:lnTo>
                    <a:pt x="17313" y="7120"/>
                  </a:lnTo>
                  <a:lnTo>
                    <a:pt x="17988" y="6896"/>
                  </a:lnTo>
                  <a:lnTo>
                    <a:pt x="18587" y="6596"/>
                  </a:lnTo>
                  <a:lnTo>
                    <a:pt x="19112" y="6146"/>
                  </a:lnTo>
                  <a:lnTo>
                    <a:pt x="19562" y="5621"/>
                  </a:lnTo>
                  <a:lnTo>
                    <a:pt x="19861" y="5022"/>
                  </a:lnTo>
                  <a:lnTo>
                    <a:pt x="20086" y="4347"/>
                  </a:lnTo>
                  <a:lnTo>
                    <a:pt x="20161" y="3598"/>
                  </a:lnTo>
                  <a:lnTo>
                    <a:pt x="20086" y="2848"/>
                  </a:lnTo>
                  <a:lnTo>
                    <a:pt x="19861" y="2174"/>
                  </a:lnTo>
                  <a:lnTo>
                    <a:pt x="19562" y="1574"/>
                  </a:lnTo>
                  <a:lnTo>
                    <a:pt x="19112" y="1050"/>
                  </a:lnTo>
                  <a:lnTo>
                    <a:pt x="18587" y="600"/>
                  </a:lnTo>
                  <a:lnTo>
                    <a:pt x="17988" y="300"/>
                  </a:lnTo>
                  <a:lnTo>
                    <a:pt x="17313" y="75"/>
                  </a:lnTo>
                  <a:lnTo>
                    <a:pt x="166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 name="Google Shape;428;p33"/>
            <p:cNvSpPr/>
            <p:nvPr/>
          </p:nvSpPr>
          <p:spPr>
            <a:xfrm>
              <a:off x="3008050" y="423600"/>
              <a:ext cx="99325" cy="99325"/>
            </a:xfrm>
            <a:custGeom>
              <a:avLst/>
              <a:gdLst/>
              <a:ahLst/>
              <a:cxnLst/>
              <a:rect l="l" t="t" r="r" b="b"/>
              <a:pathLst>
                <a:path w="3973" h="3973" extrusionOk="0">
                  <a:moveTo>
                    <a:pt x="2024" y="1"/>
                  </a:moveTo>
                  <a:lnTo>
                    <a:pt x="1575" y="76"/>
                  </a:lnTo>
                  <a:lnTo>
                    <a:pt x="1200" y="151"/>
                  </a:lnTo>
                  <a:lnTo>
                    <a:pt x="900" y="375"/>
                  </a:lnTo>
                  <a:lnTo>
                    <a:pt x="600" y="600"/>
                  </a:lnTo>
                  <a:lnTo>
                    <a:pt x="375" y="900"/>
                  </a:lnTo>
                  <a:lnTo>
                    <a:pt x="151" y="1200"/>
                  </a:lnTo>
                  <a:lnTo>
                    <a:pt x="76" y="1575"/>
                  </a:lnTo>
                  <a:lnTo>
                    <a:pt x="1" y="2024"/>
                  </a:lnTo>
                  <a:lnTo>
                    <a:pt x="76" y="2399"/>
                  </a:lnTo>
                  <a:lnTo>
                    <a:pt x="151" y="2774"/>
                  </a:lnTo>
                  <a:lnTo>
                    <a:pt x="375" y="3073"/>
                  </a:lnTo>
                  <a:lnTo>
                    <a:pt x="600" y="3373"/>
                  </a:lnTo>
                  <a:lnTo>
                    <a:pt x="900" y="3673"/>
                  </a:lnTo>
                  <a:lnTo>
                    <a:pt x="1200" y="3823"/>
                  </a:lnTo>
                  <a:lnTo>
                    <a:pt x="1575" y="3973"/>
                  </a:lnTo>
                  <a:lnTo>
                    <a:pt x="2399" y="3973"/>
                  </a:lnTo>
                  <a:lnTo>
                    <a:pt x="2774" y="3823"/>
                  </a:lnTo>
                  <a:lnTo>
                    <a:pt x="3073" y="3673"/>
                  </a:lnTo>
                  <a:lnTo>
                    <a:pt x="3373" y="3373"/>
                  </a:lnTo>
                  <a:lnTo>
                    <a:pt x="3598" y="3073"/>
                  </a:lnTo>
                  <a:lnTo>
                    <a:pt x="3823" y="2774"/>
                  </a:lnTo>
                  <a:lnTo>
                    <a:pt x="3898" y="2399"/>
                  </a:lnTo>
                  <a:lnTo>
                    <a:pt x="3973" y="2024"/>
                  </a:lnTo>
                  <a:lnTo>
                    <a:pt x="3898" y="1575"/>
                  </a:lnTo>
                  <a:lnTo>
                    <a:pt x="3823" y="1200"/>
                  </a:lnTo>
                  <a:lnTo>
                    <a:pt x="3598" y="900"/>
                  </a:lnTo>
                  <a:lnTo>
                    <a:pt x="3373" y="600"/>
                  </a:lnTo>
                  <a:lnTo>
                    <a:pt x="3073" y="375"/>
                  </a:lnTo>
                  <a:lnTo>
                    <a:pt x="2774" y="151"/>
                  </a:lnTo>
                  <a:lnTo>
                    <a:pt x="2399" y="76"/>
                  </a:lnTo>
                  <a:lnTo>
                    <a:pt x="202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 name="Google Shape;429;p33"/>
            <p:cNvSpPr/>
            <p:nvPr/>
          </p:nvSpPr>
          <p:spPr>
            <a:xfrm>
              <a:off x="3566400" y="434850"/>
              <a:ext cx="487175" cy="76850"/>
            </a:xfrm>
            <a:custGeom>
              <a:avLst/>
              <a:gdLst/>
              <a:ahLst/>
              <a:cxnLst/>
              <a:rect l="l" t="t" r="r" b="b"/>
              <a:pathLst>
                <a:path w="19487" h="3074" extrusionOk="0">
                  <a:moveTo>
                    <a:pt x="1275" y="0"/>
                  </a:moveTo>
                  <a:lnTo>
                    <a:pt x="1050" y="75"/>
                  </a:lnTo>
                  <a:lnTo>
                    <a:pt x="750" y="150"/>
                  </a:lnTo>
                  <a:lnTo>
                    <a:pt x="525" y="300"/>
                  </a:lnTo>
                  <a:lnTo>
                    <a:pt x="375" y="450"/>
                  </a:lnTo>
                  <a:lnTo>
                    <a:pt x="225" y="675"/>
                  </a:lnTo>
                  <a:lnTo>
                    <a:pt x="75" y="975"/>
                  </a:lnTo>
                  <a:lnTo>
                    <a:pt x="1" y="1274"/>
                  </a:lnTo>
                  <a:lnTo>
                    <a:pt x="1" y="1574"/>
                  </a:lnTo>
                  <a:lnTo>
                    <a:pt x="1" y="1874"/>
                  </a:lnTo>
                  <a:lnTo>
                    <a:pt x="75" y="2174"/>
                  </a:lnTo>
                  <a:lnTo>
                    <a:pt x="225" y="2399"/>
                  </a:lnTo>
                  <a:lnTo>
                    <a:pt x="375" y="2623"/>
                  </a:lnTo>
                  <a:lnTo>
                    <a:pt x="525" y="2773"/>
                  </a:lnTo>
                  <a:lnTo>
                    <a:pt x="750" y="2923"/>
                  </a:lnTo>
                  <a:lnTo>
                    <a:pt x="1050" y="2998"/>
                  </a:lnTo>
                  <a:lnTo>
                    <a:pt x="1275" y="3073"/>
                  </a:lnTo>
                  <a:lnTo>
                    <a:pt x="18137" y="3073"/>
                  </a:lnTo>
                  <a:lnTo>
                    <a:pt x="18437" y="2998"/>
                  </a:lnTo>
                  <a:lnTo>
                    <a:pt x="18662" y="2923"/>
                  </a:lnTo>
                  <a:lnTo>
                    <a:pt x="18887" y="2773"/>
                  </a:lnTo>
                  <a:lnTo>
                    <a:pt x="19112" y="2623"/>
                  </a:lnTo>
                  <a:lnTo>
                    <a:pt x="19262" y="2399"/>
                  </a:lnTo>
                  <a:lnTo>
                    <a:pt x="19337" y="2174"/>
                  </a:lnTo>
                  <a:lnTo>
                    <a:pt x="19412" y="1874"/>
                  </a:lnTo>
                  <a:lnTo>
                    <a:pt x="19486" y="1574"/>
                  </a:lnTo>
                  <a:lnTo>
                    <a:pt x="19412" y="1274"/>
                  </a:lnTo>
                  <a:lnTo>
                    <a:pt x="19337" y="975"/>
                  </a:lnTo>
                  <a:lnTo>
                    <a:pt x="19262" y="675"/>
                  </a:lnTo>
                  <a:lnTo>
                    <a:pt x="19112" y="450"/>
                  </a:lnTo>
                  <a:lnTo>
                    <a:pt x="18887" y="300"/>
                  </a:lnTo>
                  <a:lnTo>
                    <a:pt x="18662" y="150"/>
                  </a:lnTo>
                  <a:lnTo>
                    <a:pt x="18437" y="75"/>
                  </a:lnTo>
                  <a:lnTo>
                    <a:pt x="1813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1" name="Google Shape;431;p33"/>
          <p:cNvSpPr/>
          <p:nvPr/>
        </p:nvSpPr>
        <p:spPr>
          <a:xfrm>
            <a:off x="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dk1">
                <a:alpha val="50000"/>
              </a:schemeClr>
            </a:outerShdw>
          </a:effectLst>
        </p:spPr>
      </p:sp>
      <p:pic>
        <p:nvPicPr>
          <p:cNvPr id="11" name="Picture 10">
            <a:extLst>
              <a:ext uri="{FF2B5EF4-FFF2-40B4-BE49-F238E27FC236}">
                <a16:creationId xmlns:a16="http://schemas.microsoft.com/office/drawing/2014/main" id="{A1E7EE0F-4CB0-4D2F-842C-09A1DDB02E36}"/>
              </a:ext>
            </a:extLst>
          </p:cNvPr>
          <p:cNvPicPr>
            <a:picLocks noChangeAspect="1"/>
          </p:cNvPicPr>
          <p:nvPr/>
        </p:nvPicPr>
        <p:blipFill>
          <a:blip r:embed="rId3"/>
          <a:stretch>
            <a:fillRect/>
          </a:stretch>
        </p:blipFill>
        <p:spPr>
          <a:xfrm>
            <a:off x="2954389" y="777024"/>
            <a:ext cx="1999440" cy="3589740"/>
          </a:xfrm>
          <a:prstGeom prst="rect">
            <a:avLst/>
          </a:prstGeom>
        </p:spPr>
      </p:pic>
      <p:pic>
        <p:nvPicPr>
          <p:cNvPr id="18" name="Picture 17">
            <a:extLst>
              <a:ext uri="{FF2B5EF4-FFF2-40B4-BE49-F238E27FC236}">
                <a16:creationId xmlns:a16="http://schemas.microsoft.com/office/drawing/2014/main" id="{285C1460-3775-4A0D-91CF-A6575FD5069C}"/>
              </a:ext>
            </a:extLst>
          </p:cNvPr>
          <p:cNvPicPr>
            <a:picLocks noChangeAspect="1"/>
          </p:cNvPicPr>
          <p:nvPr/>
        </p:nvPicPr>
        <p:blipFill>
          <a:blip r:embed="rId4"/>
          <a:stretch>
            <a:fillRect/>
          </a:stretch>
        </p:blipFill>
        <p:spPr>
          <a:xfrm>
            <a:off x="6343892" y="1276650"/>
            <a:ext cx="1825925" cy="1825925"/>
          </a:xfrm>
          <a:prstGeom prst="rect">
            <a:avLst/>
          </a:prstGeom>
        </p:spPr>
      </p:pic>
      <p:sp>
        <p:nvSpPr>
          <p:cNvPr id="2" name="TextBox 1">
            <a:extLst>
              <a:ext uri="{FF2B5EF4-FFF2-40B4-BE49-F238E27FC236}">
                <a16:creationId xmlns:a16="http://schemas.microsoft.com/office/drawing/2014/main" id="{7E6824F3-8A94-49AE-8F22-2847F6BD8D46}"/>
              </a:ext>
            </a:extLst>
          </p:cNvPr>
          <p:cNvSpPr txBox="1"/>
          <p:nvPr/>
        </p:nvSpPr>
        <p:spPr>
          <a:xfrm>
            <a:off x="5369711" y="3617663"/>
            <a:ext cx="3774289" cy="954107"/>
          </a:xfrm>
          <a:prstGeom prst="rect">
            <a:avLst/>
          </a:prstGeom>
          <a:noFill/>
        </p:spPr>
        <p:txBody>
          <a:bodyPr wrap="square" rtlCol="0">
            <a:spAutoFit/>
          </a:bodyPr>
          <a:lstStyle/>
          <a:p>
            <a:r>
              <a:rPr lang="en-US" sz="2800" b="1" dirty="0">
                <a:solidFill>
                  <a:schemeClr val="accent1"/>
                </a:solidFill>
              </a:rPr>
              <a:t>www.milwaukee.gov/health/tempfood</a:t>
            </a:r>
          </a:p>
        </p:txBody>
      </p:sp>
    </p:spTree>
  </p:cSld>
  <p:clrMapOvr>
    <a:masterClrMapping/>
  </p:clrMapOvr>
</p:sld>
</file>

<file path=ppt/theme/theme1.xml><?xml version="1.0" encoding="utf-8"?>
<a:theme xmlns:a="http://schemas.openxmlformats.org/drawingml/2006/main" name="Exeter template">
  <a:themeElements>
    <a:clrScheme name="Custom 347">
      <a:dk1>
        <a:srgbClr val="3E4655"/>
      </a:dk1>
      <a:lt1>
        <a:srgbClr val="FFFFFF"/>
      </a:lt1>
      <a:dk2>
        <a:srgbClr val="746F7E"/>
      </a:dk2>
      <a:lt2>
        <a:srgbClr val="EAECF0"/>
      </a:lt2>
      <a:accent1>
        <a:srgbClr val="FFB900"/>
      </a:accent1>
      <a:accent2>
        <a:srgbClr val="F78300"/>
      </a:accent2>
      <a:accent3>
        <a:srgbClr val="D6516E"/>
      </a:accent3>
      <a:accent4>
        <a:srgbClr val="807DAF"/>
      </a:accent4>
      <a:accent5>
        <a:srgbClr val="93AECF"/>
      </a:accent5>
      <a:accent6>
        <a:srgbClr val="7E0808"/>
      </a:accent6>
      <a:hlink>
        <a:srgbClr val="383344"/>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TotalTime>
  <Words>575</Words>
  <Application>Microsoft Office PowerPoint</Application>
  <PresentationFormat>On-screen Show (16:9)</PresentationFormat>
  <Paragraphs>39</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IBM Plex Sans</vt:lpstr>
      <vt:lpstr>IBM Plex Serif</vt:lpstr>
      <vt:lpstr>Montserrat</vt:lpstr>
      <vt:lpstr>Exeter template</vt:lpstr>
      <vt:lpstr>How to Setup a Temporary Booth  Part 2:  Hand Hygiene  </vt:lpstr>
      <vt:lpstr>PowerPoint Presentation</vt:lpstr>
      <vt:lpstr>PowerPoint Presentation</vt:lpstr>
      <vt:lpstr>When to Wash Hands: </vt:lpstr>
      <vt:lpstr>Handwash Setup</vt:lpstr>
      <vt:lpstr>PowerPoint Presentation</vt:lpstr>
      <vt:lpstr>Examples of Handwash Stations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 Hygiene</dc:title>
  <dc:creator>Sadie Schuldt</dc:creator>
  <cp:lastModifiedBy>Sadie Schuldt</cp:lastModifiedBy>
  <cp:revision>7</cp:revision>
  <dcterms:modified xsi:type="dcterms:W3CDTF">2022-03-30T20:06:45Z</dcterms:modified>
</cp:coreProperties>
</file>