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75" r:id="rId1"/>
    <p:sldMasterId id="2147483676" r:id="rId2"/>
  </p:sldMasterIdLst>
  <p:notesMasterIdLst>
    <p:notesMasterId r:id="rId38"/>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embeddedFontLst>
    <p:embeddedFont>
      <p:font typeface="Source Sans Pro" panose="020B0604020202020204" charset="0"/>
      <p:regular r:id="rId39"/>
      <p:bold r:id="rId40"/>
      <p:italic r:id="rId41"/>
      <p:boldItalic r:id="rId42"/>
    </p:embeddedFont>
    <p:embeddedFont>
      <p:font typeface="Roboto" panose="020B0604020202020204" charset="0"/>
      <p:regular r:id="rId43"/>
      <p:bold r:id="rId44"/>
      <p:italic r:id="rId45"/>
      <p:boldItalic r:id="rId46"/>
    </p:embeddedFont>
    <p:embeddedFont>
      <p:font typeface="Roboto Slab" panose="020B0604020202020204" charset="0"/>
      <p:regular r:id="rId47"/>
      <p:bold r:id="rId48"/>
    </p:embeddedFont>
    <p:embeddedFont>
      <p:font typeface="Barlow" panose="020B0604020202020204" charset="0"/>
      <p:regular r:id="rId49"/>
      <p:bold r:id="rId50"/>
      <p:italic r:id="rId51"/>
      <p:boldItalic r:id="rId5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B2B75A9-E316-4C3D-86F6-B6E5FA64B81A}">
  <a:tblStyle styleId="{0B2B75A9-E316-4C3D-86F6-B6E5FA64B81A}"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3469" autoAdjust="0"/>
  </p:normalViewPr>
  <p:slideViewPr>
    <p:cSldViewPr snapToGrid="0">
      <p:cViewPr varScale="1">
        <p:scale>
          <a:sx n="145" d="100"/>
          <a:sy n="145" d="100"/>
        </p:scale>
        <p:origin x="624" y="10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font" Target="fonts/font1.fntdata"/><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font" Target="fonts/font4.fntdata"/><Relationship Id="rId47" Type="http://schemas.openxmlformats.org/officeDocument/2006/relationships/font" Target="fonts/font9.fntdata"/><Relationship Id="rId50" Type="http://schemas.openxmlformats.org/officeDocument/2006/relationships/font" Target="fonts/font12.fntdata"/><Relationship Id="rId55"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 Id="rId46" Type="http://schemas.openxmlformats.org/officeDocument/2006/relationships/font" Target="fonts/font8.fntdata"/><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font" Target="fonts/font3.fntdata"/><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font" Target="fonts/font2.fntdata"/><Relationship Id="rId45" Type="http://schemas.openxmlformats.org/officeDocument/2006/relationships/font" Target="fonts/font7.fntdata"/><Relationship Id="rId53"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font" Target="fonts/font11.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font" Target="fonts/font6.fntdata"/><Relationship Id="rId52" Type="http://schemas.openxmlformats.org/officeDocument/2006/relationships/font" Target="fonts/font14.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font" Target="fonts/font5.fntdata"/><Relationship Id="rId48" Type="http://schemas.openxmlformats.org/officeDocument/2006/relationships/font" Target="fonts/font10.fntdata"/><Relationship Id="rId56"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font" Target="fonts/font13.fntdata"/><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57f2767397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9" name="Google Shape;189;g57f276739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Google Shape;300;g5020b308e3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1" name="Google Shape;301;g5020b308e3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a:p>
          <a:p>
            <a:pPr marL="0" lvl="0" indent="0" algn="l" rtl="0">
              <a:lnSpc>
                <a:spcPct val="115000"/>
              </a:lnSpc>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g57f276739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4" name="Google Shape;314;g57f276739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Example</a:t>
            </a:r>
            <a:endParaRPr/>
          </a:p>
          <a:p>
            <a:pPr marL="0" lvl="0" indent="0" algn="l" rtl="0">
              <a:spcBef>
                <a:spcPts val="0"/>
              </a:spcBef>
              <a:spcAft>
                <a:spcPts val="0"/>
              </a:spcAft>
              <a:buNone/>
            </a:pPr>
            <a:r>
              <a:rPr lang="en"/>
              <a:t>Redesign entire course, what is feasible within the 4-day timeframe?</a:t>
            </a:r>
            <a:endParaRPr/>
          </a:p>
          <a:p>
            <a:pPr marL="0" lvl="0" indent="0" algn="l" rtl="0">
              <a:spcBef>
                <a:spcPts val="0"/>
              </a:spcBef>
              <a:spcAft>
                <a:spcPts val="0"/>
              </a:spcAft>
              <a:buNone/>
            </a:pPr>
            <a:r>
              <a:rPr lang="en"/>
              <a:t>Can’t do all 20 topics, can focus on the 5 most important ones</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g57f2767397_0_2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7" name="Google Shape;327;g57f2767397_0_2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Most recently: 9am-4:30pm, provided lunch and coffee/snacks all day</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g57f2767397_0_2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1" name="Google Shape;341;g57f2767397_0_2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Google Shape;347;g5020b308e3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8" name="Google Shape;348;g5020b308e3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Google Shape;359;g5020b308e3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0" name="Google Shape;360;g5020b308e3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a:p>
            <a:pPr marL="0" lvl="0" indent="0" algn="l" rtl="0">
              <a:spcBef>
                <a:spcPts val="0"/>
              </a:spcBef>
              <a:spcAft>
                <a:spcPts val="0"/>
              </a:spcAft>
              <a:buNone/>
            </a:pP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p:cNvGrpSpPr/>
        <p:nvPr/>
      </p:nvGrpSpPr>
      <p:grpSpPr>
        <a:xfrm>
          <a:off x="0" y="0"/>
          <a:ext cx="0" cy="0"/>
          <a:chOff x="0" y="0"/>
          <a:chExt cx="0" cy="0"/>
        </a:xfrm>
      </p:grpSpPr>
      <p:sp>
        <p:nvSpPr>
          <p:cNvPr id="371" name="Google Shape;371;g4ff1f36bb8_1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2" name="Google Shape;372;g4ff1f36bb8_1_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200" dirty="0"/>
              <a:t>Richard Graves is a professor in the School of Architecture who is also </a:t>
            </a:r>
            <a:r>
              <a:rPr lang="en" dirty="0"/>
              <a:t>the director of the Center for Sustainable Building Research and an associate professor in the College of Design. He and Senior Research Fellow, Richard Strong, had had a vision for years that they could not bring to fruition on their own - they wanted to identify and map the rivers, lakes, and streams that were once surface waters, but are now buried below ground. Much of the Minneapolis and St. Paul area had been covered by water, but was “filled in” to create more land for building. These buried waters can have an impact on current urban design and city planning. </a:t>
            </a:r>
            <a:endParaRPr sz="1200" dirty="0"/>
          </a:p>
        </p:txBody>
      </p:sp>
      <p:sp>
        <p:nvSpPr>
          <p:cNvPr id="373" name="Google Shape;373;g4ff1f36bb8_1_8:notes"/>
          <p:cNvSpPr txBox="1">
            <a:spLocks noGrp="1"/>
          </p:cNvSpPr>
          <p:nvPr>
            <p:ph type="sldNum" idx="12"/>
          </p:nvPr>
        </p:nvSpPr>
        <p:spPr>
          <a:xfrm>
            <a:off x="3884613" y="8685213"/>
            <a:ext cx="2971800" cy="457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5"/>
        <p:cNvGrpSpPr/>
        <p:nvPr/>
      </p:nvGrpSpPr>
      <p:grpSpPr>
        <a:xfrm>
          <a:off x="0" y="0"/>
          <a:ext cx="0" cy="0"/>
          <a:chOff x="0" y="0"/>
          <a:chExt cx="0" cy="0"/>
        </a:xfrm>
      </p:grpSpPr>
      <p:sp>
        <p:nvSpPr>
          <p:cNvPr id="386" name="Google Shape;386;g4ff1f36bb8_1_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7" name="Google Shape;387;g4ff1f36bb8_1_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400" dirty="0"/>
              <a:t>The map was made publicly available via DRUM and ArcGIS Online so that it could be used in many different educational realms and disciplines, including guidelines, public ecoliteracy, community organizing, professional training, and academic course content. Since this </a:t>
            </a:r>
            <a:r>
              <a:rPr lang="en" dirty="0"/>
              <a:t>project, the Center for Sustainable Building Research has begun using the University Digital Conservancy (DRUM’s parent, so to speak) to house collections and disseminate their findings to the public.</a:t>
            </a:r>
            <a:endParaRP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p:cNvGrpSpPr/>
        <p:nvPr/>
      </p:nvGrpSpPr>
      <p:grpSpPr>
        <a:xfrm>
          <a:off x="0" y="0"/>
          <a:ext cx="0" cy="0"/>
          <a:chOff x="0" y="0"/>
          <a:chExt cx="0" cy="0"/>
        </a:xfrm>
      </p:grpSpPr>
      <p:sp>
        <p:nvSpPr>
          <p:cNvPr id="399" name="Google Shape;399;g4ff1f36bb8_1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0" name="Google Shape;400;g4ff1f36bb8_1_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01" name="Google Shape;401;g4ff1f36bb8_1_17:notes"/>
          <p:cNvSpPr txBox="1">
            <a:spLocks noGrp="1"/>
          </p:cNvSpPr>
          <p:nvPr>
            <p:ph type="sldNum" idx="12"/>
          </p:nvPr>
        </p:nvSpPr>
        <p:spPr>
          <a:xfrm>
            <a:off x="3884613" y="8685213"/>
            <a:ext cx="2971800" cy="457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Font typeface="Arial"/>
              <a:buNone/>
            </a:pPr>
            <a:fld id="{00000000-1234-1234-1234-123412341234}" type="slidenum">
              <a:rPr lang="en"/>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1"/>
        <p:cNvGrpSpPr/>
        <p:nvPr/>
      </p:nvGrpSpPr>
      <p:grpSpPr>
        <a:xfrm>
          <a:off x="0" y="0"/>
          <a:ext cx="0" cy="0"/>
          <a:chOff x="0" y="0"/>
          <a:chExt cx="0" cy="0"/>
        </a:xfrm>
      </p:grpSpPr>
      <p:sp>
        <p:nvSpPr>
          <p:cNvPr id="412" name="Google Shape;412;g4ff1f36bb8_1_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3" name="Google Shape;413;g4ff1f36bb8_1_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57f2767397_0_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5" name="Google Shape;195;g57f2767397_0_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4"/>
        <p:cNvGrpSpPr/>
        <p:nvPr/>
      </p:nvGrpSpPr>
      <p:grpSpPr>
        <a:xfrm>
          <a:off x="0" y="0"/>
          <a:ext cx="0" cy="0"/>
          <a:chOff x="0" y="0"/>
          <a:chExt cx="0" cy="0"/>
        </a:xfrm>
      </p:grpSpPr>
      <p:sp>
        <p:nvSpPr>
          <p:cNvPr id="425" name="Google Shape;425;g57f2767397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6" name="Google Shape;426;g57f2767397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5"/>
        <p:cNvGrpSpPr/>
        <p:nvPr/>
      </p:nvGrpSpPr>
      <p:grpSpPr>
        <a:xfrm>
          <a:off x="0" y="0"/>
          <a:ext cx="0" cy="0"/>
          <a:chOff x="0" y="0"/>
          <a:chExt cx="0" cy="0"/>
        </a:xfrm>
      </p:grpSpPr>
      <p:sp>
        <p:nvSpPr>
          <p:cNvPr id="436" name="Google Shape;436;g4ff1f36bb8_1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7" name="Google Shape;437;g4ff1f36bb8_1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 Master of Public Health degree at Hanoi University in Vietnam is geared toward medical doctors who practice in resource poor areas. A USAID grant was awarded to faculty from multiple institutions to support Hanoi’s MPH faculty and students, one of whom was Betsy Wattenburg. The Libraries assisted Betsy in curating dozens of teaching support tools such as open textbooks, lectures, lesson plans, and toolkits for 8 different public health topics. Betsy was also concerned that the students at Hanoi do not have access to an abundance of professional skill development resources, so the Libraries curated and created tutorials on professional development for the website.</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9"/>
        <p:cNvGrpSpPr/>
        <p:nvPr/>
      </p:nvGrpSpPr>
      <p:grpSpPr>
        <a:xfrm>
          <a:off x="0" y="0"/>
          <a:ext cx="0" cy="0"/>
          <a:chOff x="0" y="0"/>
          <a:chExt cx="0" cy="0"/>
        </a:xfrm>
      </p:grpSpPr>
      <p:sp>
        <p:nvSpPr>
          <p:cNvPr id="450" name="Google Shape;450;g4ff1f36bb8_1_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1" name="Google Shape;451;g4ff1f36bb8_1_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Betsy has built in Google analytics and continues to collect usage data on the website. She is looking into a large-scale evaluation of this work, and has invited the Librarians to complete that work with her.</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2"/>
        <p:cNvGrpSpPr/>
        <p:nvPr/>
      </p:nvGrpSpPr>
      <p:grpSpPr>
        <a:xfrm>
          <a:off x="0" y="0"/>
          <a:ext cx="0" cy="0"/>
          <a:chOff x="0" y="0"/>
          <a:chExt cx="0" cy="0"/>
        </a:xfrm>
      </p:grpSpPr>
      <p:sp>
        <p:nvSpPr>
          <p:cNvPr id="463" name="Google Shape;463;g57f2767397_0_2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4" name="Google Shape;464;g57f2767397_0_2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9"/>
        <p:cNvGrpSpPr/>
        <p:nvPr/>
      </p:nvGrpSpPr>
      <p:grpSpPr>
        <a:xfrm>
          <a:off x="0" y="0"/>
          <a:ext cx="0" cy="0"/>
          <a:chOff x="0" y="0"/>
          <a:chExt cx="0" cy="0"/>
        </a:xfrm>
      </p:grpSpPr>
      <p:sp>
        <p:nvSpPr>
          <p:cNvPr id="470" name="Google Shape;470;g4ff1f36bb8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1" name="Google Shape;471;g4ff1f36bb8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17500" algn="l" rtl="0">
              <a:spcBef>
                <a:spcPts val="0"/>
              </a:spcBef>
              <a:spcAft>
                <a:spcPts val="0"/>
              </a:spcAft>
              <a:buClr>
                <a:schemeClr val="dk1"/>
              </a:buClr>
              <a:buSzPts val="1400"/>
              <a:buFont typeface="Source Sans Pro"/>
              <a:buChar char="●"/>
            </a:pPr>
            <a:r>
              <a:rPr lang="en" sz="1400">
                <a:solidFill>
                  <a:schemeClr val="dk1"/>
                </a:solidFill>
                <a:latin typeface="Source Sans Pro"/>
                <a:ea typeface="Source Sans Pro"/>
                <a:cs typeface="Source Sans Pro"/>
                <a:sym typeface="Source Sans Pro"/>
              </a:rPr>
              <a:t>Project management and planning:</a:t>
            </a:r>
            <a:endParaRPr sz="1400">
              <a:solidFill>
                <a:schemeClr val="dk1"/>
              </a:solidFill>
              <a:latin typeface="Source Sans Pro"/>
              <a:ea typeface="Source Sans Pro"/>
              <a:cs typeface="Source Sans Pro"/>
              <a:sym typeface="Source Sans Pro"/>
            </a:endParaRPr>
          </a:p>
          <a:p>
            <a:pPr marL="914400" lvl="1" indent="-317500" algn="l" rtl="0">
              <a:spcBef>
                <a:spcPts val="0"/>
              </a:spcBef>
              <a:spcAft>
                <a:spcPts val="0"/>
              </a:spcAft>
              <a:buClr>
                <a:schemeClr val="dk1"/>
              </a:buClr>
              <a:buSzPts val="1400"/>
              <a:buFont typeface="Source Sans Pro"/>
              <a:buChar char="○"/>
            </a:pPr>
            <a:r>
              <a:rPr lang="en" sz="1400">
                <a:solidFill>
                  <a:schemeClr val="dk1"/>
                </a:solidFill>
                <a:latin typeface="Source Sans Pro"/>
                <a:ea typeface="Source Sans Pro"/>
                <a:cs typeface="Source Sans Pro"/>
                <a:sym typeface="Source Sans Pro"/>
              </a:rPr>
              <a:t>Key to the success of Sprints projects</a:t>
            </a:r>
            <a:endParaRPr sz="1400">
              <a:solidFill>
                <a:schemeClr val="dk1"/>
              </a:solidFill>
              <a:latin typeface="Source Sans Pro"/>
              <a:ea typeface="Source Sans Pro"/>
              <a:cs typeface="Source Sans Pro"/>
              <a:sym typeface="Source Sans Pro"/>
            </a:endParaRPr>
          </a:p>
          <a:p>
            <a:pPr marL="914400" lvl="1" indent="-317500" algn="l" rtl="0">
              <a:spcBef>
                <a:spcPts val="0"/>
              </a:spcBef>
              <a:spcAft>
                <a:spcPts val="0"/>
              </a:spcAft>
              <a:buClr>
                <a:schemeClr val="dk1"/>
              </a:buClr>
              <a:buSzPts val="1400"/>
              <a:buFont typeface="Source Sans Pro"/>
              <a:buChar char="○"/>
            </a:pPr>
            <a:r>
              <a:rPr lang="en" sz="1400">
                <a:solidFill>
                  <a:schemeClr val="dk1"/>
                </a:solidFill>
                <a:latin typeface="Source Sans Pro"/>
                <a:ea typeface="Source Sans Pro"/>
                <a:cs typeface="Source Sans Pro"/>
                <a:sym typeface="Source Sans Pro"/>
              </a:rPr>
              <a:t>Allow Sprint teams to negotiate project scope</a:t>
            </a:r>
            <a:endParaRPr sz="1400">
              <a:solidFill>
                <a:schemeClr val="dk1"/>
              </a:solidFill>
              <a:latin typeface="Source Sans Pro"/>
              <a:ea typeface="Source Sans Pro"/>
              <a:cs typeface="Source Sans Pro"/>
              <a:sym typeface="Source Sans Pro"/>
            </a:endParaRPr>
          </a:p>
          <a:p>
            <a:pPr marL="1371600" lvl="2" indent="-317500" algn="l" rtl="0">
              <a:spcBef>
                <a:spcPts val="0"/>
              </a:spcBef>
              <a:spcAft>
                <a:spcPts val="0"/>
              </a:spcAft>
              <a:buClr>
                <a:schemeClr val="dk1"/>
              </a:buClr>
              <a:buSzPts val="1400"/>
              <a:buFont typeface="Source Sans Pro"/>
              <a:buChar char="■"/>
            </a:pPr>
            <a:r>
              <a:rPr lang="en" sz="1400">
                <a:solidFill>
                  <a:schemeClr val="dk1"/>
                </a:solidFill>
                <a:latin typeface="Source Sans Pro"/>
                <a:ea typeface="Source Sans Pro"/>
                <a:cs typeface="Source Sans Pro"/>
                <a:sym typeface="Source Sans Pro"/>
              </a:rPr>
              <a:t>Collect input from librarians doing work </a:t>
            </a:r>
            <a:endParaRPr sz="1400">
              <a:solidFill>
                <a:schemeClr val="dk1"/>
              </a:solidFill>
              <a:latin typeface="Source Sans Pro"/>
              <a:ea typeface="Source Sans Pro"/>
              <a:cs typeface="Source Sans Pro"/>
              <a:sym typeface="Source Sans Pro"/>
            </a:endParaRPr>
          </a:p>
          <a:p>
            <a:pPr marL="1371600" lvl="2" indent="-317500" algn="l" rtl="0">
              <a:spcBef>
                <a:spcPts val="0"/>
              </a:spcBef>
              <a:spcAft>
                <a:spcPts val="0"/>
              </a:spcAft>
              <a:buClr>
                <a:schemeClr val="dk1"/>
              </a:buClr>
              <a:buSzPts val="1400"/>
              <a:buFont typeface="Source Sans Pro"/>
              <a:buChar char="■"/>
            </a:pPr>
            <a:r>
              <a:rPr lang="en" sz="1400">
                <a:solidFill>
                  <a:schemeClr val="dk1"/>
                </a:solidFill>
                <a:latin typeface="Source Sans Pro"/>
                <a:ea typeface="Source Sans Pro"/>
                <a:cs typeface="Source Sans Pro"/>
                <a:sym typeface="Source Sans Pro"/>
              </a:rPr>
              <a:t>Determine what is achievable in the allotted time</a:t>
            </a:r>
            <a:endParaRPr sz="1400">
              <a:solidFill>
                <a:schemeClr val="dk1"/>
              </a:solidFill>
              <a:latin typeface="Source Sans Pro"/>
              <a:ea typeface="Source Sans Pro"/>
              <a:cs typeface="Source Sans Pro"/>
              <a:sym typeface="Source Sans Pro"/>
            </a:endParaRPr>
          </a:p>
          <a:p>
            <a:pPr marL="914400" lvl="1" indent="-317500" algn="l" rtl="0">
              <a:spcBef>
                <a:spcPts val="0"/>
              </a:spcBef>
              <a:spcAft>
                <a:spcPts val="0"/>
              </a:spcAft>
              <a:buClr>
                <a:schemeClr val="dk1"/>
              </a:buClr>
              <a:buSzPts val="1400"/>
              <a:buFont typeface="Source Sans Pro"/>
              <a:buChar char="○"/>
            </a:pPr>
            <a:r>
              <a:rPr lang="en" sz="1400">
                <a:solidFill>
                  <a:schemeClr val="dk1"/>
                </a:solidFill>
                <a:latin typeface="Source Sans Pro"/>
                <a:ea typeface="Source Sans Pro"/>
                <a:cs typeface="Source Sans Pro"/>
                <a:sym typeface="Source Sans Pro"/>
              </a:rPr>
              <a:t>Identify necessary pre-work or technology training needs</a:t>
            </a:r>
            <a:endParaRPr sz="1400">
              <a:solidFill>
                <a:schemeClr val="dk1"/>
              </a:solidFill>
              <a:latin typeface="Source Sans Pro"/>
              <a:ea typeface="Source Sans Pro"/>
              <a:cs typeface="Source Sans Pro"/>
              <a:sym typeface="Source Sans Pro"/>
            </a:endParaRPr>
          </a:p>
          <a:p>
            <a:pPr marL="1371600" lvl="2" indent="-317500" algn="l" rtl="0">
              <a:spcBef>
                <a:spcPts val="0"/>
              </a:spcBef>
              <a:spcAft>
                <a:spcPts val="0"/>
              </a:spcAft>
              <a:buClr>
                <a:schemeClr val="dk1"/>
              </a:buClr>
              <a:buSzPts val="1400"/>
              <a:buFont typeface="Source Sans Pro"/>
              <a:buChar char="■"/>
            </a:pPr>
            <a:r>
              <a:rPr lang="en" sz="1400">
                <a:solidFill>
                  <a:schemeClr val="dk1"/>
                </a:solidFill>
                <a:latin typeface="Source Sans Pro"/>
                <a:ea typeface="Source Sans Pro"/>
                <a:cs typeface="Source Sans Pro"/>
                <a:sym typeface="Source Sans Pro"/>
              </a:rPr>
              <a:t>Determine </a:t>
            </a:r>
            <a:endParaRPr sz="1400">
              <a:solidFill>
                <a:schemeClr val="dk1"/>
              </a:solidFill>
              <a:latin typeface="Source Sans Pro"/>
              <a:ea typeface="Source Sans Pro"/>
              <a:cs typeface="Source Sans Pro"/>
              <a:sym typeface="Source Sans Pro"/>
            </a:endParaRPr>
          </a:p>
          <a:p>
            <a:pPr marL="1371600" lvl="2" indent="-317500" algn="l" rtl="0">
              <a:spcBef>
                <a:spcPts val="0"/>
              </a:spcBef>
              <a:spcAft>
                <a:spcPts val="0"/>
              </a:spcAft>
              <a:buClr>
                <a:schemeClr val="dk1"/>
              </a:buClr>
              <a:buSzPts val="1400"/>
              <a:buFont typeface="Source Sans Pro"/>
              <a:buChar char="■"/>
            </a:pPr>
            <a:r>
              <a:rPr lang="en" sz="1400">
                <a:solidFill>
                  <a:schemeClr val="dk1"/>
                </a:solidFill>
                <a:latin typeface="Source Sans Pro"/>
                <a:ea typeface="Source Sans Pro"/>
                <a:cs typeface="Source Sans Pro"/>
                <a:sym typeface="Source Sans Pro"/>
              </a:rPr>
              <a:t>Delegate initial tasks in advance of the Sprint</a:t>
            </a:r>
            <a:endParaRPr sz="1400">
              <a:solidFill>
                <a:schemeClr val="dk1"/>
              </a:solidFill>
              <a:latin typeface="Source Sans Pro"/>
              <a:ea typeface="Source Sans Pro"/>
              <a:cs typeface="Source Sans Pro"/>
              <a:sym typeface="Source Sans Pro"/>
            </a:endParaRPr>
          </a:p>
          <a:p>
            <a:pPr marL="914400" lvl="1" indent="-317500" algn="l" rtl="0">
              <a:spcBef>
                <a:spcPts val="0"/>
              </a:spcBef>
              <a:spcAft>
                <a:spcPts val="0"/>
              </a:spcAft>
              <a:buClr>
                <a:schemeClr val="dk1"/>
              </a:buClr>
              <a:buSzPts val="1400"/>
              <a:buFont typeface="Source Sans Pro"/>
              <a:buChar char="○"/>
            </a:pPr>
            <a:r>
              <a:rPr lang="en" sz="1400">
                <a:solidFill>
                  <a:schemeClr val="dk1"/>
                </a:solidFill>
                <a:latin typeface="Source Sans Pro"/>
                <a:ea typeface="Source Sans Pro"/>
                <a:cs typeface="Source Sans Pro"/>
                <a:sym typeface="Source Sans Pro"/>
              </a:rPr>
              <a:t>Communication by project manager is key during the Sprint to maximize productivity and flexibility</a:t>
            </a:r>
            <a:endParaRPr sz="1400">
              <a:solidFill>
                <a:schemeClr val="dk1"/>
              </a:solidFill>
              <a:latin typeface="Source Sans Pro"/>
              <a:ea typeface="Source Sans Pro"/>
              <a:cs typeface="Source Sans Pro"/>
              <a:sym typeface="Source Sans Pro"/>
            </a:endParaRPr>
          </a:p>
          <a:p>
            <a:pPr marL="1371600" lvl="2" indent="-317500" algn="l" rtl="0">
              <a:spcBef>
                <a:spcPts val="0"/>
              </a:spcBef>
              <a:spcAft>
                <a:spcPts val="0"/>
              </a:spcAft>
              <a:buClr>
                <a:schemeClr val="dk1"/>
              </a:buClr>
              <a:buSzPts val="1400"/>
              <a:buFont typeface="Source Sans Pro"/>
              <a:buChar char="■"/>
            </a:pPr>
            <a:r>
              <a:rPr lang="en" sz="1400">
                <a:solidFill>
                  <a:schemeClr val="dk1"/>
                </a:solidFill>
                <a:latin typeface="Source Sans Pro"/>
                <a:ea typeface="Source Sans Pro"/>
                <a:cs typeface="Source Sans Pro"/>
                <a:sym typeface="Source Sans Pro"/>
              </a:rPr>
              <a:t>Clear plan for each day, but build in flexibility to allow for changing circumstances</a:t>
            </a:r>
            <a:endParaRPr sz="1400">
              <a:solidFill>
                <a:schemeClr val="dk1"/>
              </a:solidFill>
              <a:latin typeface="Source Sans Pro"/>
              <a:ea typeface="Source Sans Pro"/>
              <a:cs typeface="Source Sans Pro"/>
              <a:sym typeface="Source Sans Pro"/>
            </a:endParaRPr>
          </a:p>
          <a:p>
            <a:pPr marL="1371600" lvl="2" indent="-317500" algn="l" rtl="0">
              <a:spcBef>
                <a:spcPts val="0"/>
              </a:spcBef>
              <a:spcAft>
                <a:spcPts val="0"/>
              </a:spcAft>
              <a:buClr>
                <a:schemeClr val="dk1"/>
              </a:buClr>
              <a:buSzPts val="1400"/>
              <a:buFont typeface="Source Sans Pro"/>
              <a:buChar char="■"/>
            </a:pPr>
            <a:r>
              <a:rPr lang="en" sz="1400">
                <a:solidFill>
                  <a:schemeClr val="dk1"/>
                </a:solidFill>
                <a:latin typeface="Source Sans Pro"/>
                <a:ea typeface="Source Sans Pro"/>
                <a:cs typeface="Source Sans Pro"/>
                <a:sym typeface="Source Sans Pro"/>
              </a:rPr>
              <a:t>Frequent check-ins to have librarians report back</a:t>
            </a:r>
            <a:endParaRPr sz="1400">
              <a:solidFill>
                <a:schemeClr val="dk1"/>
              </a:solidFill>
              <a:latin typeface="Source Sans Pro"/>
              <a:ea typeface="Source Sans Pro"/>
              <a:cs typeface="Source Sans Pro"/>
              <a:sym typeface="Source Sans Pro"/>
            </a:endParaRPr>
          </a:p>
          <a:p>
            <a:pPr marL="0" lvl="0" indent="0" algn="l" rtl="0">
              <a:spcBef>
                <a:spcPts val="0"/>
              </a:spcBef>
              <a:spcAft>
                <a:spcPts val="0"/>
              </a:spcAft>
              <a:buNone/>
            </a:pPr>
            <a:endParaRPr sz="1400">
              <a:solidFill>
                <a:schemeClr val="dk1"/>
              </a:solidFill>
              <a:latin typeface="Source Sans Pro"/>
              <a:ea typeface="Source Sans Pro"/>
              <a:cs typeface="Source Sans Pro"/>
              <a:sym typeface="Source Sans Pro"/>
            </a:endParaRPr>
          </a:p>
          <a:p>
            <a:pPr marL="457200" lvl="0" indent="-317500" algn="l" rtl="0">
              <a:spcBef>
                <a:spcPts val="0"/>
              </a:spcBef>
              <a:spcAft>
                <a:spcPts val="0"/>
              </a:spcAft>
              <a:buClr>
                <a:schemeClr val="dk1"/>
              </a:buClr>
              <a:buSzPts val="1400"/>
              <a:buFont typeface="Source Sans Pro"/>
              <a:buChar char="●"/>
            </a:pPr>
            <a:r>
              <a:rPr lang="en" sz="1400">
                <a:solidFill>
                  <a:schemeClr val="dk1"/>
                </a:solidFill>
                <a:latin typeface="Source Sans Pro"/>
                <a:ea typeface="Source Sans Pro"/>
                <a:cs typeface="Source Sans Pro"/>
                <a:sym typeface="Source Sans Pro"/>
              </a:rPr>
              <a:t>Engagement: </a:t>
            </a:r>
            <a:endParaRPr sz="1400">
              <a:solidFill>
                <a:schemeClr val="dk1"/>
              </a:solidFill>
              <a:latin typeface="Source Sans Pro"/>
              <a:ea typeface="Source Sans Pro"/>
              <a:cs typeface="Source Sans Pro"/>
              <a:sym typeface="Source Sans Pro"/>
            </a:endParaRPr>
          </a:p>
          <a:p>
            <a:pPr marL="914400" lvl="1" indent="-317500" algn="l" rtl="0">
              <a:spcBef>
                <a:spcPts val="0"/>
              </a:spcBef>
              <a:spcAft>
                <a:spcPts val="0"/>
              </a:spcAft>
              <a:buClr>
                <a:schemeClr val="dk1"/>
              </a:buClr>
              <a:buSzPts val="1400"/>
              <a:buFont typeface="Source Sans Pro"/>
              <a:buChar char="○"/>
            </a:pPr>
            <a:r>
              <a:rPr lang="en" sz="1400">
                <a:solidFill>
                  <a:schemeClr val="dk1"/>
                </a:solidFill>
                <a:latin typeface="Source Sans Pro"/>
                <a:ea typeface="Source Sans Pro"/>
                <a:cs typeface="Source Sans Pro"/>
                <a:sym typeface="Source Sans Pro"/>
              </a:rPr>
              <a:t>Goal of faculty engagement largely achieved with the vast majority of faculty reporting that they were highly satisfied with the expertise of their team and the partnerships that resulted</a:t>
            </a:r>
            <a:endParaRPr sz="1400">
              <a:solidFill>
                <a:schemeClr val="dk1"/>
              </a:solidFill>
              <a:latin typeface="Source Sans Pro"/>
              <a:ea typeface="Source Sans Pro"/>
              <a:cs typeface="Source Sans Pro"/>
              <a:sym typeface="Source Sans Pro"/>
            </a:endParaRPr>
          </a:p>
          <a:p>
            <a:pPr marL="914400" lvl="1" indent="-317500" algn="l" rtl="0">
              <a:spcBef>
                <a:spcPts val="0"/>
              </a:spcBef>
              <a:spcAft>
                <a:spcPts val="0"/>
              </a:spcAft>
              <a:buClr>
                <a:schemeClr val="dk1"/>
              </a:buClr>
              <a:buSzPts val="1400"/>
              <a:buFont typeface="Source Sans Pro"/>
              <a:buChar char="○"/>
            </a:pPr>
            <a:r>
              <a:rPr lang="en" sz="1400">
                <a:solidFill>
                  <a:schemeClr val="dk1"/>
                </a:solidFill>
                <a:latin typeface="Source Sans Pro"/>
                <a:ea typeface="Source Sans Pro"/>
                <a:cs typeface="Source Sans Pro"/>
                <a:sym typeface="Source Sans Pro"/>
              </a:rPr>
              <a:t>Perception among a small number of librarians that it was not a good use of their time or skillset</a:t>
            </a:r>
            <a:endParaRPr sz="1400">
              <a:solidFill>
                <a:schemeClr val="dk1"/>
              </a:solidFill>
              <a:latin typeface="Source Sans Pro"/>
              <a:ea typeface="Source Sans Pro"/>
              <a:cs typeface="Source Sans Pro"/>
              <a:sym typeface="Source Sans Pro"/>
            </a:endParaRPr>
          </a:p>
          <a:p>
            <a:pPr marL="914400" lvl="1" indent="-317500" algn="l" rtl="0">
              <a:spcBef>
                <a:spcPts val="0"/>
              </a:spcBef>
              <a:spcAft>
                <a:spcPts val="0"/>
              </a:spcAft>
              <a:buClr>
                <a:schemeClr val="dk1"/>
              </a:buClr>
              <a:buSzPts val="1400"/>
              <a:buFont typeface="Source Sans Pro"/>
              <a:buChar char="○"/>
            </a:pPr>
            <a:r>
              <a:rPr lang="en" sz="1400">
                <a:solidFill>
                  <a:schemeClr val="dk1"/>
                </a:solidFill>
                <a:latin typeface="Source Sans Pro"/>
                <a:ea typeface="Source Sans Pro"/>
                <a:cs typeface="Source Sans Pro"/>
                <a:sym typeface="Source Sans Pro"/>
              </a:rPr>
              <a:t>Potential to impact faculty perception</a:t>
            </a:r>
            <a:endParaRPr sz="1400">
              <a:solidFill>
                <a:schemeClr val="dk1"/>
              </a:solidFill>
              <a:latin typeface="Source Sans Pro"/>
              <a:ea typeface="Source Sans Pro"/>
              <a:cs typeface="Source Sans Pro"/>
              <a:sym typeface="Source Sans Pro"/>
            </a:endParaRPr>
          </a:p>
          <a:p>
            <a:pPr marL="457200" lvl="0" indent="-317500" algn="l" rtl="0">
              <a:spcBef>
                <a:spcPts val="0"/>
              </a:spcBef>
              <a:spcAft>
                <a:spcPts val="0"/>
              </a:spcAft>
              <a:buClr>
                <a:schemeClr val="dk1"/>
              </a:buClr>
              <a:buSzPts val="1400"/>
              <a:buFont typeface="Source Sans Pro"/>
              <a:buChar char="●"/>
            </a:pPr>
            <a:r>
              <a:rPr lang="en" sz="1400">
                <a:solidFill>
                  <a:schemeClr val="dk1"/>
                </a:solidFill>
                <a:latin typeface="Source Sans Pro"/>
                <a:ea typeface="Source Sans Pro"/>
                <a:cs typeface="Source Sans Pro"/>
                <a:sym typeface="Source Sans Pro"/>
              </a:rPr>
              <a:t>Team dynamics:</a:t>
            </a:r>
            <a:endParaRPr sz="1400">
              <a:solidFill>
                <a:schemeClr val="dk1"/>
              </a:solidFill>
              <a:latin typeface="Source Sans Pro"/>
              <a:ea typeface="Source Sans Pro"/>
              <a:cs typeface="Source Sans Pro"/>
              <a:sym typeface="Source Sans Pro"/>
            </a:endParaRPr>
          </a:p>
          <a:p>
            <a:pPr marL="914400" lvl="1" indent="-317500" algn="l" rtl="0">
              <a:spcBef>
                <a:spcPts val="0"/>
              </a:spcBef>
              <a:spcAft>
                <a:spcPts val="0"/>
              </a:spcAft>
              <a:buClr>
                <a:schemeClr val="dk1"/>
              </a:buClr>
              <a:buSzPts val="1400"/>
              <a:buFont typeface="Source Sans Pro"/>
              <a:buChar char="○"/>
            </a:pPr>
            <a:r>
              <a:rPr lang="en" sz="1400">
                <a:solidFill>
                  <a:schemeClr val="dk1"/>
                </a:solidFill>
                <a:latin typeface="Source Sans Pro"/>
                <a:ea typeface="Source Sans Pro"/>
                <a:cs typeface="Source Sans Pro"/>
                <a:sym typeface="Source Sans Pro"/>
              </a:rPr>
              <a:t>No tool or template can help project managing librarians prepare for poor team dynamics</a:t>
            </a:r>
            <a:endParaRPr sz="1400">
              <a:solidFill>
                <a:schemeClr val="dk1"/>
              </a:solidFill>
              <a:latin typeface="Source Sans Pro"/>
              <a:ea typeface="Source Sans Pro"/>
              <a:cs typeface="Source Sans Pro"/>
              <a:sym typeface="Source Sans Pro"/>
            </a:endParaRPr>
          </a:p>
          <a:p>
            <a:pPr marL="1371600" lvl="2" indent="-317500" algn="l" rtl="0">
              <a:spcBef>
                <a:spcPts val="0"/>
              </a:spcBef>
              <a:spcAft>
                <a:spcPts val="0"/>
              </a:spcAft>
              <a:buClr>
                <a:schemeClr val="dk1"/>
              </a:buClr>
              <a:buSzPts val="1400"/>
              <a:buFont typeface="Source Sans Pro"/>
              <a:buChar char="■"/>
            </a:pPr>
            <a:r>
              <a:rPr lang="en" sz="1400">
                <a:solidFill>
                  <a:schemeClr val="dk1"/>
                </a:solidFill>
                <a:latin typeface="Source Sans Pro"/>
                <a:ea typeface="Source Sans Pro"/>
                <a:cs typeface="Source Sans Pro"/>
                <a:sym typeface="Source Sans Pro"/>
              </a:rPr>
              <a:t>Negative attitudes, defensiveness when asked to provide documentation</a:t>
            </a:r>
            <a:endParaRPr sz="1400">
              <a:solidFill>
                <a:schemeClr val="dk1"/>
              </a:solidFill>
              <a:latin typeface="Source Sans Pro"/>
              <a:ea typeface="Source Sans Pro"/>
              <a:cs typeface="Source Sans Pro"/>
              <a:sym typeface="Source Sans Pro"/>
            </a:endParaRPr>
          </a:p>
          <a:p>
            <a:pPr marL="914400" lvl="1" indent="-317500" algn="l" rtl="0">
              <a:spcBef>
                <a:spcPts val="0"/>
              </a:spcBef>
              <a:spcAft>
                <a:spcPts val="0"/>
              </a:spcAft>
              <a:buClr>
                <a:schemeClr val="dk1"/>
              </a:buClr>
              <a:buSzPts val="1400"/>
              <a:buFont typeface="Source Sans Pro"/>
              <a:buChar char="○"/>
            </a:pPr>
            <a:r>
              <a:rPr lang="en" sz="1400">
                <a:solidFill>
                  <a:schemeClr val="dk1"/>
                </a:solidFill>
                <a:latin typeface="Source Sans Pro"/>
                <a:ea typeface="Source Sans Pro"/>
                <a:cs typeface="Source Sans Pro"/>
                <a:sym typeface="Source Sans Pro"/>
              </a:rPr>
              <a:t>Negativity may arise from the projects and tasks themselves or the environment</a:t>
            </a:r>
            <a:endParaRPr sz="1400">
              <a:solidFill>
                <a:schemeClr val="dk1"/>
              </a:solidFill>
              <a:latin typeface="Source Sans Pro"/>
              <a:ea typeface="Source Sans Pro"/>
              <a:cs typeface="Source Sans Pro"/>
              <a:sym typeface="Source Sans Pro"/>
            </a:endParaRPr>
          </a:p>
          <a:p>
            <a:pPr marL="1371600" lvl="2" indent="-317500" algn="l" rtl="0">
              <a:spcBef>
                <a:spcPts val="0"/>
              </a:spcBef>
              <a:spcAft>
                <a:spcPts val="0"/>
              </a:spcAft>
              <a:buClr>
                <a:schemeClr val="dk1"/>
              </a:buClr>
              <a:buSzPts val="1400"/>
              <a:buFont typeface="Source Sans Pro"/>
              <a:buChar char="■"/>
            </a:pPr>
            <a:r>
              <a:rPr lang="en" sz="1400">
                <a:solidFill>
                  <a:schemeClr val="dk1"/>
                </a:solidFill>
                <a:latin typeface="Source Sans Pro"/>
                <a:ea typeface="Source Sans Pro"/>
                <a:cs typeface="Source Sans Pro"/>
                <a:sym typeface="Source Sans Pro"/>
              </a:rPr>
              <a:t>Environmental  factors can be mitigated with frequent breaks, quiet work areas, snacks, etc, but need to recognize these and encourage team to take advantage</a:t>
            </a:r>
            <a:endParaRPr sz="1400">
              <a:solidFill>
                <a:schemeClr val="dk1"/>
              </a:solidFill>
              <a:latin typeface="Source Sans Pro"/>
              <a:ea typeface="Source Sans Pro"/>
              <a:cs typeface="Source Sans Pro"/>
              <a:sym typeface="Source Sans Pro"/>
            </a:endParaRPr>
          </a:p>
          <a:p>
            <a:pPr marL="914400" lvl="1" indent="-317500" algn="l" rtl="0">
              <a:spcBef>
                <a:spcPts val="0"/>
              </a:spcBef>
              <a:spcAft>
                <a:spcPts val="0"/>
              </a:spcAft>
              <a:buClr>
                <a:schemeClr val="dk1"/>
              </a:buClr>
              <a:buSzPts val="1400"/>
              <a:buFont typeface="Source Sans Pro"/>
              <a:buChar char="○"/>
            </a:pPr>
            <a:r>
              <a:rPr lang="en" sz="1400">
                <a:solidFill>
                  <a:schemeClr val="dk1"/>
                </a:solidFill>
                <a:latin typeface="Source Sans Pro"/>
                <a:ea typeface="Source Sans Pro"/>
                <a:cs typeface="Source Sans Pro"/>
                <a:sym typeface="Source Sans Pro"/>
              </a:rPr>
              <a:t>Stressors heighten the emotional labor involved in the Sprints, potentially breeding resentment at participation</a:t>
            </a:r>
            <a:endParaRPr sz="1400">
              <a:solidFill>
                <a:schemeClr val="dk1"/>
              </a:solidFill>
              <a:latin typeface="Source Sans Pro"/>
              <a:ea typeface="Source Sans Pro"/>
              <a:cs typeface="Source Sans Pro"/>
              <a:sym typeface="Source Sans Pro"/>
            </a:endParaRPr>
          </a:p>
          <a:p>
            <a:pPr marL="914400" lvl="1" indent="-317500" algn="l" rtl="0">
              <a:spcBef>
                <a:spcPts val="0"/>
              </a:spcBef>
              <a:spcAft>
                <a:spcPts val="0"/>
              </a:spcAft>
              <a:buClr>
                <a:schemeClr val="dk1"/>
              </a:buClr>
              <a:buSzPts val="1400"/>
              <a:buFont typeface="Source Sans Pro"/>
              <a:buChar char="○"/>
            </a:pPr>
            <a:r>
              <a:rPr lang="en" sz="1400">
                <a:solidFill>
                  <a:schemeClr val="dk1"/>
                </a:solidFill>
                <a:latin typeface="Source Sans Pro"/>
                <a:ea typeface="Source Sans Pro"/>
                <a:cs typeface="Source Sans Pro"/>
                <a:sym typeface="Source Sans Pro"/>
              </a:rPr>
              <a:t>Communicating appreciation from faculty and organizing committee may help librarians feel better recognized and garner positive feelings toward sprints</a:t>
            </a:r>
            <a:endParaRPr sz="1400">
              <a:solidFill>
                <a:schemeClr val="dk1"/>
              </a:solidFill>
              <a:latin typeface="Source Sans Pro"/>
              <a:ea typeface="Source Sans Pro"/>
              <a:cs typeface="Source Sans Pro"/>
              <a:sym typeface="Source Sans Pro"/>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7"/>
        <p:cNvGrpSpPr/>
        <p:nvPr/>
      </p:nvGrpSpPr>
      <p:grpSpPr>
        <a:xfrm>
          <a:off x="0" y="0"/>
          <a:ext cx="0" cy="0"/>
          <a:chOff x="0" y="0"/>
          <a:chExt cx="0" cy="0"/>
        </a:xfrm>
      </p:grpSpPr>
      <p:sp>
        <p:nvSpPr>
          <p:cNvPr id="478" name="Google Shape;478;g4ff1f36bb8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9" name="Google Shape;479;g4ff1f36bb8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KU research hurdles - “longer research consultations held during shorter sessions”</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5"/>
        <p:cNvGrpSpPr/>
        <p:nvPr/>
      </p:nvGrpSpPr>
      <p:grpSpPr>
        <a:xfrm>
          <a:off x="0" y="0"/>
          <a:ext cx="0" cy="0"/>
          <a:chOff x="0" y="0"/>
          <a:chExt cx="0" cy="0"/>
        </a:xfrm>
      </p:grpSpPr>
      <p:sp>
        <p:nvSpPr>
          <p:cNvPr id="486" name="Google Shape;486;g57f2767397_1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7" name="Google Shape;487;g57f2767397_1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3"/>
        <p:cNvGrpSpPr/>
        <p:nvPr/>
      </p:nvGrpSpPr>
      <p:grpSpPr>
        <a:xfrm>
          <a:off x="0" y="0"/>
          <a:ext cx="0" cy="0"/>
          <a:chOff x="0" y="0"/>
          <a:chExt cx="0" cy="0"/>
        </a:xfrm>
      </p:grpSpPr>
      <p:sp>
        <p:nvSpPr>
          <p:cNvPr id="494" name="Google Shape;494;g57f2767397_1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5" name="Google Shape;495;g57f2767397_1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1"/>
        <p:cNvGrpSpPr/>
        <p:nvPr/>
      </p:nvGrpSpPr>
      <p:grpSpPr>
        <a:xfrm>
          <a:off x="0" y="0"/>
          <a:ext cx="0" cy="0"/>
          <a:chOff x="0" y="0"/>
          <a:chExt cx="0" cy="0"/>
        </a:xfrm>
      </p:grpSpPr>
      <p:sp>
        <p:nvSpPr>
          <p:cNvPr id="502" name="Google Shape;502;g57f2767397_1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3" name="Google Shape;503;g57f2767397_1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9"/>
        <p:cNvGrpSpPr/>
        <p:nvPr/>
      </p:nvGrpSpPr>
      <p:grpSpPr>
        <a:xfrm>
          <a:off x="0" y="0"/>
          <a:ext cx="0" cy="0"/>
          <a:chOff x="0" y="0"/>
          <a:chExt cx="0" cy="0"/>
        </a:xfrm>
      </p:grpSpPr>
      <p:sp>
        <p:nvSpPr>
          <p:cNvPr id="510" name="Google Shape;510;g57f2767397_1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1" name="Google Shape;511;g57f2767397_1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59e8a95884_2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 name="Google Shape;221;g59e8a95884_2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7"/>
        <p:cNvGrpSpPr/>
        <p:nvPr/>
      </p:nvGrpSpPr>
      <p:grpSpPr>
        <a:xfrm>
          <a:off x="0" y="0"/>
          <a:ext cx="0" cy="0"/>
          <a:chOff x="0" y="0"/>
          <a:chExt cx="0" cy="0"/>
        </a:xfrm>
      </p:grpSpPr>
      <p:sp>
        <p:nvSpPr>
          <p:cNvPr id="518" name="Google Shape;518;g57f2767397_0_2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9" name="Google Shape;519;g57f2767397_0_2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4"/>
        <p:cNvGrpSpPr/>
        <p:nvPr/>
      </p:nvGrpSpPr>
      <p:grpSpPr>
        <a:xfrm>
          <a:off x="0" y="0"/>
          <a:ext cx="0" cy="0"/>
          <a:chOff x="0" y="0"/>
          <a:chExt cx="0" cy="0"/>
        </a:xfrm>
      </p:grpSpPr>
      <p:sp>
        <p:nvSpPr>
          <p:cNvPr id="525" name="Google Shape;525;g4ff1f36bb8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6" name="Google Shape;526;g4ff1f36bb8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6"/>
        <p:cNvGrpSpPr/>
        <p:nvPr/>
      </p:nvGrpSpPr>
      <p:grpSpPr>
        <a:xfrm>
          <a:off x="0" y="0"/>
          <a:ext cx="0" cy="0"/>
          <a:chOff x="0" y="0"/>
          <a:chExt cx="0" cy="0"/>
        </a:xfrm>
      </p:grpSpPr>
      <p:sp>
        <p:nvSpPr>
          <p:cNvPr id="537" name="Google Shape;537;g57f2767397_0_3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8" name="Google Shape;538;g57f2767397_0_3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6"/>
        <p:cNvGrpSpPr/>
        <p:nvPr/>
      </p:nvGrpSpPr>
      <p:grpSpPr>
        <a:xfrm>
          <a:off x="0" y="0"/>
          <a:ext cx="0" cy="0"/>
          <a:chOff x="0" y="0"/>
          <a:chExt cx="0" cy="0"/>
        </a:xfrm>
      </p:grpSpPr>
      <p:sp>
        <p:nvSpPr>
          <p:cNvPr id="547" name="Google Shape;547;g5142909118_3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8" name="Google Shape;548;g5142909118_3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6"/>
        <p:cNvGrpSpPr/>
        <p:nvPr/>
      </p:nvGrpSpPr>
      <p:grpSpPr>
        <a:xfrm>
          <a:off x="0" y="0"/>
          <a:ext cx="0" cy="0"/>
          <a:chOff x="0" y="0"/>
          <a:chExt cx="0" cy="0"/>
        </a:xfrm>
      </p:grpSpPr>
      <p:sp>
        <p:nvSpPr>
          <p:cNvPr id="557" name="Google Shape;557;g4ff1f36bb8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8" name="Google Shape;558;g4ff1f36bb8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6"/>
        <p:cNvGrpSpPr/>
        <p:nvPr/>
      </p:nvGrpSpPr>
      <p:grpSpPr>
        <a:xfrm>
          <a:off x="0" y="0"/>
          <a:ext cx="0" cy="0"/>
          <a:chOff x="0" y="0"/>
          <a:chExt cx="0" cy="0"/>
        </a:xfrm>
      </p:grpSpPr>
      <p:sp>
        <p:nvSpPr>
          <p:cNvPr id="567" name="Google Shape;567;g57f2767397_0_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8" name="Google Shape;568;g57f2767397_0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57f2767397_0_1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g57f2767397_0_1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57e0066bee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57e0066bee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g57e0066bee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7" name="Google Shape;247;g57e0066bee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t>The model builds on previous projects like One Week, One tool, developed at the Center for History and New Media at George Mason University. </a:t>
            </a:r>
            <a:endParaRPr/>
          </a:p>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g57e0066bee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1" name="Google Shape;261;g57e0066bee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dirty="0"/>
              <a:t>The Faculty Research Sprints directly relate to Libraries Strategic Goals 1 &amp; 2:</a:t>
            </a:r>
            <a:endParaRPr dirty="0"/>
          </a:p>
          <a:p>
            <a:pPr marL="0" lvl="0" indent="0" algn="l" rtl="0">
              <a:lnSpc>
                <a:spcPct val="115000"/>
              </a:lnSpc>
              <a:spcBef>
                <a:spcPts val="0"/>
              </a:spcBef>
              <a:spcAft>
                <a:spcPts val="0"/>
              </a:spcAft>
              <a:buClr>
                <a:schemeClr val="dk1"/>
              </a:buClr>
              <a:buSzPts val="1100"/>
              <a:buFont typeface="Arial"/>
              <a:buNone/>
            </a:pPr>
            <a:endParaRPr dirty="0"/>
          </a:p>
          <a:p>
            <a:pPr marL="0" lvl="0" indent="0" algn="l" rtl="0">
              <a:lnSpc>
                <a:spcPct val="115000"/>
              </a:lnSpc>
              <a:spcBef>
                <a:spcPts val="0"/>
              </a:spcBef>
              <a:spcAft>
                <a:spcPts val="0"/>
              </a:spcAft>
              <a:buClr>
                <a:schemeClr val="dk1"/>
              </a:buClr>
              <a:buSzPts val="1100"/>
              <a:buFont typeface="Arial"/>
              <a:buNone/>
            </a:pPr>
            <a:r>
              <a:rPr lang="en" dirty="0"/>
              <a:t>Advance University Priorities for Research, Enable Grand Challenges Research &amp; Support Field-Shaping Researchers</a:t>
            </a:r>
            <a:endParaRPr dirty="0"/>
          </a:p>
          <a:p>
            <a:pPr marL="0" lvl="0" indent="0" algn="l" rtl="0">
              <a:lnSpc>
                <a:spcPct val="115000"/>
              </a:lnSpc>
              <a:spcBef>
                <a:spcPts val="0"/>
              </a:spcBef>
              <a:spcAft>
                <a:spcPts val="0"/>
              </a:spcAft>
              <a:buClr>
                <a:schemeClr val="dk1"/>
              </a:buClr>
              <a:buSzPts val="1100"/>
              <a:buFont typeface="Arial"/>
              <a:buNone/>
            </a:pPr>
            <a:r>
              <a:rPr lang="en" dirty="0"/>
              <a:t>Faculty Research Sprints allow faculty to propel their research forward by offering them a team of information experts coupled with vast resources that include hundreds of electronic databases and unique archives. In the Sprints evaluations, faculty have remarked that the Research Sprints are the perfect kick-off to their summer research endeavors. As a result of the Research Sprints, the Libraries were invited to participate in the 2018 Grand Challenges events.</a:t>
            </a:r>
            <a:endParaRPr dirty="0"/>
          </a:p>
          <a:p>
            <a:pPr marL="0" lvl="0" indent="0" algn="l" rtl="0">
              <a:lnSpc>
                <a:spcPct val="115000"/>
              </a:lnSpc>
              <a:spcBef>
                <a:spcPts val="0"/>
              </a:spcBef>
              <a:spcAft>
                <a:spcPts val="0"/>
              </a:spcAft>
              <a:buClr>
                <a:schemeClr val="dk1"/>
              </a:buClr>
              <a:buSzPts val="1100"/>
              <a:buFont typeface="Arial"/>
              <a:buNone/>
            </a:pPr>
            <a:endParaRPr dirty="0"/>
          </a:p>
          <a:p>
            <a:pPr marL="0" lvl="0" indent="0" algn="l" rtl="0">
              <a:lnSpc>
                <a:spcPct val="115000"/>
              </a:lnSpc>
              <a:spcBef>
                <a:spcPts val="0"/>
              </a:spcBef>
              <a:spcAft>
                <a:spcPts val="0"/>
              </a:spcAft>
              <a:buClr>
                <a:schemeClr val="dk1"/>
              </a:buClr>
              <a:buSzPts val="1100"/>
              <a:buFont typeface="Arial"/>
              <a:buNone/>
            </a:pPr>
            <a:r>
              <a:rPr lang="en" dirty="0"/>
              <a:t>Partner in Teaching and Learning, Reinforce Grand Challenges Curriculum &amp; Engage Field-Shaping Teachers</a:t>
            </a:r>
            <a:endParaRPr dirty="0"/>
          </a:p>
          <a:p>
            <a:pPr marL="0" lvl="0" indent="0" algn="l" rtl="0">
              <a:lnSpc>
                <a:spcPct val="115000"/>
              </a:lnSpc>
              <a:spcBef>
                <a:spcPts val="0"/>
              </a:spcBef>
              <a:spcAft>
                <a:spcPts val="0"/>
              </a:spcAft>
              <a:buClr>
                <a:schemeClr val="dk1"/>
              </a:buClr>
              <a:buSzPts val="1100"/>
              <a:buFont typeface="Arial"/>
              <a:buNone/>
            </a:pPr>
            <a:r>
              <a:rPr lang="en" dirty="0"/>
              <a:t>Faculty Research Sprints do not only serve researchers, but educators as well. The proposals that we receive and accept often have a pedagogical component or focus. The tangible products that have resulted from the Research Sprints are currently being used in classrooms to disseminate knowledge. One of the original Sprints was a “Choose Your Own Adventure”-style website for a course taught in the Carlson School of Management. Another Sprint developed a map of underlying waters around the Twin Cities that is used in the College of Design to teach about sustainable building and architecture. The latter was also shared in an open platform so that this knowledge was freely available to anyone who might need it.</a:t>
            </a:r>
            <a:endParaRPr dirty="0"/>
          </a:p>
          <a:p>
            <a:pPr marL="0" lvl="0" indent="0" algn="l" rtl="0">
              <a:lnSpc>
                <a:spcPct val="115000"/>
              </a:lnSpc>
              <a:spcBef>
                <a:spcPts val="0"/>
              </a:spcBef>
              <a:spcAft>
                <a:spcPts val="0"/>
              </a:spcAft>
              <a:buClr>
                <a:schemeClr val="dk1"/>
              </a:buClr>
              <a:buSzPts val="1100"/>
              <a:buFont typeface="Arial"/>
              <a:buNone/>
            </a:pPr>
            <a:endParaRPr dirty="0"/>
          </a:p>
          <a:p>
            <a:pPr marL="0" lvl="0" indent="0" algn="l" rtl="0">
              <a:lnSpc>
                <a:spcPct val="115000"/>
              </a:lnSpc>
              <a:spcBef>
                <a:spcPts val="0"/>
              </a:spcBef>
              <a:spcAft>
                <a:spcPts val="0"/>
              </a:spcAft>
              <a:buClr>
                <a:schemeClr val="dk1"/>
              </a:buClr>
              <a:buSzPts val="1100"/>
              <a:buFont typeface="Arial"/>
              <a:buNone/>
            </a:pPr>
            <a:r>
              <a:rPr lang="en" dirty="0"/>
              <a:t>The Faculty Research Sprints also indirectly relate to Libraries Strategic Goals 3 &amp; 4:</a:t>
            </a:r>
            <a:endParaRPr dirty="0"/>
          </a:p>
          <a:p>
            <a:pPr marL="0" lvl="0" indent="0" algn="l" rtl="0">
              <a:lnSpc>
                <a:spcPct val="115000"/>
              </a:lnSpc>
              <a:spcBef>
                <a:spcPts val="0"/>
              </a:spcBef>
              <a:spcAft>
                <a:spcPts val="0"/>
              </a:spcAft>
              <a:buClr>
                <a:schemeClr val="dk1"/>
              </a:buClr>
              <a:buSzPts val="1100"/>
              <a:buFont typeface="Arial"/>
              <a:buNone/>
            </a:pPr>
            <a:endParaRPr dirty="0"/>
          </a:p>
          <a:p>
            <a:pPr marL="0" lvl="0" indent="0" algn="l" rtl="0">
              <a:lnSpc>
                <a:spcPct val="115000"/>
              </a:lnSpc>
              <a:spcBef>
                <a:spcPts val="0"/>
              </a:spcBef>
              <a:spcAft>
                <a:spcPts val="0"/>
              </a:spcAft>
              <a:buClr>
                <a:schemeClr val="dk1"/>
              </a:buClr>
              <a:buSzPts val="1100"/>
              <a:buFont typeface="Arial"/>
              <a:buNone/>
            </a:pPr>
            <a:r>
              <a:rPr lang="en" dirty="0"/>
              <a:t>Support Reciprocal Engagement With External Communities &amp; Leverage the Distinctive Urban Location of the University</a:t>
            </a:r>
            <a:endParaRPr dirty="0"/>
          </a:p>
          <a:p>
            <a:pPr marL="0" lvl="0" indent="0" algn="l" rtl="0">
              <a:lnSpc>
                <a:spcPct val="115000"/>
              </a:lnSpc>
              <a:spcBef>
                <a:spcPts val="0"/>
              </a:spcBef>
              <a:spcAft>
                <a:spcPts val="0"/>
              </a:spcAft>
              <a:buClr>
                <a:schemeClr val="dk1"/>
              </a:buClr>
              <a:buSzPts val="1100"/>
              <a:buFont typeface="Arial"/>
              <a:buNone/>
            </a:pPr>
            <a:r>
              <a:rPr lang="en" dirty="0"/>
              <a:t>An unexpected result of the Faculty Research Sprints has been a connection with communities outside of the University. Several past Sprints recipients have had community collaborators who were able to engage in the Spints activities. One community partner even requested that the University Libraries offer them a Sprint at their county-level organization.</a:t>
            </a:r>
            <a:endParaRPr dirty="0"/>
          </a:p>
          <a:p>
            <a:pPr marL="0" lvl="0" indent="0" algn="l" rtl="0">
              <a:lnSpc>
                <a:spcPct val="115000"/>
              </a:lnSpc>
              <a:spcBef>
                <a:spcPts val="0"/>
              </a:spcBef>
              <a:spcAft>
                <a:spcPts val="0"/>
              </a:spcAft>
              <a:buClr>
                <a:schemeClr val="dk1"/>
              </a:buClr>
              <a:buSzPts val="1100"/>
              <a:buFont typeface="Arial"/>
              <a:buNone/>
            </a:pPr>
            <a:endParaRPr dirty="0"/>
          </a:p>
          <a:p>
            <a:pPr marL="0" lvl="0" indent="0" algn="l" rtl="0">
              <a:lnSpc>
                <a:spcPct val="115000"/>
              </a:lnSpc>
              <a:spcBef>
                <a:spcPts val="0"/>
              </a:spcBef>
              <a:spcAft>
                <a:spcPts val="0"/>
              </a:spcAft>
              <a:buClr>
                <a:schemeClr val="dk1"/>
              </a:buClr>
              <a:buSzPts val="1100"/>
              <a:buFont typeface="Arial"/>
              <a:buNone/>
            </a:pPr>
            <a:r>
              <a:rPr lang="en" dirty="0"/>
              <a:t>Embrace Excellence &amp; Reject Complacency in Developing Programs in Support of University Goals</a:t>
            </a:r>
            <a:endParaRPr dirty="0"/>
          </a:p>
          <a:p>
            <a:pPr marL="0" lvl="0" indent="0" algn="l" rtl="0">
              <a:lnSpc>
                <a:spcPct val="115000"/>
              </a:lnSpc>
              <a:spcBef>
                <a:spcPts val="0"/>
              </a:spcBef>
              <a:spcAft>
                <a:spcPts val="0"/>
              </a:spcAft>
              <a:buClr>
                <a:schemeClr val="dk1"/>
              </a:buClr>
              <a:buSzPts val="1100"/>
              <a:buFont typeface="Arial"/>
              <a:buNone/>
            </a:pPr>
            <a:r>
              <a:rPr lang="en" dirty="0"/>
              <a:t>The Libraries’ values around resource allocation and agility are exemplified in the Faculty Research Sprints. The Sprints are an innovative approach to connecting with campus stakeholders, and was embraced by the Libraries wholeheartedly after a successful pilot launch. While the time and resource commitments that go into the Research Sprints can be a strain at times, the Libraries continue to dig deep to provide exemplary partnerships with University faculty.</a:t>
            </a:r>
            <a:endParaRPr dirty="0"/>
          </a:p>
          <a:p>
            <a:pPr marL="0" lvl="0" indent="0" algn="l" rtl="0">
              <a:spcBef>
                <a:spcPts val="0"/>
              </a:spcBef>
              <a:spcAft>
                <a:spcPts val="0"/>
              </a:spcAft>
              <a:buNone/>
            </a:pP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g59e8a9588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4" name="Google Shape;274;g59e8a9588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g5020b308e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8" name="Google Shape;288;g5020b308e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rgbClr val="000000"/>
              </a:buClr>
              <a:buSzPts val="1100"/>
              <a:buFont typeface="Arial"/>
              <a:buNone/>
            </a:pPr>
            <a:r>
              <a:rPr lang="en"/>
              <a:t>Application process - also looking for multidisciplinary representation, and creating new and bolster existing relationships between University departments and the Libraries</a:t>
            </a:r>
            <a:endParaRPr/>
          </a:p>
          <a:p>
            <a:pPr marL="0" lvl="0" indent="0" algn="l" rtl="0">
              <a:spcBef>
                <a:spcPts val="0"/>
              </a:spcBef>
              <a:spcAft>
                <a:spcPts val="0"/>
              </a:spcAft>
              <a:buClr>
                <a:srgbClr val="000000"/>
              </a:buClr>
              <a:buSzPts val="1100"/>
              <a:buFont typeface="Arial"/>
              <a:buNone/>
            </a:pPr>
            <a:endParaRPr/>
          </a:p>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p:nvPr/>
        </p:nvSpPr>
        <p:spPr>
          <a:xfrm>
            <a:off x="7872900" y="-75"/>
            <a:ext cx="1271100" cy="5143500"/>
          </a:xfrm>
          <a:prstGeom prst="rect">
            <a:avLst/>
          </a:prstGeom>
          <a:solidFill>
            <a:srgbClr val="FFFFFF"/>
          </a:solidFill>
          <a:ln>
            <a:noFill/>
          </a:ln>
          <a:effectLst>
            <a:outerShdw blurRad="285750" dist="190500" dir="10800000" algn="bl" rotWithShape="0">
              <a:srgbClr val="000000">
                <a:alpha val="15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2241225" y="1310875"/>
            <a:ext cx="6509100" cy="2521800"/>
          </a:xfrm>
          <a:prstGeom prst="rect">
            <a:avLst/>
          </a:prstGeom>
          <a:solidFill>
            <a:srgbClr val="FFB000"/>
          </a:solidFill>
          <a:ln>
            <a:noFill/>
          </a:ln>
          <a:effectLst>
            <a:outerShdw blurRad="214313" dist="47625" dir="5400000"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txBox="1">
            <a:spLocks noGrp="1"/>
          </p:cNvSpPr>
          <p:nvPr>
            <p:ph type="ctrTitle"/>
          </p:nvPr>
        </p:nvSpPr>
        <p:spPr>
          <a:xfrm>
            <a:off x="2710225" y="1310850"/>
            <a:ext cx="5476800" cy="2521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5"/>
        <p:cNvGrpSpPr/>
        <p:nvPr/>
      </p:nvGrpSpPr>
      <p:grpSpPr>
        <a:xfrm>
          <a:off x="0" y="0"/>
          <a:ext cx="0" cy="0"/>
          <a:chOff x="0" y="0"/>
          <a:chExt cx="0" cy="0"/>
        </a:xfrm>
      </p:grpSpPr>
      <p:sp>
        <p:nvSpPr>
          <p:cNvPr id="76" name="Google Shape;76;p11"/>
          <p:cNvSpPr/>
          <p:nvPr/>
        </p:nvSpPr>
        <p:spPr>
          <a:xfrm>
            <a:off x="1271100" y="-75"/>
            <a:ext cx="7872900" cy="5143500"/>
          </a:xfrm>
          <a:prstGeom prst="rect">
            <a:avLst/>
          </a:prstGeom>
          <a:solidFill>
            <a:srgbClr val="FFFFFF"/>
          </a:solidFill>
          <a:ln>
            <a:noFill/>
          </a:ln>
          <a:effectLst>
            <a:outerShdw blurRad="285750" dist="190500" dir="10800000" algn="bl" rotWithShape="0">
              <a:srgbClr val="000000">
                <a:alpha val="15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1"/>
          <p:cNvSpPr/>
          <p:nvPr/>
        </p:nvSpPr>
        <p:spPr>
          <a:xfrm>
            <a:off x="8750300" y="4356125"/>
            <a:ext cx="393600" cy="393600"/>
          </a:xfrm>
          <a:prstGeom prst="rect">
            <a:avLst/>
          </a:prstGeom>
          <a:solidFill>
            <a:srgbClr val="FFB000"/>
          </a:solidFill>
          <a:ln>
            <a:noFill/>
          </a:ln>
          <a:effectLst>
            <a:outerShdw blurRad="214313" dist="47625" dir="5400000"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1"/>
          <p:cNvSpPr txBox="1">
            <a:spLocks noGrp="1"/>
          </p:cNvSpPr>
          <p:nvPr>
            <p:ph type="sldNum" idx="12"/>
          </p:nvPr>
        </p:nvSpPr>
        <p:spPr>
          <a:xfrm>
            <a:off x="8750400" y="4356225"/>
            <a:ext cx="3936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with icon space">
  <p:cSld name="BLANK_1">
    <p:spTree>
      <p:nvGrpSpPr>
        <p:cNvPr id="1" name="Shape 79"/>
        <p:cNvGrpSpPr/>
        <p:nvPr/>
      </p:nvGrpSpPr>
      <p:grpSpPr>
        <a:xfrm>
          <a:off x="0" y="0"/>
          <a:ext cx="0" cy="0"/>
          <a:chOff x="0" y="0"/>
          <a:chExt cx="0" cy="0"/>
        </a:xfrm>
      </p:grpSpPr>
      <p:sp>
        <p:nvSpPr>
          <p:cNvPr id="80" name="Google Shape;80;p12"/>
          <p:cNvSpPr/>
          <p:nvPr/>
        </p:nvSpPr>
        <p:spPr>
          <a:xfrm>
            <a:off x="1271100" y="-75"/>
            <a:ext cx="7872900" cy="5143500"/>
          </a:xfrm>
          <a:prstGeom prst="rect">
            <a:avLst/>
          </a:prstGeom>
          <a:solidFill>
            <a:srgbClr val="FFFFFF"/>
          </a:solidFill>
          <a:ln>
            <a:noFill/>
          </a:ln>
          <a:effectLst>
            <a:outerShdw blurRad="285750" dist="190500" dir="10800000" algn="bl" rotWithShape="0">
              <a:srgbClr val="000000">
                <a:alpha val="15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2"/>
          <p:cNvSpPr/>
          <p:nvPr/>
        </p:nvSpPr>
        <p:spPr>
          <a:xfrm>
            <a:off x="8750300" y="4356125"/>
            <a:ext cx="393600" cy="393600"/>
          </a:xfrm>
          <a:prstGeom prst="rect">
            <a:avLst/>
          </a:prstGeom>
          <a:solidFill>
            <a:srgbClr val="FFB000"/>
          </a:solidFill>
          <a:ln>
            <a:noFill/>
          </a:ln>
          <a:effectLst>
            <a:outerShdw blurRad="214313" dist="47625" dir="5400000"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2"/>
          <p:cNvSpPr txBox="1">
            <a:spLocks noGrp="1"/>
          </p:cNvSpPr>
          <p:nvPr>
            <p:ph type="sldNum" idx="12"/>
          </p:nvPr>
        </p:nvSpPr>
        <p:spPr>
          <a:xfrm>
            <a:off x="8750400" y="4356225"/>
            <a:ext cx="3936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
        <p:nvSpPr>
          <p:cNvPr id="83" name="Google Shape;83;p12"/>
          <p:cNvSpPr/>
          <p:nvPr/>
        </p:nvSpPr>
        <p:spPr>
          <a:xfrm>
            <a:off x="867750" y="393425"/>
            <a:ext cx="806700" cy="806700"/>
          </a:xfrm>
          <a:prstGeom prst="rect">
            <a:avLst/>
          </a:prstGeom>
          <a:solidFill>
            <a:srgbClr val="FFB000"/>
          </a:solidFill>
          <a:ln>
            <a:noFill/>
          </a:ln>
          <a:effectLst>
            <a:outerShdw blurRad="214313" dist="47625" dir="5400000"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Full background image">
  <p:cSld name="BLANK_1_1">
    <p:spTree>
      <p:nvGrpSpPr>
        <p:cNvPr id="1" name="Shape 84"/>
        <p:cNvGrpSpPr/>
        <p:nvPr/>
      </p:nvGrpSpPr>
      <p:grpSpPr>
        <a:xfrm>
          <a:off x="0" y="0"/>
          <a:ext cx="0" cy="0"/>
          <a:chOff x="0" y="0"/>
          <a:chExt cx="0" cy="0"/>
        </a:xfrm>
      </p:grpSpPr>
      <p:sp>
        <p:nvSpPr>
          <p:cNvPr id="85" name="Google Shape;85;p13"/>
          <p:cNvSpPr/>
          <p:nvPr/>
        </p:nvSpPr>
        <p:spPr>
          <a:xfrm>
            <a:off x="7872900" y="-75"/>
            <a:ext cx="1271100" cy="5143500"/>
          </a:xfrm>
          <a:prstGeom prst="rect">
            <a:avLst/>
          </a:prstGeom>
          <a:solidFill>
            <a:srgbClr val="FFFFFF"/>
          </a:solidFill>
          <a:ln>
            <a:noFill/>
          </a:ln>
          <a:effectLst>
            <a:outerShdw blurRad="285750" dist="190500" dir="10800000" algn="bl" rotWithShape="0">
              <a:srgbClr val="000000">
                <a:alpha val="15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a:off x="8750300" y="4356125"/>
            <a:ext cx="393600" cy="393600"/>
          </a:xfrm>
          <a:prstGeom prst="rect">
            <a:avLst/>
          </a:prstGeom>
          <a:solidFill>
            <a:srgbClr val="FFB000"/>
          </a:solidFill>
          <a:ln>
            <a:noFill/>
          </a:ln>
          <a:effectLst>
            <a:outerShdw blurRad="214313" dist="47625" dir="5400000"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txBox="1">
            <a:spLocks noGrp="1"/>
          </p:cNvSpPr>
          <p:nvPr>
            <p:ph type="sldNum" idx="12"/>
          </p:nvPr>
        </p:nvSpPr>
        <p:spPr>
          <a:xfrm>
            <a:off x="8750400" y="4356225"/>
            <a:ext cx="3936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_2">
  <p:cSld name="TITLE_2">
    <p:spTree>
      <p:nvGrpSpPr>
        <p:cNvPr id="1" name="Shape 88"/>
        <p:cNvGrpSpPr/>
        <p:nvPr/>
      </p:nvGrpSpPr>
      <p:grpSpPr>
        <a:xfrm>
          <a:off x="0" y="0"/>
          <a:ext cx="0" cy="0"/>
          <a:chOff x="0" y="0"/>
          <a:chExt cx="0" cy="0"/>
        </a:xfrm>
      </p:grpSpPr>
      <p:sp>
        <p:nvSpPr>
          <p:cNvPr id="89" name="Google Shape;89;p14"/>
          <p:cNvSpPr/>
          <p:nvPr/>
        </p:nvSpPr>
        <p:spPr>
          <a:xfrm>
            <a:off x="6866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90" name="Google Shape;90;p14"/>
          <p:cNvSpPr/>
          <p:nvPr/>
        </p:nvSpPr>
        <p:spPr>
          <a:xfrm rot="10800000">
            <a:off x="7299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91" name="Google Shape;91;p14"/>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92" name="Google Shape;92;p14"/>
          <p:cNvSpPr txBox="1">
            <a:spLocks noGrp="1"/>
          </p:cNvSpPr>
          <p:nvPr>
            <p:ph type="ctrTitle"/>
          </p:nvPr>
        </p:nvSpPr>
        <p:spPr>
          <a:xfrm>
            <a:off x="1680302" y="1188925"/>
            <a:ext cx="5783400" cy="1457400"/>
          </a:xfrm>
          <a:prstGeom prst="rect">
            <a:avLst/>
          </a:prstGeom>
        </p:spPr>
        <p:txBody>
          <a:bodyPr spcFirstLastPara="1" wrap="square" lIns="91425" tIns="91425" rIns="91425" bIns="91425" anchor="ctr" anchorCtr="0"/>
          <a:lstStyle>
            <a:lvl1pPr lvl="0" algn="ctr" rtl="0">
              <a:spcBef>
                <a:spcPts val="0"/>
              </a:spcBef>
              <a:spcAft>
                <a:spcPts val="0"/>
              </a:spcAft>
              <a:buSzPts val="4000"/>
              <a:buNone/>
              <a:defRPr sz="4000"/>
            </a:lvl1pPr>
            <a:lvl2pPr lvl="1" algn="ctr" rtl="0">
              <a:spcBef>
                <a:spcPts val="0"/>
              </a:spcBef>
              <a:spcAft>
                <a:spcPts val="0"/>
              </a:spcAft>
              <a:buSzPts val="4000"/>
              <a:buNone/>
              <a:defRPr sz="4000"/>
            </a:lvl2pPr>
            <a:lvl3pPr lvl="2" algn="ctr" rtl="0">
              <a:spcBef>
                <a:spcPts val="0"/>
              </a:spcBef>
              <a:spcAft>
                <a:spcPts val="0"/>
              </a:spcAft>
              <a:buSzPts val="4000"/>
              <a:buNone/>
              <a:defRPr sz="4000"/>
            </a:lvl3pPr>
            <a:lvl4pPr lvl="3" algn="ctr" rtl="0">
              <a:spcBef>
                <a:spcPts val="0"/>
              </a:spcBef>
              <a:spcAft>
                <a:spcPts val="0"/>
              </a:spcAft>
              <a:buSzPts val="4000"/>
              <a:buNone/>
              <a:defRPr sz="4000"/>
            </a:lvl4pPr>
            <a:lvl5pPr lvl="4" algn="ctr" rtl="0">
              <a:spcBef>
                <a:spcPts val="0"/>
              </a:spcBef>
              <a:spcAft>
                <a:spcPts val="0"/>
              </a:spcAft>
              <a:buSzPts val="4000"/>
              <a:buNone/>
              <a:defRPr sz="4000"/>
            </a:lvl5pPr>
            <a:lvl6pPr lvl="5" algn="ctr" rtl="0">
              <a:spcBef>
                <a:spcPts val="0"/>
              </a:spcBef>
              <a:spcAft>
                <a:spcPts val="0"/>
              </a:spcAft>
              <a:buSzPts val="4000"/>
              <a:buNone/>
              <a:defRPr sz="4000"/>
            </a:lvl6pPr>
            <a:lvl7pPr lvl="6" algn="ctr" rtl="0">
              <a:spcBef>
                <a:spcPts val="0"/>
              </a:spcBef>
              <a:spcAft>
                <a:spcPts val="0"/>
              </a:spcAft>
              <a:buSzPts val="4000"/>
              <a:buNone/>
              <a:defRPr sz="4000"/>
            </a:lvl7pPr>
            <a:lvl8pPr lvl="7" algn="ctr" rtl="0">
              <a:spcBef>
                <a:spcPts val="0"/>
              </a:spcBef>
              <a:spcAft>
                <a:spcPts val="0"/>
              </a:spcAft>
              <a:buSzPts val="4000"/>
              <a:buNone/>
              <a:defRPr sz="4000"/>
            </a:lvl8pPr>
            <a:lvl9pPr lvl="8" algn="ctr" rtl="0">
              <a:spcBef>
                <a:spcPts val="0"/>
              </a:spcBef>
              <a:spcAft>
                <a:spcPts val="0"/>
              </a:spcAft>
              <a:buSzPts val="4000"/>
              <a:buNone/>
              <a:defRPr sz="4000"/>
            </a:lvl9pPr>
          </a:lstStyle>
          <a:p>
            <a:endParaRPr/>
          </a:p>
        </p:txBody>
      </p:sp>
      <p:sp>
        <p:nvSpPr>
          <p:cNvPr id="93" name="Google Shape;93;p14"/>
          <p:cNvSpPr txBox="1">
            <a:spLocks noGrp="1"/>
          </p:cNvSpPr>
          <p:nvPr>
            <p:ph type="subTitle" idx="1"/>
          </p:nvPr>
        </p:nvSpPr>
        <p:spPr>
          <a:xfrm>
            <a:off x="1680302" y="3049450"/>
            <a:ext cx="5783400" cy="909000"/>
          </a:xfrm>
          <a:prstGeom prst="rect">
            <a:avLst/>
          </a:prstGeom>
        </p:spPr>
        <p:txBody>
          <a:bodyPr spcFirstLastPara="1" wrap="square" lIns="91425" tIns="91425" rIns="91425" bIns="91425" anchor="t" anchorCtr="0"/>
          <a:lstStyle>
            <a:lvl1pPr lvl="0" algn="ctr" rtl="0">
              <a:lnSpc>
                <a:spcPct val="100000"/>
              </a:lnSpc>
              <a:spcBef>
                <a:spcPts val="60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94" name="Google Shape;94;p1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95"/>
        <p:cNvGrpSpPr/>
        <p:nvPr/>
      </p:nvGrpSpPr>
      <p:grpSpPr>
        <a:xfrm>
          <a:off x="0" y="0"/>
          <a:ext cx="0" cy="0"/>
          <a:chOff x="0" y="0"/>
          <a:chExt cx="0" cy="0"/>
        </a:xfrm>
      </p:grpSpPr>
      <p:sp>
        <p:nvSpPr>
          <p:cNvPr id="96" name="Google Shape;96;p15"/>
          <p:cNvSpPr txBox="1">
            <a:spLocks noGrp="1"/>
          </p:cNvSpPr>
          <p:nvPr>
            <p:ph type="title"/>
          </p:nvPr>
        </p:nvSpPr>
        <p:spPr>
          <a:xfrm>
            <a:off x="457200" y="114539"/>
            <a:ext cx="7772400" cy="1028700"/>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chemeClr val="dk2"/>
              </a:buClr>
              <a:buSzPts val="2000"/>
              <a:buFont typeface="Source Sans Pro"/>
              <a:buNone/>
              <a:defRPr b="0" i="0" u="none" strike="noStrike" cap="none">
                <a:solidFill>
                  <a:schemeClr val="dk2"/>
                </a:solidFill>
                <a:latin typeface="Source Sans Pro"/>
                <a:ea typeface="Source Sans Pro"/>
                <a:cs typeface="Source Sans Pro"/>
                <a:sym typeface="Source Sans Pro"/>
              </a:defRPr>
            </a:lvl1pPr>
            <a:lvl2pPr lvl="1" indent="0" rtl="0">
              <a:spcBef>
                <a:spcPts val="0"/>
              </a:spcBef>
              <a:spcAft>
                <a:spcPts val="0"/>
              </a:spcAft>
              <a:buSzPts val="2400"/>
              <a:buNone/>
              <a:defRPr sz="1800"/>
            </a:lvl2pPr>
            <a:lvl3pPr lvl="2" indent="0" rtl="0">
              <a:spcBef>
                <a:spcPts val="0"/>
              </a:spcBef>
              <a:spcAft>
                <a:spcPts val="0"/>
              </a:spcAft>
              <a:buSzPts val="2400"/>
              <a:buNone/>
              <a:defRPr sz="1800"/>
            </a:lvl3pPr>
            <a:lvl4pPr lvl="3" indent="0" rtl="0">
              <a:spcBef>
                <a:spcPts val="0"/>
              </a:spcBef>
              <a:spcAft>
                <a:spcPts val="0"/>
              </a:spcAft>
              <a:buSzPts val="2400"/>
              <a:buNone/>
              <a:defRPr sz="1800"/>
            </a:lvl4pPr>
            <a:lvl5pPr lvl="4" indent="0" rtl="0">
              <a:spcBef>
                <a:spcPts val="0"/>
              </a:spcBef>
              <a:spcAft>
                <a:spcPts val="0"/>
              </a:spcAft>
              <a:buSzPts val="2400"/>
              <a:buNone/>
              <a:defRPr sz="1800"/>
            </a:lvl5pPr>
            <a:lvl6pPr lvl="5" indent="0" rtl="0">
              <a:spcBef>
                <a:spcPts val="0"/>
              </a:spcBef>
              <a:spcAft>
                <a:spcPts val="0"/>
              </a:spcAft>
              <a:buSzPts val="2400"/>
              <a:buNone/>
              <a:defRPr sz="1800"/>
            </a:lvl6pPr>
            <a:lvl7pPr lvl="6" indent="0" rtl="0">
              <a:spcBef>
                <a:spcPts val="0"/>
              </a:spcBef>
              <a:spcAft>
                <a:spcPts val="0"/>
              </a:spcAft>
              <a:buSzPts val="2400"/>
              <a:buNone/>
              <a:defRPr sz="1800"/>
            </a:lvl7pPr>
            <a:lvl8pPr lvl="7" indent="0" rtl="0">
              <a:spcBef>
                <a:spcPts val="0"/>
              </a:spcBef>
              <a:spcAft>
                <a:spcPts val="0"/>
              </a:spcAft>
              <a:buSzPts val="2400"/>
              <a:buNone/>
              <a:defRPr sz="1800"/>
            </a:lvl8pPr>
            <a:lvl9pPr lvl="8" indent="0" rtl="0">
              <a:spcBef>
                <a:spcPts val="0"/>
              </a:spcBef>
              <a:spcAft>
                <a:spcPts val="0"/>
              </a:spcAft>
              <a:buSzPts val="2400"/>
              <a:buNone/>
              <a:defRPr sz="1800"/>
            </a:lvl9pPr>
          </a:lstStyle>
          <a:p>
            <a:endParaRPr/>
          </a:p>
        </p:txBody>
      </p:sp>
      <p:sp>
        <p:nvSpPr>
          <p:cNvPr id="97" name="Google Shape;97;p15"/>
          <p:cNvSpPr txBox="1">
            <a:spLocks noGrp="1"/>
          </p:cNvSpPr>
          <p:nvPr>
            <p:ph type="body" idx="1"/>
          </p:nvPr>
        </p:nvSpPr>
        <p:spPr>
          <a:xfrm>
            <a:off x="457200" y="1314450"/>
            <a:ext cx="7772400" cy="3030900"/>
          </a:xfrm>
          <a:prstGeom prst="rect">
            <a:avLst/>
          </a:prstGeom>
          <a:noFill/>
          <a:ln>
            <a:noFill/>
          </a:ln>
        </p:spPr>
        <p:txBody>
          <a:bodyPr spcFirstLastPara="1" wrap="square" lIns="91425" tIns="91425" rIns="91425" bIns="91425" anchor="t" anchorCtr="0"/>
          <a:lstStyle>
            <a:lvl1pPr marL="457200" marR="0" lvl="0" indent="-228600" algn="l" rtl="0">
              <a:spcBef>
                <a:spcPts val="400"/>
              </a:spcBef>
              <a:spcAft>
                <a:spcPts val="0"/>
              </a:spcAft>
              <a:buClr>
                <a:schemeClr val="dk1"/>
              </a:buClr>
              <a:buSzPts val="2600"/>
              <a:buFont typeface="Arial"/>
              <a:buNone/>
              <a:defRPr i="0" u="none" strike="noStrike" cap="none">
                <a:solidFill>
                  <a:schemeClr val="dk1"/>
                </a:solidFill>
                <a:latin typeface="Source Sans Pro"/>
                <a:ea typeface="Source Sans Pro"/>
                <a:cs typeface="Source Sans Pro"/>
                <a:sym typeface="Source Sans Pro"/>
              </a:defRPr>
            </a:lvl1pPr>
            <a:lvl2pPr marL="914400" marR="0" lvl="1" indent="-393700" algn="l" rtl="0">
              <a:spcBef>
                <a:spcPts val="600"/>
              </a:spcBef>
              <a:spcAft>
                <a:spcPts val="0"/>
              </a:spcAft>
              <a:buClr>
                <a:schemeClr val="dk2"/>
              </a:buClr>
              <a:buSzPts val="2600"/>
              <a:buFont typeface="Arial"/>
              <a:buChar char="•"/>
              <a:defRPr b="0" i="0" u="none" strike="noStrike" cap="none">
                <a:solidFill>
                  <a:schemeClr val="dk1"/>
                </a:solidFill>
                <a:latin typeface="Source Sans Pro"/>
                <a:ea typeface="Source Sans Pro"/>
                <a:cs typeface="Source Sans Pro"/>
                <a:sym typeface="Source Sans Pro"/>
              </a:defRPr>
            </a:lvl2pPr>
            <a:lvl3pPr marL="1371600" marR="0" lvl="2" indent="-342900" algn="l" rtl="0">
              <a:spcBef>
                <a:spcPts val="360"/>
              </a:spcBef>
              <a:spcAft>
                <a:spcPts val="0"/>
              </a:spcAft>
              <a:buClr>
                <a:schemeClr val="dk2"/>
              </a:buClr>
              <a:buSzPts val="1800"/>
              <a:buFont typeface="Arial"/>
              <a:buChar char="•"/>
              <a:defRPr sz="1800" b="0" i="0" u="none" strike="noStrike" cap="none">
                <a:solidFill>
                  <a:schemeClr val="dk1"/>
                </a:solidFill>
                <a:latin typeface="Source Sans Pro"/>
                <a:ea typeface="Source Sans Pro"/>
                <a:cs typeface="Source Sans Pro"/>
                <a:sym typeface="Source Sans Pro"/>
              </a:defRPr>
            </a:lvl3pPr>
            <a:lvl4pPr marL="1828800" marR="0" lvl="3" indent="-342900" algn="l" rtl="0">
              <a:spcBef>
                <a:spcPts val="360"/>
              </a:spcBef>
              <a:spcAft>
                <a:spcPts val="0"/>
              </a:spcAft>
              <a:buClr>
                <a:schemeClr val="dk2"/>
              </a:buClr>
              <a:buSzPts val="1800"/>
              <a:buFont typeface="Arial"/>
              <a:buChar char="•"/>
              <a:defRPr sz="1800" b="0" i="0" u="none" strike="noStrike" cap="none">
                <a:solidFill>
                  <a:schemeClr val="dk1"/>
                </a:solidFill>
                <a:latin typeface="Source Sans Pro"/>
                <a:ea typeface="Source Sans Pro"/>
                <a:cs typeface="Source Sans Pro"/>
                <a:sym typeface="Source Sans Pro"/>
              </a:defRPr>
            </a:lvl4pPr>
            <a:lvl5pPr marL="2286000" marR="0" lvl="4" indent="-342900" algn="l" rtl="0">
              <a:spcBef>
                <a:spcPts val="360"/>
              </a:spcBef>
              <a:spcAft>
                <a:spcPts val="0"/>
              </a:spcAft>
              <a:buClr>
                <a:schemeClr val="dk2"/>
              </a:buClr>
              <a:buSzPts val="1800"/>
              <a:buFont typeface="Arial"/>
              <a:buChar char="•"/>
              <a:defRPr sz="1800" b="0" i="0" u="none" strike="noStrike" cap="none">
                <a:solidFill>
                  <a:schemeClr val="dk1"/>
                </a:solidFill>
                <a:latin typeface="Source Sans Pro"/>
                <a:ea typeface="Source Sans Pro"/>
                <a:cs typeface="Source Sans Pro"/>
                <a:sym typeface="Source Sans Pro"/>
              </a:defRPr>
            </a:lvl5pPr>
            <a:lvl6pPr marL="2743200" marR="0" lvl="5" indent="-330200" algn="l" rtl="0">
              <a:spcBef>
                <a:spcPts val="320"/>
              </a:spcBef>
              <a:spcAft>
                <a:spcPts val="0"/>
              </a:spcAft>
              <a:buClr>
                <a:schemeClr val="dk2"/>
              </a:buClr>
              <a:buSzPts val="1600"/>
              <a:buFont typeface="Arial"/>
              <a:buChar char="•"/>
              <a:defRPr sz="1600" b="0" i="0" u="none" strike="noStrike" cap="none">
                <a:solidFill>
                  <a:schemeClr val="dk1"/>
                </a:solidFill>
                <a:latin typeface="Source Sans Pro"/>
                <a:ea typeface="Source Sans Pro"/>
                <a:cs typeface="Source Sans Pro"/>
                <a:sym typeface="Source Sans Pro"/>
              </a:defRPr>
            </a:lvl6pPr>
            <a:lvl7pPr marL="3200400" marR="0" lvl="6" indent="-330200" algn="l" rtl="0">
              <a:spcBef>
                <a:spcPts val="320"/>
              </a:spcBef>
              <a:spcAft>
                <a:spcPts val="0"/>
              </a:spcAft>
              <a:buClr>
                <a:schemeClr val="dk2"/>
              </a:buClr>
              <a:buSzPts val="1600"/>
              <a:buFont typeface="Arial"/>
              <a:buChar char="•"/>
              <a:defRPr sz="1600" b="0" i="0" u="none" strike="noStrike" cap="none">
                <a:solidFill>
                  <a:schemeClr val="dk1"/>
                </a:solidFill>
                <a:latin typeface="Source Sans Pro"/>
                <a:ea typeface="Source Sans Pro"/>
                <a:cs typeface="Source Sans Pro"/>
                <a:sym typeface="Source Sans Pro"/>
              </a:defRPr>
            </a:lvl7pPr>
            <a:lvl8pPr marL="3657600" marR="0" lvl="7" indent="-330200" algn="l" rtl="0">
              <a:spcBef>
                <a:spcPts val="320"/>
              </a:spcBef>
              <a:spcAft>
                <a:spcPts val="0"/>
              </a:spcAft>
              <a:buClr>
                <a:schemeClr val="dk2"/>
              </a:buClr>
              <a:buSzPts val="1600"/>
              <a:buFont typeface="Arial"/>
              <a:buChar char="•"/>
              <a:defRPr sz="1600" b="0" i="0" u="none" strike="noStrike" cap="none">
                <a:solidFill>
                  <a:schemeClr val="dk1"/>
                </a:solidFill>
                <a:latin typeface="Source Sans Pro"/>
                <a:ea typeface="Source Sans Pro"/>
                <a:cs typeface="Source Sans Pro"/>
                <a:sym typeface="Source Sans Pro"/>
              </a:defRPr>
            </a:lvl8pPr>
            <a:lvl9pPr marL="4114800" marR="0" lvl="8" indent="-330200" algn="l" rtl="0">
              <a:spcBef>
                <a:spcPts val="320"/>
              </a:spcBef>
              <a:spcAft>
                <a:spcPts val="0"/>
              </a:spcAft>
              <a:buClr>
                <a:schemeClr val="dk2"/>
              </a:buClr>
              <a:buSzPts val="1600"/>
              <a:buFont typeface="Arial"/>
              <a:buChar char="•"/>
              <a:defRPr sz="1600" b="0" i="0" u="none" strike="noStrike" cap="none">
                <a:solidFill>
                  <a:schemeClr val="dk1"/>
                </a:solidFill>
                <a:latin typeface="Source Sans Pro"/>
                <a:ea typeface="Source Sans Pro"/>
                <a:cs typeface="Source Sans Pro"/>
                <a:sym typeface="Source Sans Pro"/>
              </a:defRPr>
            </a:lvl9pPr>
          </a:lstStyle>
          <a:p>
            <a:endParaRPr/>
          </a:p>
        </p:txBody>
      </p:sp>
      <p:sp>
        <p:nvSpPr>
          <p:cNvPr id="98" name="Google Shape;98;p15"/>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lgn="r">
              <a:buNone/>
              <a:defRPr sz="1300">
                <a:solidFill>
                  <a:schemeClr val="dk1"/>
                </a:solidFill>
                <a:latin typeface="Source Sans Pro"/>
                <a:ea typeface="Source Sans Pro"/>
                <a:cs typeface="Source Sans Pro"/>
                <a:sym typeface="Source Sans Pro"/>
              </a:defRPr>
            </a:lvl1pPr>
            <a:lvl2pPr lvl="1" algn="r">
              <a:buNone/>
              <a:defRPr sz="1300">
                <a:solidFill>
                  <a:schemeClr val="dk1"/>
                </a:solidFill>
                <a:latin typeface="Source Sans Pro"/>
                <a:ea typeface="Source Sans Pro"/>
                <a:cs typeface="Source Sans Pro"/>
                <a:sym typeface="Source Sans Pro"/>
              </a:defRPr>
            </a:lvl2pPr>
            <a:lvl3pPr lvl="2" algn="r">
              <a:buNone/>
              <a:defRPr sz="1300">
                <a:solidFill>
                  <a:schemeClr val="dk1"/>
                </a:solidFill>
                <a:latin typeface="Source Sans Pro"/>
                <a:ea typeface="Source Sans Pro"/>
                <a:cs typeface="Source Sans Pro"/>
                <a:sym typeface="Source Sans Pro"/>
              </a:defRPr>
            </a:lvl3pPr>
            <a:lvl4pPr lvl="3" algn="r">
              <a:buNone/>
              <a:defRPr sz="1300">
                <a:solidFill>
                  <a:schemeClr val="dk1"/>
                </a:solidFill>
                <a:latin typeface="Source Sans Pro"/>
                <a:ea typeface="Source Sans Pro"/>
                <a:cs typeface="Source Sans Pro"/>
                <a:sym typeface="Source Sans Pro"/>
              </a:defRPr>
            </a:lvl4pPr>
            <a:lvl5pPr lvl="4" algn="r">
              <a:buNone/>
              <a:defRPr sz="1300">
                <a:solidFill>
                  <a:schemeClr val="dk1"/>
                </a:solidFill>
                <a:latin typeface="Source Sans Pro"/>
                <a:ea typeface="Source Sans Pro"/>
                <a:cs typeface="Source Sans Pro"/>
                <a:sym typeface="Source Sans Pro"/>
              </a:defRPr>
            </a:lvl5pPr>
            <a:lvl6pPr lvl="5" algn="r">
              <a:buNone/>
              <a:defRPr sz="1300">
                <a:solidFill>
                  <a:schemeClr val="dk1"/>
                </a:solidFill>
                <a:latin typeface="Source Sans Pro"/>
                <a:ea typeface="Source Sans Pro"/>
                <a:cs typeface="Source Sans Pro"/>
                <a:sym typeface="Source Sans Pro"/>
              </a:defRPr>
            </a:lvl6pPr>
            <a:lvl7pPr lvl="6" algn="r">
              <a:buNone/>
              <a:defRPr sz="1300">
                <a:solidFill>
                  <a:schemeClr val="dk1"/>
                </a:solidFill>
                <a:latin typeface="Source Sans Pro"/>
                <a:ea typeface="Source Sans Pro"/>
                <a:cs typeface="Source Sans Pro"/>
                <a:sym typeface="Source Sans Pro"/>
              </a:defRPr>
            </a:lvl7pPr>
            <a:lvl8pPr lvl="7" algn="r">
              <a:buNone/>
              <a:defRPr sz="1300">
                <a:solidFill>
                  <a:schemeClr val="dk1"/>
                </a:solidFill>
                <a:latin typeface="Source Sans Pro"/>
                <a:ea typeface="Source Sans Pro"/>
                <a:cs typeface="Source Sans Pro"/>
                <a:sym typeface="Source Sans Pro"/>
              </a:defRPr>
            </a:lvl8pPr>
            <a:lvl9pPr lvl="8" algn="r">
              <a:buNone/>
              <a:defRPr sz="1300">
                <a:solidFill>
                  <a:schemeClr val="dk1"/>
                </a:solidFill>
                <a:latin typeface="Source Sans Pro"/>
                <a:ea typeface="Source Sans Pro"/>
                <a:cs typeface="Source Sans Pro"/>
                <a:sym typeface="Source Sans Pr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99"/>
        <p:cNvGrpSpPr/>
        <p:nvPr/>
      </p:nvGrpSpPr>
      <p:grpSpPr>
        <a:xfrm>
          <a:off x="0" y="0"/>
          <a:ext cx="0" cy="0"/>
          <a:chOff x="0" y="0"/>
          <a:chExt cx="0" cy="0"/>
        </a:xfrm>
      </p:grpSpPr>
      <p:sp>
        <p:nvSpPr>
          <p:cNvPr id="100" name="Google Shape;100;p16"/>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6"/>
          <p:cNvSpPr txBox="1">
            <a:spLocks noGrp="1"/>
          </p:cNvSpPr>
          <p:nvPr>
            <p:ph type="title" hasCustomPrompt="1"/>
          </p:nvPr>
        </p:nvSpPr>
        <p:spPr>
          <a:xfrm>
            <a:off x="387900" y="1152450"/>
            <a:ext cx="8368200" cy="1538400"/>
          </a:xfrm>
          <a:prstGeom prst="rect">
            <a:avLst/>
          </a:prstGeom>
        </p:spPr>
        <p:txBody>
          <a:bodyPr spcFirstLastPara="1" wrap="square" lIns="91425" tIns="91425" rIns="91425" bIns="91425" anchor="ctr" anchorCtr="0"/>
          <a:lstStyle>
            <a:lvl1pPr lvl="0" algn="ctr" rtl="0">
              <a:spcBef>
                <a:spcPts val="0"/>
              </a:spcBef>
              <a:spcAft>
                <a:spcPts val="0"/>
              </a:spcAft>
              <a:buClr>
                <a:schemeClr val="accent5"/>
              </a:buClr>
              <a:buSzPts val="13000"/>
              <a:buNone/>
              <a:defRPr sz="13000">
                <a:solidFill>
                  <a:schemeClr val="accent5"/>
                </a:solidFill>
              </a:defRPr>
            </a:lvl1pPr>
            <a:lvl2pPr lvl="1" algn="ctr" rtl="0">
              <a:spcBef>
                <a:spcPts val="0"/>
              </a:spcBef>
              <a:spcAft>
                <a:spcPts val="0"/>
              </a:spcAft>
              <a:buClr>
                <a:schemeClr val="accent5"/>
              </a:buClr>
              <a:buSzPts val="13000"/>
              <a:buNone/>
              <a:defRPr sz="13000">
                <a:solidFill>
                  <a:schemeClr val="accent5"/>
                </a:solidFill>
              </a:defRPr>
            </a:lvl2pPr>
            <a:lvl3pPr lvl="2" algn="ctr" rtl="0">
              <a:spcBef>
                <a:spcPts val="0"/>
              </a:spcBef>
              <a:spcAft>
                <a:spcPts val="0"/>
              </a:spcAft>
              <a:buClr>
                <a:schemeClr val="accent5"/>
              </a:buClr>
              <a:buSzPts val="13000"/>
              <a:buNone/>
              <a:defRPr sz="13000">
                <a:solidFill>
                  <a:schemeClr val="accent5"/>
                </a:solidFill>
              </a:defRPr>
            </a:lvl3pPr>
            <a:lvl4pPr lvl="3" algn="ctr" rtl="0">
              <a:spcBef>
                <a:spcPts val="0"/>
              </a:spcBef>
              <a:spcAft>
                <a:spcPts val="0"/>
              </a:spcAft>
              <a:buClr>
                <a:schemeClr val="accent5"/>
              </a:buClr>
              <a:buSzPts val="13000"/>
              <a:buNone/>
              <a:defRPr sz="13000">
                <a:solidFill>
                  <a:schemeClr val="accent5"/>
                </a:solidFill>
              </a:defRPr>
            </a:lvl4pPr>
            <a:lvl5pPr lvl="4" algn="ctr" rtl="0">
              <a:spcBef>
                <a:spcPts val="0"/>
              </a:spcBef>
              <a:spcAft>
                <a:spcPts val="0"/>
              </a:spcAft>
              <a:buClr>
                <a:schemeClr val="accent5"/>
              </a:buClr>
              <a:buSzPts val="13000"/>
              <a:buNone/>
              <a:defRPr sz="13000">
                <a:solidFill>
                  <a:schemeClr val="accent5"/>
                </a:solidFill>
              </a:defRPr>
            </a:lvl5pPr>
            <a:lvl6pPr lvl="5" algn="ctr" rtl="0">
              <a:spcBef>
                <a:spcPts val="0"/>
              </a:spcBef>
              <a:spcAft>
                <a:spcPts val="0"/>
              </a:spcAft>
              <a:buClr>
                <a:schemeClr val="accent5"/>
              </a:buClr>
              <a:buSzPts val="13000"/>
              <a:buNone/>
              <a:defRPr sz="13000">
                <a:solidFill>
                  <a:schemeClr val="accent5"/>
                </a:solidFill>
              </a:defRPr>
            </a:lvl6pPr>
            <a:lvl7pPr lvl="6" algn="ctr" rtl="0">
              <a:spcBef>
                <a:spcPts val="0"/>
              </a:spcBef>
              <a:spcAft>
                <a:spcPts val="0"/>
              </a:spcAft>
              <a:buClr>
                <a:schemeClr val="accent5"/>
              </a:buClr>
              <a:buSzPts val="13000"/>
              <a:buNone/>
              <a:defRPr sz="13000">
                <a:solidFill>
                  <a:schemeClr val="accent5"/>
                </a:solidFill>
              </a:defRPr>
            </a:lvl7pPr>
            <a:lvl8pPr lvl="7" algn="ctr" rtl="0">
              <a:spcBef>
                <a:spcPts val="0"/>
              </a:spcBef>
              <a:spcAft>
                <a:spcPts val="0"/>
              </a:spcAft>
              <a:buClr>
                <a:schemeClr val="accent5"/>
              </a:buClr>
              <a:buSzPts val="13000"/>
              <a:buNone/>
              <a:defRPr sz="13000">
                <a:solidFill>
                  <a:schemeClr val="accent5"/>
                </a:solidFill>
              </a:defRPr>
            </a:lvl8pPr>
            <a:lvl9pPr lvl="8" algn="ctr" rtl="0">
              <a:spcBef>
                <a:spcPts val="0"/>
              </a:spcBef>
              <a:spcAft>
                <a:spcPts val="0"/>
              </a:spcAft>
              <a:buClr>
                <a:schemeClr val="accent5"/>
              </a:buClr>
              <a:buSzPts val="13000"/>
              <a:buNone/>
              <a:defRPr sz="13000">
                <a:solidFill>
                  <a:schemeClr val="accent5"/>
                </a:solidFill>
              </a:defRPr>
            </a:lvl9pPr>
          </a:lstStyle>
          <a:p>
            <a:r>
              <a:t>xx%</a:t>
            </a:r>
          </a:p>
        </p:txBody>
      </p:sp>
      <p:sp>
        <p:nvSpPr>
          <p:cNvPr id="102" name="Google Shape;102;p16"/>
          <p:cNvSpPr txBox="1">
            <a:spLocks noGrp="1"/>
          </p:cNvSpPr>
          <p:nvPr>
            <p:ph type="body" idx="1"/>
          </p:nvPr>
        </p:nvSpPr>
        <p:spPr>
          <a:xfrm>
            <a:off x="387900" y="2919450"/>
            <a:ext cx="8368200" cy="1071600"/>
          </a:xfrm>
          <a:prstGeom prst="rect">
            <a:avLst/>
          </a:prstGeom>
        </p:spPr>
        <p:txBody>
          <a:bodyPr spcFirstLastPara="1" wrap="square" lIns="91425" tIns="91425" rIns="91425" bIns="91425" anchor="t" anchorCtr="0"/>
          <a:lstStyle>
            <a:lvl1pPr marL="457200" lvl="0" indent="-393700" algn="ctr" rtl="0">
              <a:spcBef>
                <a:spcPts val="600"/>
              </a:spcBef>
              <a:spcAft>
                <a:spcPts val="0"/>
              </a:spcAft>
              <a:buSzPts val="2600"/>
              <a:buChar char="▪"/>
              <a:defRPr/>
            </a:lvl1pPr>
            <a:lvl2pPr marL="914400" lvl="1" indent="-393700" algn="ctr" rtl="0">
              <a:spcBef>
                <a:spcPts val="0"/>
              </a:spcBef>
              <a:spcAft>
                <a:spcPts val="0"/>
              </a:spcAft>
              <a:buSzPts val="2600"/>
              <a:buChar char="▫"/>
              <a:defRPr/>
            </a:lvl2pPr>
            <a:lvl3pPr marL="1371600" lvl="2" indent="-393700" algn="ctr" rtl="0">
              <a:spcBef>
                <a:spcPts val="0"/>
              </a:spcBef>
              <a:spcAft>
                <a:spcPts val="0"/>
              </a:spcAft>
              <a:buSzPts val="2600"/>
              <a:buChar char="▫"/>
              <a:defRPr/>
            </a:lvl3pPr>
            <a:lvl4pPr marL="1828800" lvl="3" indent="-393700" algn="ctr" rtl="0">
              <a:spcBef>
                <a:spcPts val="0"/>
              </a:spcBef>
              <a:spcAft>
                <a:spcPts val="0"/>
              </a:spcAft>
              <a:buSzPts val="2600"/>
              <a:buChar char="▫"/>
              <a:defRPr/>
            </a:lvl4pPr>
            <a:lvl5pPr marL="2286000" lvl="4" indent="-393700" algn="ctr" rtl="0">
              <a:spcBef>
                <a:spcPts val="0"/>
              </a:spcBef>
              <a:spcAft>
                <a:spcPts val="0"/>
              </a:spcAft>
              <a:buSzPts val="2600"/>
              <a:buChar char="○"/>
              <a:defRPr/>
            </a:lvl5pPr>
            <a:lvl6pPr marL="2743200" lvl="5" indent="-393700" algn="ctr" rtl="0">
              <a:spcBef>
                <a:spcPts val="0"/>
              </a:spcBef>
              <a:spcAft>
                <a:spcPts val="0"/>
              </a:spcAft>
              <a:buSzPts val="2600"/>
              <a:buChar char="■"/>
              <a:defRPr/>
            </a:lvl6pPr>
            <a:lvl7pPr marL="3200400" lvl="6" indent="-393700" algn="ctr" rtl="0">
              <a:spcBef>
                <a:spcPts val="0"/>
              </a:spcBef>
              <a:spcAft>
                <a:spcPts val="0"/>
              </a:spcAft>
              <a:buSzPts val="2600"/>
              <a:buChar char="●"/>
              <a:defRPr/>
            </a:lvl7pPr>
            <a:lvl8pPr marL="3657600" lvl="7" indent="-393700" algn="ctr" rtl="0">
              <a:spcBef>
                <a:spcPts val="0"/>
              </a:spcBef>
              <a:spcAft>
                <a:spcPts val="0"/>
              </a:spcAft>
              <a:buSzPts val="2600"/>
              <a:buChar char="○"/>
              <a:defRPr/>
            </a:lvl8pPr>
            <a:lvl9pPr marL="4114800" lvl="8" indent="-393700" algn="ctr" rtl="0">
              <a:spcBef>
                <a:spcPts val="0"/>
              </a:spcBef>
              <a:spcAft>
                <a:spcPts val="0"/>
              </a:spcAft>
              <a:buSzPts val="2600"/>
              <a:buChar char="■"/>
              <a:defRPr/>
            </a:lvl9pPr>
          </a:lstStyle>
          <a:p>
            <a:endParaRPr/>
          </a:p>
        </p:txBody>
      </p:sp>
      <p:sp>
        <p:nvSpPr>
          <p:cNvPr id="103" name="Google Shape;103;p1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08"/>
        <p:cNvGrpSpPr/>
        <p:nvPr/>
      </p:nvGrpSpPr>
      <p:grpSpPr>
        <a:xfrm>
          <a:off x="0" y="0"/>
          <a:ext cx="0" cy="0"/>
          <a:chOff x="0" y="0"/>
          <a:chExt cx="0" cy="0"/>
        </a:xfrm>
      </p:grpSpPr>
      <p:sp>
        <p:nvSpPr>
          <p:cNvPr id="109" name="Google Shape;109;p18"/>
          <p:cNvSpPr/>
          <p:nvPr/>
        </p:nvSpPr>
        <p:spPr>
          <a:xfrm>
            <a:off x="7872900" y="-75"/>
            <a:ext cx="1271100" cy="5143500"/>
          </a:xfrm>
          <a:prstGeom prst="rect">
            <a:avLst/>
          </a:prstGeom>
          <a:solidFill>
            <a:srgbClr val="FFFFFF"/>
          </a:solidFill>
          <a:ln>
            <a:noFill/>
          </a:ln>
          <a:effectLst>
            <a:outerShdw blurRad="285750" dist="190500" dir="10800000" algn="bl" rotWithShape="0">
              <a:srgbClr val="000000">
                <a:alpha val="15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8"/>
          <p:cNvSpPr/>
          <p:nvPr/>
        </p:nvSpPr>
        <p:spPr>
          <a:xfrm>
            <a:off x="2241225" y="1310875"/>
            <a:ext cx="6509100" cy="2521800"/>
          </a:xfrm>
          <a:prstGeom prst="rect">
            <a:avLst/>
          </a:prstGeom>
          <a:solidFill>
            <a:srgbClr val="FFB000"/>
          </a:solidFill>
          <a:ln>
            <a:noFill/>
          </a:ln>
          <a:effectLst>
            <a:outerShdw blurRad="214313" dist="47625" dir="5400000"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8"/>
          <p:cNvSpPr txBox="1">
            <a:spLocks noGrp="1"/>
          </p:cNvSpPr>
          <p:nvPr>
            <p:ph type="ctrTitle"/>
          </p:nvPr>
        </p:nvSpPr>
        <p:spPr>
          <a:xfrm>
            <a:off x="2710225" y="1310850"/>
            <a:ext cx="5476800" cy="2521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Subtitle">
  <p:cSld name="TITLE_1">
    <p:spTree>
      <p:nvGrpSpPr>
        <p:cNvPr id="1" name="Shape 112"/>
        <p:cNvGrpSpPr/>
        <p:nvPr/>
      </p:nvGrpSpPr>
      <p:grpSpPr>
        <a:xfrm>
          <a:off x="0" y="0"/>
          <a:ext cx="0" cy="0"/>
          <a:chOff x="0" y="0"/>
          <a:chExt cx="0" cy="0"/>
        </a:xfrm>
      </p:grpSpPr>
      <p:sp>
        <p:nvSpPr>
          <p:cNvPr id="113" name="Google Shape;113;p19"/>
          <p:cNvSpPr/>
          <p:nvPr/>
        </p:nvSpPr>
        <p:spPr>
          <a:xfrm>
            <a:off x="3047925" y="-75"/>
            <a:ext cx="6096000" cy="5143500"/>
          </a:xfrm>
          <a:prstGeom prst="rect">
            <a:avLst/>
          </a:prstGeom>
          <a:solidFill>
            <a:srgbClr val="FFFFFF"/>
          </a:solidFill>
          <a:ln>
            <a:noFill/>
          </a:ln>
          <a:effectLst>
            <a:outerShdw blurRad="285750" dist="190500" dir="10800000" algn="bl" rotWithShape="0">
              <a:srgbClr val="000000">
                <a:alpha val="15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9"/>
          <p:cNvSpPr/>
          <p:nvPr/>
        </p:nvSpPr>
        <p:spPr>
          <a:xfrm>
            <a:off x="2241225" y="1770000"/>
            <a:ext cx="6509100" cy="1603500"/>
          </a:xfrm>
          <a:prstGeom prst="rect">
            <a:avLst/>
          </a:prstGeom>
          <a:solidFill>
            <a:srgbClr val="FFB000"/>
          </a:solidFill>
          <a:ln>
            <a:noFill/>
          </a:ln>
          <a:effectLst>
            <a:outerShdw blurRad="214313" dist="47625" dir="5400000"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9"/>
          <p:cNvSpPr txBox="1">
            <a:spLocks noGrp="1"/>
          </p:cNvSpPr>
          <p:nvPr>
            <p:ph type="ctrTitle"/>
          </p:nvPr>
        </p:nvSpPr>
        <p:spPr>
          <a:xfrm>
            <a:off x="2935400" y="1846200"/>
            <a:ext cx="5814900" cy="910800"/>
          </a:xfrm>
          <a:prstGeom prst="rect">
            <a:avLst/>
          </a:prstGeom>
        </p:spPr>
        <p:txBody>
          <a:bodyPr spcFirstLastPara="1" wrap="square" lIns="91425" tIns="91425" rIns="91425" bIns="91425" anchor="b" anchorCtr="0"/>
          <a:lstStyle>
            <a:lvl1pPr lvl="0" rtl="0">
              <a:spcBef>
                <a:spcPts val="0"/>
              </a:spcBef>
              <a:spcAft>
                <a:spcPts val="0"/>
              </a:spcAft>
              <a:buSzPts val="3600"/>
              <a:buNone/>
              <a:defRPr sz="36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a:endParaRPr/>
          </a:p>
        </p:txBody>
      </p:sp>
      <p:sp>
        <p:nvSpPr>
          <p:cNvPr id="116" name="Google Shape;116;p19"/>
          <p:cNvSpPr txBox="1">
            <a:spLocks noGrp="1"/>
          </p:cNvSpPr>
          <p:nvPr>
            <p:ph type="subTitle" idx="1"/>
          </p:nvPr>
        </p:nvSpPr>
        <p:spPr>
          <a:xfrm>
            <a:off x="2935400" y="2604625"/>
            <a:ext cx="5814900" cy="451800"/>
          </a:xfrm>
          <a:prstGeom prst="rect">
            <a:avLst/>
          </a:prstGeom>
        </p:spPr>
        <p:txBody>
          <a:bodyPr spcFirstLastPara="1" wrap="square" lIns="91425" tIns="91425" rIns="91425" bIns="91425" anchor="t" anchorCtr="0"/>
          <a:lstStyle>
            <a:lvl1pPr lvl="0" rtl="0">
              <a:spcBef>
                <a:spcPts val="0"/>
              </a:spcBef>
              <a:spcAft>
                <a:spcPts val="0"/>
              </a:spcAft>
              <a:buClr>
                <a:schemeClr val="dk2"/>
              </a:buClr>
              <a:buSzPts val="1800"/>
              <a:buNone/>
              <a:defRPr sz="1800">
                <a:solidFill>
                  <a:schemeClr val="dk2"/>
                </a:solidFill>
              </a:defRPr>
            </a:lvl1pPr>
            <a:lvl2pPr lvl="1" rtl="0">
              <a:spcBef>
                <a:spcPts val="0"/>
              </a:spcBef>
              <a:spcAft>
                <a:spcPts val="0"/>
              </a:spcAft>
              <a:buClr>
                <a:schemeClr val="dk2"/>
              </a:buClr>
              <a:buSzPts val="1800"/>
              <a:buNone/>
              <a:defRPr sz="1800">
                <a:solidFill>
                  <a:schemeClr val="dk2"/>
                </a:solidFill>
              </a:defRPr>
            </a:lvl2pPr>
            <a:lvl3pPr lvl="2" rtl="0">
              <a:spcBef>
                <a:spcPts val="0"/>
              </a:spcBef>
              <a:spcAft>
                <a:spcPts val="0"/>
              </a:spcAft>
              <a:buClr>
                <a:schemeClr val="dk2"/>
              </a:buClr>
              <a:buSzPts val="1800"/>
              <a:buNone/>
              <a:defRPr sz="1800">
                <a:solidFill>
                  <a:schemeClr val="dk2"/>
                </a:solidFill>
              </a:defRPr>
            </a:lvl3pPr>
            <a:lvl4pPr lvl="3" rtl="0">
              <a:spcBef>
                <a:spcPts val="0"/>
              </a:spcBef>
              <a:spcAft>
                <a:spcPts val="0"/>
              </a:spcAft>
              <a:buClr>
                <a:schemeClr val="dk2"/>
              </a:buClr>
              <a:buSzPts val="1800"/>
              <a:buNone/>
              <a:defRPr sz="1800">
                <a:solidFill>
                  <a:schemeClr val="dk2"/>
                </a:solidFill>
              </a:defRPr>
            </a:lvl4pPr>
            <a:lvl5pPr lvl="4" rtl="0">
              <a:spcBef>
                <a:spcPts val="0"/>
              </a:spcBef>
              <a:spcAft>
                <a:spcPts val="0"/>
              </a:spcAft>
              <a:buClr>
                <a:schemeClr val="dk2"/>
              </a:buClr>
              <a:buSzPts val="1800"/>
              <a:buNone/>
              <a:defRPr sz="1800">
                <a:solidFill>
                  <a:schemeClr val="dk2"/>
                </a:solidFill>
              </a:defRPr>
            </a:lvl5pPr>
            <a:lvl6pPr lvl="5" rtl="0">
              <a:spcBef>
                <a:spcPts val="0"/>
              </a:spcBef>
              <a:spcAft>
                <a:spcPts val="0"/>
              </a:spcAft>
              <a:buClr>
                <a:schemeClr val="dk2"/>
              </a:buClr>
              <a:buSzPts val="1800"/>
              <a:buNone/>
              <a:defRPr sz="1800">
                <a:solidFill>
                  <a:schemeClr val="dk2"/>
                </a:solidFill>
              </a:defRPr>
            </a:lvl6pPr>
            <a:lvl7pPr lvl="6" rtl="0">
              <a:spcBef>
                <a:spcPts val="0"/>
              </a:spcBef>
              <a:spcAft>
                <a:spcPts val="0"/>
              </a:spcAft>
              <a:buClr>
                <a:schemeClr val="dk2"/>
              </a:buClr>
              <a:buSzPts val="1800"/>
              <a:buNone/>
              <a:defRPr sz="1800">
                <a:solidFill>
                  <a:schemeClr val="dk2"/>
                </a:solidFill>
              </a:defRPr>
            </a:lvl7pPr>
            <a:lvl8pPr lvl="7" rtl="0">
              <a:spcBef>
                <a:spcPts val="0"/>
              </a:spcBef>
              <a:spcAft>
                <a:spcPts val="0"/>
              </a:spcAft>
              <a:buClr>
                <a:schemeClr val="dk2"/>
              </a:buClr>
              <a:buSzPts val="1800"/>
              <a:buNone/>
              <a:defRPr sz="1800">
                <a:solidFill>
                  <a:schemeClr val="dk2"/>
                </a:solidFill>
              </a:defRPr>
            </a:lvl8pPr>
            <a:lvl9pPr lvl="8" rtl="0">
              <a:spcBef>
                <a:spcPts val="0"/>
              </a:spcBef>
              <a:spcAft>
                <a:spcPts val="0"/>
              </a:spcAft>
              <a:buClr>
                <a:schemeClr val="dk2"/>
              </a:buClr>
              <a:buSzPts val="1800"/>
              <a:buNone/>
              <a:defRPr sz="1800">
                <a:solidFill>
                  <a:schemeClr val="dk2"/>
                </a:solidFill>
              </a:defRPr>
            </a:lvl9pPr>
          </a:lstStyle>
          <a:p>
            <a:endParaRPr/>
          </a:p>
        </p:txBody>
      </p:sp>
      <p:sp>
        <p:nvSpPr>
          <p:cNvPr id="117" name="Google Shape;117;p19"/>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lgn="r">
              <a:buNone/>
              <a:defRPr sz="1300">
                <a:solidFill>
                  <a:srgbClr val="434343"/>
                </a:solidFill>
              </a:defRPr>
            </a:lvl1pPr>
            <a:lvl2pPr lvl="1" algn="r">
              <a:buNone/>
              <a:defRPr sz="1300">
                <a:solidFill>
                  <a:srgbClr val="434343"/>
                </a:solidFill>
              </a:defRPr>
            </a:lvl2pPr>
            <a:lvl3pPr lvl="2" algn="r">
              <a:buNone/>
              <a:defRPr sz="1300">
                <a:solidFill>
                  <a:srgbClr val="434343"/>
                </a:solidFill>
              </a:defRPr>
            </a:lvl3pPr>
            <a:lvl4pPr lvl="3" algn="r">
              <a:buNone/>
              <a:defRPr sz="1300">
                <a:solidFill>
                  <a:srgbClr val="434343"/>
                </a:solidFill>
              </a:defRPr>
            </a:lvl4pPr>
            <a:lvl5pPr lvl="4" algn="r">
              <a:buNone/>
              <a:defRPr sz="1300">
                <a:solidFill>
                  <a:srgbClr val="434343"/>
                </a:solidFill>
              </a:defRPr>
            </a:lvl5pPr>
            <a:lvl6pPr lvl="5" algn="r">
              <a:buNone/>
              <a:defRPr sz="1300">
                <a:solidFill>
                  <a:srgbClr val="434343"/>
                </a:solidFill>
              </a:defRPr>
            </a:lvl6pPr>
            <a:lvl7pPr lvl="6" algn="r">
              <a:buNone/>
              <a:defRPr sz="1300">
                <a:solidFill>
                  <a:srgbClr val="434343"/>
                </a:solidFill>
              </a:defRPr>
            </a:lvl7pPr>
            <a:lvl8pPr lvl="7" algn="r">
              <a:buNone/>
              <a:defRPr sz="1300">
                <a:solidFill>
                  <a:srgbClr val="434343"/>
                </a:solidFill>
              </a:defRPr>
            </a:lvl8pPr>
            <a:lvl9pPr lvl="8" algn="r">
              <a:buNone/>
              <a:defRPr sz="1300">
                <a:solidFill>
                  <a:srgbClr val="434343"/>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118"/>
        <p:cNvGrpSpPr/>
        <p:nvPr/>
      </p:nvGrpSpPr>
      <p:grpSpPr>
        <a:xfrm>
          <a:off x="0" y="0"/>
          <a:ext cx="0" cy="0"/>
          <a:chOff x="0" y="0"/>
          <a:chExt cx="0" cy="0"/>
        </a:xfrm>
      </p:grpSpPr>
      <p:sp>
        <p:nvSpPr>
          <p:cNvPr id="119" name="Google Shape;119;p20"/>
          <p:cNvSpPr/>
          <p:nvPr/>
        </p:nvSpPr>
        <p:spPr>
          <a:xfrm>
            <a:off x="3047925" y="-75"/>
            <a:ext cx="6096000" cy="5143500"/>
          </a:xfrm>
          <a:prstGeom prst="rect">
            <a:avLst/>
          </a:prstGeom>
          <a:solidFill>
            <a:srgbClr val="FFFFFF"/>
          </a:solidFill>
          <a:ln>
            <a:noFill/>
          </a:ln>
          <a:effectLst>
            <a:outerShdw blurRad="285750" dist="190500" dir="10800000" algn="bl" rotWithShape="0">
              <a:srgbClr val="000000">
                <a:alpha val="15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20"/>
          <p:cNvSpPr/>
          <p:nvPr/>
        </p:nvSpPr>
        <p:spPr>
          <a:xfrm>
            <a:off x="2645075" y="393425"/>
            <a:ext cx="806700" cy="806700"/>
          </a:xfrm>
          <a:prstGeom prst="rect">
            <a:avLst/>
          </a:prstGeom>
          <a:solidFill>
            <a:srgbClr val="FFB000"/>
          </a:solidFill>
          <a:ln>
            <a:noFill/>
          </a:ln>
          <a:effectLst>
            <a:outerShdw blurRad="214313" dist="47625" dir="5400000"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20"/>
          <p:cNvSpPr/>
          <p:nvPr/>
        </p:nvSpPr>
        <p:spPr>
          <a:xfrm>
            <a:off x="8750300" y="4356125"/>
            <a:ext cx="393600" cy="393600"/>
          </a:xfrm>
          <a:prstGeom prst="rect">
            <a:avLst/>
          </a:prstGeom>
          <a:solidFill>
            <a:srgbClr val="FFB000"/>
          </a:solidFill>
          <a:ln>
            <a:noFill/>
          </a:ln>
          <a:effectLst>
            <a:outerShdw blurRad="214313" dist="47625" dir="5400000"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20"/>
          <p:cNvSpPr txBox="1">
            <a:spLocks noGrp="1"/>
          </p:cNvSpPr>
          <p:nvPr>
            <p:ph type="body" idx="1"/>
          </p:nvPr>
        </p:nvSpPr>
        <p:spPr>
          <a:xfrm>
            <a:off x="3731575" y="393525"/>
            <a:ext cx="4713000" cy="4356000"/>
          </a:xfrm>
          <a:prstGeom prst="rect">
            <a:avLst/>
          </a:prstGeom>
        </p:spPr>
        <p:txBody>
          <a:bodyPr spcFirstLastPara="1" wrap="square" lIns="91425" tIns="91425" rIns="91425" bIns="91425" anchor="t" anchorCtr="0"/>
          <a:lstStyle>
            <a:lvl1pPr marL="457200" lvl="0" indent="-457200" rtl="0">
              <a:lnSpc>
                <a:spcPct val="100000"/>
              </a:lnSpc>
              <a:spcBef>
                <a:spcPts val="600"/>
              </a:spcBef>
              <a:spcAft>
                <a:spcPts val="0"/>
              </a:spcAft>
              <a:buSzPts val="3600"/>
              <a:buChar char="▪"/>
              <a:defRPr sz="3600" b="1"/>
            </a:lvl1pPr>
            <a:lvl2pPr marL="914400" lvl="1" indent="-457200" rtl="0">
              <a:lnSpc>
                <a:spcPct val="100000"/>
              </a:lnSpc>
              <a:spcBef>
                <a:spcPts val="0"/>
              </a:spcBef>
              <a:spcAft>
                <a:spcPts val="0"/>
              </a:spcAft>
              <a:buSzPts val="3600"/>
              <a:buChar char="▫"/>
              <a:defRPr sz="3600" b="1"/>
            </a:lvl2pPr>
            <a:lvl3pPr marL="1371600" lvl="2" indent="-457200" rtl="0">
              <a:lnSpc>
                <a:spcPct val="100000"/>
              </a:lnSpc>
              <a:spcBef>
                <a:spcPts val="0"/>
              </a:spcBef>
              <a:spcAft>
                <a:spcPts val="0"/>
              </a:spcAft>
              <a:buSzPts val="3600"/>
              <a:buChar char="▫"/>
              <a:defRPr sz="3600" b="1"/>
            </a:lvl3pPr>
            <a:lvl4pPr marL="1828800" lvl="3" indent="-457200" rtl="0">
              <a:lnSpc>
                <a:spcPct val="100000"/>
              </a:lnSpc>
              <a:spcBef>
                <a:spcPts val="0"/>
              </a:spcBef>
              <a:spcAft>
                <a:spcPts val="0"/>
              </a:spcAft>
              <a:buSzPts val="3600"/>
              <a:buChar char="▫"/>
              <a:defRPr sz="3600" b="1"/>
            </a:lvl4pPr>
            <a:lvl5pPr marL="2286000" lvl="4" indent="-457200" rtl="0">
              <a:lnSpc>
                <a:spcPct val="100000"/>
              </a:lnSpc>
              <a:spcBef>
                <a:spcPts val="0"/>
              </a:spcBef>
              <a:spcAft>
                <a:spcPts val="0"/>
              </a:spcAft>
              <a:buSzPts val="3600"/>
              <a:buChar char="○"/>
              <a:defRPr sz="3600" b="1"/>
            </a:lvl5pPr>
            <a:lvl6pPr marL="2743200" lvl="5" indent="-457200" rtl="0">
              <a:lnSpc>
                <a:spcPct val="100000"/>
              </a:lnSpc>
              <a:spcBef>
                <a:spcPts val="0"/>
              </a:spcBef>
              <a:spcAft>
                <a:spcPts val="0"/>
              </a:spcAft>
              <a:buSzPts val="3600"/>
              <a:buChar char="■"/>
              <a:defRPr sz="3600" b="1"/>
            </a:lvl6pPr>
            <a:lvl7pPr marL="3200400" lvl="6" indent="-457200" rtl="0">
              <a:lnSpc>
                <a:spcPct val="100000"/>
              </a:lnSpc>
              <a:spcBef>
                <a:spcPts val="0"/>
              </a:spcBef>
              <a:spcAft>
                <a:spcPts val="0"/>
              </a:spcAft>
              <a:buSzPts val="3600"/>
              <a:buChar char="●"/>
              <a:defRPr sz="3600" b="1"/>
            </a:lvl7pPr>
            <a:lvl8pPr marL="3657600" lvl="7" indent="-457200" rtl="0">
              <a:lnSpc>
                <a:spcPct val="100000"/>
              </a:lnSpc>
              <a:spcBef>
                <a:spcPts val="0"/>
              </a:spcBef>
              <a:spcAft>
                <a:spcPts val="0"/>
              </a:spcAft>
              <a:buSzPts val="3600"/>
              <a:buChar char="○"/>
              <a:defRPr sz="3600" b="1"/>
            </a:lvl8pPr>
            <a:lvl9pPr marL="4114800" lvl="8" indent="-457200" rtl="0">
              <a:lnSpc>
                <a:spcPct val="100000"/>
              </a:lnSpc>
              <a:spcBef>
                <a:spcPts val="0"/>
              </a:spcBef>
              <a:spcAft>
                <a:spcPts val="0"/>
              </a:spcAft>
              <a:buSzPts val="3600"/>
              <a:buChar char="■"/>
              <a:defRPr sz="3600" b="1"/>
            </a:lvl9pPr>
          </a:lstStyle>
          <a:p>
            <a:endParaRPr/>
          </a:p>
        </p:txBody>
      </p:sp>
      <p:sp>
        <p:nvSpPr>
          <p:cNvPr id="123" name="Google Shape;123;p20"/>
          <p:cNvSpPr txBox="1"/>
          <p:nvPr/>
        </p:nvSpPr>
        <p:spPr>
          <a:xfrm>
            <a:off x="2654717" y="337850"/>
            <a:ext cx="787200" cy="653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7200" b="1">
                <a:solidFill>
                  <a:srgbClr val="FFFFFF"/>
                </a:solidFill>
              </a:rPr>
              <a:t>“</a:t>
            </a:r>
            <a:endParaRPr sz="7200" b="1">
              <a:solidFill>
                <a:srgbClr val="FFFFFF"/>
              </a:solidFill>
            </a:endParaRPr>
          </a:p>
        </p:txBody>
      </p:sp>
      <p:sp>
        <p:nvSpPr>
          <p:cNvPr id="124" name="Google Shape;124;p20"/>
          <p:cNvSpPr txBox="1">
            <a:spLocks noGrp="1"/>
          </p:cNvSpPr>
          <p:nvPr>
            <p:ph type="sldNum" idx="12"/>
          </p:nvPr>
        </p:nvSpPr>
        <p:spPr>
          <a:xfrm>
            <a:off x="8750400" y="4356225"/>
            <a:ext cx="3936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125"/>
        <p:cNvGrpSpPr/>
        <p:nvPr/>
      </p:nvGrpSpPr>
      <p:grpSpPr>
        <a:xfrm>
          <a:off x="0" y="0"/>
          <a:ext cx="0" cy="0"/>
          <a:chOff x="0" y="0"/>
          <a:chExt cx="0" cy="0"/>
        </a:xfrm>
      </p:grpSpPr>
      <p:sp>
        <p:nvSpPr>
          <p:cNvPr id="126" name="Google Shape;126;p21"/>
          <p:cNvSpPr/>
          <p:nvPr/>
        </p:nvSpPr>
        <p:spPr>
          <a:xfrm>
            <a:off x="1271100" y="-75"/>
            <a:ext cx="7872900" cy="5143500"/>
          </a:xfrm>
          <a:prstGeom prst="rect">
            <a:avLst/>
          </a:prstGeom>
          <a:solidFill>
            <a:srgbClr val="FFFFFF"/>
          </a:solidFill>
          <a:ln>
            <a:noFill/>
          </a:ln>
          <a:effectLst>
            <a:outerShdw blurRad="285750" dist="190500" dir="10800000" algn="bl" rotWithShape="0">
              <a:srgbClr val="000000">
                <a:alpha val="15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21"/>
          <p:cNvSpPr/>
          <p:nvPr/>
        </p:nvSpPr>
        <p:spPr>
          <a:xfrm>
            <a:off x="8750300" y="4356125"/>
            <a:ext cx="393600" cy="393600"/>
          </a:xfrm>
          <a:prstGeom prst="rect">
            <a:avLst/>
          </a:prstGeom>
          <a:solidFill>
            <a:srgbClr val="FFB000"/>
          </a:solidFill>
          <a:ln>
            <a:noFill/>
          </a:ln>
          <a:effectLst>
            <a:outerShdw blurRad="214313" dist="47625" dir="5400000"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21"/>
          <p:cNvSpPr/>
          <p:nvPr/>
        </p:nvSpPr>
        <p:spPr>
          <a:xfrm>
            <a:off x="877500" y="393525"/>
            <a:ext cx="7872900" cy="806700"/>
          </a:xfrm>
          <a:prstGeom prst="rect">
            <a:avLst/>
          </a:prstGeom>
          <a:solidFill>
            <a:srgbClr val="FFB000"/>
          </a:solidFill>
          <a:ln>
            <a:noFill/>
          </a:ln>
          <a:effectLst>
            <a:outerShdw blurRad="214313" dist="47625" dir="5400000"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21"/>
          <p:cNvSpPr txBox="1">
            <a:spLocks noGrp="1"/>
          </p:cNvSpPr>
          <p:nvPr>
            <p:ph type="title"/>
          </p:nvPr>
        </p:nvSpPr>
        <p:spPr>
          <a:xfrm>
            <a:off x="1182200" y="393475"/>
            <a:ext cx="6739500" cy="806700"/>
          </a:xfrm>
          <a:prstGeom prst="rect">
            <a:avLst/>
          </a:prstGeom>
        </p:spPr>
        <p:txBody>
          <a:bodyPr spcFirstLastPara="1" wrap="square" lIns="91425" tIns="91425" rIns="91425" bIns="91425" anchor="ctr" anchorCtr="0"/>
          <a:lstStyle>
            <a:lvl1pPr lvl="0" rtl="0">
              <a:spcBef>
                <a:spcPts val="0"/>
              </a:spcBef>
              <a:spcAft>
                <a:spcPts val="0"/>
              </a:spcAft>
              <a:buSzPts val="2400"/>
              <a:buNone/>
              <a:defRPr/>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130" name="Google Shape;130;p21"/>
          <p:cNvSpPr txBox="1">
            <a:spLocks noGrp="1"/>
          </p:cNvSpPr>
          <p:nvPr>
            <p:ph type="body" idx="1"/>
          </p:nvPr>
        </p:nvSpPr>
        <p:spPr>
          <a:xfrm>
            <a:off x="1556331" y="1349141"/>
            <a:ext cx="7085700" cy="2938500"/>
          </a:xfrm>
          <a:prstGeom prst="rect">
            <a:avLst/>
          </a:prstGeom>
        </p:spPr>
        <p:txBody>
          <a:bodyPr spcFirstLastPara="1" wrap="square" lIns="91425" tIns="91425" rIns="91425" bIns="91425" anchor="t" anchorCtr="0"/>
          <a:lstStyle>
            <a:lvl1pPr marL="457200" lvl="0" indent="-393700" rtl="0">
              <a:spcBef>
                <a:spcPts val="600"/>
              </a:spcBef>
              <a:spcAft>
                <a:spcPts val="0"/>
              </a:spcAft>
              <a:buSzPts val="2600"/>
              <a:buChar char="▪"/>
              <a:defRPr/>
            </a:lvl1pPr>
            <a:lvl2pPr marL="914400" lvl="1" indent="-393700" rtl="0">
              <a:spcBef>
                <a:spcPts val="0"/>
              </a:spcBef>
              <a:spcAft>
                <a:spcPts val="0"/>
              </a:spcAft>
              <a:buSzPts val="2600"/>
              <a:buChar char="▫"/>
              <a:defRPr/>
            </a:lvl2pPr>
            <a:lvl3pPr marL="1371600" lvl="2" indent="-393700" rtl="0">
              <a:spcBef>
                <a:spcPts val="0"/>
              </a:spcBef>
              <a:spcAft>
                <a:spcPts val="0"/>
              </a:spcAft>
              <a:buSzPts val="2600"/>
              <a:buChar char="▫"/>
              <a:defRPr/>
            </a:lvl3pPr>
            <a:lvl4pPr marL="1828800" lvl="3" indent="-393700" rtl="0">
              <a:spcBef>
                <a:spcPts val="0"/>
              </a:spcBef>
              <a:spcAft>
                <a:spcPts val="0"/>
              </a:spcAft>
              <a:buSzPts val="2600"/>
              <a:buChar char="▫"/>
              <a:defRPr/>
            </a:lvl4pPr>
            <a:lvl5pPr marL="2286000" lvl="4" indent="-393700" rtl="0">
              <a:spcBef>
                <a:spcPts val="0"/>
              </a:spcBef>
              <a:spcAft>
                <a:spcPts val="0"/>
              </a:spcAft>
              <a:buSzPts val="2600"/>
              <a:buChar char="○"/>
              <a:defRPr/>
            </a:lvl5pPr>
            <a:lvl6pPr marL="2743200" lvl="5" indent="-393700" rtl="0">
              <a:spcBef>
                <a:spcPts val="0"/>
              </a:spcBef>
              <a:spcAft>
                <a:spcPts val="0"/>
              </a:spcAft>
              <a:buSzPts val="2600"/>
              <a:buChar char="■"/>
              <a:defRPr/>
            </a:lvl6pPr>
            <a:lvl7pPr marL="3200400" lvl="6" indent="-393700" rtl="0">
              <a:spcBef>
                <a:spcPts val="0"/>
              </a:spcBef>
              <a:spcAft>
                <a:spcPts val="0"/>
              </a:spcAft>
              <a:buSzPts val="2600"/>
              <a:buChar char="●"/>
              <a:defRPr/>
            </a:lvl7pPr>
            <a:lvl8pPr marL="3657600" lvl="7" indent="-393700" rtl="0">
              <a:spcBef>
                <a:spcPts val="0"/>
              </a:spcBef>
              <a:spcAft>
                <a:spcPts val="0"/>
              </a:spcAft>
              <a:buSzPts val="2600"/>
              <a:buChar char="○"/>
              <a:defRPr/>
            </a:lvl8pPr>
            <a:lvl9pPr marL="4114800" lvl="8" indent="-393700" rtl="0">
              <a:spcBef>
                <a:spcPts val="0"/>
              </a:spcBef>
              <a:spcAft>
                <a:spcPts val="0"/>
              </a:spcAft>
              <a:buSzPts val="2600"/>
              <a:buChar char="■"/>
              <a:defRPr/>
            </a:lvl9pPr>
          </a:lstStyle>
          <a:p>
            <a:endParaRPr/>
          </a:p>
        </p:txBody>
      </p:sp>
      <p:sp>
        <p:nvSpPr>
          <p:cNvPr id="131" name="Google Shape;131;p21"/>
          <p:cNvSpPr txBox="1">
            <a:spLocks noGrp="1"/>
          </p:cNvSpPr>
          <p:nvPr>
            <p:ph type="sldNum" idx="12"/>
          </p:nvPr>
        </p:nvSpPr>
        <p:spPr>
          <a:xfrm>
            <a:off x="8750400" y="4356225"/>
            <a:ext cx="3936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
        <p:nvSpPr>
          <p:cNvPr id="132" name="Google Shape;132;p21"/>
          <p:cNvSpPr/>
          <p:nvPr/>
        </p:nvSpPr>
        <p:spPr>
          <a:xfrm>
            <a:off x="7943750" y="393425"/>
            <a:ext cx="806700" cy="806700"/>
          </a:xfrm>
          <a:prstGeom prst="rect">
            <a:avLst/>
          </a:prstGeom>
          <a:solidFill>
            <a:srgbClr val="FFFFFF">
              <a:alpha val="52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bg>
      <p:bgPr>
        <a:blipFill>
          <a:blip r:embed="rId2">
            <a:alphaModFix/>
          </a:blip>
          <a:stretch>
            <a:fillRect/>
          </a:stretch>
        </a:blipFill>
        <a:effectLst/>
      </p:bgPr>
    </p:bg>
    <p:spTree>
      <p:nvGrpSpPr>
        <p:cNvPr id="1" name="Shape 13"/>
        <p:cNvGrpSpPr/>
        <p:nvPr/>
      </p:nvGrpSpPr>
      <p:grpSpPr>
        <a:xfrm>
          <a:off x="0" y="0"/>
          <a:ext cx="0" cy="0"/>
          <a:chOff x="0" y="0"/>
          <a:chExt cx="0" cy="0"/>
        </a:xfrm>
      </p:grpSpPr>
      <p:sp>
        <p:nvSpPr>
          <p:cNvPr id="14" name="Google Shape;14;p3"/>
          <p:cNvSpPr/>
          <p:nvPr/>
        </p:nvSpPr>
        <p:spPr>
          <a:xfrm>
            <a:off x="3047925" y="-75"/>
            <a:ext cx="6096000" cy="5143500"/>
          </a:xfrm>
          <a:prstGeom prst="rect">
            <a:avLst/>
          </a:prstGeom>
          <a:solidFill>
            <a:srgbClr val="FFFFFF"/>
          </a:solidFill>
          <a:ln>
            <a:noFill/>
          </a:ln>
          <a:effectLst>
            <a:outerShdw blurRad="285750" dist="190500" dir="10800000" algn="bl" rotWithShape="0">
              <a:srgbClr val="000000">
                <a:alpha val="15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3"/>
          <p:cNvSpPr/>
          <p:nvPr/>
        </p:nvSpPr>
        <p:spPr>
          <a:xfrm>
            <a:off x="2241225" y="1770000"/>
            <a:ext cx="6509100" cy="1603500"/>
          </a:xfrm>
          <a:prstGeom prst="rect">
            <a:avLst/>
          </a:prstGeom>
          <a:solidFill>
            <a:srgbClr val="FFB000"/>
          </a:solidFill>
          <a:ln>
            <a:noFill/>
          </a:ln>
          <a:effectLst>
            <a:outerShdw blurRad="214313" dist="47625" dir="5400000"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3"/>
          <p:cNvSpPr txBox="1">
            <a:spLocks noGrp="1"/>
          </p:cNvSpPr>
          <p:nvPr>
            <p:ph type="ctrTitle"/>
          </p:nvPr>
        </p:nvSpPr>
        <p:spPr>
          <a:xfrm>
            <a:off x="2935400" y="1846200"/>
            <a:ext cx="5814900" cy="910800"/>
          </a:xfrm>
          <a:prstGeom prst="rect">
            <a:avLst/>
          </a:prstGeom>
        </p:spPr>
        <p:txBody>
          <a:bodyPr spcFirstLastPara="1" wrap="square" lIns="91425" tIns="91425" rIns="91425" bIns="91425" anchor="b" anchorCtr="0"/>
          <a:lstStyle>
            <a:lvl1pPr lvl="0" rtl="0">
              <a:spcBef>
                <a:spcPts val="0"/>
              </a:spcBef>
              <a:spcAft>
                <a:spcPts val="0"/>
              </a:spcAft>
              <a:buSzPts val="3600"/>
              <a:buNone/>
              <a:defRPr sz="36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a:endParaRPr/>
          </a:p>
        </p:txBody>
      </p:sp>
      <p:sp>
        <p:nvSpPr>
          <p:cNvPr id="17" name="Google Shape;17;p3"/>
          <p:cNvSpPr txBox="1">
            <a:spLocks noGrp="1"/>
          </p:cNvSpPr>
          <p:nvPr>
            <p:ph type="subTitle" idx="1"/>
          </p:nvPr>
        </p:nvSpPr>
        <p:spPr>
          <a:xfrm>
            <a:off x="2935400" y="2604625"/>
            <a:ext cx="5814900" cy="451800"/>
          </a:xfrm>
          <a:prstGeom prst="rect">
            <a:avLst/>
          </a:prstGeom>
        </p:spPr>
        <p:txBody>
          <a:bodyPr spcFirstLastPara="1" wrap="square" lIns="91425" tIns="91425" rIns="91425" bIns="91425" anchor="t" anchorCtr="0"/>
          <a:lstStyle>
            <a:lvl1pPr lvl="0" rtl="0">
              <a:spcBef>
                <a:spcPts val="0"/>
              </a:spcBef>
              <a:spcAft>
                <a:spcPts val="0"/>
              </a:spcAft>
              <a:buClr>
                <a:schemeClr val="dk2"/>
              </a:buClr>
              <a:buSzPts val="1800"/>
              <a:buNone/>
              <a:defRPr sz="1800">
                <a:solidFill>
                  <a:schemeClr val="dk2"/>
                </a:solidFill>
              </a:defRPr>
            </a:lvl1pPr>
            <a:lvl2pPr lvl="1" rtl="0">
              <a:spcBef>
                <a:spcPts val="0"/>
              </a:spcBef>
              <a:spcAft>
                <a:spcPts val="0"/>
              </a:spcAft>
              <a:buClr>
                <a:schemeClr val="dk2"/>
              </a:buClr>
              <a:buSzPts val="1800"/>
              <a:buNone/>
              <a:defRPr sz="1800">
                <a:solidFill>
                  <a:schemeClr val="dk2"/>
                </a:solidFill>
              </a:defRPr>
            </a:lvl2pPr>
            <a:lvl3pPr lvl="2" rtl="0">
              <a:spcBef>
                <a:spcPts val="0"/>
              </a:spcBef>
              <a:spcAft>
                <a:spcPts val="0"/>
              </a:spcAft>
              <a:buClr>
                <a:schemeClr val="dk2"/>
              </a:buClr>
              <a:buSzPts val="1800"/>
              <a:buNone/>
              <a:defRPr sz="1800">
                <a:solidFill>
                  <a:schemeClr val="dk2"/>
                </a:solidFill>
              </a:defRPr>
            </a:lvl3pPr>
            <a:lvl4pPr lvl="3" rtl="0">
              <a:spcBef>
                <a:spcPts val="0"/>
              </a:spcBef>
              <a:spcAft>
                <a:spcPts val="0"/>
              </a:spcAft>
              <a:buClr>
                <a:schemeClr val="dk2"/>
              </a:buClr>
              <a:buSzPts val="1800"/>
              <a:buNone/>
              <a:defRPr sz="1800">
                <a:solidFill>
                  <a:schemeClr val="dk2"/>
                </a:solidFill>
              </a:defRPr>
            </a:lvl4pPr>
            <a:lvl5pPr lvl="4" rtl="0">
              <a:spcBef>
                <a:spcPts val="0"/>
              </a:spcBef>
              <a:spcAft>
                <a:spcPts val="0"/>
              </a:spcAft>
              <a:buClr>
                <a:schemeClr val="dk2"/>
              </a:buClr>
              <a:buSzPts val="1800"/>
              <a:buNone/>
              <a:defRPr sz="1800">
                <a:solidFill>
                  <a:schemeClr val="dk2"/>
                </a:solidFill>
              </a:defRPr>
            </a:lvl5pPr>
            <a:lvl6pPr lvl="5" rtl="0">
              <a:spcBef>
                <a:spcPts val="0"/>
              </a:spcBef>
              <a:spcAft>
                <a:spcPts val="0"/>
              </a:spcAft>
              <a:buClr>
                <a:schemeClr val="dk2"/>
              </a:buClr>
              <a:buSzPts val="1800"/>
              <a:buNone/>
              <a:defRPr sz="1800">
                <a:solidFill>
                  <a:schemeClr val="dk2"/>
                </a:solidFill>
              </a:defRPr>
            </a:lvl6pPr>
            <a:lvl7pPr lvl="6" rtl="0">
              <a:spcBef>
                <a:spcPts val="0"/>
              </a:spcBef>
              <a:spcAft>
                <a:spcPts val="0"/>
              </a:spcAft>
              <a:buClr>
                <a:schemeClr val="dk2"/>
              </a:buClr>
              <a:buSzPts val="1800"/>
              <a:buNone/>
              <a:defRPr sz="1800">
                <a:solidFill>
                  <a:schemeClr val="dk2"/>
                </a:solidFill>
              </a:defRPr>
            </a:lvl7pPr>
            <a:lvl8pPr lvl="7" rtl="0">
              <a:spcBef>
                <a:spcPts val="0"/>
              </a:spcBef>
              <a:spcAft>
                <a:spcPts val="0"/>
              </a:spcAft>
              <a:buClr>
                <a:schemeClr val="dk2"/>
              </a:buClr>
              <a:buSzPts val="1800"/>
              <a:buNone/>
              <a:defRPr sz="1800">
                <a:solidFill>
                  <a:schemeClr val="dk2"/>
                </a:solidFill>
              </a:defRPr>
            </a:lvl8pPr>
            <a:lvl9pPr lvl="8" rtl="0">
              <a:spcBef>
                <a:spcPts val="0"/>
              </a:spcBef>
              <a:spcAft>
                <a:spcPts val="0"/>
              </a:spcAft>
              <a:buClr>
                <a:schemeClr val="dk2"/>
              </a:buClr>
              <a:buSzPts val="1800"/>
              <a:buNone/>
              <a:defRPr sz="1800">
                <a:solidFill>
                  <a:schemeClr val="dk2"/>
                </a:solidFill>
              </a:defRPr>
            </a:lvl9pPr>
          </a:lstStyle>
          <a:p>
            <a:endParaRPr/>
          </a:p>
        </p:txBody>
      </p:sp>
      <p:sp>
        <p:nvSpPr>
          <p:cNvPr id="18" name="Google Shape;18;p3"/>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lgn="r">
              <a:buNone/>
              <a:defRPr sz="1300">
                <a:solidFill>
                  <a:srgbClr val="434343"/>
                </a:solidFill>
              </a:defRPr>
            </a:lvl1pPr>
            <a:lvl2pPr lvl="1" algn="r">
              <a:buNone/>
              <a:defRPr sz="1300">
                <a:solidFill>
                  <a:srgbClr val="434343"/>
                </a:solidFill>
              </a:defRPr>
            </a:lvl2pPr>
            <a:lvl3pPr lvl="2" algn="r">
              <a:buNone/>
              <a:defRPr sz="1300">
                <a:solidFill>
                  <a:srgbClr val="434343"/>
                </a:solidFill>
              </a:defRPr>
            </a:lvl3pPr>
            <a:lvl4pPr lvl="3" algn="r">
              <a:buNone/>
              <a:defRPr sz="1300">
                <a:solidFill>
                  <a:srgbClr val="434343"/>
                </a:solidFill>
              </a:defRPr>
            </a:lvl4pPr>
            <a:lvl5pPr lvl="4" algn="r">
              <a:buNone/>
              <a:defRPr sz="1300">
                <a:solidFill>
                  <a:srgbClr val="434343"/>
                </a:solidFill>
              </a:defRPr>
            </a:lvl5pPr>
            <a:lvl6pPr lvl="5" algn="r">
              <a:buNone/>
              <a:defRPr sz="1300">
                <a:solidFill>
                  <a:srgbClr val="434343"/>
                </a:solidFill>
              </a:defRPr>
            </a:lvl6pPr>
            <a:lvl7pPr lvl="6" algn="r">
              <a:buNone/>
              <a:defRPr sz="1300">
                <a:solidFill>
                  <a:srgbClr val="434343"/>
                </a:solidFill>
              </a:defRPr>
            </a:lvl7pPr>
            <a:lvl8pPr lvl="7" algn="r">
              <a:buNone/>
              <a:defRPr sz="1300">
                <a:solidFill>
                  <a:srgbClr val="434343"/>
                </a:solidFill>
              </a:defRPr>
            </a:lvl8pPr>
            <a:lvl9pPr lvl="8" algn="r">
              <a:buNone/>
              <a:defRPr sz="1300">
                <a:solidFill>
                  <a:srgbClr val="434343"/>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 1 column half slide">
  <p:cSld name="TITLE_AND_BODY_1">
    <p:spTree>
      <p:nvGrpSpPr>
        <p:cNvPr id="1" name="Shape 133"/>
        <p:cNvGrpSpPr/>
        <p:nvPr/>
      </p:nvGrpSpPr>
      <p:grpSpPr>
        <a:xfrm>
          <a:off x="0" y="0"/>
          <a:ext cx="0" cy="0"/>
          <a:chOff x="0" y="0"/>
          <a:chExt cx="0" cy="0"/>
        </a:xfrm>
      </p:grpSpPr>
      <p:sp>
        <p:nvSpPr>
          <p:cNvPr id="134" name="Google Shape;134;p22"/>
          <p:cNvSpPr/>
          <p:nvPr/>
        </p:nvSpPr>
        <p:spPr>
          <a:xfrm>
            <a:off x="4572000" y="-75"/>
            <a:ext cx="4572000" cy="5143500"/>
          </a:xfrm>
          <a:prstGeom prst="rect">
            <a:avLst/>
          </a:prstGeom>
          <a:solidFill>
            <a:srgbClr val="FFFFFF"/>
          </a:solidFill>
          <a:ln>
            <a:noFill/>
          </a:ln>
          <a:effectLst>
            <a:outerShdw blurRad="285750" dist="190500" dir="10800000" algn="bl" rotWithShape="0">
              <a:srgbClr val="000000">
                <a:alpha val="15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22"/>
          <p:cNvSpPr/>
          <p:nvPr/>
        </p:nvSpPr>
        <p:spPr>
          <a:xfrm>
            <a:off x="8750300" y="4356125"/>
            <a:ext cx="393600" cy="393600"/>
          </a:xfrm>
          <a:prstGeom prst="rect">
            <a:avLst/>
          </a:prstGeom>
          <a:solidFill>
            <a:srgbClr val="FFB000"/>
          </a:solidFill>
          <a:ln>
            <a:noFill/>
          </a:ln>
          <a:effectLst>
            <a:outerShdw blurRad="214313" dist="47625" dir="5400000"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22"/>
          <p:cNvSpPr/>
          <p:nvPr/>
        </p:nvSpPr>
        <p:spPr>
          <a:xfrm>
            <a:off x="4178396" y="393525"/>
            <a:ext cx="4572000" cy="806700"/>
          </a:xfrm>
          <a:prstGeom prst="rect">
            <a:avLst/>
          </a:prstGeom>
          <a:solidFill>
            <a:srgbClr val="FFB000"/>
          </a:solidFill>
          <a:ln>
            <a:noFill/>
          </a:ln>
          <a:effectLst>
            <a:outerShdw blurRad="214313" dist="47625" dir="5400000"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22"/>
          <p:cNvSpPr txBox="1">
            <a:spLocks noGrp="1"/>
          </p:cNvSpPr>
          <p:nvPr>
            <p:ph type="title"/>
          </p:nvPr>
        </p:nvSpPr>
        <p:spPr>
          <a:xfrm>
            <a:off x="4483099" y="393475"/>
            <a:ext cx="3460800" cy="806700"/>
          </a:xfrm>
          <a:prstGeom prst="rect">
            <a:avLst/>
          </a:prstGeom>
        </p:spPr>
        <p:txBody>
          <a:bodyPr spcFirstLastPara="1" wrap="square" lIns="91425" tIns="91425" rIns="91425" bIns="91425" anchor="ctr" anchorCtr="0"/>
          <a:lstStyle>
            <a:lvl1pPr lvl="0" rtl="0">
              <a:spcBef>
                <a:spcPts val="0"/>
              </a:spcBef>
              <a:spcAft>
                <a:spcPts val="0"/>
              </a:spcAft>
              <a:buSzPts val="2000"/>
              <a:buNone/>
              <a:defRPr sz="2000"/>
            </a:lvl1pPr>
            <a:lvl2pPr lvl="1" rtl="0">
              <a:spcBef>
                <a:spcPts val="0"/>
              </a:spcBef>
              <a:spcAft>
                <a:spcPts val="0"/>
              </a:spcAft>
              <a:buSzPts val="2000"/>
              <a:buNone/>
              <a:defRPr sz="2000"/>
            </a:lvl2pPr>
            <a:lvl3pPr lvl="2" rtl="0">
              <a:spcBef>
                <a:spcPts val="0"/>
              </a:spcBef>
              <a:spcAft>
                <a:spcPts val="0"/>
              </a:spcAft>
              <a:buSzPts val="2000"/>
              <a:buNone/>
              <a:defRPr sz="2000"/>
            </a:lvl3pPr>
            <a:lvl4pPr lvl="3" rtl="0">
              <a:spcBef>
                <a:spcPts val="0"/>
              </a:spcBef>
              <a:spcAft>
                <a:spcPts val="0"/>
              </a:spcAft>
              <a:buSzPts val="2000"/>
              <a:buNone/>
              <a:defRPr sz="2000"/>
            </a:lvl4pPr>
            <a:lvl5pPr lvl="4" rtl="0">
              <a:spcBef>
                <a:spcPts val="0"/>
              </a:spcBef>
              <a:spcAft>
                <a:spcPts val="0"/>
              </a:spcAft>
              <a:buSzPts val="2000"/>
              <a:buNone/>
              <a:defRPr sz="2000"/>
            </a:lvl5pPr>
            <a:lvl6pPr lvl="5" rtl="0">
              <a:spcBef>
                <a:spcPts val="0"/>
              </a:spcBef>
              <a:spcAft>
                <a:spcPts val="0"/>
              </a:spcAft>
              <a:buSzPts val="2000"/>
              <a:buNone/>
              <a:defRPr sz="2000"/>
            </a:lvl6pPr>
            <a:lvl7pPr lvl="6" rtl="0">
              <a:spcBef>
                <a:spcPts val="0"/>
              </a:spcBef>
              <a:spcAft>
                <a:spcPts val="0"/>
              </a:spcAft>
              <a:buSzPts val="2000"/>
              <a:buNone/>
              <a:defRPr sz="2000"/>
            </a:lvl7pPr>
            <a:lvl8pPr lvl="7" rtl="0">
              <a:spcBef>
                <a:spcPts val="0"/>
              </a:spcBef>
              <a:spcAft>
                <a:spcPts val="0"/>
              </a:spcAft>
              <a:buSzPts val="2000"/>
              <a:buNone/>
              <a:defRPr sz="2000"/>
            </a:lvl8pPr>
            <a:lvl9pPr lvl="8" rtl="0">
              <a:spcBef>
                <a:spcPts val="0"/>
              </a:spcBef>
              <a:spcAft>
                <a:spcPts val="0"/>
              </a:spcAft>
              <a:buSzPts val="2000"/>
              <a:buNone/>
              <a:defRPr sz="2000"/>
            </a:lvl9pPr>
          </a:lstStyle>
          <a:p>
            <a:endParaRPr/>
          </a:p>
        </p:txBody>
      </p:sp>
      <p:sp>
        <p:nvSpPr>
          <p:cNvPr id="138" name="Google Shape;138;p22"/>
          <p:cNvSpPr txBox="1">
            <a:spLocks noGrp="1"/>
          </p:cNvSpPr>
          <p:nvPr>
            <p:ph type="body" idx="1"/>
          </p:nvPr>
        </p:nvSpPr>
        <p:spPr>
          <a:xfrm>
            <a:off x="4865550" y="1349150"/>
            <a:ext cx="3776400" cy="2938500"/>
          </a:xfrm>
          <a:prstGeom prst="rect">
            <a:avLst/>
          </a:prstGeom>
        </p:spPr>
        <p:txBody>
          <a:bodyPr spcFirstLastPara="1" wrap="square" lIns="91425" tIns="91425" rIns="91425" bIns="91425" anchor="t" anchorCtr="0"/>
          <a:lstStyle>
            <a:lvl1pPr marL="457200" lvl="0" indent="-368300" rtl="0">
              <a:spcBef>
                <a:spcPts val="600"/>
              </a:spcBef>
              <a:spcAft>
                <a:spcPts val="0"/>
              </a:spcAft>
              <a:buSzPts val="2200"/>
              <a:buChar char="▪"/>
              <a:defRPr sz="2200"/>
            </a:lvl1pPr>
            <a:lvl2pPr marL="914400" lvl="1" indent="-368300" rtl="0">
              <a:spcBef>
                <a:spcPts val="0"/>
              </a:spcBef>
              <a:spcAft>
                <a:spcPts val="0"/>
              </a:spcAft>
              <a:buSzPts val="2200"/>
              <a:buChar char="▫"/>
              <a:defRPr sz="2200"/>
            </a:lvl2pPr>
            <a:lvl3pPr marL="1371600" lvl="2" indent="-368300" rtl="0">
              <a:spcBef>
                <a:spcPts val="0"/>
              </a:spcBef>
              <a:spcAft>
                <a:spcPts val="0"/>
              </a:spcAft>
              <a:buSzPts val="2200"/>
              <a:buChar char="▫"/>
              <a:defRPr sz="2200"/>
            </a:lvl3pPr>
            <a:lvl4pPr marL="1828800" lvl="3" indent="-368300" rtl="0">
              <a:spcBef>
                <a:spcPts val="0"/>
              </a:spcBef>
              <a:spcAft>
                <a:spcPts val="0"/>
              </a:spcAft>
              <a:buSzPts val="2200"/>
              <a:buChar char="▫"/>
              <a:defRPr sz="2200"/>
            </a:lvl4pPr>
            <a:lvl5pPr marL="2286000" lvl="4" indent="-368300" rtl="0">
              <a:spcBef>
                <a:spcPts val="0"/>
              </a:spcBef>
              <a:spcAft>
                <a:spcPts val="0"/>
              </a:spcAft>
              <a:buSzPts val="2200"/>
              <a:buChar char="○"/>
              <a:defRPr sz="2200"/>
            </a:lvl5pPr>
            <a:lvl6pPr marL="2743200" lvl="5" indent="-368300" rtl="0">
              <a:spcBef>
                <a:spcPts val="0"/>
              </a:spcBef>
              <a:spcAft>
                <a:spcPts val="0"/>
              </a:spcAft>
              <a:buSzPts val="2200"/>
              <a:buChar char="■"/>
              <a:defRPr sz="2200"/>
            </a:lvl6pPr>
            <a:lvl7pPr marL="3200400" lvl="6" indent="-368300" rtl="0">
              <a:spcBef>
                <a:spcPts val="0"/>
              </a:spcBef>
              <a:spcAft>
                <a:spcPts val="0"/>
              </a:spcAft>
              <a:buSzPts val="2200"/>
              <a:buChar char="●"/>
              <a:defRPr sz="2200"/>
            </a:lvl7pPr>
            <a:lvl8pPr marL="3657600" lvl="7" indent="-368300" rtl="0">
              <a:spcBef>
                <a:spcPts val="0"/>
              </a:spcBef>
              <a:spcAft>
                <a:spcPts val="0"/>
              </a:spcAft>
              <a:buSzPts val="2200"/>
              <a:buChar char="○"/>
              <a:defRPr sz="2200"/>
            </a:lvl8pPr>
            <a:lvl9pPr marL="4114800" lvl="8" indent="-368300" rtl="0">
              <a:spcBef>
                <a:spcPts val="0"/>
              </a:spcBef>
              <a:spcAft>
                <a:spcPts val="0"/>
              </a:spcAft>
              <a:buSzPts val="2200"/>
              <a:buChar char="■"/>
              <a:defRPr sz="2200"/>
            </a:lvl9pPr>
          </a:lstStyle>
          <a:p>
            <a:endParaRPr/>
          </a:p>
        </p:txBody>
      </p:sp>
      <p:sp>
        <p:nvSpPr>
          <p:cNvPr id="139" name="Google Shape;139;p22"/>
          <p:cNvSpPr txBox="1">
            <a:spLocks noGrp="1"/>
          </p:cNvSpPr>
          <p:nvPr>
            <p:ph type="sldNum" idx="12"/>
          </p:nvPr>
        </p:nvSpPr>
        <p:spPr>
          <a:xfrm>
            <a:off x="8750400" y="4356225"/>
            <a:ext cx="3936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
        <p:nvSpPr>
          <p:cNvPr id="140" name="Google Shape;140;p22"/>
          <p:cNvSpPr/>
          <p:nvPr/>
        </p:nvSpPr>
        <p:spPr>
          <a:xfrm>
            <a:off x="7943750" y="393425"/>
            <a:ext cx="806700" cy="806700"/>
          </a:xfrm>
          <a:prstGeom prst="rect">
            <a:avLst/>
          </a:prstGeom>
          <a:solidFill>
            <a:srgbClr val="FFFFFF">
              <a:alpha val="52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141"/>
        <p:cNvGrpSpPr/>
        <p:nvPr/>
      </p:nvGrpSpPr>
      <p:grpSpPr>
        <a:xfrm>
          <a:off x="0" y="0"/>
          <a:ext cx="0" cy="0"/>
          <a:chOff x="0" y="0"/>
          <a:chExt cx="0" cy="0"/>
        </a:xfrm>
      </p:grpSpPr>
      <p:sp>
        <p:nvSpPr>
          <p:cNvPr id="142" name="Google Shape;142;p23"/>
          <p:cNvSpPr/>
          <p:nvPr/>
        </p:nvSpPr>
        <p:spPr>
          <a:xfrm>
            <a:off x="1271100" y="-75"/>
            <a:ext cx="7872900" cy="5143500"/>
          </a:xfrm>
          <a:prstGeom prst="rect">
            <a:avLst/>
          </a:prstGeom>
          <a:solidFill>
            <a:srgbClr val="FFFFFF"/>
          </a:solidFill>
          <a:ln>
            <a:noFill/>
          </a:ln>
          <a:effectLst>
            <a:outerShdw blurRad="285750" dist="190500" dir="10800000" algn="bl" rotWithShape="0">
              <a:srgbClr val="000000">
                <a:alpha val="15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23"/>
          <p:cNvSpPr/>
          <p:nvPr/>
        </p:nvSpPr>
        <p:spPr>
          <a:xfrm>
            <a:off x="8750300" y="4356125"/>
            <a:ext cx="393600" cy="393600"/>
          </a:xfrm>
          <a:prstGeom prst="rect">
            <a:avLst/>
          </a:prstGeom>
          <a:solidFill>
            <a:srgbClr val="FFB000"/>
          </a:solidFill>
          <a:ln>
            <a:noFill/>
          </a:ln>
          <a:effectLst>
            <a:outerShdw blurRad="214313" dist="47625" dir="5400000"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23"/>
          <p:cNvSpPr/>
          <p:nvPr/>
        </p:nvSpPr>
        <p:spPr>
          <a:xfrm>
            <a:off x="877500" y="393525"/>
            <a:ext cx="7872900" cy="806700"/>
          </a:xfrm>
          <a:prstGeom prst="rect">
            <a:avLst/>
          </a:prstGeom>
          <a:solidFill>
            <a:srgbClr val="FFB000"/>
          </a:solidFill>
          <a:ln>
            <a:noFill/>
          </a:ln>
          <a:effectLst>
            <a:outerShdw blurRad="214313" dist="47625" dir="5400000"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23"/>
          <p:cNvSpPr txBox="1">
            <a:spLocks noGrp="1"/>
          </p:cNvSpPr>
          <p:nvPr>
            <p:ph type="title"/>
          </p:nvPr>
        </p:nvSpPr>
        <p:spPr>
          <a:xfrm>
            <a:off x="1182200" y="393475"/>
            <a:ext cx="6739500" cy="806700"/>
          </a:xfrm>
          <a:prstGeom prst="rect">
            <a:avLst/>
          </a:prstGeom>
        </p:spPr>
        <p:txBody>
          <a:bodyPr spcFirstLastPara="1" wrap="square" lIns="91425" tIns="91425" rIns="91425" bIns="91425" anchor="ctr" anchorCtr="0"/>
          <a:lstStyle>
            <a:lvl1pPr lvl="0" rtl="0">
              <a:spcBef>
                <a:spcPts val="0"/>
              </a:spcBef>
              <a:spcAft>
                <a:spcPts val="0"/>
              </a:spcAft>
              <a:buSzPts val="2400"/>
              <a:buNone/>
              <a:defRPr/>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146" name="Google Shape;146;p23"/>
          <p:cNvSpPr txBox="1">
            <a:spLocks noGrp="1"/>
          </p:cNvSpPr>
          <p:nvPr>
            <p:ph type="body" idx="1"/>
          </p:nvPr>
        </p:nvSpPr>
        <p:spPr>
          <a:xfrm>
            <a:off x="1576275" y="1367175"/>
            <a:ext cx="3482400" cy="3382500"/>
          </a:xfrm>
          <a:prstGeom prst="rect">
            <a:avLst/>
          </a:prstGeom>
        </p:spPr>
        <p:txBody>
          <a:bodyPr spcFirstLastPara="1" wrap="square" lIns="91425" tIns="91425" rIns="91425" bIns="91425" anchor="t" anchorCtr="0"/>
          <a:lstStyle>
            <a:lvl1pPr marL="457200" lvl="0" indent="-368300" rtl="0">
              <a:spcBef>
                <a:spcPts val="600"/>
              </a:spcBef>
              <a:spcAft>
                <a:spcPts val="0"/>
              </a:spcAft>
              <a:buSzPts val="2200"/>
              <a:buChar char="▪"/>
              <a:defRPr sz="2200"/>
            </a:lvl1pPr>
            <a:lvl2pPr marL="914400" lvl="1" indent="-368300" rtl="0">
              <a:spcBef>
                <a:spcPts val="0"/>
              </a:spcBef>
              <a:spcAft>
                <a:spcPts val="0"/>
              </a:spcAft>
              <a:buSzPts val="2200"/>
              <a:buChar char="▫"/>
              <a:defRPr sz="2200"/>
            </a:lvl2pPr>
            <a:lvl3pPr marL="1371600" lvl="2" indent="-368300" rtl="0">
              <a:spcBef>
                <a:spcPts val="0"/>
              </a:spcBef>
              <a:spcAft>
                <a:spcPts val="0"/>
              </a:spcAft>
              <a:buSzPts val="2200"/>
              <a:buChar char="▫"/>
              <a:defRPr sz="2200"/>
            </a:lvl3pPr>
            <a:lvl4pPr marL="1828800" lvl="3" indent="-368300" rtl="0">
              <a:spcBef>
                <a:spcPts val="0"/>
              </a:spcBef>
              <a:spcAft>
                <a:spcPts val="0"/>
              </a:spcAft>
              <a:buSzPts val="2200"/>
              <a:buChar char="▫"/>
              <a:defRPr sz="2200"/>
            </a:lvl4pPr>
            <a:lvl5pPr marL="2286000" lvl="4" indent="-368300" rtl="0">
              <a:spcBef>
                <a:spcPts val="0"/>
              </a:spcBef>
              <a:spcAft>
                <a:spcPts val="0"/>
              </a:spcAft>
              <a:buSzPts val="2200"/>
              <a:buChar char="○"/>
              <a:defRPr sz="2200"/>
            </a:lvl5pPr>
            <a:lvl6pPr marL="2743200" lvl="5" indent="-368300" rtl="0">
              <a:spcBef>
                <a:spcPts val="0"/>
              </a:spcBef>
              <a:spcAft>
                <a:spcPts val="0"/>
              </a:spcAft>
              <a:buSzPts val="2200"/>
              <a:buChar char="■"/>
              <a:defRPr sz="2200"/>
            </a:lvl6pPr>
            <a:lvl7pPr marL="3200400" lvl="6" indent="-368300" rtl="0">
              <a:spcBef>
                <a:spcPts val="0"/>
              </a:spcBef>
              <a:spcAft>
                <a:spcPts val="0"/>
              </a:spcAft>
              <a:buSzPts val="2200"/>
              <a:buChar char="●"/>
              <a:defRPr sz="2200"/>
            </a:lvl7pPr>
            <a:lvl8pPr marL="3657600" lvl="7" indent="-368300" rtl="0">
              <a:spcBef>
                <a:spcPts val="0"/>
              </a:spcBef>
              <a:spcAft>
                <a:spcPts val="0"/>
              </a:spcAft>
              <a:buSzPts val="2200"/>
              <a:buChar char="○"/>
              <a:defRPr sz="2200"/>
            </a:lvl8pPr>
            <a:lvl9pPr marL="4114800" lvl="8" indent="-368300" rtl="0">
              <a:spcBef>
                <a:spcPts val="0"/>
              </a:spcBef>
              <a:spcAft>
                <a:spcPts val="0"/>
              </a:spcAft>
              <a:buSzPts val="2200"/>
              <a:buChar char="■"/>
              <a:defRPr sz="2200"/>
            </a:lvl9pPr>
          </a:lstStyle>
          <a:p>
            <a:endParaRPr/>
          </a:p>
        </p:txBody>
      </p:sp>
      <p:sp>
        <p:nvSpPr>
          <p:cNvPr id="147" name="Google Shape;147;p23"/>
          <p:cNvSpPr txBox="1">
            <a:spLocks noGrp="1"/>
          </p:cNvSpPr>
          <p:nvPr>
            <p:ph type="body" idx="2"/>
          </p:nvPr>
        </p:nvSpPr>
        <p:spPr>
          <a:xfrm>
            <a:off x="5268071" y="1367175"/>
            <a:ext cx="3482400" cy="3382500"/>
          </a:xfrm>
          <a:prstGeom prst="rect">
            <a:avLst/>
          </a:prstGeom>
        </p:spPr>
        <p:txBody>
          <a:bodyPr spcFirstLastPara="1" wrap="square" lIns="91425" tIns="91425" rIns="91425" bIns="91425" anchor="t" anchorCtr="0"/>
          <a:lstStyle>
            <a:lvl1pPr marL="457200" lvl="0" indent="-368300" rtl="0">
              <a:spcBef>
                <a:spcPts val="600"/>
              </a:spcBef>
              <a:spcAft>
                <a:spcPts val="0"/>
              </a:spcAft>
              <a:buSzPts val="2200"/>
              <a:buChar char="▪"/>
              <a:defRPr sz="2200"/>
            </a:lvl1pPr>
            <a:lvl2pPr marL="914400" lvl="1" indent="-368300" rtl="0">
              <a:spcBef>
                <a:spcPts val="0"/>
              </a:spcBef>
              <a:spcAft>
                <a:spcPts val="0"/>
              </a:spcAft>
              <a:buSzPts val="2200"/>
              <a:buChar char="▫"/>
              <a:defRPr sz="2200"/>
            </a:lvl2pPr>
            <a:lvl3pPr marL="1371600" lvl="2" indent="-368300" rtl="0">
              <a:spcBef>
                <a:spcPts val="0"/>
              </a:spcBef>
              <a:spcAft>
                <a:spcPts val="0"/>
              </a:spcAft>
              <a:buSzPts val="2200"/>
              <a:buChar char="▫"/>
              <a:defRPr sz="2200"/>
            </a:lvl3pPr>
            <a:lvl4pPr marL="1828800" lvl="3" indent="-368300" rtl="0">
              <a:spcBef>
                <a:spcPts val="0"/>
              </a:spcBef>
              <a:spcAft>
                <a:spcPts val="0"/>
              </a:spcAft>
              <a:buSzPts val="2200"/>
              <a:buChar char="▫"/>
              <a:defRPr sz="2200"/>
            </a:lvl4pPr>
            <a:lvl5pPr marL="2286000" lvl="4" indent="-368300" rtl="0">
              <a:spcBef>
                <a:spcPts val="0"/>
              </a:spcBef>
              <a:spcAft>
                <a:spcPts val="0"/>
              </a:spcAft>
              <a:buSzPts val="2200"/>
              <a:buChar char="○"/>
              <a:defRPr sz="2200"/>
            </a:lvl5pPr>
            <a:lvl6pPr marL="2743200" lvl="5" indent="-368300" rtl="0">
              <a:spcBef>
                <a:spcPts val="0"/>
              </a:spcBef>
              <a:spcAft>
                <a:spcPts val="0"/>
              </a:spcAft>
              <a:buSzPts val="2200"/>
              <a:buChar char="■"/>
              <a:defRPr sz="2200"/>
            </a:lvl6pPr>
            <a:lvl7pPr marL="3200400" lvl="6" indent="-368300" rtl="0">
              <a:spcBef>
                <a:spcPts val="0"/>
              </a:spcBef>
              <a:spcAft>
                <a:spcPts val="0"/>
              </a:spcAft>
              <a:buSzPts val="2200"/>
              <a:buChar char="●"/>
              <a:defRPr sz="2200"/>
            </a:lvl7pPr>
            <a:lvl8pPr marL="3657600" lvl="7" indent="-368300" rtl="0">
              <a:spcBef>
                <a:spcPts val="0"/>
              </a:spcBef>
              <a:spcAft>
                <a:spcPts val="0"/>
              </a:spcAft>
              <a:buSzPts val="2200"/>
              <a:buChar char="○"/>
              <a:defRPr sz="2200"/>
            </a:lvl8pPr>
            <a:lvl9pPr marL="4114800" lvl="8" indent="-368300" rtl="0">
              <a:spcBef>
                <a:spcPts val="0"/>
              </a:spcBef>
              <a:spcAft>
                <a:spcPts val="0"/>
              </a:spcAft>
              <a:buSzPts val="2200"/>
              <a:buChar char="■"/>
              <a:defRPr sz="2200"/>
            </a:lvl9pPr>
          </a:lstStyle>
          <a:p>
            <a:endParaRPr/>
          </a:p>
        </p:txBody>
      </p:sp>
      <p:sp>
        <p:nvSpPr>
          <p:cNvPr id="148" name="Google Shape;148;p23"/>
          <p:cNvSpPr txBox="1">
            <a:spLocks noGrp="1"/>
          </p:cNvSpPr>
          <p:nvPr>
            <p:ph type="sldNum" idx="12"/>
          </p:nvPr>
        </p:nvSpPr>
        <p:spPr>
          <a:xfrm>
            <a:off x="8750400" y="4356225"/>
            <a:ext cx="3936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
        <p:nvSpPr>
          <p:cNvPr id="149" name="Google Shape;149;p23"/>
          <p:cNvSpPr/>
          <p:nvPr/>
        </p:nvSpPr>
        <p:spPr>
          <a:xfrm>
            <a:off x="7943750" y="393425"/>
            <a:ext cx="806700" cy="806700"/>
          </a:xfrm>
          <a:prstGeom prst="rect">
            <a:avLst/>
          </a:prstGeom>
          <a:solidFill>
            <a:srgbClr val="FFFFFF">
              <a:alpha val="52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150"/>
        <p:cNvGrpSpPr/>
        <p:nvPr/>
      </p:nvGrpSpPr>
      <p:grpSpPr>
        <a:xfrm>
          <a:off x="0" y="0"/>
          <a:ext cx="0" cy="0"/>
          <a:chOff x="0" y="0"/>
          <a:chExt cx="0" cy="0"/>
        </a:xfrm>
      </p:grpSpPr>
      <p:sp>
        <p:nvSpPr>
          <p:cNvPr id="151" name="Google Shape;151;p24"/>
          <p:cNvSpPr/>
          <p:nvPr/>
        </p:nvSpPr>
        <p:spPr>
          <a:xfrm>
            <a:off x="1271100" y="-75"/>
            <a:ext cx="7872900" cy="5143500"/>
          </a:xfrm>
          <a:prstGeom prst="rect">
            <a:avLst/>
          </a:prstGeom>
          <a:solidFill>
            <a:srgbClr val="FFFFFF"/>
          </a:solidFill>
          <a:ln>
            <a:noFill/>
          </a:ln>
          <a:effectLst>
            <a:outerShdw blurRad="285750" dist="190500" dir="10800000" algn="bl" rotWithShape="0">
              <a:srgbClr val="000000">
                <a:alpha val="15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24"/>
          <p:cNvSpPr/>
          <p:nvPr/>
        </p:nvSpPr>
        <p:spPr>
          <a:xfrm>
            <a:off x="8750300" y="4356125"/>
            <a:ext cx="393600" cy="393600"/>
          </a:xfrm>
          <a:prstGeom prst="rect">
            <a:avLst/>
          </a:prstGeom>
          <a:solidFill>
            <a:srgbClr val="FFB000"/>
          </a:solidFill>
          <a:ln>
            <a:noFill/>
          </a:ln>
          <a:effectLst>
            <a:outerShdw blurRad="214313" dist="47625" dir="5400000"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24"/>
          <p:cNvSpPr/>
          <p:nvPr/>
        </p:nvSpPr>
        <p:spPr>
          <a:xfrm>
            <a:off x="877500" y="393525"/>
            <a:ext cx="7872900" cy="806700"/>
          </a:xfrm>
          <a:prstGeom prst="rect">
            <a:avLst/>
          </a:prstGeom>
          <a:solidFill>
            <a:srgbClr val="FFB000"/>
          </a:solidFill>
          <a:ln>
            <a:noFill/>
          </a:ln>
          <a:effectLst>
            <a:outerShdw blurRad="214313" dist="47625" dir="5400000"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24"/>
          <p:cNvSpPr txBox="1">
            <a:spLocks noGrp="1"/>
          </p:cNvSpPr>
          <p:nvPr>
            <p:ph type="title"/>
          </p:nvPr>
        </p:nvSpPr>
        <p:spPr>
          <a:xfrm>
            <a:off x="1182200" y="393475"/>
            <a:ext cx="6739500" cy="806700"/>
          </a:xfrm>
          <a:prstGeom prst="rect">
            <a:avLst/>
          </a:prstGeom>
        </p:spPr>
        <p:txBody>
          <a:bodyPr spcFirstLastPara="1" wrap="square" lIns="91425" tIns="91425" rIns="91425" bIns="91425" anchor="ctr" anchorCtr="0"/>
          <a:lstStyle>
            <a:lvl1pPr lvl="0" rtl="0">
              <a:spcBef>
                <a:spcPts val="0"/>
              </a:spcBef>
              <a:spcAft>
                <a:spcPts val="0"/>
              </a:spcAft>
              <a:buSzPts val="2400"/>
              <a:buNone/>
              <a:defRPr/>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155" name="Google Shape;155;p24"/>
          <p:cNvSpPr txBox="1">
            <a:spLocks noGrp="1"/>
          </p:cNvSpPr>
          <p:nvPr>
            <p:ph type="body" idx="1"/>
          </p:nvPr>
        </p:nvSpPr>
        <p:spPr>
          <a:xfrm>
            <a:off x="1560175" y="1375225"/>
            <a:ext cx="2317500" cy="3374700"/>
          </a:xfrm>
          <a:prstGeom prst="rect">
            <a:avLst/>
          </a:prstGeom>
        </p:spPr>
        <p:txBody>
          <a:bodyPr spcFirstLastPara="1" wrap="square" lIns="91425" tIns="91425" rIns="91425" bIns="91425" anchor="t" anchorCtr="0"/>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156" name="Google Shape;156;p24"/>
          <p:cNvSpPr txBox="1">
            <a:spLocks noGrp="1"/>
          </p:cNvSpPr>
          <p:nvPr>
            <p:ph type="body" idx="2"/>
          </p:nvPr>
        </p:nvSpPr>
        <p:spPr>
          <a:xfrm>
            <a:off x="3996525" y="1375225"/>
            <a:ext cx="2317500" cy="3374700"/>
          </a:xfrm>
          <a:prstGeom prst="rect">
            <a:avLst/>
          </a:prstGeom>
        </p:spPr>
        <p:txBody>
          <a:bodyPr spcFirstLastPara="1" wrap="square" lIns="91425" tIns="91425" rIns="91425" bIns="91425" anchor="t" anchorCtr="0"/>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157" name="Google Shape;157;p24"/>
          <p:cNvSpPr txBox="1">
            <a:spLocks noGrp="1"/>
          </p:cNvSpPr>
          <p:nvPr>
            <p:ph type="body" idx="3"/>
          </p:nvPr>
        </p:nvSpPr>
        <p:spPr>
          <a:xfrm>
            <a:off x="6432874" y="1375225"/>
            <a:ext cx="2317500" cy="3374700"/>
          </a:xfrm>
          <a:prstGeom prst="rect">
            <a:avLst/>
          </a:prstGeom>
        </p:spPr>
        <p:txBody>
          <a:bodyPr spcFirstLastPara="1" wrap="square" lIns="91425" tIns="91425" rIns="91425" bIns="91425" anchor="t" anchorCtr="0"/>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158" name="Google Shape;158;p24"/>
          <p:cNvSpPr txBox="1">
            <a:spLocks noGrp="1"/>
          </p:cNvSpPr>
          <p:nvPr>
            <p:ph type="sldNum" idx="12"/>
          </p:nvPr>
        </p:nvSpPr>
        <p:spPr>
          <a:xfrm>
            <a:off x="8750400" y="4356225"/>
            <a:ext cx="3936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
        <p:nvSpPr>
          <p:cNvPr id="159" name="Google Shape;159;p24"/>
          <p:cNvSpPr/>
          <p:nvPr/>
        </p:nvSpPr>
        <p:spPr>
          <a:xfrm>
            <a:off x="7943750" y="393425"/>
            <a:ext cx="806700" cy="806700"/>
          </a:xfrm>
          <a:prstGeom prst="rect">
            <a:avLst/>
          </a:prstGeom>
          <a:solidFill>
            <a:srgbClr val="FFFFFF">
              <a:alpha val="52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60"/>
        <p:cNvGrpSpPr/>
        <p:nvPr/>
      </p:nvGrpSpPr>
      <p:grpSpPr>
        <a:xfrm>
          <a:off x="0" y="0"/>
          <a:ext cx="0" cy="0"/>
          <a:chOff x="0" y="0"/>
          <a:chExt cx="0" cy="0"/>
        </a:xfrm>
      </p:grpSpPr>
      <p:sp>
        <p:nvSpPr>
          <p:cNvPr id="161" name="Google Shape;161;p25"/>
          <p:cNvSpPr/>
          <p:nvPr/>
        </p:nvSpPr>
        <p:spPr>
          <a:xfrm>
            <a:off x="1271100" y="-75"/>
            <a:ext cx="7872900" cy="5143500"/>
          </a:xfrm>
          <a:prstGeom prst="rect">
            <a:avLst/>
          </a:prstGeom>
          <a:solidFill>
            <a:srgbClr val="FFFFFF"/>
          </a:solidFill>
          <a:ln>
            <a:noFill/>
          </a:ln>
          <a:effectLst>
            <a:outerShdw blurRad="285750" dist="190500" dir="10800000" algn="bl" rotWithShape="0">
              <a:srgbClr val="000000">
                <a:alpha val="15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25"/>
          <p:cNvSpPr/>
          <p:nvPr/>
        </p:nvSpPr>
        <p:spPr>
          <a:xfrm>
            <a:off x="8750300" y="4356125"/>
            <a:ext cx="393600" cy="393600"/>
          </a:xfrm>
          <a:prstGeom prst="rect">
            <a:avLst/>
          </a:prstGeom>
          <a:solidFill>
            <a:srgbClr val="FFB000"/>
          </a:solidFill>
          <a:ln>
            <a:noFill/>
          </a:ln>
          <a:effectLst>
            <a:outerShdw blurRad="214313" dist="47625" dir="5400000"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25"/>
          <p:cNvSpPr/>
          <p:nvPr/>
        </p:nvSpPr>
        <p:spPr>
          <a:xfrm>
            <a:off x="877500" y="393525"/>
            <a:ext cx="7872900" cy="806700"/>
          </a:xfrm>
          <a:prstGeom prst="rect">
            <a:avLst/>
          </a:prstGeom>
          <a:solidFill>
            <a:srgbClr val="FFB000"/>
          </a:solidFill>
          <a:ln>
            <a:noFill/>
          </a:ln>
          <a:effectLst>
            <a:outerShdw blurRad="214313" dist="47625" dir="5400000"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25"/>
          <p:cNvSpPr txBox="1">
            <a:spLocks noGrp="1"/>
          </p:cNvSpPr>
          <p:nvPr>
            <p:ph type="title"/>
          </p:nvPr>
        </p:nvSpPr>
        <p:spPr>
          <a:xfrm>
            <a:off x="1182200" y="393475"/>
            <a:ext cx="6739500" cy="806700"/>
          </a:xfrm>
          <a:prstGeom prst="rect">
            <a:avLst/>
          </a:prstGeom>
        </p:spPr>
        <p:txBody>
          <a:bodyPr spcFirstLastPara="1" wrap="square" lIns="91425" tIns="91425" rIns="91425" bIns="91425" anchor="ctr" anchorCtr="0"/>
          <a:lstStyle>
            <a:lvl1pPr lvl="0" rtl="0">
              <a:spcBef>
                <a:spcPts val="0"/>
              </a:spcBef>
              <a:spcAft>
                <a:spcPts val="0"/>
              </a:spcAft>
              <a:buSzPts val="2400"/>
              <a:buNone/>
              <a:defRPr/>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165" name="Google Shape;165;p25"/>
          <p:cNvSpPr txBox="1">
            <a:spLocks noGrp="1"/>
          </p:cNvSpPr>
          <p:nvPr>
            <p:ph type="sldNum" idx="12"/>
          </p:nvPr>
        </p:nvSpPr>
        <p:spPr>
          <a:xfrm>
            <a:off x="8750400" y="4356225"/>
            <a:ext cx="3936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
        <p:nvSpPr>
          <p:cNvPr id="166" name="Google Shape;166;p25"/>
          <p:cNvSpPr/>
          <p:nvPr/>
        </p:nvSpPr>
        <p:spPr>
          <a:xfrm>
            <a:off x="7943750" y="393425"/>
            <a:ext cx="806700" cy="806700"/>
          </a:xfrm>
          <a:prstGeom prst="rect">
            <a:avLst/>
          </a:prstGeom>
          <a:solidFill>
            <a:srgbClr val="FFFFFF">
              <a:alpha val="52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67"/>
        <p:cNvGrpSpPr/>
        <p:nvPr/>
      </p:nvGrpSpPr>
      <p:grpSpPr>
        <a:xfrm>
          <a:off x="0" y="0"/>
          <a:ext cx="0" cy="0"/>
          <a:chOff x="0" y="0"/>
          <a:chExt cx="0" cy="0"/>
        </a:xfrm>
      </p:grpSpPr>
      <p:sp>
        <p:nvSpPr>
          <p:cNvPr id="168" name="Google Shape;168;p26"/>
          <p:cNvSpPr/>
          <p:nvPr/>
        </p:nvSpPr>
        <p:spPr>
          <a:xfrm>
            <a:off x="1271100" y="-75"/>
            <a:ext cx="7872900" cy="5143500"/>
          </a:xfrm>
          <a:prstGeom prst="rect">
            <a:avLst/>
          </a:prstGeom>
          <a:solidFill>
            <a:srgbClr val="FFFFFF"/>
          </a:solidFill>
          <a:ln>
            <a:noFill/>
          </a:ln>
          <a:effectLst>
            <a:outerShdw blurRad="285750" dist="190500" dir="10800000" algn="bl" rotWithShape="0">
              <a:srgbClr val="000000">
                <a:alpha val="15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26"/>
          <p:cNvSpPr/>
          <p:nvPr/>
        </p:nvSpPr>
        <p:spPr>
          <a:xfrm>
            <a:off x="8750300" y="4356125"/>
            <a:ext cx="393600" cy="393600"/>
          </a:xfrm>
          <a:prstGeom prst="rect">
            <a:avLst/>
          </a:prstGeom>
          <a:solidFill>
            <a:srgbClr val="FFB000"/>
          </a:solidFill>
          <a:ln>
            <a:noFill/>
          </a:ln>
          <a:effectLst>
            <a:outerShdw blurRad="214313" dist="47625" dir="5400000"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26"/>
          <p:cNvSpPr/>
          <p:nvPr/>
        </p:nvSpPr>
        <p:spPr>
          <a:xfrm>
            <a:off x="877500" y="4356125"/>
            <a:ext cx="7479300" cy="393600"/>
          </a:xfrm>
          <a:prstGeom prst="rect">
            <a:avLst/>
          </a:prstGeom>
          <a:solidFill>
            <a:srgbClr val="FFB000"/>
          </a:solidFill>
          <a:ln>
            <a:noFill/>
          </a:ln>
          <a:effectLst>
            <a:outerShdw blurRad="214313" dist="47625" dir="5400000"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26"/>
          <p:cNvSpPr txBox="1">
            <a:spLocks noGrp="1"/>
          </p:cNvSpPr>
          <p:nvPr>
            <p:ph type="body" idx="1"/>
          </p:nvPr>
        </p:nvSpPr>
        <p:spPr>
          <a:xfrm>
            <a:off x="1182200" y="4356200"/>
            <a:ext cx="7174500" cy="393600"/>
          </a:xfrm>
          <a:prstGeom prst="rect">
            <a:avLst/>
          </a:prstGeom>
        </p:spPr>
        <p:txBody>
          <a:bodyPr spcFirstLastPara="1" wrap="square" lIns="91425" tIns="91425" rIns="91425" bIns="91425" anchor="ctr" anchorCtr="0"/>
          <a:lstStyle>
            <a:lvl1pPr marL="457200" lvl="0" indent="-228600" rtl="0">
              <a:spcBef>
                <a:spcPts val="0"/>
              </a:spcBef>
              <a:spcAft>
                <a:spcPts val="0"/>
              </a:spcAft>
              <a:buClr>
                <a:srgbClr val="FFFFFF"/>
              </a:buClr>
              <a:buSzPts val="1600"/>
              <a:buNone/>
              <a:defRPr sz="1600">
                <a:solidFill>
                  <a:srgbClr val="FFFFFF"/>
                </a:solidFill>
              </a:defRPr>
            </a:lvl1pPr>
          </a:lstStyle>
          <a:p>
            <a:endParaRPr/>
          </a:p>
        </p:txBody>
      </p:sp>
      <p:sp>
        <p:nvSpPr>
          <p:cNvPr id="172" name="Google Shape;172;p26"/>
          <p:cNvSpPr txBox="1">
            <a:spLocks noGrp="1"/>
          </p:cNvSpPr>
          <p:nvPr>
            <p:ph type="sldNum" idx="12"/>
          </p:nvPr>
        </p:nvSpPr>
        <p:spPr>
          <a:xfrm>
            <a:off x="8750400" y="4356225"/>
            <a:ext cx="3936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
        <p:nvSpPr>
          <p:cNvPr id="173" name="Google Shape;173;p26"/>
          <p:cNvSpPr/>
          <p:nvPr/>
        </p:nvSpPr>
        <p:spPr>
          <a:xfrm>
            <a:off x="7963200" y="4356125"/>
            <a:ext cx="393600" cy="393600"/>
          </a:xfrm>
          <a:prstGeom prst="rect">
            <a:avLst/>
          </a:prstGeom>
          <a:solidFill>
            <a:srgbClr val="FFFFFF">
              <a:alpha val="52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74"/>
        <p:cNvGrpSpPr/>
        <p:nvPr/>
      </p:nvGrpSpPr>
      <p:grpSpPr>
        <a:xfrm>
          <a:off x="0" y="0"/>
          <a:ext cx="0" cy="0"/>
          <a:chOff x="0" y="0"/>
          <a:chExt cx="0" cy="0"/>
        </a:xfrm>
      </p:grpSpPr>
      <p:sp>
        <p:nvSpPr>
          <p:cNvPr id="175" name="Google Shape;175;p27"/>
          <p:cNvSpPr/>
          <p:nvPr/>
        </p:nvSpPr>
        <p:spPr>
          <a:xfrm>
            <a:off x="1271100" y="-75"/>
            <a:ext cx="7872900" cy="5143500"/>
          </a:xfrm>
          <a:prstGeom prst="rect">
            <a:avLst/>
          </a:prstGeom>
          <a:solidFill>
            <a:srgbClr val="FFFFFF"/>
          </a:solidFill>
          <a:ln>
            <a:noFill/>
          </a:ln>
          <a:effectLst>
            <a:outerShdw blurRad="285750" dist="190500" dir="10800000" algn="bl" rotWithShape="0">
              <a:srgbClr val="000000">
                <a:alpha val="15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27"/>
          <p:cNvSpPr/>
          <p:nvPr/>
        </p:nvSpPr>
        <p:spPr>
          <a:xfrm>
            <a:off x="8750300" y="4356125"/>
            <a:ext cx="393600" cy="393600"/>
          </a:xfrm>
          <a:prstGeom prst="rect">
            <a:avLst/>
          </a:prstGeom>
          <a:solidFill>
            <a:srgbClr val="FFB000"/>
          </a:solidFill>
          <a:ln>
            <a:noFill/>
          </a:ln>
          <a:effectLst>
            <a:outerShdw blurRad="214313" dist="47625" dir="5400000"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27"/>
          <p:cNvSpPr txBox="1">
            <a:spLocks noGrp="1"/>
          </p:cNvSpPr>
          <p:nvPr>
            <p:ph type="sldNum" idx="12"/>
          </p:nvPr>
        </p:nvSpPr>
        <p:spPr>
          <a:xfrm>
            <a:off x="8750400" y="4356225"/>
            <a:ext cx="3936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Blank with icon space">
  <p:cSld name="BLANK_1">
    <p:spTree>
      <p:nvGrpSpPr>
        <p:cNvPr id="1" name="Shape 178"/>
        <p:cNvGrpSpPr/>
        <p:nvPr/>
      </p:nvGrpSpPr>
      <p:grpSpPr>
        <a:xfrm>
          <a:off x="0" y="0"/>
          <a:ext cx="0" cy="0"/>
          <a:chOff x="0" y="0"/>
          <a:chExt cx="0" cy="0"/>
        </a:xfrm>
      </p:grpSpPr>
      <p:sp>
        <p:nvSpPr>
          <p:cNvPr id="179" name="Google Shape;179;p28"/>
          <p:cNvSpPr/>
          <p:nvPr/>
        </p:nvSpPr>
        <p:spPr>
          <a:xfrm>
            <a:off x="1271100" y="-75"/>
            <a:ext cx="7872900" cy="5143500"/>
          </a:xfrm>
          <a:prstGeom prst="rect">
            <a:avLst/>
          </a:prstGeom>
          <a:solidFill>
            <a:srgbClr val="FFFFFF"/>
          </a:solidFill>
          <a:ln>
            <a:noFill/>
          </a:ln>
          <a:effectLst>
            <a:outerShdw blurRad="285750" dist="190500" dir="10800000" algn="bl" rotWithShape="0">
              <a:srgbClr val="000000">
                <a:alpha val="15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28"/>
          <p:cNvSpPr/>
          <p:nvPr/>
        </p:nvSpPr>
        <p:spPr>
          <a:xfrm>
            <a:off x="8750300" y="4356125"/>
            <a:ext cx="393600" cy="393600"/>
          </a:xfrm>
          <a:prstGeom prst="rect">
            <a:avLst/>
          </a:prstGeom>
          <a:solidFill>
            <a:srgbClr val="FFB000"/>
          </a:solidFill>
          <a:ln>
            <a:noFill/>
          </a:ln>
          <a:effectLst>
            <a:outerShdw blurRad="214313" dist="47625" dir="5400000"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28"/>
          <p:cNvSpPr txBox="1">
            <a:spLocks noGrp="1"/>
          </p:cNvSpPr>
          <p:nvPr>
            <p:ph type="sldNum" idx="12"/>
          </p:nvPr>
        </p:nvSpPr>
        <p:spPr>
          <a:xfrm>
            <a:off x="8750400" y="4356225"/>
            <a:ext cx="3936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
        <p:nvSpPr>
          <p:cNvPr id="182" name="Google Shape;182;p28"/>
          <p:cNvSpPr/>
          <p:nvPr/>
        </p:nvSpPr>
        <p:spPr>
          <a:xfrm>
            <a:off x="867750" y="393425"/>
            <a:ext cx="806700" cy="806700"/>
          </a:xfrm>
          <a:prstGeom prst="rect">
            <a:avLst/>
          </a:prstGeom>
          <a:solidFill>
            <a:srgbClr val="FFB000"/>
          </a:solidFill>
          <a:ln>
            <a:noFill/>
          </a:ln>
          <a:effectLst>
            <a:outerShdw blurRad="214313" dist="47625" dir="5400000"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Full background image">
  <p:cSld name="BLANK_1_1">
    <p:spTree>
      <p:nvGrpSpPr>
        <p:cNvPr id="1" name="Shape 183"/>
        <p:cNvGrpSpPr/>
        <p:nvPr/>
      </p:nvGrpSpPr>
      <p:grpSpPr>
        <a:xfrm>
          <a:off x="0" y="0"/>
          <a:ext cx="0" cy="0"/>
          <a:chOff x="0" y="0"/>
          <a:chExt cx="0" cy="0"/>
        </a:xfrm>
      </p:grpSpPr>
      <p:sp>
        <p:nvSpPr>
          <p:cNvPr id="184" name="Google Shape;184;p29"/>
          <p:cNvSpPr/>
          <p:nvPr/>
        </p:nvSpPr>
        <p:spPr>
          <a:xfrm>
            <a:off x="7872900" y="-75"/>
            <a:ext cx="1271100" cy="5143500"/>
          </a:xfrm>
          <a:prstGeom prst="rect">
            <a:avLst/>
          </a:prstGeom>
          <a:solidFill>
            <a:srgbClr val="FFFFFF"/>
          </a:solidFill>
          <a:ln>
            <a:noFill/>
          </a:ln>
          <a:effectLst>
            <a:outerShdw blurRad="285750" dist="190500" dir="10800000" algn="bl" rotWithShape="0">
              <a:srgbClr val="000000">
                <a:alpha val="15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29"/>
          <p:cNvSpPr/>
          <p:nvPr/>
        </p:nvSpPr>
        <p:spPr>
          <a:xfrm>
            <a:off x="8750300" y="4356125"/>
            <a:ext cx="393600" cy="393600"/>
          </a:xfrm>
          <a:prstGeom prst="rect">
            <a:avLst/>
          </a:prstGeom>
          <a:solidFill>
            <a:srgbClr val="FFB000"/>
          </a:solidFill>
          <a:ln>
            <a:noFill/>
          </a:ln>
          <a:effectLst>
            <a:outerShdw blurRad="214313" dist="47625" dir="5400000"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29"/>
          <p:cNvSpPr txBox="1">
            <a:spLocks noGrp="1"/>
          </p:cNvSpPr>
          <p:nvPr>
            <p:ph type="sldNum" idx="12"/>
          </p:nvPr>
        </p:nvSpPr>
        <p:spPr>
          <a:xfrm>
            <a:off x="8750400" y="4356225"/>
            <a:ext cx="3936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19"/>
        <p:cNvGrpSpPr/>
        <p:nvPr/>
      </p:nvGrpSpPr>
      <p:grpSpPr>
        <a:xfrm>
          <a:off x="0" y="0"/>
          <a:ext cx="0" cy="0"/>
          <a:chOff x="0" y="0"/>
          <a:chExt cx="0" cy="0"/>
        </a:xfrm>
      </p:grpSpPr>
      <p:sp>
        <p:nvSpPr>
          <p:cNvPr id="20" name="Google Shape;20;p4"/>
          <p:cNvSpPr/>
          <p:nvPr/>
        </p:nvSpPr>
        <p:spPr>
          <a:xfrm>
            <a:off x="3047925" y="-75"/>
            <a:ext cx="6096000" cy="5143500"/>
          </a:xfrm>
          <a:prstGeom prst="rect">
            <a:avLst/>
          </a:prstGeom>
          <a:solidFill>
            <a:srgbClr val="FFFFFF"/>
          </a:solidFill>
          <a:ln>
            <a:noFill/>
          </a:ln>
          <a:effectLst>
            <a:outerShdw blurRad="285750" dist="190500" dir="10800000" algn="bl" rotWithShape="0">
              <a:srgbClr val="000000">
                <a:alpha val="15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4"/>
          <p:cNvSpPr/>
          <p:nvPr/>
        </p:nvSpPr>
        <p:spPr>
          <a:xfrm>
            <a:off x="2645075" y="393425"/>
            <a:ext cx="806700" cy="806700"/>
          </a:xfrm>
          <a:prstGeom prst="rect">
            <a:avLst/>
          </a:prstGeom>
          <a:solidFill>
            <a:srgbClr val="FFB000"/>
          </a:solidFill>
          <a:ln>
            <a:noFill/>
          </a:ln>
          <a:effectLst>
            <a:outerShdw blurRad="214313" dist="47625" dir="5400000"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4"/>
          <p:cNvSpPr/>
          <p:nvPr/>
        </p:nvSpPr>
        <p:spPr>
          <a:xfrm>
            <a:off x="8750300" y="4356125"/>
            <a:ext cx="393600" cy="393600"/>
          </a:xfrm>
          <a:prstGeom prst="rect">
            <a:avLst/>
          </a:prstGeom>
          <a:solidFill>
            <a:srgbClr val="FFB000"/>
          </a:solidFill>
          <a:ln>
            <a:noFill/>
          </a:ln>
          <a:effectLst>
            <a:outerShdw blurRad="214313" dist="47625" dir="5400000"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4"/>
          <p:cNvSpPr txBox="1">
            <a:spLocks noGrp="1"/>
          </p:cNvSpPr>
          <p:nvPr>
            <p:ph type="body" idx="1"/>
          </p:nvPr>
        </p:nvSpPr>
        <p:spPr>
          <a:xfrm>
            <a:off x="3731575" y="393525"/>
            <a:ext cx="4713000" cy="4356000"/>
          </a:xfrm>
          <a:prstGeom prst="rect">
            <a:avLst/>
          </a:prstGeom>
        </p:spPr>
        <p:txBody>
          <a:bodyPr spcFirstLastPara="1" wrap="square" lIns="91425" tIns="91425" rIns="91425" bIns="91425" anchor="t" anchorCtr="0"/>
          <a:lstStyle>
            <a:lvl1pPr marL="457200" lvl="0" indent="-457200" rtl="0">
              <a:lnSpc>
                <a:spcPct val="100000"/>
              </a:lnSpc>
              <a:spcBef>
                <a:spcPts val="600"/>
              </a:spcBef>
              <a:spcAft>
                <a:spcPts val="0"/>
              </a:spcAft>
              <a:buSzPts val="3600"/>
              <a:buChar char="▪"/>
              <a:defRPr sz="3600" b="1"/>
            </a:lvl1pPr>
            <a:lvl2pPr marL="914400" lvl="1" indent="-457200" rtl="0">
              <a:lnSpc>
                <a:spcPct val="100000"/>
              </a:lnSpc>
              <a:spcBef>
                <a:spcPts val="0"/>
              </a:spcBef>
              <a:spcAft>
                <a:spcPts val="0"/>
              </a:spcAft>
              <a:buSzPts val="3600"/>
              <a:buChar char="▫"/>
              <a:defRPr sz="3600" b="1"/>
            </a:lvl2pPr>
            <a:lvl3pPr marL="1371600" lvl="2" indent="-457200" rtl="0">
              <a:lnSpc>
                <a:spcPct val="100000"/>
              </a:lnSpc>
              <a:spcBef>
                <a:spcPts val="0"/>
              </a:spcBef>
              <a:spcAft>
                <a:spcPts val="0"/>
              </a:spcAft>
              <a:buSzPts val="3600"/>
              <a:buChar char="▫"/>
              <a:defRPr sz="3600" b="1"/>
            </a:lvl3pPr>
            <a:lvl4pPr marL="1828800" lvl="3" indent="-457200" rtl="0">
              <a:lnSpc>
                <a:spcPct val="100000"/>
              </a:lnSpc>
              <a:spcBef>
                <a:spcPts val="0"/>
              </a:spcBef>
              <a:spcAft>
                <a:spcPts val="0"/>
              </a:spcAft>
              <a:buSzPts val="3600"/>
              <a:buChar char="▫"/>
              <a:defRPr sz="3600" b="1"/>
            </a:lvl4pPr>
            <a:lvl5pPr marL="2286000" lvl="4" indent="-457200" rtl="0">
              <a:lnSpc>
                <a:spcPct val="100000"/>
              </a:lnSpc>
              <a:spcBef>
                <a:spcPts val="0"/>
              </a:spcBef>
              <a:spcAft>
                <a:spcPts val="0"/>
              </a:spcAft>
              <a:buSzPts val="3600"/>
              <a:buChar char="○"/>
              <a:defRPr sz="3600" b="1"/>
            </a:lvl5pPr>
            <a:lvl6pPr marL="2743200" lvl="5" indent="-457200" rtl="0">
              <a:lnSpc>
                <a:spcPct val="100000"/>
              </a:lnSpc>
              <a:spcBef>
                <a:spcPts val="0"/>
              </a:spcBef>
              <a:spcAft>
                <a:spcPts val="0"/>
              </a:spcAft>
              <a:buSzPts val="3600"/>
              <a:buChar char="■"/>
              <a:defRPr sz="3600" b="1"/>
            </a:lvl6pPr>
            <a:lvl7pPr marL="3200400" lvl="6" indent="-457200" rtl="0">
              <a:lnSpc>
                <a:spcPct val="100000"/>
              </a:lnSpc>
              <a:spcBef>
                <a:spcPts val="0"/>
              </a:spcBef>
              <a:spcAft>
                <a:spcPts val="0"/>
              </a:spcAft>
              <a:buSzPts val="3600"/>
              <a:buChar char="●"/>
              <a:defRPr sz="3600" b="1"/>
            </a:lvl7pPr>
            <a:lvl8pPr marL="3657600" lvl="7" indent="-457200" rtl="0">
              <a:lnSpc>
                <a:spcPct val="100000"/>
              </a:lnSpc>
              <a:spcBef>
                <a:spcPts val="0"/>
              </a:spcBef>
              <a:spcAft>
                <a:spcPts val="0"/>
              </a:spcAft>
              <a:buSzPts val="3600"/>
              <a:buChar char="○"/>
              <a:defRPr sz="3600" b="1"/>
            </a:lvl8pPr>
            <a:lvl9pPr marL="4114800" lvl="8" indent="-457200" rtl="0">
              <a:lnSpc>
                <a:spcPct val="100000"/>
              </a:lnSpc>
              <a:spcBef>
                <a:spcPts val="0"/>
              </a:spcBef>
              <a:spcAft>
                <a:spcPts val="0"/>
              </a:spcAft>
              <a:buSzPts val="3600"/>
              <a:buChar char="■"/>
              <a:defRPr sz="3600" b="1"/>
            </a:lvl9pPr>
          </a:lstStyle>
          <a:p>
            <a:endParaRPr/>
          </a:p>
        </p:txBody>
      </p:sp>
      <p:sp>
        <p:nvSpPr>
          <p:cNvPr id="24" name="Google Shape;24;p4"/>
          <p:cNvSpPr txBox="1"/>
          <p:nvPr/>
        </p:nvSpPr>
        <p:spPr>
          <a:xfrm>
            <a:off x="2654717" y="337850"/>
            <a:ext cx="787200" cy="653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7200" b="1">
                <a:solidFill>
                  <a:srgbClr val="FFFFFF"/>
                </a:solidFill>
              </a:rPr>
              <a:t>“</a:t>
            </a:r>
            <a:endParaRPr sz="7200" b="1">
              <a:solidFill>
                <a:srgbClr val="FFFFFF"/>
              </a:solidFill>
            </a:endParaRPr>
          </a:p>
        </p:txBody>
      </p:sp>
      <p:sp>
        <p:nvSpPr>
          <p:cNvPr id="25" name="Google Shape;25;p4"/>
          <p:cNvSpPr txBox="1">
            <a:spLocks noGrp="1"/>
          </p:cNvSpPr>
          <p:nvPr>
            <p:ph type="sldNum" idx="12"/>
          </p:nvPr>
        </p:nvSpPr>
        <p:spPr>
          <a:xfrm>
            <a:off x="8750400" y="4356225"/>
            <a:ext cx="3936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1 column" type="tx">
  <p:cSld name="TITLE_AND_BODY">
    <p:bg>
      <p:bgPr>
        <a:blipFill>
          <a:blip r:embed="rId2">
            <a:alphaModFix/>
          </a:blip>
          <a:stretch>
            <a:fillRect/>
          </a:stretch>
        </a:blipFill>
        <a:effectLst/>
      </p:bgPr>
    </p:bg>
    <p:spTree>
      <p:nvGrpSpPr>
        <p:cNvPr id="1" name="Shape 26"/>
        <p:cNvGrpSpPr/>
        <p:nvPr/>
      </p:nvGrpSpPr>
      <p:grpSpPr>
        <a:xfrm>
          <a:off x="0" y="0"/>
          <a:ext cx="0" cy="0"/>
          <a:chOff x="0" y="0"/>
          <a:chExt cx="0" cy="0"/>
        </a:xfrm>
      </p:grpSpPr>
      <p:sp>
        <p:nvSpPr>
          <p:cNvPr id="27" name="Google Shape;27;p5"/>
          <p:cNvSpPr/>
          <p:nvPr/>
        </p:nvSpPr>
        <p:spPr>
          <a:xfrm>
            <a:off x="1271100" y="-75"/>
            <a:ext cx="7872900" cy="5143500"/>
          </a:xfrm>
          <a:prstGeom prst="rect">
            <a:avLst/>
          </a:prstGeom>
          <a:solidFill>
            <a:srgbClr val="FFFFFF"/>
          </a:solidFill>
          <a:ln>
            <a:noFill/>
          </a:ln>
          <a:effectLst>
            <a:outerShdw blurRad="285750" dist="190500" dir="10800000" algn="bl" rotWithShape="0">
              <a:srgbClr val="000000">
                <a:alpha val="15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5"/>
          <p:cNvSpPr/>
          <p:nvPr/>
        </p:nvSpPr>
        <p:spPr>
          <a:xfrm>
            <a:off x="8750300" y="4356125"/>
            <a:ext cx="393600" cy="393600"/>
          </a:xfrm>
          <a:prstGeom prst="rect">
            <a:avLst/>
          </a:prstGeom>
          <a:solidFill>
            <a:srgbClr val="FFB000"/>
          </a:solidFill>
          <a:ln>
            <a:noFill/>
          </a:ln>
          <a:effectLst>
            <a:outerShdw blurRad="214313" dist="47625" dir="5400000"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5"/>
          <p:cNvSpPr/>
          <p:nvPr/>
        </p:nvSpPr>
        <p:spPr>
          <a:xfrm>
            <a:off x="877500" y="393525"/>
            <a:ext cx="7872900" cy="806700"/>
          </a:xfrm>
          <a:prstGeom prst="rect">
            <a:avLst/>
          </a:prstGeom>
          <a:solidFill>
            <a:srgbClr val="FFB000"/>
          </a:solidFill>
          <a:ln>
            <a:noFill/>
          </a:ln>
          <a:effectLst>
            <a:outerShdw blurRad="214313" dist="47625" dir="5400000"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5"/>
          <p:cNvSpPr txBox="1">
            <a:spLocks noGrp="1"/>
          </p:cNvSpPr>
          <p:nvPr>
            <p:ph type="title"/>
          </p:nvPr>
        </p:nvSpPr>
        <p:spPr>
          <a:xfrm>
            <a:off x="1182200" y="393475"/>
            <a:ext cx="6739500" cy="806700"/>
          </a:xfrm>
          <a:prstGeom prst="rect">
            <a:avLst/>
          </a:prstGeom>
        </p:spPr>
        <p:txBody>
          <a:bodyPr spcFirstLastPara="1" wrap="square" lIns="91425" tIns="91425" rIns="91425" bIns="91425" anchor="ctr" anchorCtr="0"/>
          <a:lstStyle>
            <a:lvl1pPr lvl="0" rtl="0">
              <a:spcBef>
                <a:spcPts val="0"/>
              </a:spcBef>
              <a:spcAft>
                <a:spcPts val="0"/>
              </a:spcAft>
              <a:buSzPts val="2400"/>
              <a:buNone/>
              <a:defRPr/>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31" name="Google Shape;31;p5"/>
          <p:cNvSpPr txBox="1">
            <a:spLocks noGrp="1"/>
          </p:cNvSpPr>
          <p:nvPr>
            <p:ph type="body" idx="1"/>
          </p:nvPr>
        </p:nvSpPr>
        <p:spPr>
          <a:xfrm>
            <a:off x="1556331" y="1349141"/>
            <a:ext cx="7085700" cy="2938500"/>
          </a:xfrm>
          <a:prstGeom prst="rect">
            <a:avLst/>
          </a:prstGeom>
        </p:spPr>
        <p:txBody>
          <a:bodyPr spcFirstLastPara="1" wrap="square" lIns="91425" tIns="91425" rIns="91425" bIns="91425" anchor="t" anchorCtr="0"/>
          <a:lstStyle>
            <a:lvl1pPr marL="457200" lvl="0" indent="-393700" rtl="0">
              <a:spcBef>
                <a:spcPts val="600"/>
              </a:spcBef>
              <a:spcAft>
                <a:spcPts val="0"/>
              </a:spcAft>
              <a:buSzPts val="2600"/>
              <a:buChar char="▪"/>
              <a:defRPr/>
            </a:lvl1pPr>
            <a:lvl2pPr marL="914400" lvl="1" indent="-393700" rtl="0">
              <a:spcBef>
                <a:spcPts val="0"/>
              </a:spcBef>
              <a:spcAft>
                <a:spcPts val="0"/>
              </a:spcAft>
              <a:buSzPts val="2600"/>
              <a:buChar char="▫"/>
              <a:defRPr/>
            </a:lvl2pPr>
            <a:lvl3pPr marL="1371600" lvl="2" indent="-393700" rtl="0">
              <a:spcBef>
                <a:spcPts val="0"/>
              </a:spcBef>
              <a:spcAft>
                <a:spcPts val="0"/>
              </a:spcAft>
              <a:buSzPts val="2600"/>
              <a:buChar char="▫"/>
              <a:defRPr/>
            </a:lvl3pPr>
            <a:lvl4pPr marL="1828800" lvl="3" indent="-393700" rtl="0">
              <a:spcBef>
                <a:spcPts val="0"/>
              </a:spcBef>
              <a:spcAft>
                <a:spcPts val="0"/>
              </a:spcAft>
              <a:buSzPts val="2600"/>
              <a:buChar char="▫"/>
              <a:defRPr/>
            </a:lvl4pPr>
            <a:lvl5pPr marL="2286000" lvl="4" indent="-393700" rtl="0">
              <a:spcBef>
                <a:spcPts val="0"/>
              </a:spcBef>
              <a:spcAft>
                <a:spcPts val="0"/>
              </a:spcAft>
              <a:buSzPts val="2600"/>
              <a:buChar char="○"/>
              <a:defRPr/>
            </a:lvl5pPr>
            <a:lvl6pPr marL="2743200" lvl="5" indent="-393700" rtl="0">
              <a:spcBef>
                <a:spcPts val="0"/>
              </a:spcBef>
              <a:spcAft>
                <a:spcPts val="0"/>
              </a:spcAft>
              <a:buSzPts val="2600"/>
              <a:buChar char="■"/>
              <a:defRPr/>
            </a:lvl6pPr>
            <a:lvl7pPr marL="3200400" lvl="6" indent="-393700" rtl="0">
              <a:spcBef>
                <a:spcPts val="0"/>
              </a:spcBef>
              <a:spcAft>
                <a:spcPts val="0"/>
              </a:spcAft>
              <a:buSzPts val="2600"/>
              <a:buChar char="●"/>
              <a:defRPr/>
            </a:lvl7pPr>
            <a:lvl8pPr marL="3657600" lvl="7" indent="-393700" rtl="0">
              <a:spcBef>
                <a:spcPts val="0"/>
              </a:spcBef>
              <a:spcAft>
                <a:spcPts val="0"/>
              </a:spcAft>
              <a:buSzPts val="2600"/>
              <a:buChar char="○"/>
              <a:defRPr/>
            </a:lvl8pPr>
            <a:lvl9pPr marL="4114800" lvl="8" indent="-393700" rtl="0">
              <a:spcBef>
                <a:spcPts val="0"/>
              </a:spcBef>
              <a:spcAft>
                <a:spcPts val="0"/>
              </a:spcAft>
              <a:buSzPts val="2600"/>
              <a:buChar char="■"/>
              <a:defRPr/>
            </a:lvl9pPr>
          </a:lstStyle>
          <a:p>
            <a:endParaRPr/>
          </a:p>
        </p:txBody>
      </p:sp>
      <p:sp>
        <p:nvSpPr>
          <p:cNvPr id="32" name="Google Shape;32;p5"/>
          <p:cNvSpPr txBox="1">
            <a:spLocks noGrp="1"/>
          </p:cNvSpPr>
          <p:nvPr>
            <p:ph type="sldNum" idx="12"/>
          </p:nvPr>
        </p:nvSpPr>
        <p:spPr>
          <a:xfrm>
            <a:off x="8750400" y="4356225"/>
            <a:ext cx="3936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
        <p:nvSpPr>
          <p:cNvPr id="33" name="Google Shape;33;p5"/>
          <p:cNvSpPr/>
          <p:nvPr/>
        </p:nvSpPr>
        <p:spPr>
          <a:xfrm>
            <a:off x="7943750" y="393425"/>
            <a:ext cx="806700" cy="806700"/>
          </a:xfrm>
          <a:prstGeom prst="rect">
            <a:avLst/>
          </a:prstGeom>
          <a:solidFill>
            <a:srgbClr val="FFFFFF">
              <a:alpha val="52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1 column half slide">
  <p:cSld name="TITLE_AND_BODY_1">
    <p:spTree>
      <p:nvGrpSpPr>
        <p:cNvPr id="1" name="Shape 34"/>
        <p:cNvGrpSpPr/>
        <p:nvPr/>
      </p:nvGrpSpPr>
      <p:grpSpPr>
        <a:xfrm>
          <a:off x="0" y="0"/>
          <a:ext cx="0" cy="0"/>
          <a:chOff x="0" y="0"/>
          <a:chExt cx="0" cy="0"/>
        </a:xfrm>
      </p:grpSpPr>
      <p:sp>
        <p:nvSpPr>
          <p:cNvPr id="35" name="Google Shape;35;p6"/>
          <p:cNvSpPr/>
          <p:nvPr/>
        </p:nvSpPr>
        <p:spPr>
          <a:xfrm>
            <a:off x="4572000" y="-75"/>
            <a:ext cx="4572000" cy="5143500"/>
          </a:xfrm>
          <a:prstGeom prst="rect">
            <a:avLst/>
          </a:prstGeom>
          <a:solidFill>
            <a:srgbClr val="FFFFFF"/>
          </a:solidFill>
          <a:ln>
            <a:noFill/>
          </a:ln>
          <a:effectLst>
            <a:outerShdw blurRad="285750" dist="190500" dir="10800000" algn="bl" rotWithShape="0">
              <a:srgbClr val="000000">
                <a:alpha val="15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6"/>
          <p:cNvSpPr/>
          <p:nvPr/>
        </p:nvSpPr>
        <p:spPr>
          <a:xfrm>
            <a:off x="8750300" y="4356125"/>
            <a:ext cx="393600" cy="393600"/>
          </a:xfrm>
          <a:prstGeom prst="rect">
            <a:avLst/>
          </a:prstGeom>
          <a:solidFill>
            <a:srgbClr val="FFB000"/>
          </a:solidFill>
          <a:ln>
            <a:noFill/>
          </a:ln>
          <a:effectLst>
            <a:outerShdw blurRad="214313" dist="47625" dir="5400000"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6"/>
          <p:cNvSpPr/>
          <p:nvPr/>
        </p:nvSpPr>
        <p:spPr>
          <a:xfrm>
            <a:off x="4178396" y="393525"/>
            <a:ext cx="4572000" cy="806700"/>
          </a:xfrm>
          <a:prstGeom prst="rect">
            <a:avLst/>
          </a:prstGeom>
          <a:solidFill>
            <a:srgbClr val="FFB000"/>
          </a:solidFill>
          <a:ln>
            <a:noFill/>
          </a:ln>
          <a:effectLst>
            <a:outerShdw blurRad="214313" dist="47625" dir="5400000"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6"/>
          <p:cNvSpPr txBox="1">
            <a:spLocks noGrp="1"/>
          </p:cNvSpPr>
          <p:nvPr>
            <p:ph type="title"/>
          </p:nvPr>
        </p:nvSpPr>
        <p:spPr>
          <a:xfrm>
            <a:off x="4483099" y="393475"/>
            <a:ext cx="3460800" cy="806700"/>
          </a:xfrm>
          <a:prstGeom prst="rect">
            <a:avLst/>
          </a:prstGeom>
        </p:spPr>
        <p:txBody>
          <a:bodyPr spcFirstLastPara="1" wrap="square" lIns="91425" tIns="91425" rIns="91425" bIns="91425" anchor="ctr" anchorCtr="0"/>
          <a:lstStyle>
            <a:lvl1pPr lvl="0" rtl="0">
              <a:spcBef>
                <a:spcPts val="0"/>
              </a:spcBef>
              <a:spcAft>
                <a:spcPts val="0"/>
              </a:spcAft>
              <a:buSzPts val="2000"/>
              <a:buNone/>
              <a:defRPr sz="2000"/>
            </a:lvl1pPr>
            <a:lvl2pPr lvl="1" rtl="0">
              <a:spcBef>
                <a:spcPts val="0"/>
              </a:spcBef>
              <a:spcAft>
                <a:spcPts val="0"/>
              </a:spcAft>
              <a:buSzPts val="2000"/>
              <a:buNone/>
              <a:defRPr sz="2000"/>
            </a:lvl2pPr>
            <a:lvl3pPr lvl="2" rtl="0">
              <a:spcBef>
                <a:spcPts val="0"/>
              </a:spcBef>
              <a:spcAft>
                <a:spcPts val="0"/>
              </a:spcAft>
              <a:buSzPts val="2000"/>
              <a:buNone/>
              <a:defRPr sz="2000"/>
            </a:lvl3pPr>
            <a:lvl4pPr lvl="3" rtl="0">
              <a:spcBef>
                <a:spcPts val="0"/>
              </a:spcBef>
              <a:spcAft>
                <a:spcPts val="0"/>
              </a:spcAft>
              <a:buSzPts val="2000"/>
              <a:buNone/>
              <a:defRPr sz="2000"/>
            </a:lvl4pPr>
            <a:lvl5pPr lvl="4" rtl="0">
              <a:spcBef>
                <a:spcPts val="0"/>
              </a:spcBef>
              <a:spcAft>
                <a:spcPts val="0"/>
              </a:spcAft>
              <a:buSzPts val="2000"/>
              <a:buNone/>
              <a:defRPr sz="2000"/>
            </a:lvl5pPr>
            <a:lvl6pPr lvl="5" rtl="0">
              <a:spcBef>
                <a:spcPts val="0"/>
              </a:spcBef>
              <a:spcAft>
                <a:spcPts val="0"/>
              </a:spcAft>
              <a:buSzPts val="2000"/>
              <a:buNone/>
              <a:defRPr sz="2000"/>
            </a:lvl6pPr>
            <a:lvl7pPr lvl="6" rtl="0">
              <a:spcBef>
                <a:spcPts val="0"/>
              </a:spcBef>
              <a:spcAft>
                <a:spcPts val="0"/>
              </a:spcAft>
              <a:buSzPts val="2000"/>
              <a:buNone/>
              <a:defRPr sz="2000"/>
            </a:lvl7pPr>
            <a:lvl8pPr lvl="7" rtl="0">
              <a:spcBef>
                <a:spcPts val="0"/>
              </a:spcBef>
              <a:spcAft>
                <a:spcPts val="0"/>
              </a:spcAft>
              <a:buSzPts val="2000"/>
              <a:buNone/>
              <a:defRPr sz="2000"/>
            </a:lvl8pPr>
            <a:lvl9pPr lvl="8" rtl="0">
              <a:spcBef>
                <a:spcPts val="0"/>
              </a:spcBef>
              <a:spcAft>
                <a:spcPts val="0"/>
              </a:spcAft>
              <a:buSzPts val="2000"/>
              <a:buNone/>
              <a:defRPr sz="2000"/>
            </a:lvl9pPr>
          </a:lstStyle>
          <a:p>
            <a:endParaRPr/>
          </a:p>
        </p:txBody>
      </p:sp>
      <p:sp>
        <p:nvSpPr>
          <p:cNvPr id="39" name="Google Shape;39;p6"/>
          <p:cNvSpPr txBox="1">
            <a:spLocks noGrp="1"/>
          </p:cNvSpPr>
          <p:nvPr>
            <p:ph type="body" idx="1"/>
          </p:nvPr>
        </p:nvSpPr>
        <p:spPr>
          <a:xfrm>
            <a:off x="4865550" y="1349150"/>
            <a:ext cx="3776400" cy="2938500"/>
          </a:xfrm>
          <a:prstGeom prst="rect">
            <a:avLst/>
          </a:prstGeom>
        </p:spPr>
        <p:txBody>
          <a:bodyPr spcFirstLastPara="1" wrap="square" lIns="91425" tIns="91425" rIns="91425" bIns="91425" anchor="t" anchorCtr="0"/>
          <a:lstStyle>
            <a:lvl1pPr marL="457200" lvl="0" indent="-368300" rtl="0">
              <a:spcBef>
                <a:spcPts val="600"/>
              </a:spcBef>
              <a:spcAft>
                <a:spcPts val="0"/>
              </a:spcAft>
              <a:buSzPts val="2200"/>
              <a:buChar char="▪"/>
              <a:defRPr sz="2200"/>
            </a:lvl1pPr>
            <a:lvl2pPr marL="914400" lvl="1" indent="-368300" rtl="0">
              <a:spcBef>
                <a:spcPts val="0"/>
              </a:spcBef>
              <a:spcAft>
                <a:spcPts val="0"/>
              </a:spcAft>
              <a:buSzPts val="2200"/>
              <a:buChar char="▫"/>
              <a:defRPr sz="2200"/>
            </a:lvl2pPr>
            <a:lvl3pPr marL="1371600" lvl="2" indent="-368300" rtl="0">
              <a:spcBef>
                <a:spcPts val="0"/>
              </a:spcBef>
              <a:spcAft>
                <a:spcPts val="0"/>
              </a:spcAft>
              <a:buSzPts val="2200"/>
              <a:buChar char="▫"/>
              <a:defRPr sz="2200"/>
            </a:lvl3pPr>
            <a:lvl4pPr marL="1828800" lvl="3" indent="-368300" rtl="0">
              <a:spcBef>
                <a:spcPts val="0"/>
              </a:spcBef>
              <a:spcAft>
                <a:spcPts val="0"/>
              </a:spcAft>
              <a:buSzPts val="2200"/>
              <a:buChar char="▫"/>
              <a:defRPr sz="2200"/>
            </a:lvl4pPr>
            <a:lvl5pPr marL="2286000" lvl="4" indent="-368300" rtl="0">
              <a:spcBef>
                <a:spcPts val="0"/>
              </a:spcBef>
              <a:spcAft>
                <a:spcPts val="0"/>
              </a:spcAft>
              <a:buSzPts val="2200"/>
              <a:buChar char="○"/>
              <a:defRPr sz="2200"/>
            </a:lvl5pPr>
            <a:lvl6pPr marL="2743200" lvl="5" indent="-368300" rtl="0">
              <a:spcBef>
                <a:spcPts val="0"/>
              </a:spcBef>
              <a:spcAft>
                <a:spcPts val="0"/>
              </a:spcAft>
              <a:buSzPts val="2200"/>
              <a:buChar char="■"/>
              <a:defRPr sz="2200"/>
            </a:lvl6pPr>
            <a:lvl7pPr marL="3200400" lvl="6" indent="-368300" rtl="0">
              <a:spcBef>
                <a:spcPts val="0"/>
              </a:spcBef>
              <a:spcAft>
                <a:spcPts val="0"/>
              </a:spcAft>
              <a:buSzPts val="2200"/>
              <a:buChar char="●"/>
              <a:defRPr sz="2200"/>
            </a:lvl7pPr>
            <a:lvl8pPr marL="3657600" lvl="7" indent="-368300" rtl="0">
              <a:spcBef>
                <a:spcPts val="0"/>
              </a:spcBef>
              <a:spcAft>
                <a:spcPts val="0"/>
              </a:spcAft>
              <a:buSzPts val="2200"/>
              <a:buChar char="○"/>
              <a:defRPr sz="2200"/>
            </a:lvl8pPr>
            <a:lvl9pPr marL="4114800" lvl="8" indent="-368300" rtl="0">
              <a:spcBef>
                <a:spcPts val="0"/>
              </a:spcBef>
              <a:spcAft>
                <a:spcPts val="0"/>
              </a:spcAft>
              <a:buSzPts val="2200"/>
              <a:buChar char="■"/>
              <a:defRPr sz="2200"/>
            </a:lvl9pPr>
          </a:lstStyle>
          <a:p>
            <a:endParaRPr/>
          </a:p>
        </p:txBody>
      </p:sp>
      <p:sp>
        <p:nvSpPr>
          <p:cNvPr id="40" name="Google Shape;40;p6"/>
          <p:cNvSpPr txBox="1">
            <a:spLocks noGrp="1"/>
          </p:cNvSpPr>
          <p:nvPr>
            <p:ph type="sldNum" idx="12"/>
          </p:nvPr>
        </p:nvSpPr>
        <p:spPr>
          <a:xfrm>
            <a:off x="8750400" y="4356225"/>
            <a:ext cx="3936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
        <p:nvSpPr>
          <p:cNvPr id="41" name="Google Shape;41;p6"/>
          <p:cNvSpPr/>
          <p:nvPr/>
        </p:nvSpPr>
        <p:spPr>
          <a:xfrm>
            <a:off x="7943750" y="393425"/>
            <a:ext cx="806700" cy="806700"/>
          </a:xfrm>
          <a:prstGeom prst="rect">
            <a:avLst/>
          </a:prstGeom>
          <a:solidFill>
            <a:srgbClr val="FFFFFF">
              <a:alpha val="52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42"/>
        <p:cNvGrpSpPr/>
        <p:nvPr/>
      </p:nvGrpSpPr>
      <p:grpSpPr>
        <a:xfrm>
          <a:off x="0" y="0"/>
          <a:ext cx="0" cy="0"/>
          <a:chOff x="0" y="0"/>
          <a:chExt cx="0" cy="0"/>
        </a:xfrm>
      </p:grpSpPr>
      <p:sp>
        <p:nvSpPr>
          <p:cNvPr id="43" name="Google Shape;43;p7"/>
          <p:cNvSpPr/>
          <p:nvPr/>
        </p:nvSpPr>
        <p:spPr>
          <a:xfrm>
            <a:off x="1271100" y="-75"/>
            <a:ext cx="7872900" cy="5143500"/>
          </a:xfrm>
          <a:prstGeom prst="rect">
            <a:avLst/>
          </a:prstGeom>
          <a:solidFill>
            <a:srgbClr val="FFFFFF"/>
          </a:solidFill>
          <a:ln>
            <a:noFill/>
          </a:ln>
          <a:effectLst>
            <a:outerShdw blurRad="285750" dist="190500" dir="10800000" algn="bl" rotWithShape="0">
              <a:srgbClr val="000000">
                <a:alpha val="15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7"/>
          <p:cNvSpPr/>
          <p:nvPr/>
        </p:nvSpPr>
        <p:spPr>
          <a:xfrm>
            <a:off x="8750300" y="4356125"/>
            <a:ext cx="393600" cy="393600"/>
          </a:xfrm>
          <a:prstGeom prst="rect">
            <a:avLst/>
          </a:prstGeom>
          <a:solidFill>
            <a:srgbClr val="FFB000"/>
          </a:solidFill>
          <a:ln>
            <a:noFill/>
          </a:ln>
          <a:effectLst>
            <a:outerShdw blurRad="214313" dist="47625" dir="5400000"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7"/>
          <p:cNvSpPr/>
          <p:nvPr/>
        </p:nvSpPr>
        <p:spPr>
          <a:xfrm>
            <a:off x="877500" y="393525"/>
            <a:ext cx="7872900" cy="806700"/>
          </a:xfrm>
          <a:prstGeom prst="rect">
            <a:avLst/>
          </a:prstGeom>
          <a:solidFill>
            <a:srgbClr val="FFB000"/>
          </a:solidFill>
          <a:ln>
            <a:noFill/>
          </a:ln>
          <a:effectLst>
            <a:outerShdw blurRad="214313" dist="47625" dir="5400000"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7"/>
          <p:cNvSpPr txBox="1">
            <a:spLocks noGrp="1"/>
          </p:cNvSpPr>
          <p:nvPr>
            <p:ph type="title"/>
          </p:nvPr>
        </p:nvSpPr>
        <p:spPr>
          <a:xfrm>
            <a:off x="1182200" y="393475"/>
            <a:ext cx="6739500" cy="806700"/>
          </a:xfrm>
          <a:prstGeom prst="rect">
            <a:avLst/>
          </a:prstGeom>
        </p:spPr>
        <p:txBody>
          <a:bodyPr spcFirstLastPara="1" wrap="square" lIns="91425" tIns="91425" rIns="91425" bIns="91425" anchor="ctr" anchorCtr="0"/>
          <a:lstStyle>
            <a:lvl1pPr lvl="0" rtl="0">
              <a:spcBef>
                <a:spcPts val="0"/>
              </a:spcBef>
              <a:spcAft>
                <a:spcPts val="0"/>
              </a:spcAft>
              <a:buSzPts val="2400"/>
              <a:buNone/>
              <a:defRPr/>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47" name="Google Shape;47;p7"/>
          <p:cNvSpPr txBox="1">
            <a:spLocks noGrp="1"/>
          </p:cNvSpPr>
          <p:nvPr>
            <p:ph type="body" idx="1"/>
          </p:nvPr>
        </p:nvSpPr>
        <p:spPr>
          <a:xfrm>
            <a:off x="1576275" y="1367175"/>
            <a:ext cx="3482400" cy="3382500"/>
          </a:xfrm>
          <a:prstGeom prst="rect">
            <a:avLst/>
          </a:prstGeom>
        </p:spPr>
        <p:txBody>
          <a:bodyPr spcFirstLastPara="1" wrap="square" lIns="91425" tIns="91425" rIns="91425" bIns="91425" anchor="t" anchorCtr="0"/>
          <a:lstStyle>
            <a:lvl1pPr marL="457200" lvl="0" indent="-368300" rtl="0">
              <a:spcBef>
                <a:spcPts val="600"/>
              </a:spcBef>
              <a:spcAft>
                <a:spcPts val="0"/>
              </a:spcAft>
              <a:buSzPts val="2200"/>
              <a:buChar char="▪"/>
              <a:defRPr sz="2200"/>
            </a:lvl1pPr>
            <a:lvl2pPr marL="914400" lvl="1" indent="-368300" rtl="0">
              <a:spcBef>
                <a:spcPts val="0"/>
              </a:spcBef>
              <a:spcAft>
                <a:spcPts val="0"/>
              </a:spcAft>
              <a:buSzPts val="2200"/>
              <a:buChar char="▫"/>
              <a:defRPr sz="2200"/>
            </a:lvl2pPr>
            <a:lvl3pPr marL="1371600" lvl="2" indent="-368300" rtl="0">
              <a:spcBef>
                <a:spcPts val="0"/>
              </a:spcBef>
              <a:spcAft>
                <a:spcPts val="0"/>
              </a:spcAft>
              <a:buSzPts val="2200"/>
              <a:buChar char="▫"/>
              <a:defRPr sz="2200"/>
            </a:lvl3pPr>
            <a:lvl4pPr marL="1828800" lvl="3" indent="-368300" rtl="0">
              <a:spcBef>
                <a:spcPts val="0"/>
              </a:spcBef>
              <a:spcAft>
                <a:spcPts val="0"/>
              </a:spcAft>
              <a:buSzPts val="2200"/>
              <a:buChar char="▫"/>
              <a:defRPr sz="2200"/>
            </a:lvl4pPr>
            <a:lvl5pPr marL="2286000" lvl="4" indent="-368300" rtl="0">
              <a:spcBef>
                <a:spcPts val="0"/>
              </a:spcBef>
              <a:spcAft>
                <a:spcPts val="0"/>
              </a:spcAft>
              <a:buSzPts val="2200"/>
              <a:buChar char="○"/>
              <a:defRPr sz="2200"/>
            </a:lvl5pPr>
            <a:lvl6pPr marL="2743200" lvl="5" indent="-368300" rtl="0">
              <a:spcBef>
                <a:spcPts val="0"/>
              </a:spcBef>
              <a:spcAft>
                <a:spcPts val="0"/>
              </a:spcAft>
              <a:buSzPts val="2200"/>
              <a:buChar char="■"/>
              <a:defRPr sz="2200"/>
            </a:lvl6pPr>
            <a:lvl7pPr marL="3200400" lvl="6" indent="-368300" rtl="0">
              <a:spcBef>
                <a:spcPts val="0"/>
              </a:spcBef>
              <a:spcAft>
                <a:spcPts val="0"/>
              </a:spcAft>
              <a:buSzPts val="2200"/>
              <a:buChar char="●"/>
              <a:defRPr sz="2200"/>
            </a:lvl7pPr>
            <a:lvl8pPr marL="3657600" lvl="7" indent="-368300" rtl="0">
              <a:spcBef>
                <a:spcPts val="0"/>
              </a:spcBef>
              <a:spcAft>
                <a:spcPts val="0"/>
              </a:spcAft>
              <a:buSzPts val="2200"/>
              <a:buChar char="○"/>
              <a:defRPr sz="2200"/>
            </a:lvl8pPr>
            <a:lvl9pPr marL="4114800" lvl="8" indent="-368300" rtl="0">
              <a:spcBef>
                <a:spcPts val="0"/>
              </a:spcBef>
              <a:spcAft>
                <a:spcPts val="0"/>
              </a:spcAft>
              <a:buSzPts val="2200"/>
              <a:buChar char="■"/>
              <a:defRPr sz="2200"/>
            </a:lvl9pPr>
          </a:lstStyle>
          <a:p>
            <a:endParaRPr/>
          </a:p>
        </p:txBody>
      </p:sp>
      <p:sp>
        <p:nvSpPr>
          <p:cNvPr id="48" name="Google Shape;48;p7"/>
          <p:cNvSpPr txBox="1">
            <a:spLocks noGrp="1"/>
          </p:cNvSpPr>
          <p:nvPr>
            <p:ph type="body" idx="2"/>
          </p:nvPr>
        </p:nvSpPr>
        <p:spPr>
          <a:xfrm>
            <a:off x="5268071" y="1367175"/>
            <a:ext cx="3482400" cy="3382500"/>
          </a:xfrm>
          <a:prstGeom prst="rect">
            <a:avLst/>
          </a:prstGeom>
        </p:spPr>
        <p:txBody>
          <a:bodyPr spcFirstLastPara="1" wrap="square" lIns="91425" tIns="91425" rIns="91425" bIns="91425" anchor="t" anchorCtr="0"/>
          <a:lstStyle>
            <a:lvl1pPr marL="457200" lvl="0" indent="-368300" rtl="0">
              <a:spcBef>
                <a:spcPts val="600"/>
              </a:spcBef>
              <a:spcAft>
                <a:spcPts val="0"/>
              </a:spcAft>
              <a:buSzPts val="2200"/>
              <a:buChar char="▪"/>
              <a:defRPr sz="2200"/>
            </a:lvl1pPr>
            <a:lvl2pPr marL="914400" lvl="1" indent="-368300" rtl="0">
              <a:spcBef>
                <a:spcPts val="0"/>
              </a:spcBef>
              <a:spcAft>
                <a:spcPts val="0"/>
              </a:spcAft>
              <a:buSzPts val="2200"/>
              <a:buChar char="▫"/>
              <a:defRPr sz="2200"/>
            </a:lvl2pPr>
            <a:lvl3pPr marL="1371600" lvl="2" indent="-368300" rtl="0">
              <a:spcBef>
                <a:spcPts val="0"/>
              </a:spcBef>
              <a:spcAft>
                <a:spcPts val="0"/>
              </a:spcAft>
              <a:buSzPts val="2200"/>
              <a:buChar char="▫"/>
              <a:defRPr sz="2200"/>
            </a:lvl3pPr>
            <a:lvl4pPr marL="1828800" lvl="3" indent="-368300" rtl="0">
              <a:spcBef>
                <a:spcPts val="0"/>
              </a:spcBef>
              <a:spcAft>
                <a:spcPts val="0"/>
              </a:spcAft>
              <a:buSzPts val="2200"/>
              <a:buChar char="▫"/>
              <a:defRPr sz="2200"/>
            </a:lvl4pPr>
            <a:lvl5pPr marL="2286000" lvl="4" indent="-368300" rtl="0">
              <a:spcBef>
                <a:spcPts val="0"/>
              </a:spcBef>
              <a:spcAft>
                <a:spcPts val="0"/>
              </a:spcAft>
              <a:buSzPts val="2200"/>
              <a:buChar char="○"/>
              <a:defRPr sz="2200"/>
            </a:lvl5pPr>
            <a:lvl6pPr marL="2743200" lvl="5" indent="-368300" rtl="0">
              <a:spcBef>
                <a:spcPts val="0"/>
              </a:spcBef>
              <a:spcAft>
                <a:spcPts val="0"/>
              </a:spcAft>
              <a:buSzPts val="2200"/>
              <a:buChar char="■"/>
              <a:defRPr sz="2200"/>
            </a:lvl6pPr>
            <a:lvl7pPr marL="3200400" lvl="6" indent="-368300" rtl="0">
              <a:spcBef>
                <a:spcPts val="0"/>
              </a:spcBef>
              <a:spcAft>
                <a:spcPts val="0"/>
              </a:spcAft>
              <a:buSzPts val="2200"/>
              <a:buChar char="●"/>
              <a:defRPr sz="2200"/>
            </a:lvl7pPr>
            <a:lvl8pPr marL="3657600" lvl="7" indent="-368300" rtl="0">
              <a:spcBef>
                <a:spcPts val="0"/>
              </a:spcBef>
              <a:spcAft>
                <a:spcPts val="0"/>
              </a:spcAft>
              <a:buSzPts val="2200"/>
              <a:buChar char="○"/>
              <a:defRPr sz="2200"/>
            </a:lvl8pPr>
            <a:lvl9pPr marL="4114800" lvl="8" indent="-368300" rtl="0">
              <a:spcBef>
                <a:spcPts val="0"/>
              </a:spcBef>
              <a:spcAft>
                <a:spcPts val="0"/>
              </a:spcAft>
              <a:buSzPts val="2200"/>
              <a:buChar char="■"/>
              <a:defRPr sz="2200"/>
            </a:lvl9pPr>
          </a:lstStyle>
          <a:p>
            <a:endParaRPr/>
          </a:p>
        </p:txBody>
      </p:sp>
      <p:sp>
        <p:nvSpPr>
          <p:cNvPr id="49" name="Google Shape;49;p7"/>
          <p:cNvSpPr txBox="1">
            <a:spLocks noGrp="1"/>
          </p:cNvSpPr>
          <p:nvPr>
            <p:ph type="sldNum" idx="12"/>
          </p:nvPr>
        </p:nvSpPr>
        <p:spPr>
          <a:xfrm>
            <a:off x="8750400" y="4356225"/>
            <a:ext cx="3936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
        <p:nvSpPr>
          <p:cNvPr id="50" name="Google Shape;50;p7"/>
          <p:cNvSpPr/>
          <p:nvPr/>
        </p:nvSpPr>
        <p:spPr>
          <a:xfrm>
            <a:off x="7943750" y="393425"/>
            <a:ext cx="806700" cy="806700"/>
          </a:xfrm>
          <a:prstGeom prst="rect">
            <a:avLst/>
          </a:prstGeom>
          <a:solidFill>
            <a:srgbClr val="FFFFFF">
              <a:alpha val="52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51"/>
        <p:cNvGrpSpPr/>
        <p:nvPr/>
      </p:nvGrpSpPr>
      <p:grpSpPr>
        <a:xfrm>
          <a:off x="0" y="0"/>
          <a:ext cx="0" cy="0"/>
          <a:chOff x="0" y="0"/>
          <a:chExt cx="0" cy="0"/>
        </a:xfrm>
      </p:grpSpPr>
      <p:sp>
        <p:nvSpPr>
          <p:cNvPr id="52" name="Google Shape;52;p8"/>
          <p:cNvSpPr/>
          <p:nvPr/>
        </p:nvSpPr>
        <p:spPr>
          <a:xfrm>
            <a:off x="1271100" y="-75"/>
            <a:ext cx="7872900" cy="5143500"/>
          </a:xfrm>
          <a:prstGeom prst="rect">
            <a:avLst/>
          </a:prstGeom>
          <a:solidFill>
            <a:srgbClr val="FFFFFF"/>
          </a:solidFill>
          <a:ln>
            <a:noFill/>
          </a:ln>
          <a:effectLst>
            <a:outerShdw blurRad="285750" dist="190500" dir="10800000" algn="bl" rotWithShape="0">
              <a:srgbClr val="000000">
                <a:alpha val="15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8"/>
          <p:cNvSpPr/>
          <p:nvPr/>
        </p:nvSpPr>
        <p:spPr>
          <a:xfrm>
            <a:off x="8750300" y="4356125"/>
            <a:ext cx="393600" cy="393600"/>
          </a:xfrm>
          <a:prstGeom prst="rect">
            <a:avLst/>
          </a:prstGeom>
          <a:solidFill>
            <a:srgbClr val="FFB000"/>
          </a:solidFill>
          <a:ln>
            <a:noFill/>
          </a:ln>
          <a:effectLst>
            <a:outerShdw blurRad="214313" dist="47625" dir="5400000"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8"/>
          <p:cNvSpPr/>
          <p:nvPr/>
        </p:nvSpPr>
        <p:spPr>
          <a:xfrm>
            <a:off x="877500" y="393525"/>
            <a:ext cx="7872900" cy="806700"/>
          </a:xfrm>
          <a:prstGeom prst="rect">
            <a:avLst/>
          </a:prstGeom>
          <a:solidFill>
            <a:srgbClr val="FFB000"/>
          </a:solidFill>
          <a:ln>
            <a:noFill/>
          </a:ln>
          <a:effectLst>
            <a:outerShdw blurRad="214313" dist="47625" dir="5400000"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8"/>
          <p:cNvSpPr txBox="1">
            <a:spLocks noGrp="1"/>
          </p:cNvSpPr>
          <p:nvPr>
            <p:ph type="title"/>
          </p:nvPr>
        </p:nvSpPr>
        <p:spPr>
          <a:xfrm>
            <a:off x="1182200" y="393475"/>
            <a:ext cx="6739500" cy="806700"/>
          </a:xfrm>
          <a:prstGeom prst="rect">
            <a:avLst/>
          </a:prstGeom>
        </p:spPr>
        <p:txBody>
          <a:bodyPr spcFirstLastPara="1" wrap="square" lIns="91425" tIns="91425" rIns="91425" bIns="91425" anchor="ctr" anchorCtr="0"/>
          <a:lstStyle>
            <a:lvl1pPr lvl="0" rtl="0">
              <a:spcBef>
                <a:spcPts val="0"/>
              </a:spcBef>
              <a:spcAft>
                <a:spcPts val="0"/>
              </a:spcAft>
              <a:buSzPts val="2400"/>
              <a:buNone/>
              <a:defRPr/>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56" name="Google Shape;56;p8"/>
          <p:cNvSpPr txBox="1">
            <a:spLocks noGrp="1"/>
          </p:cNvSpPr>
          <p:nvPr>
            <p:ph type="body" idx="1"/>
          </p:nvPr>
        </p:nvSpPr>
        <p:spPr>
          <a:xfrm>
            <a:off x="1560175" y="1375225"/>
            <a:ext cx="2317500" cy="3374700"/>
          </a:xfrm>
          <a:prstGeom prst="rect">
            <a:avLst/>
          </a:prstGeom>
        </p:spPr>
        <p:txBody>
          <a:bodyPr spcFirstLastPara="1" wrap="square" lIns="91425" tIns="91425" rIns="91425" bIns="91425" anchor="t" anchorCtr="0"/>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57" name="Google Shape;57;p8"/>
          <p:cNvSpPr txBox="1">
            <a:spLocks noGrp="1"/>
          </p:cNvSpPr>
          <p:nvPr>
            <p:ph type="body" idx="2"/>
          </p:nvPr>
        </p:nvSpPr>
        <p:spPr>
          <a:xfrm>
            <a:off x="3996525" y="1375225"/>
            <a:ext cx="2317500" cy="3374700"/>
          </a:xfrm>
          <a:prstGeom prst="rect">
            <a:avLst/>
          </a:prstGeom>
        </p:spPr>
        <p:txBody>
          <a:bodyPr spcFirstLastPara="1" wrap="square" lIns="91425" tIns="91425" rIns="91425" bIns="91425" anchor="t" anchorCtr="0"/>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58" name="Google Shape;58;p8"/>
          <p:cNvSpPr txBox="1">
            <a:spLocks noGrp="1"/>
          </p:cNvSpPr>
          <p:nvPr>
            <p:ph type="body" idx="3"/>
          </p:nvPr>
        </p:nvSpPr>
        <p:spPr>
          <a:xfrm>
            <a:off x="6432874" y="1375225"/>
            <a:ext cx="2317500" cy="3374700"/>
          </a:xfrm>
          <a:prstGeom prst="rect">
            <a:avLst/>
          </a:prstGeom>
        </p:spPr>
        <p:txBody>
          <a:bodyPr spcFirstLastPara="1" wrap="square" lIns="91425" tIns="91425" rIns="91425" bIns="91425" anchor="t" anchorCtr="0"/>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59" name="Google Shape;59;p8"/>
          <p:cNvSpPr txBox="1">
            <a:spLocks noGrp="1"/>
          </p:cNvSpPr>
          <p:nvPr>
            <p:ph type="sldNum" idx="12"/>
          </p:nvPr>
        </p:nvSpPr>
        <p:spPr>
          <a:xfrm>
            <a:off x="8750400" y="4356225"/>
            <a:ext cx="3936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
        <p:nvSpPr>
          <p:cNvPr id="60" name="Google Shape;60;p8"/>
          <p:cNvSpPr/>
          <p:nvPr/>
        </p:nvSpPr>
        <p:spPr>
          <a:xfrm>
            <a:off x="7943750" y="393425"/>
            <a:ext cx="806700" cy="806700"/>
          </a:xfrm>
          <a:prstGeom prst="rect">
            <a:avLst/>
          </a:prstGeom>
          <a:solidFill>
            <a:srgbClr val="FFFFFF">
              <a:alpha val="52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1"/>
        <p:cNvGrpSpPr/>
        <p:nvPr/>
      </p:nvGrpSpPr>
      <p:grpSpPr>
        <a:xfrm>
          <a:off x="0" y="0"/>
          <a:ext cx="0" cy="0"/>
          <a:chOff x="0" y="0"/>
          <a:chExt cx="0" cy="0"/>
        </a:xfrm>
      </p:grpSpPr>
      <p:sp>
        <p:nvSpPr>
          <p:cNvPr id="62" name="Google Shape;62;p9"/>
          <p:cNvSpPr/>
          <p:nvPr/>
        </p:nvSpPr>
        <p:spPr>
          <a:xfrm>
            <a:off x="1271100" y="-75"/>
            <a:ext cx="7872900" cy="5143500"/>
          </a:xfrm>
          <a:prstGeom prst="rect">
            <a:avLst/>
          </a:prstGeom>
          <a:solidFill>
            <a:srgbClr val="FFFFFF"/>
          </a:solidFill>
          <a:ln>
            <a:noFill/>
          </a:ln>
          <a:effectLst>
            <a:outerShdw blurRad="285750" dist="190500" dir="10800000" algn="bl" rotWithShape="0">
              <a:srgbClr val="000000">
                <a:alpha val="15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9"/>
          <p:cNvSpPr/>
          <p:nvPr/>
        </p:nvSpPr>
        <p:spPr>
          <a:xfrm>
            <a:off x="8750300" y="4356125"/>
            <a:ext cx="393600" cy="393600"/>
          </a:xfrm>
          <a:prstGeom prst="rect">
            <a:avLst/>
          </a:prstGeom>
          <a:solidFill>
            <a:srgbClr val="FFB000"/>
          </a:solidFill>
          <a:ln>
            <a:noFill/>
          </a:ln>
          <a:effectLst>
            <a:outerShdw blurRad="214313" dist="47625" dir="5400000"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9"/>
          <p:cNvSpPr/>
          <p:nvPr/>
        </p:nvSpPr>
        <p:spPr>
          <a:xfrm>
            <a:off x="877500" y="393525"/>
            <a:ext cx="7872900" cy="806700"/>
          </a:xfrm>
          <a:prstGeom prst="rect">
            <a:avLst/>
          </a:prstGeom>
          <a:solidFill>
            <a:srgbClr val="FFB000"/>
          </a:solidFill>
          <a:ln>
            <a:noFill/>
          </a:ln>
          <a:effectLst>
            <a:outerShdw blurRad="214313" dist="47625" dir="5400000"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9"/>
          <p:cNvSpPr txBox="1">
            <a:spLocks noGrp="1"/>
          </p:cNvSpPr>
          <p:nvPr>
            <p:ph type="title"/>
          </p:nvPr>
        </p:nvSpPr>
        <p:spPr>
          <a:xfrm>
            <a:off x="1182200" y="393475"/>
            <a:ext cx="6739500" cy="806700"/>
          </a:xfrm>
          <a:prstGeom prst="rect">
            <a:avLst/>
          </a:prstGeom>
        </p:spPr>
        <p:txBody>
          <a:bodyPr spcFirstLastPara="1" wrap="square" lIns="91425" tIns="91425" rIns="91425" bIns="91425" anchor="ctr" anchorCtr="0"/>
          <a:lstStyle>
            <a:lvl1pPr lvl="0" rtl="0">
              <a:spcBef>
                <a:spcPts val="0"/>
              </a:spcBef>
              <a:spcAft>
                <a:spcPts val="0"/>
              </a:spcAft>
              <a:buSzPts val="2400"/>
              <a:buNone/>
              <a:defRPr/>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66" name="Google Shape;66;p9"/>
          <p:cNvSpPr txBox="1">
            <a:spLocks noGrp="1"/>
          </p:cNvSpPr>
          <p:nvPr>
            <p:ph type="sldNum" idx="12"/>
          </p:nvPr>
        </p:nvSpPr>
        <p:spPr>
          <a:xfrm>
            <a:off x="8750400" y="4356225"/>
            <a:ext cx="3936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
        <p:nvSpPr>
          <p:cNvPr id="67" name="Google Shape;67;p9"/>
          <p:cNvSpPr/>
          <p:nvPr/>
        </p:nvSpPr>
        <p:spPr>
          <a:xfrm>
            <a:off x="7943750" y="393425"/>
            <a:ext cx="806700" cy="806700"/>
          </a:xfrm>
          <a:prstGeom prst="rect">
            <a:avLst/>
          </a:prstGeom>
          <a:solidFill>
            <a:srgbClr val="FFFFFF">
              <a:alpha val="52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68"/>
        <p:cNvGrpSpPr/>
        <p:nvPr/>
      </p:nvGrpSpPr>
      <p:grpSpPr>
        <a:xfrm>
          <a:off x="0" y="0"/>
          <a:ext cx="0" cy="0"/>
          <a:chOff x="0" y="0"/>
          <a:chExt cx="0" cy="0"/>
        </a:xfrm>
      </p:grpSpPr>
      <p:sp>
        <p:nvSpPr>
          <p:cNvPr id="69" name="Google Shape;69;p10"/>
          <p:cNvSpPr/>
          <p:nvPr/>
        </p:nvSpPr>
        <p:spPr>
          <a:xfrm>
            <a:off x="1271100" y="-75"/>
            <a:ext cx="7872900" cy="5143500"/>
          </a:xfrm>
          <a:prstGeom prst="rect">
            <a:avLst/>
          </a:prstGeom>
          <a:solidFill>
            <a:srgbClr val="FFFFFF"/>
          </a:solidFill>
          <a:ln>
            <a:noFill/>
          </a:ln>
          <a:effectLst>
            <a:outerShdw blurRad="285750" dist="190500" dir="10800000" algn="bl" rotWithShape="0">
              <a:srgbClr val="000000">
                <a:alpha val="15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0"/>
          <p:cNvSpPr/>
          <p:nvPr/>
        </p:nvSpPr>
        <p:spPr>
          <a:xfrm>
            <a:off x="8750300" y="4356125"/>
            <a:ext cx="393600" cy="393600"/>
          </a:xfrm>
          <a:prstGeom prst="rect">
            <a:avLst/>
          </a:prstGeom>
          <a:solidFill>
            <a:srgbClr val="FFB000"/>
          </a:solidFill>
          <a:ln>
            <a:noFill/>
          </a:ln>
          <a:effectLst>
            <a:outerShdw blurRad="214313" dist="47625" dir="5400000"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0"/>
          <p:cNvSpPr/>
          <p:nvPr/>
        </p:nvSpPr>
        <p:spPr>
          <a:xfrm>
            <a:off x="877500" y="4356125"/>
            <a:ext cx="7479300" cy="393600"/>
          </a:xfrm>
          <a:prstGeom prst="rect">
            <a:avLst/>
          </a:prstGeom>
          <a:solidFill>
            <a:srgbClr val="FFB000"/>
          </a:solidFill>
          <a:ln>
            <a:noFill/>
          </a:ln>
          <a:effectLst>
            <a:outerShdw blurRad="214313" dist="47625" dir="5400000"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0"/>
          <p:cNvSpPr txBox="1">
            <a:spLocks noGrp="1"/>
          </p:cNvSpPr>
          <p:nvPr>
            <p:ph type="body" idx="1"/>
          </p:nvPr>
        </p:nvSpPr>
        <p:spPr>
          <a:xfrm>
            <a:off x="1182200" y="4356200"/>
            <a:ext cx="7174500" cy="393600"/>
          </a:xfrm>
          <a:prstGeom prst="rect">
            <a:avLst/>
          </a:prstGeom>
        </p:spPr>
        <p:txBody>
          <a:bodyPr spcFirstLastPara="1" wrap="square" lIns="91425" tIns="91425" rIns="91425" bIns="91425" anchor="ctr" anchorCtr="0"/>
          <a:lstStyle>
            <a:lvl1pPr marL="457200" lvl="0" indent="-228600" rtl="0">
              <a:spcBef>
                <a:spcPts val="0"/>
              </a:spcBef>
              <a:spcAft>
                <a:spcPts val="0"/>
              </a:spcAft>
              <a:buClr>
                <a:srgbClr val="FFFFFF"/>
              </a:buClr>
              <a:buSzPts val="1600"/>
              <a:buNone/>
              <a:defRPr sz="1600">
                <a:solidFill>
                  <a:srgbClr val="FFFFFF"/>
                </a:solidFill>
              </a:defRPr>
            </a:lvl1pPr>
          </a:lstStyle>
          <a:p>
            <a:endParaRPr/>
          </a:p>
        </p:txBody>
      </p:sp>
      <p:sp>
        <p:nvSpPr>
          <p:cNvPr id="73" name="Google Shape;73;p10"/>
          <p:cNvSpPr txBox="1">
            <a:spLocks noGrp="1"/>
          </p:cNvSpPr>
          <p:nvPr>
            <p:ph type="sldNum" idx="12"/>
          </p:nvPr>
        </p:nvSpPr>
        <p:spPr>
          <a:xfrm>
            <a:off x="8750400" y="4356225"/>
            <a:ext cx="3936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
        <p:nvSpPr>
          <p:cNvPr id="74" name="Google Shape;74;p10"/>
          <p:cNvSpPr/>
          <p:nvPr/>
        </p:nvSpPr>
        <p:spPr>
          <a:xfrm>
            <a:off x="7963200" y="4356125"/>
            <a:ext cx="393600" cy="393600"/>
          </a:xfrm>
          <a:prstGeom prst="rect">
            <a:avLst/>
          </a:prstGeom>
          <a:solidFill>
            <a:srgbClr val="FFFFFF">
              <a:alpha val="52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theme" Target="../theme/theme2.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blipFill>
          <a:blip r:embed="rId17">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182200" y="393475"/>
            <a:ext cx="6739500" cy="806700"/>
          </a:xfrm>
          <a:prstGeom prst="rect">
            <a:avLst/>
          </a:prstGeom>
          <a:noFill/>
          <a:ln>
            <a:noFill/>
          </a:ln>
        </p:spPr>
        <p:txBody>
          <a:bodyPr spcFirstLastPara="1" wrap="square" lIns="91425" tIns="91425" rIns="91425" bIns="91425" anchor="ctr" anchorCtr="0"/>
          <a:lstStyle>
            <a:lvl1pPr lvl="0" rtl="0">
              <a:spcBef>
                <a:spcPts val="0"/>
              </a:spcBef>
              <a:spcAft>
                <a:spcPts val="0"/>
              </a:spcAft>
              <a:buClr>
                <a:srgbClr val="FFFFFF"/>
              </a:buClr>
              <a:buSzPts val="2400"/>
              <a:buFont typeface="Barlow"/>
              <a:buNone/>
              <a:defRPr sz="2400" b="1">
                <a:solidFill>
                  <a:srgbClr val="FFFFFF"/>
                </a:solidFill>
                <a:latin typeface="Barlow"/>
                <a:ea typeface="Barlow"/>
                <a:cs typeface="Barlow"/>
                <a:sym typeface="Barlow"/>
              </a:defRPr>
            </a:lvl1pPr>
            <a:lvl2pPr lvl="1" rtl="0">
              <a:spcBef>
                <a:spcPts val="0"/>
              </a:spcBef>
              <a:spcAft>
                <a:spcPts val="0"/>
              </a:spcAft>
              <a:buClr>
                <a:srgbClr val="FFFFFF"/>
              </a:buClr>
              <a:buSzPts val="2400"/>
              <a:buFont typeface="Barlow"/>
              <a:buNone/>
              <a:defRPr sz="2400" b="1">
                <a:solidFill>
                  <a:srgbClr val="FFFFFF"/>
                </a:solidFill>
                <a:latin typeface="Barlow"/>
                <a:ea typeface="Barlow"/>
                <a:cs typeface="Barlow"/>
                <a:sym typeface="Barlow"/>
              </a:defRPr>
            </a:lvl2pPr>
            <a:lvl3pPr lvl="2" rtl="0">
              <a:spcBef>
                <a:spcPts val="0"/>
              </a:spcBef>
              <a:spcAft>
                <a:spcPts val="0"/>
              </a:spcAft>
              <a:buClr>
                <a:srgbClr val="FFFFFF"/>
              </a:buClr>
              <a:buSzPts val="2400"/>
              <a:buFont typeface="Barlow"/>
              <a:buNone/>
              <a:defRPr sz="2400" b="1">
                <a:solidFill>
                  <a:srgbClr val="FFFFFF"/>
                </a:solidFill>
                <a:latin typeface="Barlow"/>
                <a:ea typeface="Barlow"/>
                <a:cs typeface="Barlow"/>
                <a:sym typeface="Barlow"/>
              </a:defRPr>
            </a:lvl3pPr>
            <a:lvl4pPr lvl="3" rtl="0">
              <a:spcBef>
                <a:spcPts val="0"/>
              </a:spcBef>
              <a:spcAft>
                <a:spcPts val="0"/>
              </a:spcAft>
              <a:buClr>
                <a:srgbClr val="FFFFFF"/>
              </a:buClr>
              <a:buSzPts val="2400"/>
              <a:buFont typeface="Barlow"/>
              <a:buNone/>
              <a:defRPr sz="2400" b="1">
                <a:solidFill>
                  <a:srgbClr val="FFFFFF"/>
                </a:solidFill>
                <a:latin typeface="Barlow"/>
                <a:ea typeface="Barlow"/>
                <a:cs typeface="Barlow"/>
                <a:sym typeface="Barlow"/>
              </a:defRPr>
            </a:lvl4pPr>
            <a:lvl5pPr lvl="4" rtl="0">
              <a:spcBef>
                <a:spcPts val="0"/>
              </a:spcBef>
              <a:spcAft>
                <a:spcPts val="0"/>
              </a:spcAft>
              <a:buClr>
                <a:srgbClr val="FFFFFF"/>
              </a:buClr>
              <a:buSzPts val="2400"/>
              <a:buFont typeface="Barlow"/>
              <a:buNone/>
              <a:defRPr sz="2400" b="1">
                <a:solidFill>
                  <a:srgbClr val="FFFFFF"/>
                </a:solidFill>
                <a:latin typeface="Barlow"/>
                <a:ea typeface="Barlow"/>
                <a:cs typeface="Barlow"/>
                <a:sym typeface="Barlow"/>
              </a:defRPr>
            </a:lvl5pPr>
            <a:lvl6pPr lvl="5" rtl="0">
              <a:spcBef>
                <a:spcPts val="0"/>
              </a:spcBef>
              <a:spcAft>
                <a:spcPts val="0"/>
              </a:spcAft>
              <a:buClr>
                <a:srgbClr val="FFFFFF"/>
              </a:buClr>
              <a:buSzPts val="2400"/>
              <a:buFont typeface="Barlow"/>
              <a:buNone/>
              <a:defRPr sz="2400" b="1">
                <a:solidFill>
                  <a:srgbClr val="FFFFFF"/>
                </a:solidFill>
                <a:latin typeface="Barlow"/>
                <a:ea typeface="Barlow"/>
                <a:cs typeface="Barlow"/>
                <a:sym typeface="Barlow"/>
              </a:defRPr>
            </a:lvl6pPr>
            <a:lvl7pPr lvl="6" rtl="0">
              <a:spcBef>
                <a:spcPts val="0"/>
              </a:spcBef>
              <a:spcAft>
                <a:spcPts val="0"/>
              </a:spcAft>
              <a:buClr>
                <a:srgbClr val="FFFFFF"/>
              </a:buClr>
              <a:buSzPts val="2400"/>
              <a:buFont typeface="Barlow"/>
              <a:buNone/>
              <a:defRPr sz="2400" b="1">
                <a:solidFill>
                  <a:srgbClr val="FFFFFF"/>
                </a:solidFill>
                <a:latin typeface="Barlow"/>
                <a:ea typeface="Barlow"/>
                <a:cs typeface="Barlow"/>
                <a:sym typeface="Barlow"/>
              </a:defRPr>
            </a:lvl7pPr>
            <a:lvl8pPr lvl="7" rtl="0">
              <a:spcBef>
                <a:spcPts val="0"/>
              </a:spcBef>
              <a:spcAft>
                <a:spcPts val="0"/>
              </a:spcAft>
              <a:buClr>
                <a:srgbClr val="FFFFFF"/>
              </a:buClr>
              <a:buSzPts val="2400"/>
              <a:buFont typeface="Barlow"/>
              <a:buNone/>
              <a:defRPr sz="2400" b="1">
                <a:solidFill>
                  <a:srgbClr val="FFFFFF"/>
                </a:solidFill>
                <a:latin typeface="Barlow"/>
                <a:ea typeface="Barlow"/>
                <a:cs typeface="Barlow"/>
                <a:sym typeface="Barlow"/>
              </a:defRPr>
            </a:lvl8pPr>
            <a:lvl9pPr lvl="8" rtl="0">
              <a:spcBef>
                <a:spcPts val="0"/>
              </a:spcBef>
              <a:spcAft>
                <a:spcPts val="0"/>
              </a:spcAft>
              <a:buClr>
                <a:srgbClr val="FFFFFF"/>
              </a:buClr>
              <a:buSzPts val="2400"/>
              <a:buFont typeface="Barlow"/>
              <a:buNone/>
              <a:defRPr sz="2400" b="1">
                <a:solidFill>
                  <a:srgbClr val="FFFFFF"/>
                </a:solidFill>
                <a:latin typeface="Barlow"/>
                <a:ea typeface="Barlow"/>
                <a:cs typeface="Barlow"/>
                <a:sym typeface="Barlow"/>
              </a:defRPr>
            </a:lvl9pPr>
          </a:lstStyle>
          <a:p>
            <a:endParaRPr/>
          </a:p>
        </p:txBody>
      </p:sp>
      <p:sp>
        <p:nvSpPr>
          <p:cNvPr id="7" name="Google Shape;7;p1"/>
          <p:cNvSpPr txBox="1">
            <a:spLocks noGrp="1"/>
          </p:cNvSpPr>
          <p:nvPr>
            <p:ph type="body" idx="1"/>
          </p:nvPr>
        </p:nvSpPr>
        <p:spPr>
          <a:xfrm>
            <a:off x="1556331" y="1349141"/>
            <a:ext cx="7085700" cy="2938500"/>
          </a:xfrm>
          <a:prstGeom prst="rect">
            <a:avLst/>
          </a:prstGeom>
          <a:noFill/>
          <a:ln>
            <a:noFill/>
          </a:ln>
        </p:spPr>
        <p:txBody>
          <a:bodyPr spcFirstLastPara="1" wrap="square" lIns="91425" tIns="91425" rIns="91425" bIns="91425" anchor="t" anchorCtr="0"/>
          <a:lstStyle>
            <a:lvl1pPr marL="457200" lvl="0" indent="-393700" rtl="0">
              <a:spcBef>
                <a:spcPts val="600"/>
              </a:spcBef>
              <a:spcAft>
                <a:spcPts val="0"/>
              </a:spcAft>
              <a:buClr>
                <a:srgbClr val="D9D9D9"/>
              </a:buClr>
              <a:buSzPts val="2600"/>
              <a:buFont typeface="Barlow"/>
              <a:buChar char="▪"/>
              <a:defRPr sz="2600">
                <a:solidFill>
                  <a:srgbClr val="434343"/>
                </a:solidFill>
                <a:latin typeface="Barlow"/>
                <a:ea typeface="Barlow"/>
                <a:cs typeface="Barlow"/>
                <a:sym typeface="Barlow"/>
              </a:defRPr>
            </a:lvl1pPr>
            <a:lvl2pPr marL="914400" lvl="1" indent="-393700" rtl="0">
              <a:spcBef>
                <a:spcPts val="0"/>
              </a:spcBef>
              <a:spcAft>
                <a:spcPts val="0"/>
              </a:spcAft>
              <a:buClr>
                <a:srgbClr val="D9D9D9"/>
              </a:buClr>
              <a:buSzPts val="2600"/>
              <a:buFont typeface="Barlow"/>
              <a:buChar char="▫"/>
              <a:defRPr sz="2600">
                <a:solidFill>
                  <a:srgbClr val="434343"/>
                </a:solidFill>
                <a:latin typeface="Barlow"/>
                <a:ea typeface="Barlow"/>
                <a:cs typeface="Barlow"/>
                <a:sym typeface="Barlow"/>
              </a:defRPr>
            </a:lvl2pPr>
            <a:lvl3pPr marL="1371600" lvl="2" indent="-393700" rtl="0">
              <a:spcBef>
                <a:spcPts val="0"/>
              </a:spcBef>
              <a:spcAft>
                <a:spcPts val="0"/>
              </a:spcAft>
              <a:buClr>
                <a:srgbClr val="D9D9D9"/>
              </a:buClr>
              <a:buSzPts val="2600"/>
              <a:buFont typeface="Barlow"/>
              <a:buChar char="▫"/>
              <a:defRPr sz="2600">
                <a:solidFill>
                  <a:srgbClr val="434343"/>
                </a:solidFill>
                <a:latin typeface="Barlow"/>
                <a:ea typeface="Barlow"/>
                <a:cs typeface="Barlow"/>
                <a:sym typeface="Barlow"/>
              </a:defRPr>
            </a:lvl3pPr>
            <a:lvl4pPr marL="1828800" lvl="3" indent="-393700" rtl="0">
              <a:spcBef>
                <a:spcPts val="0"/>
              </a:spcBef>
              <a:spcAft>
                <a:spcPts val="0"/>
              </a:spcAft>
              <a:buClr>
                <a:srgbClr val="D9D9D9"/>
              </a:buClr>
              <a:buSzPts val="2600"/>
              <a:buFont typeface="Barlow"/>
              <a:buChar char="▫"/>
              <a:defRPr sz="2600">
                <a:solidFill>
                  <a:srgbClr val="434343"/>
                </a:solidFill>
                <a:latin typeface="Barlow"/>
                <a:ea typeface="Barlow"/>
                <a:cs typeface="Barlow"/>
                <a:sym typeface="Barlow"/>
              </a:defRPr>
            </a:lvl4pPr>
            <a:lvl5pPr marL="2286000" lvl="4" indent="-393700" rtl="0">
              <a:spcBef>
                <a:spcPts val="0"/>
              </a:spcBef>
              <a:spcAft>
                <a:spcPts val="0"/>
              </a:spcAft>
              <a:buClr>
                <a:srgbClr val="D9D9D9"/>
              </a:buClr>
              <a:buSzPts val="2600"/>
              <a:buFont typeface="Barlow"/>
              <a:buChar char="○"/>
              <a:defRPr sz="2600">
                <a:solidFill>
                  <a:srgbClr val="434343"/>
                </a:solidFill>
                <a:latin typeface="Barlow"/>
                <a:ea typeface="Barlow"/>
                <a:cs typeface="Barlow"/>
                <a:sym typeface="Barlow"/>
              </a:defRPr>
            </a:lvl5pPr>
            <a:lvl6pPr marL="2743200" lvl="5" indent="-393700" rtl="0">
              <a:spcBef>
                <a:spcPts val="0"/>
              </a:spcBef>
              <a:spcAft>
                <a:spcPts val="0"/>
              </a:spcAft>
              <a:buClr>
                <a:srgbClr val="D9D9D9"/>
              </a:buClr>
              <a:buSzPts val="2600"/>
              <a:buFont typeface="Barlow"/>
              <a:buChar char="■"/>
              <a:defRPr sz="2600">
                <a:solidFill>
                  <a:srgbClr val="434343"/>
                </a:solidFill>
                <a:latin typeface="Barlow"/>
                <a:ea typeface="Barlow"/>
                <a:cs typeface="Barlow"/>
                <a:sym typeface="Barlow"/>
              </a:defRPr>
            </a:lvl6pPr>
            <a:lvl7pPr marL="3200400" lvl="6" indent="-393700" rtl="0">
              <a:spcBef>
                <a:spcPts val="0"/>
              </a:spcBef>
              <a:spcAft>
                <a:spcPts val="0"/>
              </a:spcAft>
              <a:buClr>
                <a:srgbClr val="D9D9D9"/>
              </a:buClr>
              <a:buSzPts val="2600"/>
              <a:buFont typeface="Barlow"/>
              <a:buChar char="●"/>
              <a:defRPr sz="2600">
                <a:solidFill>
                  <a:srgbClr val="434343"/>
                </a:solidFill>
                <a:latin typeface="Barlow"/>
                <a:ea typeface="Barlow"/>
                <a:cs typeface="Barlow"/>
                <a:sym typeface="Barlow"/>
              </a:defRPr>
            </a:lvl7pPr>
            <a:lvl8pPr marL="3657600" lvl="7" indent="-393700" rtl="0">
              <a:spcBef>
                <a:spcPts val="0"/>
              </a:spcBef>
              <a:spcAft>
                <a:spcPts val="0"/>
              </a:spcAft>
              <a:buClr>
                <a:srgbClr val="D9D9D9"/>
              </a:buClr>
              <a:buSzPts val="2600"/>
              <a:buFont typeface="Barlow"/>
              <a:buChar char="○"/>
              <a:defRPr sz="2600">
                <a:solidFill>
                  <a:srgbClr val="434343"/>
                </a:solidFill>
                <a:latin typeface="Barlow"/>
                <a:ea typeface="Barlow"/>
                <a:cs typeface="Barlow"/>
                <a:sym typeface="Barlow"/>
              </a:defRPr>
            </a:lvl8pPr>
            <a:lvl9pPr marL="4114800" lvl="8" indent="-393700" rtl="0">
              <a:spcBef>
                <a:spcPts val="0"/>
              </a:spcBef>
              <a:spcAft>
                <a:spcPts val="0"/>
              </a:spcAft>
              <a:buClr>
                <a:srgbClr val="D9D9D9"/>
              </a:buClr>
              <a:buSzPts val="2600"/>
              <a:buFont typeface="Barlow"/>
              <a:buChar char="■"/>
              <a:defRPr sz="2600">
                <a:solidFill>
                  <a:srgbClr val="434343"/>
                </a:solidFill>
                <a:latin typeface="Barlow"/>
                <a:ea typeface="Barlow"/>
                <a:cs typeface="Barlow"/>
                <a:sym typeface="Barlow"/>
              </a:defRPr>
            </a:lvl9pPr>
          </a:lstStyle>
          <a:p>
            <a:endParaRPr/>
          </a:p>
        </p:txBody>
      </p:sp>
      <p:sp>
        <p:nvSpPr>
          <p:cNvPr id="8" name="Google Shape;8;p1"/>
          <p:cNvSpPr txBox="1">
            <a:spLocks noGrp="1"/>
          </p:cNvSpPr>
          <p:nvPr>
            <p:ph type="sldNum" idx="12"/>
          </p:nvPr>
        </p:nvSpPr>
        <p:spPr>
          <a:xfrm>
            <a:off x="8750400" y="4356225"/>
            <a:ext cx="393600" cy="393600"/>
          </a:xfrm>
          <a:prstGeom prst="rect">
            <a:avLst/>
          </a:prstGeom>
          <a:noFill/>
          <a:ln>
            <a:noFill/>
          </a:ln>
        </p:spPr>
        <p:txBody>
          <a:bodyPr spcFirstLastPara="1" wrap="square" lIns="91425" tIns="91425" rIns="91425" bIns="91425" anchor="ctr" anchorCtr="0">
            <a:noAutofit/>
          </a:bodyPr>
          <a:lstStyle>
            <a:lvl1pPr lvl="0" algn="ctr" rtl="0">
              <a:buNone/>
              <a:defRPr sz="1200" b="1">
                <a:solidFill>
                  <a:srgbClr val="FFFFFF"/>
                </a:solidFill>
                <a:latin typeface="Barlow"/>
                <a:ea typeface="Barlow"/>
                <a:cs typeface="Barlow"/>
                <a:sym typeface="Barlow"/>
              </a:defRPr>
            </a:lvl1pPr>
            <a:lvl2pPr lvl="1" algn="ctr" rtl="0">
              <a:buNone/>
              <a:defRPr sz="1200" b="1">
                <a:solidFill>
                  <a:srgbClr val="FFFFFF"/>
                </a:solidFill>
                <a:latin typeface="Barlow"/>
                <a:ea typeface="Barlow"/>
                <a:cs typeface="Barlow"/>
                <a:sym typeface="Barlow"/>
              </a:defRPr>
            </a:lvl2pPr>
            <a:lvl3pPr lvl="2" algn="ctr" rtl="0">
              <a:buNone/>
              <a:defRPr sz="1200" b="1">
                <a:solidFill>
                  <a:srgbClr val="FFFFFF"/>
                </a:solidFill>
                <a:latin typeface="Barlow"/>
                <a:ea typeface="Barlow"/>
                <a:cs typeface="Barlow"/>
                <a:sym typeface="Barlow"/>
              </a:defRPr>
            </a:lvl3pPr>
            <a:lvl4pPr lvl="3" algn="ctr" rtl="0">
              <a:buNone/>
              <a:defRPr sz="1200" b="1">
                <a:solidFill>
                  <a:srgbClr val="FFFFFF"/>
                </a:solidFill>
                <a:latin typeface="Barlow"/>
                <a:ea typeface="Barlow"/>
                <a:cs typeface="Barlow"/>
                <a:sym typeface="Barlow"/>
              </a:defRPr>
            </a:lvl4pPr>
            <a:lvl5pPr lvl="4" algn="ctr" rtl="0">
              <a:buNone/>
              <a:defRPr sz="1200" b="1">
                <a:solidFill>
                  <a:srgbClr val="FFFFFF"/>
                </a:solidFill>
                <a:latin typeface="Barlow"/>
                <a:ea typeface="Barlow"/>
                <a:cs typeface="Barlow"/>
                <a:sym typeface="Barlow"/>
              </a:defRPr>
            </a:lvl5pPr>
            <a:lvl6pPr lvl="5" algn="ctr" rtl="0">
              <a:buNone/>
              <a:defRPr sz="1200" b="1">
                <a:solidFill>
                  <a:srgbClr val="FFFFFF"/>
                </a:solidFill>
                <a:latin typeface="Barlow"/>
                <a:ea typeface="Barlow"/>
                <a:cs typeface="Barlow"/>
                <a:sym typeface="Barlow"/>
              </a:defRPr>
            </a:lvl6pPr>
            <a:lvl7pPr lvl="6" algn="ctr" rtl="0">
              <a:buNone/>
              <a:defRPr sz="1200" b="1">
                <a:solidFill>
                  <a:srgbClr val="FFFFFF"/>
                </a:solidFill>
                <a:latin typeface="Barlow"/>
                <a:ea typeface="Barlow"/>
                <a:cs typeface="Barlow"/>
                <a:sym typeface="Barlow"/>
              </a:defRPr>
            </a:lvl7pPr>
            <a:lvl8pPr lvl="7" algn="ctr" rtl="0">
              <a:buNone/>
              <a:defRPr sz="1200" b="1">
                <a:solidFill>
                  <a:srgbClr val="FFFFFF"/>
                </a:solidFill>
                <a:latin typeface="Barlow"/>
                <a:ea typeface="Barlow"/>
                <a:cs typeface="Barlow"/>
                <a:sym typeface="Barlow"/>
              </a:defRPr>
            </a:lvl8pPr>
            <a:lvl9pPr lvl="8" algn="ctr" rtl="0">
              <a:buNone/>
              <a:defRPr sz="1200" b="1">
                <a:solidFill>
                  <a:srgbClr val="FFFFFF"/>
                </a:solidFill>
                <a:latin typeface="Barlow"/>
                <a:ea typeface="Barlow"/>
                <a:cs typeface="Barlow"/>
                <a:sym typeface="Barlow"/>
              </a:defRPr>
            </a:lvl9pPr>
          </a:lstStyle>
          <a:p>
            <a:pPr marL="0" lvl="0" indent="0" algn="ct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
    <p:bg>
      <p:bgPr>
        <a:blipFill>
          <a:blip r:embed="rId14">
            <a:alphaModFix/>
          </a:blip>
          <a:stretch>
            <a:fillRect/>
          </a:stretch>
        </a:blipFill>
        <a:effectLst/>
      </p:bgPr>
    </p:bg>
    <p:spTree>
      <p:nvGrpSpPr>
        <p:cNvPr id="1" name="Shape 104"/>
        <p:cNvGrpSpPr/>
        <p:nvPr/>
      </p:nvGrpSpPr>
      <p:grpSpPr>
        <a:xfrm>
          <a:off x="0" y="0"/>
          <a:ext cx="0" cy="0"/>
          <a:chOff x="0" y="0"/>
          <a:chExt cx="0" cy="0"/>
        </a:xfrm>
      </p:grpSpPr>
      <p:sp>
        <p:nvSpPr>
          <p:cNvPr id="105" name="Google Shape;105;p17"/>
          <p:cNvSpPr txBox="1">
            <a:spLocks noGrp="1"/>
          </p:cNvSpPr>
          <p:nvPr>
            <p:ph type="title"/>
          </p:nvPr>
        </p:nvSpPr>
        <p:spPr>
          <a:xfrm>
            <a:off x="1182200" y="393475"/>
            <a:ext cx="6739500" cy="806700"/>
          </a:xfrm>
          <a:prstGeom prst="rect">
            <a:avLst/>
          </a:prstGeom>
          <a:noFill/>
          <a:ln>
            <a:noFill/>
          </a:ln>
        </p:spPr>
        <p:txBody>
          <a:bodyPr spcFirstLastPara="1" wrap="square" lIns="91425" tIns="91425" rIns="91425" bIns="91425" anchor="ctr" anchorCtr="0"/>
          <a:lstStyle>
            <a:lvl1pPr lvl="0" rtl="0">
              <a:spcBef>
                <a:spcPts val="0"/>
              </a:spcBef>
              <a:spcAft>
                <a:spcPts val="0"/>
              </a:spcAft>
              <a:buClr>
                <a:srgbClr val="FFFFFF"/>
              </a:buClr>
              <a:buSzPts val="2400"/>
              <a:buFont typeface="Barlow"/>
              <a:buNone/>
              <a:defRPr sz="2400" b="1">
                <a:solidFill>
                  <a:srgbClr val="FFFFFF"/>
                </a:solidFill>
                <a:latin typeface="Barlow"/>
                <a:ea typeface="Barlow"/>
                <a:cs typeface="Barlow"/>
                <a:sym typeface="Barlow"/>
              </a:defRPr>
            </a:lvl1pPr>
            <a:lvl2pPr lvl="1" rtl="0">
              <a:spcBef>
                <a:spcPts val="0"/>
              </a:spcBef>
              <a:spcAft>
                <a:spcPts val="0"/>
              </a:spcAft>
              <a:buClr>
                <a:srgbClr val="FFFFFF"/>
              </a:buClr>
              <a:buSzPts val="2400"/>
              <a:buFont typeface="Barlow"/>
              <a:buNone/>
              <a:defRPr sz="2400" b="1">
                <a:solidFill>
                  <a:srgbClr val="FFFFFF"/>
                </a:solidFill>
                <a:latin typeface="Barlow"/>
                <a:ea typeface="Barlow"/>
                <a:cs typeface="Barlow"/>
                <a:sym typeface="Barlow"/>
              </a:defRPr>
            </a:lvl2pPr>
            <a:lvl3pPr lvl="2" rtl="0">
              <a:spcBef>
                <a:spcPts val="0"/>
              </a:spcBef>
              <a:spcAft>
                <a:spcPts val="0"/>
              </a:spcAft>
              <a:buClr>
                <a:srgbClr val="FFFFFF"/>
              </a:buClr>
              <a:buSzPts val="2400"/>
              <a:buFont typeface="Barlow"/>
              <a:buNone/>
              <a:defRPr sz="2400" b="1">
                <a:solidFill>
                  <a:srgbClr val="FFFFFF"/>
                </a:solidFill>
                <a:latin typeface="Barlow"/>
                <a:ea typeface="Barlow"/>
                <a:cs typeface="Barlow"/>
                <a:sym typeface="Barlow"/>
              </a:defRPr>
            </a:lvl3pPr>
            <a:lvl4pPr lvl="3" rtl="0">
              <a:spcBef>
                <a:spcPts val="0"/>
              </a:spcBef>
              <a:spcAft>
                <a:spcPts val="0"/>
              </a:spcAft>
              <a:buClr>
                <a:srgbClr val="FFFFFF"/>
              </a:buClr>
              <a:buSzPts val="2400"/>
              <a:buFont typeface="Barlow"/>
              <a:buNone/>
              <a:defRPr sz="2400" b="1">
                <a:solidFill>
                  <a:srgbClr val="FFFFFF"/>
                </a:solidFill>
                <a:latin typeface="Barlow"/>
                <a:ea typeface="Barlow"/>
                <a:cs typeface="Barlow"/>
                <a:sym typeface="Barlow"/>
              </a:defRPr>
            </a:lvl4pPr>
            <a:lvl5pPr lvl="4" rtl="0">
              <a:spcBef>
                <a:spcPts val="0"/>
              </a:spcBef>
              <a:spcAft>
                <a:spcPts val="0"/>
              </a:spcAft>
              <a:buClr>
                <a:srgbClr val="FFFFFF"/>
              </a:buClr>
              <a:buSzPts val="2400"/>
              <a:buFont typeface="Barlow"/>
              <a:buNone/>
              <a:defRPr sz="2400" b="1">
                <a:solidFill>
                  <a:srgbClr val="FFFFFF"/>
                </a:solidFill>
                <a:latin typeface="Barlow"/>
                <a:ea typeface="Barlow"/>
                <a:cs typeface="Barlow"/>
                <a:sym typeface="Barlow"/>
              </a:defRPr>
            </a:lvl5pPr>
            <a:lvl6pPr lvl="5" rtl="0">
              <a:spcBef>
                <a:spcPts val="0"/>
              </a:spcBef>
              <a:spcAft>
                <a:spcPts val="0"/>
              </a:spcAft>
              <a:buClr>
                <a:srgbClr val="FFFFFF"/>
              </a:buClr>
              <a:buSzPts val="2400"/>
              <a:buFont typeface="Barlow"/>
              <a:buNone/>
              <a:defRPr sz="2400" b="1">
                <a:solidFill>
                  <a:srgbClr val="FFFFFF"/>
                </a:solidFill>
                <a:latin typeface="Barlow"/>
                <a:ea typeface="Barlow"/>
                <a:cs typeface="Barlow"/>
                <a:sym typeface="Barlow"/>
              </a:defRPr>
            </a:lvl6pPr>
            <a:lvl7pPr lvl="6" rtl="0">
              <a:spcBef>
                <a:spcPts val="0"/>
              </a:spcBef>
              <a:spcAft>
                <a:spcPts val="0"/>
              </a:spcAft>
              <a:buClr>
                <a:srgbClr val="FFFFFF"/>
              </a:buClr>
              <a:buSzPts val="2400"/>
              <a:buFont typeface="Barlow"/>
              <a:buNone/>
              <a:defRPr sz="2400" b="1">
                <a:solidFill>
                  <a:srgbClr val="FFFFFF"/>
                </a:solidFill>
                <a:latin typeface="Barlow"/>
                <a:ea typeface="Barlow"/>
                <a:cs typeface="Barlow"/>
                <a:sym typeface="Barlow"/>
              </a:defRPr>
            </a:lvl7pPr>
            <a:lvl8pPr lvl="7" rtl="0">
              <a:spcBef>
                <a:spcPts val="0"/>
              </a:spcBef>
              <a:spcAft>
                <a:spcPts val="0"/>
              </a:spcAft>
              <a:buClr>
                <a:srgbClr val="FFFFFF"/>
              </a:buClr>
              <a:buSzPts val="2400"/>
              <a:buFont typeface="Barlow"/>
              <a:buNone/>
              <a:defRPr sz="2400" b="1">
                <a:solidFill>
                  <a:srgbClr val="FFFFFF"/>
                </a:solidFill>
                <a:latin typeface="Barlow"/>
                <a:ea typeface="Barlow"/>
                <a:cs typeface="Barlow"/>
                <a:sym typeface="Barlow"/>
              </a:defRPr>
            </a:lvl8pPr>
            <a:lvl9pPr lvl="8" rtl="0">
              <a:spcBef>
                <a:spcPts val="0"/>
              </a:spcBef>
              <a:spcAft>
                <a:spcPts val="0"/>
              </a:spcAft>
              <a:buClr>
                <a:srgbClr val="FFFFFF"/>
              </a:buClr>
              <a:buSzPts val="2400"/>
              <a:buFont typeface="Barlow"/>
              <a:buNone/>
              <a:defRPr sz="2400" b="1">
                <a:solidFill>
                  <a:srgbClr val="FFFFFF"/>
                </a:solidFill>
                <a:latin typeface="Barlow"/>
                <a:ea typeface="Barlow"/>
                <a:cs typeface="Barlow"/>
                <a:sym typeface="Barlow"/>
              </a:defRPr>
            </a:lvl9pPr>
          </a:lstStyle>
          <a:p>
            <a:endParaRPr/>
          </a:p>
        </p:txBody>
      </p:sp>
      <p:sp>
        <p:nvSpPr>
          <p:cNvPr id="106" name="Google Shape;106;p17"/>
          <p:cNvSpPr txBox="1">
            <a:spLocks noGrp="1"/>
          </p:cNvSpPr>
          <p:nvPr>
            <p:ph type="body" idx="1"/>
          </p:nvPr>
        </p:nvSpPr>
        <p:spPr>
          <a:xfrm>
            <a:off x="1556331" y="1349141"/>
            <a:ext cx="7085700" cy="2938500"/>
          </a:xfrm>
          <a:prstGeom prst="rect">
            <a:avLst/>
          </a:prstGeom>
          <a:noFill/>
          <a:ln>
            <a:noFill/>
          </a:ln>
        </p:spPr>
        <p:txBody>
          <a:bodyPr spcFirstLastPara="1" wrap="square" lIns="91425" tIns="91425" rIns="91425" bIns="91425" anchor="t" anchorCtr="0"/>
          <a:lstStyle>
            <a:lvl1pPr marL="457200" lvl="0" indent="-393700" rtl="0">
              <a:spcBef>
                <a:spcPts val="600"/>
              </a:spcBef>
              <a:spcAft>
                <a:spcPts val="0"/>
              </a:spcAft>
              <a:buClr>
                <a:srgbClr val="D9D9D9"/>
              </a:buClr>
              <a:buSzPts val="2600"/>
              <a:buFont typeface="Barlow"/>
              <a:buChar char="▪"/>
              <a:defRPr sz="2600">
                <a:solidFill>
                  <a:srgbClr val="434343"/>
                </a:solidFill>
                <a:latin typeface="Barlow"/>
                <a:ea typeface="Barlow"/>
                <a:cs typeface="Barlow"/>
                <a:sym typeface="Barlow"/>
              </a:defRPr>
            </a:lvl1pPr>
            <a:lvl2pPr marL="914400" lvl="1" indent="-393700" rtl="0">
              <a:spcBef>
                <a:spcPts val="0"/>
              </a:spcBef>
              <a:spcAft>
                <a:spcPts val="0"/>
              </a:spcAft>
              <a:buClr>
                <a:srgbClr val="D9D9D9"/>
              </a:buClr>
              <a:buSzPts val="2600"/>
              <a:buFont typeface="Barlow"/>
              <a:buChar char="▫"/>
              <a:defRPr sz="2600">
                <a:solidFill>
                  <a:srgbClr val="434343"/>
                </a:solidFill>
                <a:latin typeface="Barlow"/>
                <a:ea typeface="Barlow"/>
                <a:cs typeface="Barlow"/>
                <a:sym typeface="Barlow"/>
              </a:defRPr>
            </a:lvl2pPr>
            <a:lvl3pPr marL="1371600" lvl="2" indent="-393700" rtl="0">
              <a:spcBef>
                <a:spcPts val="0"/>
              </a:spcBef>
              <a:spcAft>
                <a:spcPts val="0"/>
              </a:spcAft>
              <a:buClr>
                <a:srgbClr val="D9D9D9"/>
              </a:buClr>
              <a:buSzPts val="2600"/>
              <a:buFont typeface="Barlow"/>
              <a:buChar char="▫"/>
              <a:defRPr sz="2600">
                <a:solidFill>
                  <a:srgbClr val="434343"/>
                </a:solidFill>
                <a:latin typeface="Barlow"/>
                <a:ea typeface="Barlow"/>
                <a:cs typeface="Barlow"/>
                <a:sym typeface="Barlow"/>
              </a:defRPr>
            </a:lvl3pPr>
            <a:lvl4pPr marL="1828800" lvl="3" indent="-393700" rtl="0">
              <a:spcBef>
                <a:spcPts val="0"/>
              </a:spcBef>
              <a:spcAft>
                <a:spcPts val="0"/>
              </a:spcAft>
              <a:buClr>
                <a:srgbClr val="D9D9D9"/>
              </a:buClr>
              <a:buSzPts val="2600"/>
              <a:buFont typeface="Barlow"/>
              <a:buChar char="▫"/>
              <a:defRPr sz="2600">
                <a:solidFill>
                  <a:srgbClr val="434343"/>
                </a:solidFill>
                <a:latin typeface="Barlow"/>
                <a:ea typeface="Barlow"/>
                <a:cs typeface="Barlow"/>
                <a:sym typeface="Barlow"/>
              </a:defRPr>
            </a:lvl4pPr>
            <a:lvl5pPr marL="2286000" lvl="4" indent="-393700" rtl="0">
              <a:spcBef>
                <a:spcPts val="0"/>
              </a:spcBef>
              <a:spcAft>
                <a:spcPts val="0"/>
              </a:spcAft>
              <a:buClr>
                <a:srgbClr val="D9D9D9"/>
              </a:buClr>
              <a:buSzPts val="2600"/>
              <a:buFont typeface="Barlow"/>
              <a:buChar char="○"/>
              <a:defRPr sz="2600">
                <a:solidFill>
                  <a:srgbClr val="434343"/>
                </a:solidFill>
                <a:latin typeface="Barlow"/>
                <a:ea typeface="Barlow"/>
                <a:cs typeface="Barlow"/>
                <a:sym typeface="Barlow"/>
              </a:defRPr>
            </a:lvl5pPr>
            <a:lvl6pPr marL="2743200" lvl="5" indent="-393700" rtl="0">
              <a:spcBef>
                <a:spcPts val="0"/>
              </a:spcBef>
              <a:spcAft>
                <a:spcPts val="0"/>
              </a:spcAft>
              <a:buClr>
                <a:srgbClr val="D9D9D9"/>
              </a:buClr>
              <a:buSzPts val="2600"/>
              <a:buFont typeface="Barlow"/>
              <a:buChar char="■"/>
              <a:defRPr sz="2600">
                <a:solidFill>
                  <a:srgbClr val="434343"/>
                </a:solidFill>
                <a:latin typeface="Barlow"/>
                <a:ea typeface="Barlow"/>
                <a:cs typeface="Barlow"/>
                <a:sym typeface="Barlow"/>
              </a:defRPr>
            </a:lvl6pPr>
            <a:lvl7pPr marL="3200400" lvl="6" indent="-393700" rtl="0">
              <a:spcBef>
                <a:spcPts val="0"/>
              </a:spcBef>
              <a:spcAft>
                <a:spcPts val="0"/>
              </a:spcAft>
              <a:buClr>
                <a:srgbClr val="D9D9D9"/>
              </a:buClr>
              <a:buSzPts val="2600"/>
              <a:buFont typeface="Barlow"/>
              <a:buChar char="●"/>
              <a:defRPr sz="2600">
                <a:solidFill>
                  <a:srgbClr val="434343"/>
                </a:solidFill>
                <a:latin typeface="Barlow"/>
                <a:ea typeface="Barlow"/>
                <a:cs typeface="Barlow"/>
                <a:sym typeface="Barlow"/>
              </a:defRPr>
            </a:lvl7pPr>
            <a:lvl8pPr marL="3657600" lvl="7" indent="-393700" rtl="0">
              <a:spcBef>
                <a:spcPts val="0"/>
              </a:spcBef>
              <a:spcAft>
                <a:spcPts val="0"/>
              </a:spcAft>
              <a:buClr>
                <a:srgbClr val="D9D9D9"/>
              </a:buClr>
              <a:buSzPts val="2600"/>
              <a:buFont typeface="Barlow"/>
              <a:buChar char="○"/>
              <a:defRPr sz="2600">
                <a:solidFill>
                  <a:srgbClr val="434343"/>
                </a:solidFill>
                <a:latin typeface="Barlow"/>
                <a:ea typeface="Barlow"/>
                <a:cs typeface="Barlow"/>
                <a:sym typeface="Barlow"/>
              </a:defRPr>
            </a:lvl8pPr>
            <a:lvl9pPr marL="4114800" lvl="8" indent="-393700" rtl="0">
              <a:spcBef>
                <a:spcPts val="0"/>
              </a:spcBef>
              <a:spcAft>
                <a:spcPts val="0"/>
              </a:spcAft>
              <a:buClr>
                <a:srgbClr val="D9D9D9"/>
              </a:buClr>
              <a:buSzPts val="2600"/>
              <a:buFont typeface="Barlow"/>
              <a:buChar char="■"/>
              <a:defRPr sz="2600">
                <a:solidFill>
                  <a:srgbClr val="434343"/>
                </a:solidFill>
                <a:latin typeface="Barlow"/>
                <a:ea typeface="Barlow"/>
                <a:cs typeface="Barlow"/>
                <a:sym typeface="Barlow"/>
              </a:defRPr>
            </a:lvl9pPr>
          </a:lstStyle>
          <a:p>
            <a:endParaRPr/>
          </a:p>
        </p:txBody>
      </p:sp>
      <p:sp>
        <p:nvSpPr>
          <p:cNvPr id="107" name="Google Shape;107;p17"/>
          <p:cNvSpPr txBox="1">
            <a:spLocks noGrp="1"/>
          </p:cNvSpPr>
          <p:nvPr>
            <p:ph type="sldNum" idx="12"/>
          </p:nvPr>
        </p:nvSpPr>
        <p:spPr>
          <a:xfrm>
            <a:off x="8750400" y="4356225"/>
            <a:ext cx="393600" cy="393600"/>
          </a:xfrm>
          <a:prstGeom prst="rect">
            <a:avLst/>
          </a:prstGeom>
          <a:noFill/>
          <a:ln>
            <a:noFill/>
          </a:ln>
        </p:spPr>
        <p:txBody>
          <a:bodyPr spcFirstLastPara="1" wrap="square" lIns="91425" tIns="91425" rIns="91425" bIns="91425" anchor="ctr" anchorCtr="0">
            <a:noAutofit/>
          </a:bodyPr>
          <a:lstStyle>
            <a:lvl1pPr lvl="0" algn="ctr" rtl="0">
              <a:buNone/>
              <a:defRPr sz="1200" b="1">
                <a:solidFill>
                  <a:srgbClr val="FFFFFF"/>
                </a:solidFill>
                <a:latin typeface="Barlow"/>
                <a:ea typeface="Barlow"/>
                <a:cs typeface="Barlow"/>
                <a:sym typeface="Barlow"/>
              </a:defRPr>
            </a:lvl1pPr>
            <a:lvl2pPr lvl="1" algn="ctr" rtl="0">
              <a:buNone/>
              <a:defRPr sz="1200" b="1">
                <a:solidFill>
                  <a:srgbClr val="FFFFFF"/>
                </a:solidFill>
                <a:latin typeface="Barlow"/>
                <a:ea typeface="Barlow"/>
                <a:cs typeface="Barlow"/>
                <a:sym typeface="Barlow"/>
              </a:defRPr>
            </a:lvl2pPr>
            <a:lvl3pPr lvl="2" algn="ctr" rtl="0">
              <a:buNone/>
              <a:defRPr sz="1200" b="1">
                <a:solidFill>
                  <a:srgbClr val="FFFFFF"/>
                </a:solidFill>
                <a:latin typeface="Barlow"/>
                <a:ea typeface="Barlow"/>
                <a:cs typeface="Barlow"/>
                <a:sym typeface="Barlow"/>
              </a:defRPr>
            </a:lvl3pPr>
            <a:lvl4pPr lvl="3" algn="ctr" rtl="0">
              <a:buNone/>
              <a:defRPr sz="1200" b="1">
                <a:solidFill>
                  <a:srgbClr val="FFFFFF"/>
                </a:solidFill>
                <a:latin typeface="Barlow"/>
                <a:ea typeface="Barlow"/>
                <a:cs typeface="Barlow"/>
                <a:sym typeface="Barlow"/>
              </a:defRPr>
            </a:lvl4pPr>
            <a:lvl5pPr lvl="4" algn="ctr" rtl="0">
              <a:buNone/>
              <a:defRPr sz="1200" b="1">
                <a:solidFill>
                  <a:srgbClr val="FFFFFF"/>
                </a:solidFill>
                <a:latin typeface="Barlow"/>
                <a:ea typeface="Barlow"/>
                <a:cs typeface="Barlow"/>
                <a:sym typeface="Barlow"/>
              </a:defRPr>
            </a:lvl5pPr>
            <a:lvl6pPr lvl="5" algn="ctr" rtl="0">
              <a:buNone/>
              <a:defRPr sz="1200" b="1">
                <a:solidFill>
                  <a:srgbClr val="FFFFFF"/>
                </a:solidFill>
                <a:latin typeface="Barlow"/>
                <a:ea typeface="Barlow"/>
                <a:cs typeface="Barlow"/>
                <a:sym typeface="Barlow"/>
              </a:defRPr>
            </a:lvl6pPr>
            <a:lvl7pPr lvl="6" algn="ctr" rtl="0">
              <a:buNone/>
              <a:defRPr sz="1200" b="1">
                <a:solidFill>
                  <a:srgbClr val="FFFFFF"/>
                </a:solidFill>
                <a:latin typeface="Barlow"/>
                <a:ea typeface="Barlow"/>
                <a:cs typeface="Barlow"/>
                <a:sym typeface="Barlow"/>
              </a:defRPr>
            </a:lvl7pPr>
            <a:lvl8pPr lvl="7" algn="ctr" rtl="0">
              <a:buNone/>
              <a:defRPr sz="1200" b="1">
                <a:solidFill>
                  <a:srgbClr val="FFFFFF"/>
                </a:solidFill>
                <a:latin typeface="Barlow"/>
                <a:ea typeface="Barlow"/>
                <a:cs typeface="Barlow"/>
                <a:sym typeface="Barlow"/>
              </a:defRPr>
            </a:lvl8pPr>
            <a:lvl9pPr lvl="8" algn="ctr" rtl="0">
              <a:buNone/>
              <a:defRPr sz="1200" b="1">
                <a:solidFill>
                  <a:srgbClr val="FFFFFF"/>
                </a:solidFill>
                <a:latin typeface="Barlow"/>
                <a:ea typeface="Barlow"/>
                <a:cs typeface="Barlow"/>
                <a:sym typeface="Barlow"/>
              </a:defRPr>
            </a:lvl9pPr>
          </a:lstStyle>
          <a:p>
            <a:pPr marL="0" lvl="0" indent="0" algn="ct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6.xml"/><Relationship Id="rId1" Type="http://schemas.openxmlformats.org/officeDocument/2006/relationships/slideLayout" Target="../slideLayouts/slideLayout4.xml"/><Relationship Id="rId5" Type="http://schemas.openxmlformats.org/officeDocument/2006/relationships/image" Target="../media/image15.jpg"/><Relationship Id="rId4" Type="http://schemas.openxmlformats.org/officeDocument/2006/relationships/image" Target="../media/image14.jpg"/></Relationships>
</file>

<file path=ppt/slides/_rels/slide17.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hyperlink" Target="https://conservancy.umn.edu/handle/11299/190187"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5.xml"/><Relationship Id="rId6" Type="http://schemas.openxmlformats.org/officeDocument/2006/relationships/image" Target="../media/image6.jp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hyperlink" Target="http://publichealthaccess.org/"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22.jp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researchsprints.org/" TargetMode="External"/><Relationship Id="rId2" Type="http://schemas.openxmlformats.org/officeDocument/2006/relationships/notesSlide" Target="../notesSlides/notesSlide31.xml"/><Relationship Id="rId1" Type="http://schemas.openxmlformats.org/officeDocument/2006/relationships/slideLayout" Target="../slideLayouts/slideLayout4.xml"/><Relationship Id="rId5" Type="http://schemas.openxmlformats.org/officeDocument/2006/relationships/image" Target="../media/image8.png"/><Relationship Id="rId4" Type="http://schemas.openxmlformats.org/officeDocument/2006/relationships/image" Target="../media/image23.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hyperlink" Target="https://researchsprints.org/" TargetMode="External"/><Relationship Id="rId2" Type="http://schemas.openxmlformats.org/officeDocument/2006/relationships/notesSlide" Target="../notesSlides/notesSlide34.xml"/><Relationship Id="rId1" Type="http://schemas.openxmlformats.org/officeDocument/2006/relationships/slideLayout" Target="../slideLayouts/slideLayout4.xml"/><Relationship Id="rId4" Type="http://schemas.openxmlformats.org/officeDocument/2006/relationships/hyperlink" Target="https://z.umn.edu/LOEXsprint"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s://www.slidescarnival.com/" TargetMode="External"/><Relationship Id="rId2" Type="http://schemas.openxmlformats.org/officeDocument/2006/relationships/notesSlide" Target="../notesSlides/notesSlide35.xml"/><Relationship Id="rId1" Type="http://schemas.openxmlformats.org/officeDocument/2006/relationships/slideLayout" Target="../slideLayouts/slideLayout4.xml"/><Relationship Id="rId4" Type="http://schemas.openxmlformats.org/officeDocument/2006/relationships/hyperlink" Target="https://www.continuum.umn.edu/2018/07/research-sprints-help-projects-hit-the-ground-running/"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lib.ku.edu/research-sprints/about"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8.png"/><Relationship Id="rId4" Type="http://schemas.openxmlformats.org/officeDocument/2006/relationships/hyperlink" Target="http://oneweekonetool.org/"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90"/>
        <p:cNvGrpSpPr/>
        <p:nvPr/>
      </p:nvGrpSpPr>
      <p:grpSpPr>
        <a:xfrm>
          <a:off x="0" y="0"/>
          <a:ext cx="0" cy="0"/>
          <a:chOff x="0" y="0"/>
          <a:chExt cx="0" cy="0"/>
        </a:xfrm>
      </p:grpSpPr>
      <p:sp>
        <p:nvSpPr>
          <p:cNvPr id="191" name="Google Shape;191;p30"/>
          <p:cNvSpPr txBox="1">
            <a:spLocks noGrp="1"/>
          </p:cNvSpPr>
          <p:nvPr>
            <p:ph type="ctrTitle"/>
          </p:nvPr>
        </p:nvSpPr>
        <p:spPr>
          <a:xfrm>
            <a:off x="2386700" y="1310850"/>
            <a:ext cx="6238800" cy="2521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4000">
                <a:solidFill>
                  <a:schemeClr val="lt1"/>
                </a:solidFill>
              </a:rPr>
              <a:t>Research Sprints: </a:t>
            </a:r>
            <a:endParaRPr sz="4000">
              <a:solidFill>
                <a:schemeClr val="lt1"/>
              </a:solidFill>
            </a:endParaRPr>
          </a:p>
          <a:p>
            <a:pPr marL="0" lvl="0" indent="0" algn="l" rtl="0">
              <a:spcBef>
                <a:spcPts val="0"/>
              </a:spcBef>
              <a:spcAft>
                <a:spcPts val="0"/>
              </a:spcAft>
              <a:buNone/>
            </a:pPr>
            <a:r>
              <a:rPr lang="en" sz="4000">
                <a:solidFill>
                  <a:schemeClr val="lt1"/>
                </a:solidFill>
              </a:rPr>
              <a:t>A Model for Collaboration</a:t>
            </a:r>
            <a:endParaRPr sz="4000">
              <a:solidFill>
                <a:schemeClr val="lt1"/>
              </a:solidFill>
            </a:endParaRPr>
          </a:p>
          <a:p>
            <a:pPr marL="0" lvl="0" indent="0" algn="l" rtl="0">
              <a:spcBef>
                <a:spcPts val="0"/>
              </a:spcBef>
              <a:spcAft>
                <a:spcPts val="0"/>
              </a:spcAft>
              <a:buNone/>
            </a:pPr>
            <a:r>
              <a:rPr lang="en" sz="2200" b="0">
                <a:solidFill>
                  <a:schemeClr val="dk1"/>
                </a:solidFill>
              </a:rPr>
              <a:t>Sarah Jane Brown, Mariya Gyendina, </a:t>
            </a:r>
            <a:endParaRPr sz="2200" b="0">
              <a:solidFill>
                <a:schemeClr val="dk1"/>
              </a:solidFill>
            </a:endParaRPr>
          </a:p>
          <a:p>
            <a:pPr marL="0" lvl="0" indent="0" algn="l" rtl="0">
              <a:spcBef>
                <a:spcPts val="0"/>
              </a:spcBef>
              <a:spcAft>
                <a:spcPts val="0"/>
              </a:spcAft>
              <a:buNone/>
            </a:pPr>
            <a:r>
              <a:rPr lang="en" sz="2200" b="0">
                <a:solidFill>
                  <a:schemeClr val="dk1"/>
                </a:solidFill>
              </a:rPr>
              <a:t>Shanda Hunt, &amp; Jenny McBurney</a:t>
            </a:r>
            <a:endParaRPr sz="2200">
              <a:solidFill>
                <a:schemeClr val="lt1"/>
              </a:solidFill>
            </a:endParaRPr>
          </a:p>
        </p:txBody>
      </p:sp>
      <p:pic>
        <p:nvPicPr>
          <p:cNvPr id="192" name="Google Shape;192;p30"/>
          <p:cNvPicPr preferRelativeResize="0"/>
          <p:nvPr/>
        </p:nvPicPr>
        <p:blipFill>
          <a:blip r:embed="rId4">
            <a:alphaModFix/>
          </a:blip>
          <a:stretch>
            <a:fillRect/>
          </a:stretch>
        </p:blipFill>
        <p:spPr>
          <a:xfrm>
            <a:off x="95450" y="87250"/>
            <a:ext cx="1988625" cy="662875"/>
          </a:xfrm>
          <a:prstGeom prst="rect">
            <a:avLst/>
          </a:prstGeom>
          <a:noFill/>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02"/>
        <p:cNvGrpSpPr/>
        <p:nvPr/>
      </p:nvGrpSpPr>
      <p:grpSpPr>
        <a:xfrm>
          <a:off x="0" y="0"/>
          <a:ext cx="0" cy="0"/>
          <a:chOff x="0" y="0"/>
          <a:chExt cx="0" cy="0"/>
        </a:xfrm>
      </p:grpSpPr>
      <p:sp>
        <p:nvSpPr>
          <p:cNvPr id="303" name="Google Shape;303;p39"/>
          <p:cNvSpPr txBox="1">
            <a:spLocks noGrp="1"/>
          </p:cNvSpPr>
          <p:nvPr>
            <p:ph type="title"/>
          </p:nvPr>
        </p:nvSpPr>
        <p:spPr>
          <a:xfrm>
            <a:off x="1182200" y="393475"/>
            <a:ext cx="6739500" cy="806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solidFill>
                  <a:schemeClr val="lt1"/>
                </a:solidFill>
              </a:rPr>
              <a:t>How Sprints Work at MN</a:t>
            </a:r>
            <a:endParaRPr/>
          </a:p>
        </p:txBody>
      </p:sp>
      <p:sp>
        <p:nvSpPr>
          <p:cNvPr id="304" name="Google Shape;304;p39"/>
          <p:cNvSpPr txBox="1">
            <a:spLocks noGrp="1"/>
          </p:cNvSpPr>
          <p:nvPr>
            <p:ph type="body" idx="1"/>
          </p:nvPr>
        </p:nvSpPr>
        <p:spPr>
          <a:xfrm>
            <a:off x="1556331" y="1349141"/>
            <a:ext cx="7085700" cy="2938500"/>
          </a:xfrm>
          <a:prstGeom prst="rect">
            <a:avLst/>
          </a:prstGeom>
        </p:spPr>
        <p:txBody>
          <a:bodyPr spcFirstLastPara="1" wrap="square" lIns="91425" tIns="91425" rIns="91425" bIns="91425" anchor="t" anchorCtr="0">
            <a:noAutofit/>
          </a:bodyPr>
          <a:lstStyle/>
          <a:p>
            <a:pPr marL="457200" lvl="0" indent="-374650" algn="l" rtl="0">
              <a:spcBef>
                <a:spcPts val="600"/>
              </a:spcBef>
              <a:spcAft>
                <a:spcPts val="0"/>
              </a:spcAft>
              <a:buSzPts val="2300"/>
              <a:buChar char="▪"/>
            </a:pPr>
            <a:r>
              <a:rPr lang="en" sz="2300"/>
              <a:t>Building the Teams:</a:t>
            </a:r>
            <a:endParaRPr sz="2300"/>
          </a:p>
          <a:p>
            <a:pPr marL="914400" lvl="1" indent="-374650" algn="l" rtl="0">
              <a:spcBef>
                <a:spcPts val="0"/>
              </a:spcBef>
              <a:spcAft>
                <a:spcPts val="0"/>
              </a:spcAft>
              <a:buSzPts val="2300"/>
              <a:buChar char="▫"/>
            </a:pPr>
            <a:r>
              <a:rPr lang="en" sz="2300"/>
              <a:t>Planning committee works with department directors to identify library staff  </a:t>
            </a:r>
            <a:endParaRPr sz="2300"/>
          </a:p>
          <a:p>
            <a:pPr marL="914400" lvl="1" indent="-374650" algn="l" rtl="0">
              <a:spcBef>
                <a:spcPts val="480"/>
              </a:spcBef>
              <a:spcAft>
                <a:spcPts val="0"/>
              </a:spcAft>
              <a:buSzPts val="2300"/>
              <a:buChar char="▫"/>
            </a:pPr>
            <a:r>
              <a:rPr lang="en" sz="2300"/>
              <a:t>Project Manager (PM) assigned to each team</a:t>
            </a:r>
            <a:endParaRPr sz="2300"/>
          </a:p>
          <a:p>
            <a:pPr marL="457200" lvl="0" indent="-374650" algn="l" rtl="0">
              <a:spcBef>
                <a:spcPts val="1000"/>
              </a:spcBef>
              <a:spcAft>
                <a:spcPts val="0"/>
              </a:spcAft>
              <a:buSzPts val="2300"/>
              <a:buChar char="▪"/>
            </a:pPr>
            <a:r>
              <a:rPr lang="en" sz="2300"/>
              <a:t>Pre-Sprint planning:</a:t>
            </a:r>
            <a:endParaRPr sz="2300"/>
          </a:p>
          <a:p>
            <a:pPr marL="914400" lvl="1" indent="-374650" algn="l" rtl="0">
              <a:spcBef>
                <a:spcPts val="480"/>
              </a:spcBef>
              <a:spcAft>
                <a:spcPts val="1000"/>
              </a:spcAft>
              <a:buSzPts val="2300"/>
              <a:buChar char="▫"/>
            </a:pPr>
            <a:r>
              <a:rPr lang="en" sz="2300"/>
              <a:t>PMs organize planning meetings and communications with faculty members</a:t>
            </a:r>
            <a:endParaRPr sz="2300"/>
          </a:p>
        </p:txBody>
      </p:sp>
      <p:sp>
        <p:nvSpPr>
          <p:cNvPr id="305" name="Google Shape;305;p39"/>
          <p:cNvSpPr txBox="1">
            <a:spLocks noGrp="1"/>
          </p:cNvSpPr>
          <p:nvPr>
            <p:ph type="sldNum" idx="12"/>
          </p:nvPr>
        </p:nvSpPr>
        <p:spPr>
          <a:xfrm>
            <a:off x="8750400" y="4356225"/>
            <a:ext cx="393600" cy="393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10</a:t>
            </a:fld>
            <a:endParaRPr/>
          </a:p>
        </p:txBody>
      </p:sp>
      <p:grpSp>
        <p:nvGrpSpPr>
          <p:cNvPr id="306" name="Google Shape;306;p39"/>
          <p:cNvGrpSpPr/>
          <p:nvPr/>
        </p:nvGrpSpPr>
        <p:grpSpPr>
          <a:xfrm>
            <a:off x="8226713" y="629034"/>
            <a:ext cx="205851" cy="335576"/>
            <a:chOff x="6730350" y="2315900"/>
            <a:chExt cx="257700" cy="420100"/>
          </a:xfrm>
        </p:grpSpPr>
        <p:sp>
          <p:nvSpPr>
            <p:cNvPr id="307" name="Google Shape;307;p39"/>
            <p:cNvSpPr/>
            <p:nvPr/>
          </p:nvSpPr>
          <p:spPr>
            <a:xfrm>
              <a:off x="6807900" y="2671250"/>
              <a:ext cx="102600" cy="22625"/>
            </a:xfrm>
            <a:custGeom>
              <a:avLst/>
              <a:gdLst/>
              <a:ahLst/>
              <a:cxnLst/>
              <a:rect l="l" t="t" r="r" b="b"/>
              <a:pathLst>
                <a:path w="4104" h="905" extrusionOk="0">
                  <a:moveTo>
                    <a:pt x="1" y="1"/>
                  </a:moveTo>
                  <a:lnTo>
                    <a:pt x="1" y="905"/>
                  </a:lnTo>
                  <a:lnTo>
                    <a:pt x="4104" y="905"/>
                  </a:lnTo>
                  <a:lnTo>
                    <a:pt x="4104" y="1"/>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39"/>
            <p:cNvSpPr/>
            <p:nvPr/>
          </p:nvSpPr>
          <p:spPr>
            <a:xfrm>
              <a:off x="6807900" y="2636450"/>
              <a:ext cx="102600" cy="22625"/>
            </a:xfrm>
            <a:custGeom>
              <a:avLst/>
              <a:gdLst/>
              <a:ahLst/>
              <a:cxnLst/>
              <a:rect l="l" t="t" r="r" b="b"/>
              <a:pathLst>
                <a:path w="4104" h="905" extrusionOk="0">
                  <a:moveTo>
                    <a:pt x="1" y="1"/>
                  </a:moveTo>
                  <a:lnTo>
                    <a:pt x="1" y="905"/>
                  </a:lnTo>
                  <a:lnTo>
                    <a:pt x="4104" y="905"/>
                  </a:lnTo>
                  <a:lnTo>
                    <a:pt x="4104" y="1"/>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39"/>
            <p:cNvSpPr/>
            <p:nvPr/>
          </p:nvSpPr>
          <p:spPr>
            <a:xfrm>
              <a:off x="6807900" y="2706075"/>
              <a:ext cx="102600" cy="29925"/>
            </a:xfrm>
            <a:custGeom>
              <a:avLst/>
              <a:gdLst/>
              <a:ahLst/>
              <a:cxnLst/>
              <a:rect l="l" t="t" r="r" b="b"/>
              <a:pathLst>
                <a:path w="4104" h="1197" extrusionOk="0">
                  <a:moveTo>
                    <a:pt x="1" y="0"/>
                  </a:moveTo>
                  <a:lnTo>
                    <a:pt x="1" y="171"/>
                  </a:lnTo>
                  <a:lnTo>
                    <a:pt x="25" y="318"/>
                  </a:lnTo>
                  <a:lnTo>
                    <a:pt x="98" y="464"/>
                  </a:lnTo>
                  <a:lnTo>
                    <a:pt x="196" y="586"/>
                  </a:lnTo>
                  <a:lnTo>
                    <a:pt x="343" y="660"/>
                  </a:lnTo>
                  <a:lnTo>
                    <a:pt x="1881" y="1172"/>
                  </a:lnTo>
                  <a:lnTo>
                    <a:pt x="2052" y="1197"/>
                  </a:lnTo>
                  <a:lnTo>
                    <a:pt x="2223" y="1172"/>
                  </a:lnTo>
                  <a:lnTo>
                    <a:pt x="3762" y="660"/>
                  </a:lnTo>
                  <a:lnTo>
                    <a:pt x="3908" y="586"/>
                  </a:lnTo>
                  <a:lnTo>
                    <a:pt x="4006" y="464"/>
                  </a:lnTo>
                  <a:lnTo>
                    <a:pt x="4079" y="318"/>
                  </a:lnTo>
                  <a:lnTo>
                    <a:pt x="4104" y="171"/>
                  </a:lnTo>
                  <a:lnTo>
                    <a:pt x="4104" y="0"/>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39"/>
            <p:cNvSpPr/>
            <p:nvPr/>
          </p:nvSpPr>
          <p:spPr>
            <a:xfrm>
              <a:off x="6811575" y="2463675"/>
              <a:ext cx="95275" cy="160600"/>
            </a:xfrm>
            <a:custGeom>
              <a:avLst/>
              <a:gdLst/>
              <a:ahLst/>
              <a:cxnLst/>
              <a:rect l="l" t="t" r="r" b="b"/>
              <a:pathLst>
                <a:path w="3811" h="6424" extrusionOk="0">
                  <a:moveTo>
                    <a:pt x="1905" y="0"/>
                  </a:moveTo>
                  <a:lnTo>
                    <a:pt x="928" y="831"/>
                  </a:lnTo>
                  <a:lnTo>
                    <a:pt x="855" y="879"/>
                  </a:lnTo>
                  <a:lnTo>
                    <a:pt x="782" y="904"/>
                  </a:lnTo>
                  <a:lnTo>
                    <a:pt x="684" y="879"/>
                  </a:lnTo>
                  <a:lnTo>
                    <a:pt x="611" y="831"/>
                  </a:lnTo>
                  <a:lnTo>
                    <a:pt x="0" y="318"/>
                  </a:lnTo>
                  <a:lnTo>
                    <a:pt x="1319" y="6423"/>
                  </a:lnTo>
                  <a:lnTo>
                    <a:pt x="2491" y="6423"/>
                  </a:lnTo>
                  <a:lnTo>
                    <a:pt x="3810" y="318"/>
                  </a:lnTo>
                  <a:lnTo>
                    <a:pt x="3200" y="831"/>
                  </a:lnTo>
                  <a:lnTo>
                    <a:pt x="3126" y="879"/>
                  </a:lnTo>
                  <a:lnTo>
                    <a:pt x="3029" y="904"/>
                  </a:lnTo>
                  <a:lnTo>
                    <a:pt x="2955" y="879"/>
                  </a:lnTo>
                  <a:lnTo>
                    <a:pt x="2882" y="831"/>
                  </a:lnTo>
                  <a:lnTo>
                    <a:pt x="1905" y="0"/>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39"/>
            <p:cNvSpPr/>
            <p:nvPr/>
          </p:nvSpPr>
          <p:spPr>
            <a:xfrm>
              <a:off x="6730350" y="2315900"/>
              <a:ext cx="257700" cy="308375"/>
            </a:xfrm>
            <a:custGeom>
              <a:avLst/>
              <a:gdLst/>
              <a:ahLst/>
              <a:cxnLst/>
              <a:rect l="l" t="t" r="r" b="b"/>
              <a:pathLst>
                <a:path w="10308" h="12335" extrusionOk="0">
                  <a:moveTo>
                    <a:pt x="5154" y="1"/>
                  </a:moveTo>
                  <a:lnTo>
                    <a:pt x="4617" y="25"/>
                  </a:lnTo>
                  <a:lnTo>
                    <a:pt x="4128" y="98"/>
                  </a:lnTo>
                  <a:lnTo>
                    <a:pt x="3615" y="245"/>
                  </a:lnTo>
                  <a:lnTo>
                    <a:pt x="3151" y="416"/>
                  </a:lnTo>
                  <a:lnTo>
                    <a:pt x="2712" y="636"/>
                  </a:lnTo>
                  <a:lnTo>
                    <a:pt x="2272" y="880"/>
                  </a:lnTo>
                  <a:lnTo>
                    <a:pt x="1881" y="1173"/>
                  </a:lnTo>
                  <a:lnTo>
                    <a:pt x="1515" y="1515"/>
                  </a:lnTo>
                  <a:lnTo>
                    <a:pt x="1198" y="1881"/>
                  </a:lnTo>
                  <a:lnTo>
                    <a:pt x="880" y="2272"/>
                  </a:lnTo>
                  <a:lnTo>
                    <a:pt x="636" y="2687"/>
                  </a:lnTo>
                  <a:lnTo>
                    <a:pt x="416" y="3151"/>
                  </a:lnTo>
                  <a:lnTo>
                    <a:pt x="245" y="3615"/>
                  </a:lnTo>
                  <a:lnTo>
                    <a:pt x="123" y="4104"/>
                  </a:lnTo>
                  <a:lnTo>
                    <a:pt x="50" y="4617"/>
                  </a:lnTo>
                  <a:lnTo>
                    <a:pt x="1" y="5154"/>
                  </a:lnTo>
                  <a:lnTo>
                    <a:pt x="25" y="5423"/>
                  </a:lnTo>
                  <a:lnTo>
                    <a:pt x="50" y="5691"/>
                  </a:lnTo>
                  <a:lnTo>
                    <a:pt x="123" y="6204"/>
                  </a:lnTo>
                  <a:lnTo>
                    <a:pt x="245" y="6693"/>
                  </a:lnTo>
                  <a:lnTo>
                    <a:pt x="416" y="7132"/>
                  </a:lnTo>
                  <a:lnTo>
                    <a:pt x="636" y="7572"/>
                  </a:lnTo>
                  <a:lnTo>
                    <a:pt x="856" y="7963"/>
                  </a:lnTo>
                  <a:lnTo>
                    <a:pt x="1100" y="8353"/>
                  </a:lnTo>
                  <a:lnTo>
                    <a:pt x="1369" y="8744"/>
                  </a:lnTo>
                  <a:lnTo>
                    <a:pt x="1906" y="9526"/>
                  </a:lnTo>
                  <a:lnTo>
                    <a:pt x="2150" y="9941"/>
                  </a:lnTo>
                  <a:lnTo>
                    <a:pt x="2394" y="10356"/>
                  </a:lnTo>
                  <a:lnTo>
                    <a:pt x="2614" y="10796"/>
                  </a:lnTo>
                  <a:lnTo>
                    <a:pt x="2810" y="11284"/>
                  </a:lnTo>
                  <a:lnTo>
                    <a:pt x="2980" y="11797"/>
                  </a:lnTo>
                  <a:lnTo>
                    <a:pt x="3103" y="12334"/>
                  </a:lnTo>
                  <a:lnTo>
                    <a:pt x="4079" y="12334"/>
                  </a:lnTo>
                  <a:lnTo>
                    <a:pt x="3249" y="8500"/>
                  </a:lnTo>
                  <a:lnTo>
                    <a:pt x="2663" y="5642"/>
                  </a:lnTo>
                  <a:lnTo>
                    <a:pt x="2663" y="5520"/>
                  </a:lnTo>
                  <a:lnTo>
                    <a:pt x="2712" y="5423"/>
                  </a:lnTo>
                  <a:lnTo>
                    <a:pt x="2785" y="5374"/>
                  </a:lnTo>
                  <a:lnTo>
                    <a:pt x="2883" y="5349"/>
                  </a:lnTo>
                  <a:lnTo>
                    <a:pt x="2956" y="5349"/>
                  </a:lnTo>
                  <a:lnTo>
                    <a:pt x="3054" y="5398"/>
                  </a:lnTo>
                  <a:lnTo>
                    <a:pt x="4031" y="6253"/>
                  </a:lnTo>
                  <a:lnTo>
                    <a:pt x="4983" y="5398"/>
                  </a:lnTo>
                  <a:lnTo>
                    <a:pt x="5081" y="5349"/>
                  </a:lnTo>
                  <a:lnTo>
                    <a:pt x="5227" y="5349"/>
                  </a:lnTo>
                  <a:lnTo>
                    <a:pt x="5325" y="5398"/>
                  </a:lnTo>
                  <a:lnTo>
                    <a:pt x="6278" y="6253"/>
                  </a:lnTo>
                  <a:lnTo>
                    <a:pt x="7254" y="5398"/>
                  </a:lnTo>
                  <a:lnTo>
                    <a:pt x="7352" y="5349"/>
                  </a:lnTo>
                  <a:lnTo>
                    <a:pt x="7425" y="5349"/>
                  </a:lnTo>
                  <a:lnTo>
                    <a:pt x="7523" y="5374"/>
                  </a:lnTo>
                  <a:lnTo>
                    <a:pt x="7596" y="5423"/>
                  </a:lnTo>
                  <a:lnTo>
                    <a:pt x="7645" y="5520"/>
                  </a:lnTo>
                  <a:lnTo>
                    <a:pt x="7645" y="5642"/>
                  </a:lnTo>
                  <a:lnTo>
                    <a:pt x="7059" y="8500"/>
                  </a:lnTo>
                  <a:lnTo>
                    <a:pt x="6229" y="12334"/>
                  </a:lnTo>
                  <a:lnTo>
                    <a:pt x="7206" y="12334"/>
                  </a:lnTo>
                  <a:lnTo>
                    <a:pt x="7328" y="11797"/>
                  </a:lnTo>
                  <a:lnTo>
                    <a:pt x="7499" y="11284"/>
                  </a:lnTo>
                  <a:lnTo>
                    <a:pt x="7694" y="10796"/>
                  </a:lnTo>
                  <a:lnTo>
                    <a:pt x="7914" y="10356"/>
                  </a:lnTo>
                  <a:lnTo>
                    <a:pt x="8158" y="9941"/>
                  </a:lnTo>
                  <a:lnTo>
                    <a:pt x="8402" y="9526"/>
                  </a:lnTo>
                  <a:lnTo>
                    <a:pt x="8940" y="8744"/>
                  </a:lnTo>
                  <a:lnTo>
                    <a:pt x="9208" y="8353"/>
                  </a:lnTo>
                  <a:lnTo>
                    <a:pt x="9453" y="7963"/>
                  </a:lnTo>
                  <a:lnTo>
                    <a:pt x="9672" y="7572"/>
                  </a:lnTo>
                  <a:lnTo>
                    <a:pt x="9892" y="7132"/>
                  </a:lnTo>
                  <a:lnTo>
                    <a:pt x="10063" y="6693"/>
                  </a:lnTo>
                  <a:lnTo>
                    <a:pt x="10185" y="6204"/>
                  </a:lnTo>
                  <a:lnTo>
                    <a:pt x="10259" y="5691"/>
                  </a:lnTo>
                  <a:lnTo>
                    <a:pt x="10283" y="5423"/>
                  </a:lnTo>
                  <a:lnTo>
                    <a:pt x="10307" y="5154"/>
                  </a:lnTo>
                  <a:lnTo>
                    <a:pt x="10259" y="4617"/>
                  </a:lnTo>
                  <a:lnTo>
                    <a:pt x="10185" y="4104"/>
                  </a:lnTo>
                  <a:lnTo>
                    <a:pt x="10063" y="3615"/>
                  </a:lnTo>
                  <a:lnTo>
                    <a:pt x="9892" y="3151"/>
                  </a:lnTo>
                  <a:lnTo>
                    <a:pt x="9672" y="2687"/>
                  </a:lnTo>
                  <a:lnTo>
                    <a:pt x="9428" y="2272"/>
                  </a:lnTo>
                  <a:lnTo>
                    <a:pt x="9111" y="1881"/>
                  </a:lnTo>
                  <a:lnTo>
                    <a:pt x="8793" y="1515"/>
                  </a:lnTo>
                  <a:lnTo>
                    <a:pt x="8427" y="1173"/>
                  </a:lnTo>
                  <a:lnTo>
                    <a:pt x="8036" y="880"/>
                  </a:lnTo>
                  <a:lnTo>
                    <a:pt x="7596" y="636"/>
                  </a:lnTo>
                  <a:lnTo>
                    <a:pt x="7157" y="416"/>
                  </a:lnTo>
                  <a:lnTo>
                    <a:pt x="6693" y="245"/>
                  </a:lnTo>
                  <a:lnTo>
                    <a:pt x="6180" y="98"/>
                  </a:lnTo>
                  <a:lnTo>
                    <a:pt x="5691" y="25"/>
                  </a:lnTo>
                  <a:lnTo>
                    <a:pt x="5154" y="1"/>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sp>
        <p:nvSpPr>
          <p:cNvPr id="316" name="Google Shape;316;p40"/>
          <p:cNvSpPr txBox="1">
            <a:spLocks noGrp="1"/>
          </p:cNvSpPr>
          <p:nvPr>
            <p:ph type="title"/>
          </p:nvPr>
        </p:nvSpPr>
        <p:spPr>
          <a:xfrm>
            <a:off x="1182200" y="393475"/>
            <a:ext cx="6739500" cy="806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Pre-Sprint Planning</a:t>
            </a:r>
            <a:endParaRPr/>
          </a:p>
        </p:txBody>
      </p:sp>
      <p:sp>
        <p:nvSpPr>
          <p:cNvPr id="317" name="Google Shape;317;p40"/>
          <p:cNvSpPr txBox="1">
            <a:spLocks noGrp="1"/>
          </p:cNvSpPr>
          <p:nvPr>
            <p:ph type="body" idx="1"/>
          </p:nvPr>
        </p:nvSpPr>
        <p:spPr>
          <a:xfrm>
            <a:off x="1556331" y="1349141"/>
            <a:ext cx="7085700" cy="2938500"/>
          </a:xfrm>
          <a:prstGeom prst="rect">
            <a:avLst/>
          </a:prstGeom>
        </p:spPr>
        <p:txBody>
          <a:bodyPr spcFirstLastPara="1" wrap="square" lIns="91425" tIns="91425" rIns="91425" bIns="91425" anchor="t" anchorCtr="0">
            <a:noAutofit/>
          </a:bodyPr>
          <a:lstStyle/>
          <a:p>
            <a:pPr marL="457200" lvl="0" indent="-393700" algn="l" rtl="0">
              <a:spcBef>
                <a:spcPts val="600"/>
              </a:spcBef>
              <a:spcAft>
                <a:spcPts val="0"/>
              </a:spcAft>
              <a:buSzPts val="2600"/>
              <a:buChar char="▪"/>
            </a:pPr>
            <a:r>
              <a:rPr lang="en"/>
              <a:t>Meetings with faculty to clarify, broaden, or narrow scope of project</a:t>
            </a:r>
            <a:endParaRPr/>
          </a:p>
          <a:p>
            <a:pPr marL="457200" lvl="0" indent="-393700" algn="l" rtl="0">
              <a:spcBef>
                <a:spcPts val="1000"/>
              </a:spcBef>
              <a:spcAft>
                <a:spcPts val="0"/>
              </a:spcAft>
              <a:buSzPts val="2600"/>
              <a:buChar char="▪"/>
            </a:pPr>
            <a:r>
              <a:rPr lang="en"/>
              <a:t>Help them realize the kinds of support the Libraries can offer</a:t>
            </a:r>
            <a:endParaRPr/>
          </a:p>
          <a:p>
            <a:pPr marL="457200" lvl="0" indent="-393700" algn="l" rtl="0">
              <a:spcBef>
                <a:spcPts val="1000"/>
              </a:spcBef>
              <a:spcAft>
                <a:spcPts val="1000"/>
              </a:spcAft>
              <a:buSzPts val="2600"/>
              <a:buChar char="▪"/>
            </a:pPr>
            <a:r>
              <a:rPr lang="en"/>
              <a:t>Identify technological and training needs</a:t>
            </a:r>
            <a:endParaRPr/>
          </a:p>
        </p:txBody>
      </p:sp>
      <p:sp>
        <p:nvSpPr>
          <p:cNvPr id="318" name="Google Shape;318;p40"/>
          <p:cNvSpPr txBox="1">
            <a:spLocks noGrp="1"/>
          </p:cNvSpPr>
          <p:nvPr>
            <p:ph type="sldNum" idx="12"/>
          </p:nvPr>
        </p:nvSpPr>
        <p:spPr>
          <a:xfrm>
            <a:off x="8750400" y="4356225"/>
            <a:ext cx="393600" cy="393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11</a:t>
            </a:fld>
            <a:endParaRPr/>
          </a:p>
        </p:txBody>
      </p:sp>
      <p:grpSp>
        <p:nvGrpSpPr>
          <p:cNvPr id="319" name="Google Shape;319;p40"/>
          <p:cNvGrpSpPr/>
          <p:nvPr/>
        </p:nvGrpSpPr>
        <p:grpSpPr>
          <a:xfrm>
            <a:off x="8226713" y="629034"/>
            <a:ext cx="205851" cy="335576"/>
            <a:chOff x="6730350" y="2315900"/>
            <a:chExt cx="257700" cy="420100"/>
          </a:xfrm>
        </p:grpSpPr>
        <p:sp>
          <p:nvSpPr>
            <p:cNvPr id="320" name="Google Shape;320;p40"/>
            <p:cNvSpPr/>
            <p:nvPr/>
          </p:nvSpPr>
          <p:spPr>
            <a:xfrm>
              <a:off x="6807900" y="2671250"/>
              <a:ext cx="102600" cy="22625"/>
            </a:xfrm>
            <a:custGeom>
              <a:avLst/>
              <a:gdLst/>
              <a:ahLst/>
              <a:cxnLst/>
              <a:rect l="l" t="t" r="r" b="b"/>
              <a:pathLst>
                <a:path w="4104" h="905" extrusionOk="0">
                  <a:moveTo>
                    <a:pt x="1" y="1"/>
                  </a:moveTo>
                  <a:lnTo>
                    <a:pt x="1" y="905"/>
                  </a:lnTo>
                  <a:lnTo>
                    <a:pt x="4104" y="905"/>
                  </a:lnTo>
                  <a:lnTo>
                    <a:pt x="4104" y="1"/>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40"/>
            <p:cNvSpPr/>
            <p:nvPr/>
          </p:nvSpPr>
          <p:spPr>
            <a:xfrm>
              <a:off x="6807900" y="2636450"/>
              <a:ext cx="102600" cy="22625"/>
            </a:xfrm>
            <a:custGeom>
              <a:avLst/>
              <a:gdLst/>
              <a:ahLst/>
              <a:cxnLst/>
              <a:rect l="l" t="t" r="r" b="b"/>
              <a:pathLst>
                <a:path w="4104" h="905" extrusionOk="0">
                  <a:moveTo>
                    <a:pt x="1" y="1"/>
                  </a:moveTo>
                  <a:lnTo>
                    <a:pt x="1" y="905"/>
                  </a:lnTo>
                  <a:lnTo>
                    <a:pt x="4104" y="905"/>
                  </a:lnTo>
                  <a:lnTo>
                    <a:pt x="4104" y="1"/>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40"/>
            <p:cNvSpPr/>
            <p:nvPr/>
          </p:nvSpPr>
          <p:spPr>
            <a:xfrm>
              <a:off x="6807900" y="2706075"/>
              <a:ext cx="102600" cy="29925"/>
            </a:xfrm>
            <a:custGeom>
              <a:avLst/>
              <a:gdLst/>
              <a:ahLst/>
              <a:cxnLst/>
              <a:rect l="l" t="t" r="r" b="b"/>
              <a:pathLst>
                <a:path w="4104" h="1197" extrusionOk="0">
                  <a:moveTo>
                    <a:pt x="1" y="0"/>
                  </a:moveTo>
                  <a:lnTo>
                    <a:pt x="1" y="171"/>
                  </a:lnTo>
                  <a:lnTo>
                    <a:pt x="25" y="318"/>
                  </a:lnTo>
                  <a:lnTo>
                    <a:pt x="98" y="464"/>
                  </a:lnTo>
                  <a:lnTo>
                    <a:pt x="196" y="586"/>
                  </a:lnTo>
                  <a:lnTo>
                    <a:pt x="343" y="660"/>
                  </a:lnTo>
                  <a:lnTo>
                    <a:pt x="1881" y="1172"/>
                  </a:lnTo>
                  <a:lnTo>
                    <a:pt x="2052" y="1197"/>
                  </a:lnTo>
                  <a:lnTo>
                    <a:pt x="2223" y="1172"/>
                  </a:lnTo>
                  <a:lnTo>
                    <a:pt x="3762" y="660"/>
                  </a:lnTo>
                  <a:lnTo>
                    <a:pt x="3908" y="586"/>
                  </a:lnTo>
                  <a:lnTo>
                    <a:pt x="4006" y="464"/>
                  </a:lnTo>
                  <a:lnTo>
                    <a:pt x="4079" y="318"/>
                  </a:lnTo>
                  <a:lnTo>
                    <a:pt x="4104" y="171"/>
                  </a:lnTo>
                  <a:lnTo>
                    <a:pt x="4104" y="0"/>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40"/>
            <p:cNvSpPr/>
            <p:nvPr/>
          </p:nvSpPr>
          <p:spPr>
            <a:xfrm>
              <a:off x="6811575" y="2463675"/>
              <a:ext cx="95275" cy="160600"/>
            </a:xfrm>
            <a:custGeom>
              <a:avLst/>
              <a:gdLst/>
              <a:ahLst/>
              <a:cxnLst/>
              <a:rect l="l" t="t" r="r" b="b"/>
              <a:pathLst>
                <a:path w="3811" h="6424" extrusionOk="0">
                  <a:moveTo>
                    <a:pt x="1905" y="0"/>
                  </a:moveTo>
                  <a:lnTo>
                    <a:pt x="928" y="831"/>
                  </a:lnTo>
                  <a:lnTo>
                    <a:pt x="855" y="879"/>
                  </a:lnTo>
                  <a:lnTo>
                    <a:pt x="782" y="904"/>
                  </a:lnTo>
                  <a:lnTo>
                    <a:pt x="684" y="879"/>
                  </a:lnTo>
                  <a:lnTo>
                    <a:pt x="611" y="831"/>
                  </a:lnTo>
                  <a:lnTo>
                    <a:pt x="0" y="318"/>
                  </a:lnTo>
                  <a:lnTo>
                    <a:pt x="1319" y="6423"/>
                  </a:lnTo>
                  <a:lnTo>
                    <a:pt x="2491" y="6423"/>
                  </a:lnTo>
                  <a:lnTo>
                    <a:pt x="3810" y="318"/>
                  </a:lnTo>
                  <a:lnTo>
                    <a:pt x="3200" y="831"/>
                  </a:lnTo>
                  <a:lnTo>
                    <a:pt x="3126" y="879"/>
                  </a:lnTo>
                  <a:lnTo>
                    <a:pt x="3029" y="904"/>
                  </a:lnTo>
                  <a:lnTo>
                    <a:pt x="2955" y="879"/>
                  </a:lnTo>
                  <a:lnTo>
                    <a:pt x="2882" y="831"/>
                  </a:lnTo>
                  <a:lnTo>
                    <a:pt x="1905" y="0"/>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40"/>
            <p:cNvSpPr/>
            <p:nvPr/>
          </p:nvSpPr>
          <p:spPr>
            <a:xfrm>
              <a:off x="6730350" y="2315900"/>
              <a:ext cx="257700" cy="308375"/>
            </a:xfrm>
            <a:custGeom>
              <a:avLst/>
              <a:gdLst/>
              <a:ahLst/>
              <a:cxnLst/>
              <a:rect l="l" t="t" r="r" b="b"/>
              <a:pathLst>
                <a:path w="10308" h="12335" extrusionOk="0">
                  <a:moveTo>
                    <a:pt x="5154" y="1"/>
                  </a:moveTo>
                  <a:lnTo>
                    <a:pt x="4617" y="25"/>
                  </a:lnTo>
                  <a:lnTo>
                    <a:pt x="4128" y="98"/>
                  </a:lnTo>
                  <a:lnTo>
                    <a:pt x="3615" y="245"/>
                  </a:lnTo>
                  <a:lnTo>
                    <a:pt x="3151" y="416"/>
                  </a:lnTo>
                  <a:lnTo>
                    <a:pt x="2712" y="636"/>
                  </a:lnTo>
                  <a:lnTo>
                    <a:pt x="2272" y="880"/>
                  </a:lnTo>
                  <a:lnTo>
                    <a:pt x="1881" y="1173"/>
                  </a:lnTo>
                  <a:lnTo>
                    <a:pt x="1515" y="1515"/>
                  </a:lnTo>
                  <a:lnTo>
                    <a:pt x="1198" y="1881"/>
                  </a:lnTo>
                  <a:lnTo>
                    <a:pt x="880" y="2272"/>
                  </a:lnTo>
                  <a:lnTo>
                    <a:pt x="636" y="2687"/>
                  </a:lnTo>
                  <a:lnTo>
                    <a:pt x="416" y="3151"/>
                  </a:lnTo>
                  <a:lnTo>
                    <a:pt x="245" y="3615"/>
                  </a:lnTo>
                  <a:lnTo>
                    <a:pt x="123" y="4104"/>
                  </a:lnTo>
                  <a:lnTo>
                    <a:pt x="50" y="4617"/>
                  </a:lnTo>
                  <a:lnTo>
                    <a:pt x="1" y="5154"/>
                  </a:lnTo>
                  <a:lnTo>
                    <a:pt x="25" y="5423"/>
                  </a:lnTo>
                  <a:lnTo>
                    <a:pt x="50" y="5691"/>
                  </a:lnTo>
                  <a:lnTo>
                    <a:pt x="123" y="6204"/>
                  </a:lnTo>
                  <a:lnTo>
                    <a:pt x="245" y="6693"/>
                  </a:lnTo>
                  <a:lnTo>
                    <a:pt x="416" y="7132"/>
                  </a:lnTo>
                  <a:lnTo>
                    <a:pt x="636" y="7572"/>
                  </a:lnTo>
                  <a:lnTo>
                    <a:pt x="856" y="7963"/>
                  </a:lnTo>
                  <a:lnTo>
                    <a:pt x="1100" y="8353"/>
                  </a:lnTo>
                  <a:lnTo>
                    <a:pt x="1369" y="8744"/>
                  </a:lnTo>
                  <a:lnTo>
                    <a:pt x="1906" y="9526"/>
                  </a:lnTo>
                  <a:lnTo>
                    <a:pt x="2150" y="9941"/>
                  </a:lnTo>
                  <a:lnTo>
                    <a:pt x="2394" y="10356"/>
                  </a:lnTo>
                  <a:lnTo>
                    <a:pt x="2614" y="10796"/>
                  </a:lnTo>
                  <a:lnTo>
                    <a:pt x="2810" y="11284"/>
                  </a:lnTo>
                  <a:lnTo>
                    <a:pt x="2980" y="11797"/>
                  </a:lnTo>
                  <a:lnTo>
                    <a:pt x="3103" y="12334"/>
                  </a:lnTo>
                  <a:lnTo>
                    <a:pt x="4079" y="12334"/>
                  </a:lnTo>
                  <a:lnTo>
                    <a:pt x="3249" y="8500"/>
                  </a:lnTo>
                  <a:lnTo>
                    <a:pt x="2663" y="5642"/>
                  </a:lnTo>
                  <a:lnTo>
                    <a:pt x="2663" y="5520"/>
                  </a:lnTo>
                  <a:lnTo>
                    <a:pt x="2712" y="5423"/>
                  </a:lnTo>
                  <a:lnTo>
                    <a:pt x="2785" y="5374"/>
                  </a:lnTo>
                  <a:lnTo>
                    <a:pt x="2883" y="5349"/>
                  </a:lnTo>
                  <a:lnTo>
                    <a:pt x="2956" y="5349"/>
                  </a:lnTo>
                  <a:lnTo>
                    <a:pt x="3054" y="5398"/>
                  </a:lnTo>
                  <a:lnTo>
                    <a:pt x="4031" y="6253"/>
                  </a:lnTo>
                  <a:lnTo>
                    <a:pt x="4983" y="5398"/>
                  </a:lnTo>
                  <a:lnTo>
                    <a:pt x="5081" y="5349"/>
                  </a:lnTo>
                  <a:lnTo>
                    <a:pt x="5227" y="5349"/>
                  </a:lnTo>
                  <a:lnTo>
                    <a:pt x="5325" y="5398"/>
                  </a:lnTo>
                  <a:lnTo>
                    <a:pt x="6278" y="6253"/>
                  </a:lnTo>
                  <a:lnTo>
                    <a:pt x="7254" y="5398"/>
                  </a:lnTo>
                  <a:lnTo>
                    <a:pt x="7352" y="5349"/>
                  </a:lnTo>
                  <a:lnTo>
                    <a:pt x="7425" y="5349"/>
                  </a:lnTo>
                  <a:lnTo>
                    <a:pt x="7523" y="5374"/>
                  </a:lnTo>
                  <a:lnTo>
                    <a:pt x="7596" y="5423"/>
                  </a:lnTo>
                  <a:lnTo>
                    <a:pt x="7645" y="5520"/>
                  </a:lnTo>
                  <a:lnTo>
                    <a:pt x="7645" y="5642"/>
                  </a:lnTo>
                  <a:lnTo>
                    <a:pt x="7059" y="8500"/>
                  </a:lnTo>
                  <a:lnTo>
                    <a:pt x="6229" y="12334"/>
                  </a:lnTo>
                  <a:lnTo>
                    <a:pt x="7206" y="12334"/>
                  </a:lnTo>
                  <a:lnTo>
                    <a:pt x="7328" y="11797"/>
                  </a:lnTo>
                  <a:lnTo>
                    <a:pt x="7499" y="11284"/>
                  </a:lnTo>
                  <a:lnTo>
                    <a:pt x="7694" y="10796"/>
                  </a:lnTo>
                  <a:lnTo>
                    <a:pt x="7914" y="10356"/>
                  </a:lnTo>
                  <a:lnTo>
                    <a:pt x="8158" y="9941"/>
                  </a:lnTo>
                  <a:lnTo>
                    <a:pt x="8402" y="9526"/>
                  </a:lnTo>
                  <a:lnTo>
                    <a:pt x="8940" y="8744"/>
                  </a:lnTo>
                  <a:lnTo>
                    <a:pt x="9208" y="8353"/>
                  </a:lnTo>
                  <a:lnTo>
                    <a:pt x="9453" y="7963"/>
                  </a:lnTo>
                  <a:lnTo>
                    <a:pt x="9672" y="7572"/>
                  </a:lnTo>
                  <a:lnTo>
                    <a:pt x="9892" y="7132"/>
                  </a:lnTo>
                  <a:lnTo>
                    <a:pt x="10063" y="6693"/>
                  </a:lnTo>
                  <a:lnTo>
                    <a:pt x="10185" y="6204"/>
                  </a:lnTo>
                  <a:lnTo>
                    <a:pt x="10259" y="5691"/>
                  </a:lnTo>
                  <a:lnTo>
                    <a:pt x="10283" y="5423"/>
                  </a:lnTo>
                  <a:lnTo>
                    <a:pt x="10307" y="5154"/>
                  </a:lnTo>
                  <a:lnTo>
                    <a:pt x="10259" y="4617"/>
                  </a:lnTo>
                  <a:lnTo>
                    <a:pt x="10185" y="4104"/>
                  </a:lnTo>
                  <a:lnTo>
                    <a:pt x="10063" y="3615"/>
                  </a:lnTo>
                  <a:lnTo>
                    <a:pt x="9892" y="3151"/>
                  </a:lnTo>
                  <a:lnTo>
                    <a:pt x="9672" y="2687"/>
                  </a:lnTo>
                  <a:lnTo>
                    <a:pt x="9428" y="2272"/>
                  </a:lnTo>
                  <a:lnTo>
                    <a:pt x="9111" y="1881"/>
                  </a:lnTo>
                  <a:lnTo>
                    <a:pt x="8793" y="1515"/>
                  </a:lnTo>
                  <a:lnTo>
                    <a:pt x="8427" y="1173"/>
                  </a:lnTo>
                  <a:lnTo>
                    <a:pt x="8036" y="880"/>
                  </a:lnTo>
                  <a:lnTo>
                    <a:pt x="7596" y="636"/>
                  </a:lnTo>
                  <a:lnTo>
                    <a:pt x="7157" y="416"/>
                  </a:lnTo>
                  <a:lnTo>
                    <a:pt x="6693" y="245"/>
                  </a:lnTo>
                  <a:lnTo>
                    <a:pt x="6180" y="98"/>
                  </a:lnTo>
                  <a:lnTo>
                    <a:pt x="5691" y="25"/>
                  </a:lnTo>
                  <a:lnTo>
                    <a:pt x="5154" y="1"/>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329" name="Google Shape;329;p41"/>
          <p:cNvSpPr txBox="1">
            <a:spLocks noGrp="1"/>
          </p:cNvSpPr>
          <p:nvPr>
            <p:ph type="title"/>
          </p:nvPr>
        </p:nvSpPr>
        <p:spPr>
          <a:xfrm>
            <a:off x="1182200" y="393475"/>
            <a:ext cx="6739500" cy="806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solidFill>
                  <a:schemeClr val="lt1"/>
                </a:solidFill>
              </a:rPr>
              <a:t>The Sprint Week</a:t>
            </a:r>
            <a:endParaRPr/>
          </a:p>
        </p:txBody>
      </p:sp>
      <p:sp>
        <p:nvSpPr>
          <p:cNvPr id="330" name="Google Shape;330;p41"/>
          <p:cNvSpPr txBox="1">
            <a:spLocks noGrp="1"/>
          </p:cNvSpPr>
          <p:nvPr>
            <p:ph type="body" idx="1"/>
          </p:nvPr>
        </p:nvSpPr>
        <p:spPr>
          <a:xfrm>
            <a:off x="1556328" y="1349150"/>
            <a:ext cx="3222300" cy="2938500"/>
          </a:xfrm>
          <a:prstGeom prst="rect">
            <a:avLst/>
          </a:prstGeom>
        </p:spPr>
        <p:txBody>
          <a:bodyPr spcFirstLastPara="1" wrap="square" lIns="91425" tIns="91425" rIns="91425" bIns="91425" anchor="t" anchorCtr="0">
            <a:noAutofit/>
          </a:bodyPr>
          <a:lstStyle/>
          <a:p>
            <a:pPr marL="457200" lvl="0" indent="-355600" algn="l" rtl="0">
              <a:spcBef>
                <a:spcPts val="600"/>
              </a:spcBef>
              <a:spcAft>
                <a:spcPts val="0"/>
              </a:spcAft>
              <a:buSzPts val="2000"/>
              <a:buChar char="▪"/>
            </a:pPr>
            <a:r>
              <a:rPr lang="en" sz="2000"/>
              <a:t>1-4 full days together </a:t>
            </a:r>
            <a:endParaRPr sz="2000"/>
          </a:p>
          <a:p>
            <a:pPr marL="457200" lvl="0" indent="-355600" algn="l" rtl="0">
              <a:spcBef>
                <a:spcPts val="1000"/>
              </a:spcBef>
              <a:spcAft>
                <a:spcPts val="0"/>
              </a:spcAft>
              <a:buSzPts val="2000"/>
              <a:buChar char="▪"/>
            </a:pPr>
            <a:r>
              <a:rPr lang="en" sz="2000"/>
              <a:t>One large room for cross collaboration</a:t>
            </a:r>
            <a:endParaRPr sz="2000"/>
          </a:p>
          <a:p>
            <a:pPr marL="457200" lvl="0" indent="-355600" algn="l" rtl="0">
              <a:spcBef>
                <a:spcPts val="1000"/>
              </a:spcBef>
              <a:spcAft>
                <a:spcPts val="0"/>
              </a:spcAft>
              <a:buSzPts val="2000"/>
              <a:buChar char="▪"/>
            </a:pPr>
            <a:r>
              <a:rPr lang="en" sz="2000"/>
              <a:t>Breakout rooms</a:t>
            </a:r>
            <a:endParaRPr sz="2000"/>
          </a:p>
          <a:p>
            <a:pPr marL="457200" lvl="0" indent="-355600" algn="l" rtl="0">
              <a:spcBef>
                <a:spcPts val="1000"/>
              </a:spcBef>
              <a:spcAft>
                <a:spcPts val="0"/>
              </a:spcAft>
              <a:buSzPts val="2000"/>
              <a:buChar char="▪"/>
            </a:pPr>
            <a:r>
              <a:rPr lang="en" sz="2000"/>
              <a:t>Meals and snacks</a:t>
            </a:r>
            <a:endParaRPr sz="2000"/>
          </a:p>
          <a:p>
            <a:pPr marL="457200" lvl="0" indent="-355600" algn="l" rtl="0">
              <a:spcBef>
                <a:spcPts val="1000"/>
              </a:spcBef>
              <a:spcAft>
                <a:spcPts val="0"/>
              </a:spcAft>
              <a:buSzPts val="2000"/>
              <a:buChar char="▪"/>
            </a:pPr>
            <a:r>
              <a:rPr lang="en" sz="2000"/>
              <a:t>Organized breaks and optional activities</a:t>
            </a:r>
            <a:endParaRPr sz="2000"/>
          </a:p>
          <a:p>
            <a:pPr marL="457200" lvl="0" indent="-355600" algn="l" rtl="0">
              <a:spcBef>
                <a:spcPts val="1000"/>
              </a:spcBef>
              <a:spcAft>
                <a:spcPts val="0"/>
              </a:spcAft>
              <a:buSzPts val="2000"/>
              <a:buChar char="▪"/>
            </a:pPr>
            <a:r>
              <a:rPr lang="en" sz="2000"/>
              <a:t>End-of-Sprint celebration</a:t>
            </a:r>
            <a:endParaRPr sz="2000"/>
          </a:p>
          <a:p>
            <a:pPr marL="0" lvl="0" indent="0" algn="l" rtl="0">
              <a:spcBef>
                <a:spcPts val="1000"/>
              </a:spcBef>
              <a:spcAft>
                <a:spcPts val="0"/>
              </a:spcAft>
              <a:buNone/>
            </a:pPr>
            <a:endParaRPr sz="1400"/>
          </a:p>
        </p:txBody>
      </p:sp>
      <p:sp>
        <p:nvSpPr>
          <p:cNvPr id="331" name="Google Shape;331;p41"/>
          <p:cNvSpPr txBox="1">
            <a:spLocks noGrp="1"/>
          </p:cNvSpPr>
          <p:nvPr>
            <p:ph type="sldNum" idx="12"/>
          </p:nvPr>
        </p:nvSpPr>
        <p:spPr>
          <a:xfrm>
            <a:off x="8750400" y="4356225"/>
            <a:ext cx="393600" cy="393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12</a:t>
            </a:fld>
            <a:endParaRPr/>
          </a:p>
        </p:txBody>
      </p:sp>
      <p:grpSp>
        <p:nvGrpSpPr>
          <p:cNvPr id="332" name="Google Shape;332;p41"/>
          <p:cNvGrpSpPr/>
          <p:nvPr/>
        </p:nvGrpSpPr>
        <p:grpSpPr>
          <a:xfrm>
            <a:off x="8226713" y="629034"/>
            <a:ext cx="205851" cy="335576"/>
            <a:chOff x="6730350" y="2315900"/>
            <a:chExt cx="257700" cy="420100"/>
          </a:xfrm>
        </p:grpSpPr>
        <p:sp>
          <p:nvSpPr>
            <p:cNvPr id="333" name="Google Shape;333;p41"/>
            <p:cNvSpPr/>
            <p:nvPr/>
          </p:nvSpPr>
          <p:spPr>
            <a:xfrm>
              <a:off x="6807900" y="2671250"/>
              <a:ext cx="102600" cy="22625"/>
            </a:xfrm>
            <a:custGeom>
              <a:avLst/>
              <a:gdLst/>
              <a:ahLst/>
              <a:cxnLst/>
              <a:rect l="l" t="t" r="r" b="b"/>
              <a:pathLst>
                <a:path w="4104" h="905" extrusionOk="0">
                  <a:moveTo>
                    <a:pt x="1" y="1"/>
                  </a:moveTo>
                  <a:lnTo>
                    <a:pt x="1" y="905"/>
                  </a:lnTo>
                  <a:lnTo>
                    <a:pt x="4104" y="905"/>
                  </a:lnTo>
                  <a:lnTo>
                    <a:pt x="4104" y="1"/>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41"/>
            <p:cNvSpPr/>
            <p:nvPr/>
          </p:nvSpPr>
          <p:spPr>
            <a:xfrm>
              <a:off x="6807900" y="2636450"/>
              <a:ext cx="102600" cy="22625"/>
            </a:xfrm>
            <a:custGeom>
              <a:avLst/>
              <a:gdLst/>
              <a:ahLst/>
              <a:cxnLst/>
              <a:rect l="l" t="t" r="r" b="b"/>
              <a:pathLst>
                <a:path w="4104" h="905" extrusionOk="0">
                  <a:moveTo>
                    <a:pt x="1" y="1"/>
                  </a:moveTo>
                  <a:lnTo>
                    <a:pt x="1" y="905"/>
                  </a:lnTo>
                  <a:lnTo>
                    <a:pt x="4104" y="905"/>
                  </a:lnTo>
                  <a:lnTo>
                    <a:pt x="4104" y="1"/>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41"/>
            <p:cNvSpPr/>
            <p:nvPr/>
          </p:nvSpPr>
          <p:spPr>
            <a:xfrm>
              <a:off x="6807900" y="2706075"/>
              <a:ext cx="102600" cy="29925"/>
            </a:xfrm>
            <a:custGeom>
              <a:avLst/>
              <a:gdLst/>
              <a:ahLst/>
              <a:cxnLst/>
              <a:rect l="l" t="t" r="r" b="b"/>
              <a:pathLst>
                <a:path w="4104" h="1197" extrusionOk="0">
                  <a:moveTo>
                    <a:pt x="1" y="0"/>
                  </a:moveTo>
                  <a:lnTo>
                    <a:pt x="1" y="171"/>
                  </a:lnTo>
                  <a:lnTo>
                    <a:pt x="25" y="318"/>
                  </a:lnTo>
                  <a:lnTo>
                    <a:pt x="98" y="464"/>
                  </a:lnTo>
                  <a:lnTo>
                    <a:pt x="196" y="586"/>
                  </a:lnTo>
                  <a:lnTo>
                    <a:pt x="343" y="660"/>
                  </a:lnTo>
                  <a:lnTo>
                    <a:pt x="1881" y="1172"/>
                  </a:lnTo>
                  <a:lnTo>
                    <a:pt x="2052" y="1197"/>
                  </a:lnTo>
                  <a:lnTo>
                    <a:pt x="2223" y="1172"/>
                  </a:lnTo>
                  <a:lnTo>
                    <a:pt x="3762" y="660"/>
                  </a:lnTo>
                  <a:lnTo>
                    <a:pt x="3908" y="586"/>
                  </a:lnTo>
                  <a:lnTo>
                    <a:pt x="4006" y="464"/>
                  </a:lnTo>
                  <a:lnTo>
                    <a:pt x="4079" y="318"/>
                  </a:lnTo>
                  <a:lnTo>
                    <a:pt x="4104" y="171"/>
                  </a:lnTo>
                  <a:lnTo>
                    <a:pt x="4104" y="0"/>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41"/>
            <p:cNvSpPr/>
            <p:nvPr/>
          </p:nvSpPr>
          <p:spPr>
            <a:xfrm>
              <a:off x="6811575" y="2463675"/>
              <a:ext cx="95275" cy="160600"/>
            </a:xfrm>
            <a:custGeom>
              <a:avLst/>
              <a:gdLst/>
              <a:ahLst/>
              <a:cxnLst/>
              <a:rect l="l" t="t" r="r" b="b"/>
              <a:pathLst>
                <a:path w="3811" h="6424" extrusionOk="0">
                  <a:moveTo>
                    <a:pt x="1905" y="0"/>
                  </a:moveTo>
                  <a:lnTo>
                    <a:pt x="928" y="831"/>
                  </a:lnTo>
                  <a:lnTo>
                    <a:pt x="855" y="879"/>
                  </a:lnTo>
                  <a:lnTo>
                    <a:pt x="782" y="904"/>
                  </a:lnTo>
                  <a:lnTo>
                    <a:pt x="684" y="879"/>
                  </a:lnTo>
                  <a:lnTo>
                    <a:pt x="611" y="831"/>
                  </a:lnTo>
                  <a:lnTo>
                    <a:pt x="0" y="318"/>
                  </a:lnTo>
                  <a:lnTo>
                    <a:pt x="1319" y="6423"/>
                  </a:lnTo>
                  <a:lnTo>
                    <a:pt x="2491" y="6423"/>
                  </a:lnTo>
                  <a:lnTo>
                    <a:pt x="3810" y="318"/>
                  </a:lnTo>
                  <a:lnTo>
                    <a:pt x="3200" y="831"/>
                  </a:lnTo>
                  <a:lnTo>
                    <a:pt x="3126" y="879"/>
                  </a:lnTo>
                  <a:lnTo>
                    <a:pt x="3029" y="904"/>
                  </a:lnTo>
                  <a:lnTo>
                    <a:pt x="2955" y="879"/>
                  </a:lnTo>
                  <a:lnTo>
                    <a:pt x="2882" y="831"/>
                  </a:lnTo>
                  <a:lnTo>
                    <a:pt x="1905" y="0"/>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41"/>
            <p:cNvSpPr/>
            <p:nvPr/>
          </p:nvSpPr>
          <p:spPr>
            <a:xfrm>
              <a:off x="6730350" y="2315900"/>
              <a:ext cx="257700" cy="308375"/>
            </a:xfrm>
            <a:custGeom>
              <a:avLst/>
              <a:gdLst/>
              <a:ahLst/>
              <a:cxnLst/>
              <a:rect l="l" t="t" r="r" b="b"/>
              <a:pathLst>
                <a:path w="10308" h="12335" extrusionOk="0">
                  <a:moveTo>
                    <a:pt x="5154" y="1"/>
                  </a:moveTo>
                  <a:lnTo>
                    <a:pt x="4617" y="25"/>
                  </a:lnTo>
                  <a:lnTo>
                    <a:pt x="4128" y="98"/>
                  </a:lnTo>
                  <a:lnTo>
                    <a:pt x="3615" y="245"/>
                  </a:lnTo>
                  <a:lnTo>
                    <a:pt x="3151" y="416"/>
                  </a:lnTo>
                  <a:lnTo>
                    <a:pt x="2712" y="636"/>
                  </a:lnTo>
                  <a:lnTo>
                    <a:pt x="2272" y="880"/>
                  </a:lnTo>
                  <a:lnTo>
                    <a:pt x="1881" y="1173"/>
                  </a:lnTo>
                  <a:lnTo>
                    <a:pt x="1515" y="1515"/>
                  </a:lnTo>
                  <a:lnTo>
                    <a:pt x="1198" y="1881"/>
                  </a:lnTo>
                  <a:lnTo>
                    <a:pt x="880" y="2272"/>
                  </a:lnTo>
                  <a:lnTo>
                    <a:pt x="636" y="2687"/>
                  </a:lnTo>
                  <a:lnTo>
                    <a:pt x="416" y="3151"/>
                  </a:lnTo>
                  <a:lnTo>
                    <a:pt x="245" y="3615"/>
                  </a:lnTo>
                  <a:lnTo>
                    <a:pt x="123" y="4104"/>
                  </a:lnTo>
                  <a:lnTo>
                    <a:pt x="50" y="4617"/>
                  </a:lnTo>
                  <a:lnTo>
                    <a:pt x="1" y="5154"/>
                  </a:lnTo>
                  <a:lnTo>
                    <a:pt x="25" y="5423"/>
                  </a:lnTo>
                  <a:lnTo>
                    <a:pt x="50" y="5691"/>
                  </a:lnTo>
                  <a:lnTo>
                    <a:pt x="123" y="6204"/>
                  </a:lnTo>
                  <a:lnTo>
                    <a:pt x="245" y="6693"/>
                  </a:lnTo>
                  <a:lnTo>
                    <a:pt x="416" y="7132"/>
                  </a:lnTo>
                  <a:lnTo>
                    <a:pt x="636" y="7572"/>
                  </a:lnTo>
                  <a:lnTo>
                    <a:pt x="856" y="7963"/>
                  </a:lnTo>
                  <a:lnTo>
                    <a:pt x="1100" y="8353"/>
                  </a:lnTo>
                  <a:lnTo>
                    <a:pt x="1369" y="8744"/>
                  </a:lnTo>
                  <a:lnTo>
                    <a:pt x="1906" y="9526"/>
                  </a:lnTo>
                  <a:lnTo>
                    <a:pt x="2150" y="9941"/>
                  </a:lnTo>
                  <a:lnTo>
                    <a:pt x="2394" y="10356"/>
                  </a:lnTo>
                  <a:lnTo>
                    <a:pt x="2614" y="10796"/>
                  </a:lnTo>
                  <a:lnTo>
                    <a:pt x="2810" y="11284"/>
                  </a:lnTo>
                  <a:lnTo>
                    <a:pt x="2980" y="11797"/>
                  </a:lnTo>
                  <a:lnTo>
                    <a:pt x="3103" y="12334"/>
                  </a:lnTo>
                  <a:lnTo>
                    <a:pt x="4079" y="12334"/>
                  </a:lnTo>
                  <a:lnTo>
                    <a:pt x="3249" y="8500"/>
                  </a:lnTo>
                  <a:lnTo>
                    <a:pt x="2663" y="5642"/>
                  </a:lnTo>
                  <a:lnTo>
                    <a:pt x="2663" y="5520"/>
                  </a:lnTo>
                  <a:lnTo>
                    <a:pt x="2712" y="5423"/>
                  </a:lnTo>
                  <a:lnTo>
                    <a:pt x="2785" y="5374"/>
                  </a:lnTo>
                  <a:lnTo>
                    <a:pt x="2883" y="5349"/>
                  </a:lnTo>
                  <a:lnTo>
                    <a:pt x="2956" y="5349"/>
                  </a:lnTo>
                  <a:lnTo>
                    <a:pt x="3054" y="5398"/>
                  </a:lnTo>
                  <a:lnTo>
                    <a:pt x="4031" y="6253"/>
                  </a:lnTo>
                  <a:lnTo>
                    <a:pt x="4983" y="5398"/>
                  </a:lnTo>
                  <a:lnTo>
                    <a:pt x="5081" y="5349"/>
                  </a:lnTo>
                  <a:lnTo>
                    <a:pt x="5227" y="5349"/>
                  </a:lnTo>
                  <a:lnTo>
                    <a:pt x="5325" y="5398"/>
                  </a:lnTo>
                  <a:lnTo>
                    <a:pt x="6278" y="6253"/>
                  </a:lnTo>
                  <a:lnTo>
                    <a:pt x="7254" y="5398"/>
                  </a:lnTo>
                  <a:lnTo>
                    <a:pt x="7352" y="5349"/>
                  </a:lnTo>
                  <a:lnTo>
                    <a:pt x="7425" y="5349"/>
                  </a:lnTo>
                  <a:lnTo>
                    <a:pt x="7523" y="5374"/>
                  </a:lnTo>
                  <a:lnTo>
                    <a:pt x="7596" y="5423"/>
                  </a:lnTo>
                  <a:lnTo>
                    <a:pt x="7645" y="5520"/>
                  </a:lnTo>
                  <a:lnTo>
                    <a:pt x="7645" y="5642"/>
                  </a:lnTo>
                  <a:lnTo>
                    <a:pt x="7059" y="8500"/>
                  </a:lnTo>
                  <a:lnTo>
                    <a:pt x="6229" y="12334"/>
                  </a:lnTo>
                  <a:lnTo>
                    <a:pt x="7206" y="12334"/>
                  </a:lnTo>
                  <a:lnTo>
                    <a:pt x="7328" y="11797"/>
                  </a:lnTo>
                  <a:lnTo>
                    <a:pt x="7499" y="11284"/>
                  </a:lnTo>
                  <a:lnTo>
                    <a:pt x="7694" y="10796"/>
                  </a:lnTo>
                  <a:lnTo>
                    <a:pt x="7914" y="10356"/>
                  </a:lnTo>
                  <a:lnTo>
                    <a:pt x="8158" y="9941"/>
                  </a:lnTo>
                  <a:lnTo>
                    <a:pt x="8402" y="9526"/>
                  </a:lnTo>
                  <a:lnTo>
                    <a:pt x="8940" y="8744"/>
                  </a:lnTo>
                  <a:lnTo>
                    <a:pt x="9208" y="8353"/>
                  </a:lnTo>
                  <a:lnTo>
                    <a:pt x="9453" y="7963"/>
                  </a:lnTo>
                  <a:lnTo>
                    <a:pt x="9672" y="7572"/>
                  </a:lnTo>
                  <a:lnTo>
                    <a:pt x="9892" y="7132"/>
                  </a:lnTo>
                  <a:lnTo>
                    <a:pt x="10063" y="6693"/>
                  </a:lnTo>
                  <a:lnTo>
                    <a:pt x="10185" y="6204"/>
                  </a:lnTo>
                  <a:lnTo>
                    <a:pt x="10259" y="5691"/>
                  </a:lnTo>
                  <a:lnTo>
                    <a:pt x="10283" y="5423"/>
                  </a:lnTo>
                  <a:lnTo>
                    <a:pt x="10307" y="5154"/>
                  </a:lnTo>
                  <a:lnTo>
                    <a:pt x="10259" y="4617"/>
                  </a:lnTo>
                  <a:lnTo>
                    <a:pt x="10185" y="4104"/>
                  </a:lnTo>
                  <a:lnTo>
                    <a:pt x="10063" y="3615"/>
                  </a:lnTo>
                  <a:lnTo>
                    <a:pt x="9892" y="3151"/>
                  </a:lnTo>
                  <a:lnTo>
                    <a:pt x="9672" y="2687"/>
                  </a:lnTo>
                  <a:lnTo>
                    <a:pt x="9428" y="2272"/>
                  </a:lnTo>
                  <a:lnTo>
                    <a:pt x="9111" y="1881"/>
                  </a:lnTo>
                  <a:lnTo>
                    <a:pt x="8793" y="1515"/>
                  </a:lnTo>
                  <a:lnTo>
                    <a:pt x="8427" y="1173"/>
                  </a:lnTo>
                  <a:lnTo>
                    <a:pt x="8036" y="880"/>
                  </a:lnTo>
                  <a:lnTo>
                    <a:pt x="7596" y="636"/>
                  </a:lnTo>
                  <a:lnTo>
                    <a:pt x="7157" y="416"/>
                  </a:lnTo>
                  <a:lnTo>
                    <a:pt x="6693" y="245"/>
                  </a:lnTo>
                  <a:lnTo>
                    <a:pt x="6180" y="98"/>
                  </a:lnTo>
                  <a:lnTo>
                    <a:pt x="5691" y="25"/>
                  </a:lnTo>
                  <a:lnTo>
                    <a:pt x="5154" y="1"/>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338" name="Google Shape;338;p41"/>
          <p:cNvPicPr preferRelativeResize="0"/>
          <p:nvPr/>
        </p:nvPicPr>
        <p:blipFill rotWithShape="1">
          <a:blip r:embed="rId3">
            <a:alphaModFix/>
          </a:blip>
          <a:srcRect r="6638"/>
          <a:stretch/>
        </p:blipFill>
        <p:spPr>
          <a:xfrm>
            <a:off x="4880325" y="1514225"/>
            <a:ext cx="4107775" cy="2478090"/>
          </a:xfrm>
          <a:prstGeom prst="rect">
            <a:avLst/>
          </a:prstGeom>
          <a:noFill/>
          <a:ln>
            <a:noFill/>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sp>
        <p:nvSpPr>
          <p:cNvPr id="343" name="Google Shape;343;p42"/>
          <p:cNvSpPr txBox="1">
            <a:spLocks noGrp="1"/>
          </p:cNvSpPr>
          <p:nvPr>
            <p:ph type="ctrTitle"/>
          </p:nvPr>
        </p:nvSpPr>
        <p:spPr>
          <a:xfrm>
            <a:off x="2935400" y="1846200"/>
            <a:ext cx="5814900" cy="910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Example Projects</a:t>
            </a:r>
            <a:endParaRPr/>
          </a:p>
        </p:txBody>
      </p:sp>
      <p:sp>
        <p:nvSpPr>
          <p:cNvPr id="344" name="Google Shape;344;p42"/>
          <p:cNvSpPr txBox="1">
            <a:spLocks noGrp="1"/>
          </p:cNvSpPr>
          <p:nvPr>
            <p:ph type="subTitle" idx="1"/>
          </p:nvPr>
        </p:nvSpPr>
        <p:spPr>
          <a:xfrm>
            <a:off x="2935400" y="2604625"/>
            <a:ext cx="5814900" cy="451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4 Instruction-Focused Sprints</a:t>
            </a:r>
            <a:endParaRPr/>
          </a:p>
        </p:txBody>
      </p:sp>
      <p:sp>
        <p:nvSpPr>
          <p:cNvPr id="345" name="Google Shape;345;p42"/>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sz="1300">
                <a:solidFill>
                  <a:srgbClr val="434343"/>
                </a:solidFill>
              </a:rPr>
              <a:t>13</a:t>
            </a:fld>
            <a:endParaRPr sz="1300">
              <a:solidFill>
                <a:srgbClr val="434343"/>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sp>
        <p:nvSpPr>
          <p:cNvPr id="350" name="Google Shape;350;p43"/>
          <p:cNvSpPr txBox="1">
            <a:spLocks noGrp="1"/>
          </p:cNvSpPr>
          <p:nvPr>
            <p:ph type="title"/>
          </p:nvPr>
        </p:nvSpPr>
        <p:spPr>
          <a:xfrm>
            <a:off x="1182200" y="393475"/>
            <a:ext cx="6739500" cy="806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Karen Donohue, Carlson School of Management</a:t>
            </a:r>
            <a:endParaRPr/>
          </a:p>
        </p:txBody>
      </p:sp>
      <p:sp>
        <p:nvSpPr>
          <p:cNvPr id="351" name="Google Shape;351;p43"/>
          <p:cNvSpPr txBox="1">
            <a:spLocks noGrp="1"/>
          </p:cNvSpPr>
          <p:nvPr>
            <p:ph type="body" idx="1"/>
          </p:nvPr>
        </p:nvSpPr>
        <p:spPr>
          <a:xfrm>
            <a:off x="1556324" y="1349150"/>
            <a:ext cx="2962500" cy="2769923"/>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1800" b="1" dirty="0"/>
              <a:t>Goal: </a:t>
            </a:r>
            <a:r>
              <a:rPr lang="en" sz="1800" dirty="0"/>
              <a:t> Create a secondary research tool for the Masters in Supply Chain Management program’s capstone class</a:t>
            </a:r>
            <a:endParaRPr sz="1800" dirty="0"/>
          </a:p>
          <a:p>
            <a:pPr marL="0" lvl="0" indent="0" algn="l" rtl="0">
              <a:spcBef>
                <a:spcPts val="1000"/>
              </a:spcBef>
              <a:spcAft>
                <a:spcPts val="1000"/>
              </a:spcAft>
              <a:buClr>
                <a:srgbClr val="000000"/>
              </a:buClr>
              <a:buSzPts val="1100"/>
              <a:buFont typeface="Arial"/>
              <a:buNone/>
            </a:pPr>
            <a:r>
              <a:rPr lang="en" sz="1800" b="1" dirty="0"/>
              <a:t>End Product: </a:t>
            </a:r>
            <a:r>
              <a:rPr lang="en" sz="1800" dirty="0"/>
              <a:t>Designed a “choose your own adventure”-style website with Drupal Lite, currently being used for the summer course</a:t>
            </a:r>
            <a:endParaRPr sz="2000" dirty="0"/>
          </a:p>
        </p:txBody>
      </p:sp>
      <p:pic>
        <p:nvPicPr>
          <p:cNvPr id="352" name="Google Shape;352;p43"/>
          <p:cNvPicPr preferRelativeResize="0"/>
          <p:nvPr/>
        </p:nvPicPr>
        <p:blipFill>
          <a:blip r:embed="rId3">
            <a:alphaModFix/>
          </a:blip>
          <a:stretch>
            <a:fillRect/>
          </a:stretch>
        </p:blipFill>
        <p:spPr>
          <a:xfrm>
            <a:off x="4572000" y="1561372"/>
            <a:ext cx="4525101" cy="3298477"/>
          </a:xfrm>
          <a:prstGeom prst="rect">
            <a:avLst/>
          </a:prstGeom>
          <a:noFill/>
          <a:ln w="9525" cap="flat" cmpd="sng">
            <a:solidFill>
              <a:srgbClr val="B7B7B7"/>
            </a:solidFill>
            <a:prstDash val="solid"/>
            <a:round/>
            <a:headEnd type="none" w="sm" len="sm"/>
            <a:tailEnd type="none" w="sm" len="sm"/>
          </a:ln>
        </p:spPr>
      </p:pic>
      <p:sp>
        <p:nvSpPr>
          <p:cNvPr id="353" name="Google Shape;353;p43"/>
          <p:cNvSpPr txBox="1">
            <a:spLocks noGrp="1"/>
          </p:cNvSpPr>
          <p:nvPr>
            <p:ph type="sldNum" idx="12"/>
          </p:nvPr>
        </p:nvSpPr>
        <p:spPr>
          <a:xfrm>
            <a:off x="8750400" y="4356225"/>
            <a:ext cx="393600" cy="393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14</a:t>
            </a:fld>
            <a:endParaRPr/>
          </a:p>
        </p:txBody>
      </p:sp>
      <p:grpSp>
        <p:nvGrpSpPr>
          <p:cNvPr id="354" name="Google Shape;354;p43"/>
          <p:cNvGrpSpPr/>
          <p:nvPr/>
        </p:nvGrpSpPr>
        <p:grpSpPr>
          <a:xfrm>
            <a:off x="8149027" y="631951"/>
            <a:ext cx="390214" cy="329725"/>
            <a:chOff x="3918650" y="293075"/>
            <a:chExt cx="488500" cy="412775"/>
          </a:xfrm>
        </p:grpSpPr>
        <p:sp>
          <p:nvSpPr>
            <p:cNvPr id="355" name="Google Shape;355;p43"/>
            <p:cNvSpPr/>
            <p:nvPr/>
          </p:nvSpPr>
          <p:spPr>
            <a:xfrm>
              <a:off x="4085350" y="293675"/>
              <a:ext cx="154500" cy="412175"/>
            </a:xfrm>
            <a:custGeom>
              <a:avLst/>
              <a:gdLst/>
              <a:ahLst/>
              <a:cxnLst/>
              <a:rect l="l" t="t" r="r" b="b"/>
              <a:pathLst>
                <a:path w="6180" h="16487" extrusionOk="0">
                  <a:moveTo>
                    <a:pt x="709" y="5496"/>
                  </a:moveTo>
                  <a:lnTo>
                    <a:pt x="806" y="5520"/>
                  </a:lnTo>
                  <a:lnTo>
                    <a:pt x="1050" y="5667"/>
                  </a:lnTo>
                  <a:lnTo>
                    <a:pt x="1270" y="5813"/>
                  </a:lnTo>
                  <a:lnTo>
                    <a:pt x="1344" y="5886"/>
                  </a:lnTo>
                  <a:lnTo>
                    <a:pt x="1368" y="5984"/>
                  </a:lnTo>
                  <a:lnTo>
                    <a:pt x="1344" y="6082"/>
                  </a:lnTo>
                  <a:lnTo>
                    <a:pt x="1319" y="6155"/>
                  </a:lnTo>
                  <a:lnTo>
                    <a:pt x="1221" y="6228"/>
                  </a:lnTo>
                  <a:lnTo>
                    <a:pt x="1124" y="6253"/>
                  </a:lnTo>
                  <a:lnTo>
                    <a:pt x="1050" y="6228"/>
                  </a:lnTo>
                  <a:lnTo>
                    <a:pt x="977" y="6204"/>
                  </a:lnTo>
                  <a:lnTo>
                    <a:pt x="782" y="6082"/>
                  </a:lnTo>
                  <a:lnTo>
                    <a:pt x="586" y="5960"/>
                  </a:lnTo>
                  <a:lnTo>
                    <a:pt x="513" y="5911"/>
                  </a:lnTo>
                  <a:lnTo>
                    <a:pt x="464" y="5838"/>
                  </a:lnTo>
                  <a:lnTo>
                    <a:pt x="464" y="5740"/>
                  </a:lnTo>
                  <a:lnTo>
                    <a:pt x="489" y="5642"/>
                  </a:lnTo>
                  <a:lnTo>
                    <a:pt x="538" y="5569"/>
                  </a:lnTo>
                  <a:lnTo>
                    <a:pt x="611" y="5520"/>
                  </a:lnTo>
                  <a:lnTo>
                    <a:pt x="709" y="5496"/>
                  </a:lnTo>
                  <a:close/>
                  <a:moveTo>
                    <a:pt x="1685" y="6351"/>
                  </a:moveTo>
                  <a:lnTo>
                    <a:pt x="1783" y="6375"/>
                  </a:lnTo>
                  <a:lnTo>
                    <a:pt x="1856" y="6448"/>
                  </a:lnTo>
                  <a:lnTo>
                    <a:pt x="2003" y="6668"/>
                  </a:lnTo>
                  <a:lnTo>
                    <a:pt x="2125" y="6888"/>
                  </a:lnTo>
                  <a:lnTo>
                    <a:pt x="2150" y="6986"/>
                  </a:lnTo>
                  <a:lnTo>
                    <a:pt x="2150" y="7083"/>
                  </a:lnTo>
                  <a:lnTo>
                    <a:pt x="2101" y="7156"/>
                  </a:lnTo>
                  <a:lnTo>
                    <a:pt x="2027" y="7230"/>
                  </a:lnTo>
                  <a:lnTo>
                    <a:pt x="1979" y="7254"/>
                  </a:lnTo>
                  <a:lnTo>
                    <a:pt x="1856" y="7254"/>
                  </a:lnTo>
                  <a:lnTo>
                    <a:pt x="1783" y="7230"/>
                  </a:lnTo>
                  <a:lnTo>
                    <a:pt x="1734" y="7181"/>
                  </a:lnTo>
                  <a:lnTo>
                    <a:pt x="1685" y="7132"/>
                  </a:lnTo>
                  <a:lnTo>
                    <a:pt x="1441" y="6741"/>
                  </a:lnTo>
                  <a:lnTo>
                    <a:pt x="1417" y="6644"/>
                  </a:lnTo>
                  <a:lnTo>
                    <a:pt x="1417" y="6546"/>
                  </a:lnTo>
                  <a:lnTo>
                    <a:pt x="1441" y="6448"/>
                  </a:lnTo>
                  <a:lnTo>
                    <a:pt x="1515" y="6399"/>
                  </a:lnTo>
                  <a:lnTo>
                    <a:pt x="1612" y="6351"/>
                  </a:lnTo>
                  <a:close/>
                  <a:moveTo>
                    <a:pt x="2247" y="7498"/>
                  </a:moveTo>
                  <a:lnTo>
                    <a:pt x="2345" y="7523"/>
                  </a:lnTo>
                  <a:lnTo>
                    <a:pt x="2418" y="7572"/>
                  </a:lnTo>
                  <a:lnTo>
                    <a:pt x="2467" y="7645"/>
                  </a:lnTo>
                  <a:lnTo>
                    <a:pt x="2662" y="8109"/>
                  </a:lnTo>
                  <a:lnTo>
                    <a:pt x="2662" y="8207"/>
                  </a:lnTo>
                  <a:lnTo>
                    <a:pt x="2638" y="8304"/>
                  </a:lnTo>
                  <a:lnTo>
                    <a:pt x="2589" y="8378"/>
                  </a:lnTo>
                  <a:lnTo>
                    <a:pt x="2516" y="8426"/>
                  </a:lnTo>
                  <a:lnTo>
                    <a:pt x="2418" y="8451"/>
                  </a:lnTo>
                  <a:lnTo>
                    <a:pt x="2345" y="8426"/>
                  </a:lnTo>
                  <a:lnTo>
                    <a:pt x="2272" y="8402"/>
                  </a:lnTo>
                  <a:lnTo>
                    <a:pt x="2223" y="8353"/>
                  </a:lnTo>
                  <a:lnTo>
                    <a:pt x="2198" y="8280"/>
                  </a:lnTo>
                  <a:lnTo>
                    <a:pt x="2027" y="7840"/>
                  </a:lnTo>
                  <a:lnTo>
                    <a:pt x="2003" y="7743"/>
                  </a:lnTo>
                  <a:lnTo>
                    <a:pt x="2027" y="7645"/>
                  </a:lnTo>
                  <a:lnTo>
                    <a:pt x="2076" y="7572"/>
                  </a:lnTo>
                  <a:lnTo>
                    <a:pt x="2150" y="7523"/>
                  </a:lnTo>
                  <a:lnTo>
                    <a:pt x="2247" y="7498"/>
                  </a:lnTo>
                  <a:close/>
                  <a:moveTo>
                    <a:pt x="2711" y="8720"/>
                  </a:moveTo>
                  <a:lnTo>
                    <a:pt x="2785" y="8744"/>
                  </a:lnTo>
                  <a:lnTo>
                    <a:pt x="2858" y="8793"/>
                  </a:lnTo>
                  <a:lnTo>
                    <a:pt x="2907" y="8866"/>
                  </a:lnTo>
                  <a:lnTo>
                    <a:pt x="3078" y="9355"/>
                  </a:lnTo>
                  <a:lnTo>
                    <a:pt x="3102" y="9452"/>
                  </a:lnTo>
                  <a:lnTo>
                    <a:pt x="3078" y="9526"/>
                  </a:lnTo>
                  <a:lnTo>
                    <a:pt x="3004" y="9599"/>
                  </a:lnTo>
                  <a:lnTo>
                    <a:pt x="2931" y="9648"/>
                  </a:lnTo>
                  <a:lnTo>
                    <a:pt x="2858" y="9672"/>
                  </a:lnTo>
                  <a:lnTo>
                    <a:pt x="2785" y="9672"/>
                  </a:lnTo>
                  <a:lnTo>
                    <a:pt x="2711" y="9623"/>
                  </a:lnTo>
                  <a:lnTo>
                    <a:pt x="2662" y="9574"/>
                  </a:lnTo>
                  <a:lnTo>
                    <a:pt x="2614" y="9501"/>
                  </a:lnTo>
                  <a:lnTo>
                    <a:pt x="2467" y="9037"/>
                  </a:lnTo>
                  <a:lnTo>
                    <a:pt x="2443" y="8939"/>
                  </a:lnTo>
                  <a:lnTo>
                    <a:pt x="2467" y="8842"/>
                  </a:lnTo>
                  <a:lnTo>
                    <a:pt x="2516" y="8768"/>
                  </a:lnTo>
                  <a:lnTo>
                    <a:pt x="2614" y="8720"/>
                  </a:lnTo>
                  <a:close/>
                  <a:moveTo>
                    <a:pt x="3224" y="9941"/>
                  </a:moveTo>
                  <a:lnTo>
                    <a:pt x="3297" y="10014"/>
                  </a:lnTo>
                  <a:lnTo>
                    <a:pt x="3346" y="10087"/>
                  </a:lnTo>
                  <a:lnTo>
                    <a:pt x="3542" y="10527"/>
                  </a:lnTo>
                  <a:lnTo>
                    <a:pt x="3566" y="10625"/>
                  </a:lnTo>
                  <a:lnTo>
                    <a:pt x="3566" y="10722"/>
                  </a:lnTo>
                  <a:lnTo>
                    <a:pt x="3517" y="10796"/>
                  </a:lnTo>
                  <a:lnTo>
                    <a:pt x="3444" y="10844"/>
                  </a:lnTo>
                  <a:lnTo>
                    <a:pt x="3322" y="10869"/>
                  </a:lnTo>
                  <a:lnTo>
                    <a:pt x="3273" y="10869"/>
                  </a:lnTo>
                  <a:lnTo>
                    <a:pt x="3200" y="10844"/>
                  </a:lnTo>
                  <a:lnTo>
                    <a:pt x="3151" y="10796"/>
                  </a:lnTo>
                  <a:lnTo>
                    <a:pt x="3102" y="10747"/>
                  </a:lnTo>
                  <a:lnTo>
                    <a:pt x="2907" y="10258"/>
                  </a:lnTo>
                  <a:lnTo>
                    <a:pt x="2882" y="10161"/>
                  </a:lnTo>
                  <a:lnTo>
                    <a:pt x="2907" y="10087"/>
                  </a:lnTo>
                  <a:lnTo>
                    <a:pt x="2955" y="10014"/>
                  </a:lnTo>
                  <a:lnTo>
                    <a:pt x="3029" y="9941"/>
                  </a:lnTo>
                  <a:close/>
                  <a:moveTo>
                    <a:pt x="3761" y="11089"/>
                  </a:moveTo>
                  <a:lnTo>
                    <a:pt x="3835" y="11137"/>
                  </a:lnTo>
                  <a:lnTo>
                    <a:pt x="3908" y="11211"/>
                  </a:lnTo>
                  <a:lnTo>
                    <a:pt x="4177" y="11577"/>
                  </a:lnTo>
                  <a:lnTo>
                    <a:pt x="4225" y="11675"/>
                  </a:lnTo>
                  <a:lnTo>
                    <a:pt x="4250" y="11748"/>
                  </a:lnTo>
                  <a:lnTo>
                    <a:pt x="4201" y="11846"/>
                  </a:lnTo>
                  <a:lnTo>
                    <a:pt x="4152" y="11919"/>
                  </a:lnTo>
                  <a:lnTo>
                    <a:pt x="4079" y="11968"/>
                  </a:lnTo>
                  <a:lnTo>
                    <a:pt x="3884" y="11968"/>
                  </a:lnTo>
                  <a:lnTo>
                    <a:pt x="3810" y="11895"/>
                  </a:lnTo>
                  <a:lnTo>
                    <a:pt x="3664" y="11675"/>
                  </a:lnTo>
                  <a:lnTo>
                    <a:pt x="3493" y="11455"/>
                  </a:lnTo>
                  <a:lnTo>
                    <a:pt x="3468" y="11382"/>
                  </a:lnTo>
                  <a:lnTo>
                    <a:pt x="3468" y="11284"/>
                  </a:lnTo>
                  <a:lnTo>
                    <a:pt x="3517" y="11186"/>
                  </a:lnTo>
                  <a:lnTo>
                    <a:pt x="3566" y="11137"/>
                  </a:lnTo>
                  <a:lnTo>
                    <a:pt x="3664" y="11089"/>
                  </a:lnTo>
                  <a:close/>
                  <a:moveTo>
                    <a:pt x="4616" y="12041"/>
                  </a:moveTo>
                  <a:lnTo>
                    <a:pt x="4714" y="12090"/>
                  </a:lnTo>
                  <a:lnTo>
                    <a:pt x="4909" y="12212"/>
                  </a:lnTo>
                  <a:lnTo>
                    <a:pt x="5105" y="12334"/>
                  </a:lnTo>
                  <a:lnTo>
                    <a:pt x="5178" y="12383"/>
                  </a:lnTo>
                  <a:lnTo>
                    <a:pt x="5227" y="12481"/>
                  </a:lnTo>
                  <a:lnTo>
                    <a:pt x="5227" y="12554"/>
                  </a:lnTo>
                  <a:lnTo>
                    <a:pt x="5202" y="12652"/>
                  </a:lnTo>
                  <a:lnTo>
                    <a:pt x="5154" y="12725"/>
                  </a:lnTo>
                  <a:lnTo>
                    <a:pt x="5105" y="12749"/>
                  </a:lnTo>
                  <a:lnTo>
                    <a:pt x="5056" y="12774"/>
                  </a:lnTo>
                  <a:lnTo>
                    <a:pt x="4983" y="12798"/>
                  </a:lnTo>
                  <a:lnTo>
                    <a:pt x="4885" y="12774"/>
                  </a:lnTo>
                  <a:lnTo>
                    <a:pt x="4641" y="12627"/>
                  </a:lnTo>
                  <a:lnTo>
                    <a:pt x="4421" y="12481"/>
                  </a:lnTo>
                  <a:lnTo>
                    <a:pt x="4348" y="12407"/>
                  </a:lnTo>
                  <a:lnTo>
                    <a:pt x="4323" y="12310"/>
                  </a:lnTo>
                  <a:lnTo>
                    <a:pt x="4323" y="12236"/>
                  </a:lnTo>
                  <a:lnTo>
                    <a:pt x="4372" y="12139"/>
                  </a:lnTo>
                  <a:lnTo>
                    <a:pt x="4445" y="12066"/>
                  </a:lnTo>
                  <a:lnTo>
                    <a:pt x="4543" y="12041"/>
                  </a:lnTo>
                  <a:close/>
                  <a:moveTo>
                    <a:pt x="0" y="1"/>
                  </a:moveTo>
                  <a:lnTo>
                    <a:pt x="0" y="5325"/>
                  </a:lnTo>
                  <a:lnTo>
                    <a:pt x="74" y="5349"/>
                  </a:lnTo>
                  <a:lnTo>
                    <a:pt x="147" y="5422"/>
                  </a:lnTo>
                  <a:lnTo>
                    <a:pt x="171" y="5496"/>
                  </a:lnTo>
                  <a:lnTo>
                    <a:pt x="171" y="5569"/>
                  </a:lnTo>
                  <a:lnTo>
                    <a:pt x="171" y="5642"/>
                  </a:lnTo>
                  <a:lnTo>
                    <a:pt x="122" y="5716"/>
                  </a:lnTo>
                  <a:lnTo>
                    <a:pt x="74" y="5764"/>
                  </a:lnTo>
                  <a:lnTo>
                    <a:pt x="0" y="5789"/>
                  </a:lnTo>
                  <a:lnTo>
                    <a:pt x="0" y="13360"/>
                  </a:lnTo>
                  <a:lnTo>
                    <a:pt x="6179" y="16486"/>
                  </a:lnTo>
                  <a:lnTo>
                    <a:pt x="6179" y="13116"/>
                  </a:lnTo>
                  <a:lnTo>
                    <a:pt x="5935" y="13091"/>
                  </a:lnTo>
                  <a:lnTo>
                    <a:pt x="5691" y="13042"/>
                  </a:lnTo>
                  <a:lnTo>
                    <a:pt x="5593" y="12994"/>
                  </a:lnTo>
                  <a:lnTo>
                    <a:pt x="5520" y="12945"/>
                  </a:lnTo>
                  <a:lnTo>
                    <a:pt x="5495" y="12847"/>
                  </a:lnTo>
                  <a:lnTo>
                    <a:pt x="5495" y="12749"/>
                  </a:lnTo>
                  <a:lnTo>
                    <a:pt x="5520" y="12676"/>
                  </a:lnTo>
                  <a:lnTo>
                    <a:pt x="5593" y="12603"/>
                  </a:lnTo>
                  <a:lnTo>
                    <a:pt x="5691" y="12554"/>
                  </a:lnTo>
                  <a:lnTo>
                    <a:pt x="5789" y="12554"/>
                  </a:lnTo>
                  <a:lnTo>
                    <a:pt x="6179" y="12627"/>
                  </a:lnTo>
                  <a:lnTo>
                    <a:pt x="6179" y="3127"/>
                  </a:lnTo>
                  <a:lnTo>
                    <a:pt x="0" y="1"/>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43"/>
            <p:cNvSpPr/>
            <p:nvPr/>
          </p:nvSpPr>
          <p:spPr>
            <a:xfrm>
              <a:off x="3918650" y="293075"/>
              <a:ext cx="153900" cy="407275"/>
            </a:xfrm>
            <a:custGeom>
              <a:avLst/>
              <a:gdLst/>
              <a:ahLst/>
              <a:cxnLst/>
              <a:rect l="l" t="t" r="r" b="b"/>
              <a:pathLst>
                <a:path w="6156" h="16291" extrusionOk="0">
                  <a:moveTo>
                    <a:pt x="5349" y="5495"/>
                  </a:moveTo>
                  <a:lnTo>
                    <a:pt x="5447" y="5520"/>
                  </a:lnTo>
                  <a:lnTo>
                    <a:pt x="5520" y="5569"/>
                  </a:lnTo>
                  <a:lnTo>
                    <a:pt x="5569" y="5666"/>
                  </a:lnTo>
                  <a:lnTo>
                    <a:pt x="5569" y="5764"/>
                  </a:lnTo>
                  <a:lnTo>
                    <a:pt x="5545" y="5837"/>
                  </a:lnTo>
                  <a:lnTo>
                    <a:pt x="5496" y="5935"/>
                  </a:lnTo>
                  <a:lnTo>
                    <a:pt x="5423" y="5984"/>
                  </a:lnTo>
                  <a:lnTo>
                    <a:pt x="5203" y="6057"/>
                  </a:lnTo>
                  <a:lnTo>
                    <a:pt x="5008" y="6155"/>
                  </a:lnTo>
                  <a:lnTo>
                    <a:pt x="4934" y="6179"/>
                  </a:lnTo>
                  <a:lnTo>
                    <a:pt x="4812" y="6179"/>
                  </a:lnTo>
                  <a:lnTo>
                    <a:pt x="4763" y="6155"/>
                  </a:lnTo>
                  <a:lnTo>
                    <a:pt x="4714" y="6106"/>
                  </a:lnTo>
                  <a:lnTo>
                    <a:pt x="4666" y="6057"/>
                  </a:lnTo>
                  <a:lnTo>
                    <a:pt x="4641" y="5959"/>
                  </a:lnTo>
                  <a:lnTo>
                    <a:pt x="4641" y="5862"/>
                  </a:lnTo>
                  <a:lnTo>
                    <a:pt x="4690" y="5788"/>
                  </a:lnTo>
                  <a:lnTo>
                    <a:pt x="4763" y="5740"/>
                  </a:lnTo>
                  <a:lnTo>
                    <a:pt x="5008" y="5617"/>
                  </a:lnTo>
                  <a:lnTo>
                    <a:pt x="5252" y="5520"/>
                  </a:lnTo>
                  <a:lnTo>
                    <a:pt x="5349" y="5495"/>
                  </a:lnTo>
                  <a:close/>
                  <a:moveTo>
                    <a:pt x="4250" y="6155"/>
                  </a:moveTo>
                  <a:lnTo>
                    <a:pt x="4348" y="6179"/>
                  </a:lnTo>
                  <a:lnTo>
                    <a:pt x="4421" y="6252"/>
                  </a:lnTo>
                  <a:lnTo>
                    <a:pt x="4470" y="6326"/>
                  </a:lnTo>
                  <a:lnTo>
                    <a:pt x="4470" y="6423"/>
                  </a:lnTo>
                  <a:lnTo>
                    <a:pt x="4446" y="6497"/>
                  </a:lnTo>
                  <a:lnTo>
                    <a:pt x="4397" y="6594"/>
                  </a:lnTo>
                  <a:lnTo>
                    <a:pt x="4226" y="6741"/>
                  </a:lnTo>
                  <a:lnTo>
                    <a:pt x="4079" y="6912"/>
                  </a:lnTo>
                  <a:lnTo>
                    <a:pt x="3982" y="6985"/>
                  </a:lnTo>
                  <a:lnTo>
                    <a:pt x="3884" y="7010"/>
                  </a:lnTo>
                  <a:lnTo>
                    <a:pt x="3811" y="6985"/>
                  </a:lnTo>
                  <a:lnTo>
                    <a:pt x="3738" y="6936"/>
                  </a:lnTo>
                  <a:lnTo>
                    <a:pt x="3664" y="6863"/>
                  </a:lnTo>
                  <a:lnTo>
                    <a:pt x="3640" y="6790"/>
                  </a:lnTo>
                  <a:lnTo>
                    <a:pt x="3664" y="6692"/>
                  </a:lnTo>
                  <a:lnTo>
                    <a:pt x="3713" y="6594"/>
                  </a:lnTo>
                  <a:lnTo>
                    <a:pt x="3884" y="6399"/>
                  </a:lnTo>
                  <a:lnTo>
                    <a:pt x="4079" y="6228"/>
                  </a:lnTo>
                  <a:lnTo>
                    <a:pt x="4153" y="6179"/>
                  </a:lnTo>
                  <a:lnTo>
                    <a:pt x="4250" y="6155"/>
                  </a:lnTo>
                  <a:close/>
                  <a:moveTo>
                    <a:pt x="3469" y="7156"/>
                  </a:moveTo>
                  <a:lnTo>
                    <a:pt x="3542" y="7205"/>
                  </a:lnTo>
                  <a:lnTo>
                    <a:pt x="3615" y="7254"/>
                  </a:lnTo>
                  <a:lnTo>
                    <a:pt x="3664" y="7351"/>
                  </a:lnTo>
                  <a:lnTo>
                    <a:pt x="3664" y="7449"/>
                  </a:lnTo>
                  <a:lnTo>
                    <a:pt x="3640" y="7547"/>
                  </a:lnTo>
                  <a:lnTo>
                    <a:pt x="3396" y="7962"/>
                  </a:lnTo>
                  <a:lnTo>
                    <a:pt x="3371" y="8011"/>
                  </a:lnTo>
                  <a:lnTo>
                    <a:pt x="3298" y="8060"/>
                  </a:lnTo>
                  <a:lnTo>
                    <a:pt x="3249" y="8084"/>
                  </a:lnTo>
                  <a:lnTo>
                    <a:pt x="3176" y="8084"/>
                  </a:lnTo>
                  <a:lnTo>
                    <a:pt x="3078" y="8060"/>
                  </a:lnTo>
                  <a:lnTo>
                    <a:pt x="3005" y="8011"/>
                  </a:lnTo>
                  <a:lnTo>
                    <a:pt x="2956" y="7913"/>
                  </a:lnTo>
                  <a:lnTo>
                    <a:pt x="2932" y="7840"/>
                  </a:lnTo>
                  <a:lnTo>
                    <a:pt x="2956" y="7742"/>
                  </a:lnTo>
                  <a:lnTo>
                    <a:pt x="3225" y="7278"/>
                  </a:lnTo>
                  <a:lnTo>
                    <a:pt x="3273" y="7205"/>
                  </a:lnTo>
                  <a:lnTo>
                    <a:pt x="3371" y="7180"/>
                  </a:lnTo>
                  <a:lnTo>
                    <a:pt x="3469" y="7156"/>
                  </a:lnTo>
                  <a:close/>
                  <a:moveTo>
                    <a:pt x="2858" y="8328"/>
                  </a:moveTo>
                  <a:lnTo>
                    <a:pt x="2956" y="8353"/>
                  </a:lnTo>
                  <a:lnTo>
                    <a:pt x="3029" y="8402"/>
                  </a:lnTo>
                  <a:lnTo>
                    <a:pt x="3078" y="8475"/>
                  </a:lnTo>
                  <a:lnTo>
                    <a:pt x="3103" y="8573"/>
                  </a:lnTo>
                  <a:lnTo>
                    <a:pt x="3103" y="8670"/>
                  </a:lnTo>
                  <a:lnTo>
                    <a:pt x="2932" y="9110"/>
                  </a:lnTo>
                  <a:lnTo>
                    <a:pt x="2907" y="9183"/>
                  </a:lnTo>
                  <a:lnTo>
                    <a:pt x="2858" y="9232"/>
                  </a:lnTo>
                  <a:lnTo>
                    <a:pt x="2785" y="9281"/>
                  </a:lnTo>
                  <a:lnTo>
                    <a:pt x="2638" y="9281"/>
                  </a:lnTo>
                  <a:lnTo>
                    <a:pt x="2541" y="9232"/>
                  </a:lnTo>
                  <a:lnTo>
                    <a:pt x="2492" y="9159"/>
                  </a:lnTo>
                  <a:lnTo>
                    <a:pt x="2468" y="9061"/>
                  </a:lnTo>
                  <a:lnTo>
                    <a:pt x="2468" y="8963"/>
                  </a:lnTo>
                  <a:lnTo>
                    <a:pt x="2638" y="8499"/>
                  </a:lnTo>
                  <a:lnTo>
                    <a:pt x="2687" y="8402"/>
                  </a:lnTo>
                  <a:lnTo>
                    <a:pt x="2761" y="8353"/>
                  </a:lnTo>
                  <a:lnTo>
                    <a:pt x="2858" y="8328"/>
                  </a:lnTo>
                  <a:close/>
                  <a:moveTo>
                    <a:pt x="2541" y="9574"/>
                  </a:moveTo>
                  <a:lnTo>
                    <a:pt x="2638" y="9623"/>
                  </a:lnTo>
                  <a:lnTo>
                    <a:pt x="2712" y="9696"/>
                  </a:lnTo>
                  <a:lnTo>
                    <a:pt x="2736" y="9769"/>
                  </a:lnTo>
                  <a:lnTo>
                    <a:pt x="2736" y="9867"/>
                  </a:lnTo>
                  <a:lnTo>
                    <a:pt x="2638" y="10355"/>
                  </a:lnTo>
                  <a:lnTo>
                    <a:pt x="2590" y="10429"/>
                  </a:lnTo>
                  <a:lnTo>
                    <a:pt x="2541" y="10502"/>
                  </a:lnTo>
                  <a:lnTo>
                    <a:pt x="2468" y="10526"/>
                  </a:lnTo>
                  <a:lnTo>
                    <a:pt x="2394" y="10551"/>
                  </a:lnTo>
                  <a:lnTo>
                    <a:pt x="2345" y="10551"/>
                  </a:lnTo>
                  <a:lnTo>
                    <a:pt x="2248" y="10502"/>
                  </a:lnTo>
                  <a:lnTo>
                    <a:pt x="2199" y="10429"/>
                  </a:lnTo>
                  <a:lnTo>
                    <a:pt x="2150" y="10355"/>
                  </a:lnTo>
                  <a:lnTo>
                    <a:pt x="2150" y="10258"/>
                  </a:lnTo>
                  <a:lnTo>
                    <a:pt x="2248" y="9769"/>
                  </a:lnTo>
                  <a:lnTo>
                    <a:pt x="2297" y="9672"/>
                  </a:lnTo>
                  <a:lnTo>
                    <a:pt x="2370" y="9598"/>
                  </a:lnTo>
                  <a:lnTo>
                    <a:pt x="2443" y="9574"/>
                  </a:lnTo>
                  <a:close/>
                  <a:moveTo>
                    <a:pt x="2297" y="10844"/>
                  </a:moveTo>
                  <a:lnTo>
                    <a:pt x="2394" y="10868"/>
                  </a:lnTo>
                  <a:lnTo>
                    <a:pt x="2468" y="10942"/>
                  </a:lnTo>
                  <a:lnTo>
                    <a:pt x="2516" y="11015"/>
                  </a:lnTo>
                  <a:lnTo>
                    <a:pt x="2516" y="11113"/>
                  </a:lnTo>
                  <a:lnTo>
                    <a:pt x="2492" y="11357"/>
                  </a:lnTo>
                  <a:lnTo>
                    <a:pt x="2468" y="11430"/>
                  </a:lnTo>
                  <a:lnTo>
                    <a:pt x="2419" y="11503"/>
                  </a:lnTo>
                  <a:lnTo>
                    <a:pt x="2345" y="11552"/>
                  </a:lnTo>
                  <a:lnTo>
                    <a:pt x="2248" y="11577"/>
                  </a:lnTo>
                  <a:lnTo>
                    <a:pt x="2223" y="11577"/>
                  </a:lnTo>
                  <a:lnTo>
                    <a:pt x="2126" y="11552"/>
                  </a:lnTo>
                  <a:lnTo>
                    <a:pt x="2052" y="11503"/>
                  </a:lnTo>
                  <a:lnTo>
                    <a:pt x="2028" y="11406"/>
                  </a:lnTo>
                  <a:lnTo>
                    <a:pt x="2003" y="11308"/>
                  </a:lnTo>
                  <a:lnTo>
                    <a:pt x="2028" y="11064"/>
                  </a:lnTo>
                  <a:lnTo>
                    <a:pt x="2052" y="10966"/>
                  </a:lnTo>
                  <a:lnTo>
                    <a:pt x="2126" y="10893"/>
                  </a:lnTo>
                  <a:lnTo>
                    <a:pt x="2199" y="10844"/>
                  </a:lnTo>
                  <a:close/>
                  <a:moveTo>
                    <a:pt x="6155" y="0"/>
                  </a:moveTo>
                  <a:lnTo>
                    <a:pt x="538" y="2858"/>
                  </a:lnTo>
                  <a:lnTo>
                    <a:pt x="416" y="2906"/>
                  </a:lnTo>
                  <a:lnTo>
                    <a:pt x="318" y="3004"/>
                  </a:lnTo>
                  <a:lnTo>
                    <a:pt x="221" y="3102"/>
                  </a:lnTo>
                  <a:lnTo>
                    <a:pt x="147" y="3224"/>
                  </a:lnTo>
                  <a:lnTo>
                    <a:pt x="74" y="3322"/>
                  </a:lnTo>
                  <a:lnTo>
                    <a:pt x="25" y="3444"/>
                  </a:lnTo>
                  <a:lnTo>
                    <a:pt x="1" y="3566"/>
                  </a:lnTo>
                  <a:lnTo>
                    <a:pt x="1" y="3688"/>
                  </a:lnTo>
                  <a:lnTo>
                    <a:pt x="1" y="15924"/>
                  </a:lnTo>
                  <a:lnTo>
                    <a:pt x="1" y="16046"/>
                  </a:lnTo>
                  <a:lnTo>
                    <a:pt x="50" y="16119"/>
                  </a:lnTo>
                  <a:lnTo>
                    <a:pt x="98" y="16193"/>
                  </a:lnTo>
                  <a:lnTo>
                    <a:pt x="172" y="16241"/>
                  </a:lnTo>
                  <a:lnTo>
                    <a:pt x="245" y="16266"/>
                  </a:lnTo>
                  <a:lnTo>
                    <a:pt x="343" y="16290"/>
                  </a:lnTo>
                  <a:lnTo>
                    <a:pt x="465" y="16266"/>
                  </a:lnTo>
                  <a:lnTo>
                    <a:pt x="563" y="16217"/>
                  </a:lnTo>
                  <a:lnTo>
                    <a:pt x="6155" y="13360"/>
                  </a:lnTo>
                  <a:lnTo>
                    <a:pt x="6155" y="5813"/>
                  </a:lnTo>
                  <a:lnTo>
                    <a:pt x="6009" y="5813"/>
                  </a:lnTo>
                  <a:lnTo>
                    <a:pt x="5936" y="5764"/>
                  </a:lnTo>
                  <a:lnTo>
                    <a:pt x="5887" y="5691"/>
                  </a:lnTo>
                  <a:lnTo>
                    <a:pt x="5862" y="5593"/>
                  </a:lnTo>
                  <a:lnTo>
                    <a:pt x="5887" y="5495"/>
                  </a:lnTo>
                  <a:lnTo>
                    <a:pt x="5936" y="5422"/>
                  </a:lnTo>
                  <a:lnTo>
                    <a:pt x="6009" y="5373"/>
                  </a:lnTo>
                  <a:lnTo>
                    <a:pt x="6082" y="5349"/>
                  </a:lnTo>
                  <a:lnTo>
                    <a:pt x="6155" y="5324"/>
                  </a:lnTo>
                  <a:lnTo>
                    <a:pt x="6155" y="0"/>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43"/>
            <p:cNvSpPr/>
            <p:nvPr/>
          </p:nvSpPr>
          <p:spPr>
            <a:xfrm>
              <a:off x="4253250" y="298550"/>
              <a:ext cx="153900" cy="406675"/>
            </a:xfrm>
            <a:custGeom>
              <a:avLst/>
              <a:gdLst/>
              <a:ahLst/>
              <a:cxnLst/>
              <a:rect l="l" t="t" r="r" b="b"/>
              <a:pathLst>
                <a:path w="6156" h="16267" extrusionOk="0">
                  <a:moveTo>
                    <a:pt x="3713" y="4348"/>
                  </a:moveTo>
                  <a:lnTo>
                    <a:pt x="3737" y="4373"/>
                  </a:lnTo>
                  <a:lnTo>
                    <a:pt x="3786" y="4397"/>
                  </a:lnTo>
                  <a:lnTo>
                    <a:pt x="3811" y="4421"/>
                  </a:lnTo>
                  <a:lnTo>
                    <a:pt x="3835" y="4544"/>
                  </a:lnTo>
                  <a:lnTo>
                    <a:pt x="3811" y="4666"/>
                  </a:lnTo>
                  <a:lnTo>
                    <a:pt x="3737" y="4812"/>
                  </a:lnTo>
                  <a:lnTo>
                    <a:pt x="3224" y="5716"/>
                  </a:lnTo>
                  <a:lnTo>
                    <a:pt x="3762" y="6009"/>
                  </a:lnTo>
                  <a:lnTo>
                    <a:pt x="3786" y="6033"/>
                  </a:lnTo>
                  <a:lnTo>
                    <a:pt x="3811" y="6082"/>
                  </a:lnTo>
                  <a:lnTo>
                    <a:pt x="3835" y="6180"/>
                  </a:lnTo>
                  <a:lnTo>
                    <a:pt x="3811" y="6326"/>
                  </a:lnTo>
                  <a:lnTo>
                    <a:pt x="3762" y="6473"/>
                  </a:lnTo>
                  <a:lnTo>
                    <a:pt x="3664" y="6595"/>
                  </a:lnTo>
                  <a:lnTo>
                    <a:pt x="3566" y="6668"/>
                  </a:lnTo>
                  <a:lnTo>
                    <a:pt x="3444" y="6717"/>
                  </a:lnTo>
                  <a:lnTo>
                    <a:pt x="3395" y="6717"/>
                  </a:lnTo>
                  <a:lnTo>
                    <a:pt x="3371" y="6693"/>
                  </a:lnTo>
                  <a:lnTo>
                    <a:pt x="2834" y="6400"/>
                  </a:lnTo>
                  <a:lnTo>
                    <a:pt x="2321" y="7303"/>
                  </a:lnTo>
                  <a:lnTo>
                    <a:pt x="2223" y="7426"/>
                  </a:lnTo>
                  <a:lnTo>
                    <a:pt x="2125" y="7499"/>
                  </a:lnTo>
                  <a:lnTo>
                    <a:pt x="2003" y="7548"/>
                  </a:lnTo>
                  <a:lnTo>
                    <a:pt x="1954" y="7548"/>
                  </a:lnTo>
                  <a:lnTo>
                    <a:pt x="1930" y="7523"/>
                  </a:lnTo>
                  <a:lnTo>
                    <a:pt x="1881" y="7499"/>
                  </a:lnTo>
                  <a:lnTo>
                    <a:pt x="1857" y="7450"/>
                  </a:lnTo>
                  <a:lnTo>
                    <a:pt x="1832" y="7352"/>
                  </a:lnTo>
                  <a:lnTo>
                    <a:pt x="1857" y="7206"/>
                  </a:lnTo>
                  <a:lnTo>
                    <a:pt x="1930" y="7059"/>
                  </a:lnTo>
                  <a:lnTo>
                    <a:pt x="2443" y="6156"/>
                  </a:lnTo>
                  <a:lnTo>
                    <a:pt x="1906" y="5862"/>
                  </a:lnTo>
                  <a:lnTo>
                    <a:pt x="1881" y="5838"/>
                  </a:lnTo>
                  <a:lnTo>
                    <a:pt x="1857" y="5789"/>
                  </a:lnTo>
                  <a:lnTo>
                    <a:pt x="1832" y="5691"/>
                  </a:lnTo>
                  <a:lnTo>
                    <a:pt x="1857" y="5569"/>
                  </a:lnTo>
                  <a:lnTo>
                    <a:pt x="1906" y="5423"/>
                  </a:lnTo>
                  <a:lnTo>
                    <a:pt x="2003" y="5301"/>
                  </a:lnTo>
                  <a:lnTo>
                    <a:pt x="2101" y="5203"/>
                  </a:lnTo>
                  <a:lnTo>
                    <a:pt x="2223" y="5179"/>
                  </a:lnTo>
                  <a:lnTo>
                    <a:pt x="2272" y="5179"/>
                  </a:lnTo>
                  <a:lnTo>
                    <a:pt x="2296" y="5203"/>
                  </a:lnTo>
                  <a:lnTo>
                    <a:pt x="2834" y="5496"/>
                  </a:lnTo>
                  <a:lnTo>
                    <a:pt x="3347" y="4592"/>
                  </a:lnTo>
                  <a:lnTo>
                    <a:pt x="3444" y="4470"/>
                  </a:lnTo>
                  <a:lnTo>
                    <a:pt x="3542" y="4373"/>
                  </a:lnTo>
                  <a:lnTo>
                    <a:pt x="3664" y="4348"/>
                  </a:lnTo>
                  <a:close/>
                  <a:moveTo>
                    <a:pt x="3176" y="7303"/>
                  </a:moveTo>
                  <a:lnTo>
                    <a:pt x="3249" y="7328"/>
                  </a:lnTo>
                  <a:lnTo>
                    <a:pt x="3322" y="7401"/>
                  </a:lnTo>
                  <a:lnTo>
                    <a:pt x="3371" y="7474"/>
                  </a:lnTo>
                  <a:lnTo>
                    <a:pt x="3420" y="7743"/>
                  </a:lnTo>
                  <a:lnTo>
                    <a:pt x="3420" y="7841"/>
                  </a:lnTo>
                  <a:lnTo>
                    <a:pt x="3371" y="7914"/>
                  </a:lnTo>
                  <a:lnTo>
                    <a:pt x="3298" y="7987"/>
                  </a:lnTo>
                  <a:lnTo>
                    <a:pt x="3224" y="8012"/>
                  </a:lnTo>
                  <a:lnTo>
                    <a:pt x="3102" y="8012"/>
                  </a:lnTo>
                  <a:lnTo>
                    <a:pt x="3029" y="7963"/>
                  </a:lnTo>
                  <a:lnTo>
                    <a:pt x="2956" y="7914"/>
                  </a:lnTo>
                  <a:lnTo>
                    <a:pt x="2931" y="7816"/>
                  </a:lnTo>
                  <a:lnTo>
                    <a:pt x="2883" y="7596"/>
                  </a:lnTo>
                  <a:lnTo>
                    <a:pt x="2883" y="7499"/>
                  </a:lnTo>
                  <a:lnTo>
                    <a:pt x="2907" y="7426"/>
                  </a:lnTo>
                  <a:lnTo>
                    <a:pt x="2980" y="7352"/>
                  </a:lnTo>
                  <a:lnTo>
                    <a:pt x="3078" y="7303"/>
                  </a:lnTo>
                  <a:close/>
                  <a:moveTo>
                    <a:pt x="3249" y="8354"/>
                  </a:moveTo>
                  <a:lnTo>
                    <a:pt x="3347" y="8378"/>
                  </a:lnTo>
                  <a:lnTo>
                    <a:pt x="3444" y="8427"/>
                  </a:lnTo>
                  <a:lnTo>
                    <a:pt x="3493" y="8500"/>
                  </a:lnTo>
                  <a:lnTo>
                    <a:pt x="3518" y="8598"/>
                  </a:lnTo>
                  <a:lnTo>
                    <a:pt x="3542" y="9013"/>
                  </a:lnTo>
                  <a:lnTo>
                    <a:pt x="3518" y="9111"/>
                  </a:lnTo>
                  <a:lnTo>
                    <a:pt x="3518" y="9208"/>
                  </a:lnTo>
                  <a:lnTo>
                    <a:pt x="3469" y="9282"/>
                  </a:lnTo>
                  <a:lnTo>
                    <a:pt x="3371" y="9331"/>
                  </a:lnTo>
                  <a:lnTo>
                    <a:pt x="3273" y="9355"/>
                  </a:lnTo>
                  <a:lnTo>
                    <a:pt x="3176" y="9331"/>
                  </a:lnTo>
                  <a:lnTo>
                    <a:pt x="3102" y="9282"/>
                  </a:lnTo>
                  <a:lnTo>
                    <a:pt x="3054" y="9184"/>
                  </a:lnTo>
                  <a:lnTo>
                    <a:pt x="3029" y="9086"/>
                  </a:lnTo>
                  <a:lnTo>
                    <a:pt x="3054" y="9013"/>
                  </a:lnTo>
                  <a:lnTo>
                    <a:pt x="3029" y="8622"/>
                  </a:lnTo>
                  <a:lnTo>
                    <a:pt x="3054" y="8525"/>
                  </a:lnTo>
                  <a:lnTo>
                    <a:pt x="3102" y="8451"/>
                  </a:lnTo>
                  <a:lnTo>
                    <a:pt x="3176" y="8378"/>
                  </a:lnTo>
                  <a:lnTo>
                    <a:pt x="3249" y="8354"/>
                  </a:lnTo>
                  <a:close/>
                  <a:moveTo>
                    <a:pt x="3249" y="9648"/>
                  </a:moveTo>
                  <a:lnTo>
                    <a:pt x="3347" y="9697"/>
                  </a:lnTo>
                  <a:lnTo>
                    <a:pt x="3420" y="9746"/>
                  </a:lnTo>
                  <a:lnTo>
                    <a:pt x="3469" y="9843"/>
                  </a:lnTo>
                  <a:lnTo>
                    <a:pt x="3469" y="9941"/>
                  </a:lnTo>
                  <a:lnTo>
                    <a:pt x="3347" y="10454"/>
                  </a:lnTo>
                  <a:lnTo>
                    <a:pt x="3322" y="10527"/>
                  </a:lnTo>
                  <a:lnTo>
                    <a:pt x="3273" y="10576"/>
                  </a:lnTo>
                  <a:lnTo>
                    <a:pt x="3200" y="10601"/>
                  </a:lnTo>
                  <a:lnTo>
                    <a:pt x="3127" y="10625"/>
                  </a:lnTo>
                  <a:lnTo>
                    <a:pt x="3054" y="10625"/>
                  </a:lnTo>
                  <a:lnTo>
                    <a:pt x="2956" y="10576"/>
                  </a:lnTo>
                  <a:lnTo>
                    <a:pt x="2907" y="10503"/>
                  </a:lnTo>
                  <a:lnTo>
                    <a:pt x="2883" y="10405"/>
                  </a:lnTo>
                  <a:lnTo>
                    <a:pt x="2883" y="10307"/>
                  </a:lnTo>
                  <a:lnTo>
                    <a:pt x="2980" y="9868"/>
                  </a:lnTo>
                  <a:lnTo>
                    <a:pt x="3005" y="9770"/>
                  </a:lnTo>
                  <a:lnTo>
                    <a:pt x="3078" y="9697"/>
                  </a:lnTo>
                  <a:lnTo>
                    <a:pt x="3151" y="9648"/>
                  </a:lnTo>
                  <a:close/>
                  <a:moveTo>
                    <a:pt x="2858" y="10869"/>
                  </a:moveTo>
                  <a:lnTo>
                    <a:pt x="2931" y="10894"/>
                  </a:lnTo>
                  <a:lnTo>
                    <a:pt x="3005" y="10967"/>
                  </a:lnTo>
                  <a:lnTo>
                    <a:pt x="3054" y="11040"/>
                  </a:lnTo>
                  <a:lnTo>
                    <a:pt x="3078" y="11138"/>
                  </a:lnTo>
                  <a:lnTo>
                    <a:pt x="3029" y="11236"/>
                  </a:lnTo>
                  <a:lnTo>
                    <a:pt x="2907" y="11480"/>
                  </a:lnTo>
                  <a:lnTo>
                    <a:pt x="2736" y="11700"/>
                  </a:lnTo>
                  <a:lnTo>
                    <a:pt x="2663" y="11748"/>
                  </a:lnTo>
                  <a:lnTo>
                    <a:pt x="2565" y="11773"/>
                  </a:lnTo>
                  <a:lnTo>
                    <a:pt x="2467" y="11773"/>
                  </a:lnTo>
                  <a:lnTo>
                    <a:pt x="2394" y="11724"/>
                  </a:lnTo>
                  <a:lnTo>
                    <a:pt x="2345" y="11651"/>
                  </a:lnTo>
                  <a:lnTo>
                    <a:pt x="2321" y="11577"/>
                  </a:lnTo>
                  <a:lnTo>
                    <a:pt x="2321" y="11480"/>
                  </a:lnTo>
                  <a:lnTo>
                    <a:pt x="2370" y="11382"/>
                  </a:lnTo>
                  <a:lnTo>
                    <a:pt x="2492" y="11211"/>
                  </a:lnTo>
                  <a:lnTo>
                    <a:pt x="2614" y="11016"/>
                  </a:lnTo>
                  <a:lnTo>
                    <a:pt x="2663" y="10918"/>
                  </a:lnTo>
                  <a:lnTo>
                    <a:pt x="2760" y="10894"/>
                  </a:lnTo>
                  <a:lnTo>
                    <a:pt x="2858" y="10869"/>
                  </a:lnTo>
                  <a:close/>
                  <a:moveTo>
                    <a:pt x="2028" y="11846"/>
                  </a:moveTo>
                  <a:lnTo>
                    <a:pt x="2101" y="11871"/>
                  </a:lnTo>
                  <a:lnTo>
                    <a:pt x="2174" y="11944"/>
                  </a:lnTo>
                  <a:lnTo>
                    <a:pt x="2223" y="12041"/>
                  </a:lnTo>
                  <a:lnTo>
                    <a:pt x="2223" y="12115"/>
                  </a:lnTo>
                  <a:lnTo>
                    <a:pt x="2174" y="12212"/>
                  </a:lnTo>
                  <a:lnTo>
                    <a:pt x="2125" y="12286"/>
                  </a:lnTo>
                  <a:lnTo>
                    <a:pt x="1881" y="12432"/>
                  </a:lnTo>
                  <a:lnTo>
                    <a:pt x="1661" y="12554"/>
                  </a:lnTo>
                  <a:lnTo>
                    <a:pt x="1539" y="12579"/>
                  </a:lnTo>
                  <a:lnTo>
                    <a:pt x="1490" y="12554"/>
                  </a:lnTo>
                  <a:lnTo>
                    <a:pt x="1417" y="12530"/>
                  </a:lnTo>
                  <a:lnTo>
                    <a:pt x="1368" y="12481"/>
                  </a:lnTo>
                  <a:lnTo>
                    <a:pt x="1319" y="12432"/>
                  </a:lnTo>
                  <a:lnTo>
                    <a:pt x="1295" y="12335"/>
                  </a:lnTo>
                  <a:lnTo>
                    <a:pt x="1319" y="12237"/>
                  </a:lnTo>
                  <a:lnTo>
                    <a:pt x="1368" y="12164"/>
                  </a:lnTo>
                  <a:lnTo>
                    <a:pt x="1442" y="12115"/>
                  </a:lnTo>
                  <a:lnTo>
                    <a:pt x="1637" y="11993"/>
                  </a:lnTo>
                  <a:lnTo>
                    <a:pt x="1832" y="11871"/>
                  </a:lnTo>
                  <a:lnTo>
                    <a:pt x="1930" y="11846"/>
                  </a:lnTo>
                  <a:close/>
                  <a:moveTo>
                    <a:pt x="831" y="12335"/>
                  </a:moveTo>
                  <a:lnTo>
                    <a:pt x="929" y="12383"/>
                  </a:lnTo>
                  <a:lnTo>
                    <a:pt x="1002" y="12432"/>
                  </a:lnTo>
                  <a:lnTo>
                    <a:pt x="1026" y="12530"/>
                  </a:lnTo>
                  <a:lnTo>
                    <a:pt x="1026" y="12628"/>
                  </a:lnTo>
                  <a:lnTo>
                    <a:pt x="1002" y="12701"/>
                  </a:lnTo>
                  <a:lnTo>
                    <a:pt x="929" y="12774"/>
                  </a:lnTo>
                  <a:lnTo>
                    <a:pt x="855" y="12823"/>
                  </a:lnTo>
                  <a:lnTo>
                    <a:pt x="318" y="12896"/>
                  </a:lnTo>
                  <a:lnTo>
                    <a:pt x="294" y="12896"/>
                  </a:lnTo>
                  <a:lnTo>
                    <a:pt x="220" y="12872"/>
                  </a:lnTo>
                  <a:lnTo>
                    <a:pt x="147" y="12823"/>
                  </a:lnTo>
                  <a:lnTo>
                    <a:pt x="74" y="12774"/>
                  </a:lnTo>
                  <a:lnTo>
                    <a:pt x="49" y="12676"/>
                  </a:lnTo>
                  <a:lnTo>
                    <a:pt x="74" y="12579"/>
                  </a:lnTo>
                  <a:lnTo>
                    <a:pt x="123" y="12506"/>
                  </a:lnTo>
                  <a:lnTo>
                    <a:pt x="196" y="12432"/>
                  </a:lnTo>
                  <a:lnTo>
                    <a:pt x="269" y="12408"/>
                  </a:lnTo>
                  <a:lnTo>
                    <a:pt x="733" y="12335"/>
                  </a:lnTo>
                  <a:close/>
                  <a:moveTo>
                    <a:pt x="5691" y="1"/>
                  </a:moveTo>
                  <a:lnTo>
                    <a:pt x="5593" y="50"/>
                  </a:lnTo>
                  <a:lnTo>
                    <a:pt x="1" y="2907"/>
                  </a:lnTo>
                  <a:lnTo>
                    <a:pt x="1" y="16267"/>
                  </a:lnTo>
                  <a:lnTo>
                    <a:pt x="5618" y="13409"/>
                  </a:lnTo>
                  <a:lnTo>
                    <a:pt x="5740" y="13360"/>
                  </a:lnTo>
                  <a:lnTo>
                    <a:pt x="5838" y="13263"/>
                  </a:lnTo>
                  <a:lnTo>
                    <a:pt x="5935" y="13165"/>
                  </a:lnTo>
                  <a:lnTo>
                    <a:pt x="6009" y="13067"/>
                  </a:lnTo>
                  <a:lnTo>
                    <a:pt x="6082" y="12945"/>
                  </a:lnTo>
                  <a:lnTo>
                    <a:pt x="6131" y="12823"/>
                  </a:lnTo>
                  <a:lnTo>
                    <a:pt x="6155" y="12701"/>
                  </a:lnTo>
                  <a:lnTo>
                    <a:pt x="6155" y="12579"/>
                  </a:lnTo>
                  <a:lnTo>
                    <a:pt x="6155" y="343"/>
                  </a:lnTo>
                  <a:lnTo>
                    <a:pt x="6155" y="221"/>
                  </a:lnTo>
                  <a:lnTo>
                    <a:pt x="6106" y="147"/>
                  </a:lnTo>
                  <a:lnTo>
                    <a:pt x="6058" y="74"/>
                  </a:lnTo>
                  <a:lnTo>
                    <a:pt x="5984" y="25"/>
                  </a:lnTo>
                  <a:lnTo>
                    <a:pt x="5911" y="1"/>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sp>
        <p:nvSpPr>
          <p:cNvPr id="362" name="Google Shape;362;p44"/>
          <p:cNvSpPr txBox="1">
            <a:spLocks noGrp="1"/>
          </p:cNvSpPr>
          <p:nvPr>
            <p:ph type="title"/>
          </p:nvPr>
        </p:nvSpPr>
        <p:spPr>
          <a:xfrm>
            <a:off x="1182200" y="393475"/>
            <a:ext cx="6739500" cy="806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Teaching Support</a:t>
            </a:r>
            <a:endParaRPr/>
          </a:p>
        </p:txBody>
      </p:sp>
      <p:sp>
        <p:nvSpPr>
          <p:cNvPr id="363" name="Google Shape;363;p44"/>
          <p:cNvSpPr txBox="1">
            <a:spLocks noGrp="1"/>
          </p:cNvSpPr>
          <p:nvPr>
            <p:ph type="body" idx="1"/>
          </p:nvPr>
        </p:nvSpPr>
        <p:spPr>
          <a:xfrm>
            <a:off x="1182200" y="1349150"/>
            <a:ext cx="3083100" cy="2938500"/>
          </a:xfrm>
          <a:prstGeom prst="rect">
            <a:avLst/>
          </a:prstGeom>
        </p:spPr>
        <p:txBody>
          <a:bodyPr spcFirstLastPara="1" wrap="square" lIns="91425" tIns="91425" rIns="91425" bIns="91425" anchor="t" anchorCtr="0">
            <a:noAutofit/>
          </a:bodyPr>
          <a:lstStyle/>
          <a:p>
            <a:pPr marL="457200" lvl="0" indent="-342900" algn="l" rtl="0">
              <a:spcBef>
                <a:spcPts val="600"/>
              </a:spcBef>
              <a:spcAft>
                <a:spcPts val="0"/>
              </a:spcAft>
              <a:buSzPts val="1800"/>
              <a:buChar char="▪"/>
            </a:pPr>
            <a:r>
              <a:rPr lang="en" sz="1800" dirty="0"/>
              <a:t>Identify relevant business, government, and marketing resources for the course </a:t>
            </a:r>
            <a:endParaRPr sz="1800" dirty="0"/>
          </a:p>
          <a:p>
            <a:pPr marL="457200" lvl="0" indent="-342900" algn="l" rtl="0">
              <a:spcBef>
                <a:spcPts val="1000"/>
              </a:spcBef>
              <a:spcAft>
                <a:spcPts val="0"/>
              </a:spcAft>
              <a:buSzPts val="1800"/>
              <a:buChar char="▪"/>
            </a:pPr>
            <a:r>
              <a:rPr lang="en" sz="1800" dirty="0"/>
              <a:t>Create a “choose your own adventure”-style website with Drupal Lite </a:t>
            </a:r>
            <a:endParaRPr sz="1800" dirty="0"/>
          </a:p>
          <a:p>
            <a:pPr marL="457200" lvl="0" indent="-342900" algn="l" rtl="0">
              <a:spcBef>
                <a:spcPts val="1000"/>
              </a:spcBef>
              <a:spcAft>
                <a:spcPts val="1000"/>
              </a:spcAft>
              <a:buSzPts val="1800"/>
              <a:buChar char="▪"/>
            </a:pPr>
            <a:r>
              <a:rPr lang="en" sz="1800" dirty="0"/>
              <a:t>Develop a plan for embedding business librarians in class group projects</a:t>
            </a:r>
            <a:endParaRPr sz="1800" dirty="0"/>
          </a:p>
        </p:txBody>
      </p:sp>
      <p:pic>
        <p:nvPicPr>
          <p:cNvPr id="364" name="Google Shape;364;p44"/>
          <p:cNvPicPr preferRelativeResize="0"/>
          <p:nvPr/>
        </p:nvPicPr>
        <p:blipFill rotWithShape="1">
          <a:blip r:embed="rId3">
            <a:alphaModFix/>
          </a:blip>
          <a:srcRect b="4177"/>
          <a:stretch/>
        </p:blipFill>
        <p:spPr>
          <a:xfrm>
            <a:off x="4265300" y="1450106"/>
            <a:ext cx="4789700" cy="3491395"/>
          </a:xfrm>
          <a:prstGeom prst="rect">
            <a:avLst/>
          </a:prstGeom>
          <a:noFill/>
          <a:ln w="9525" cap="flat" cmpd="sng">
            <a:solidFill>
              <a:srgbClr val="B7B7B7"/>
            </a:solidFill>
            <a:prstDash val="solid"/>
            <a:round/>
            <a:headEnd type="none" w="sm" len="sm"/>
            <a:tailEnd type="none" w="sm" len="sm"/>
          </a:ln>
        </p:spPr>
      </p:pic>
      <p:sp>
        <p:nvSpPr>
          <p:cNvPr id="365" name="Google Shape;365;p44"/>
          <p:cNvSpPr txBox="1">
            <a:spLocks noGrp="1"/>
          </p:cNvSpPr>
          <p:nvPr>
            <p:ph type="sldNum" idx="12"/>
          </p:nvPr>
        </p:nvSpPr>
        <p:spPr>
          <a:xfrm>
            <a:off x="8750400" y="4356225"/>
            <a:ext cx="393600" cy="393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15</a:t>
            </a:fld>
            <a:endParaRPr/>
          </a:p>
        </p:txBody>
      </p:sp>
      <p:grpSp>
        <p:nvGrpSpPr>
          <p:cNvPr id="366" name="Google Shape;366;p44"/>
          <p:cNvGrpSpPr/>
          <p:nvPr/>
        </p:nvGrpSpPr>
        <p:grpSpPr>
          <a:xfrm>
            <a:off x="8149027" y="631951"/>
            <a:ext cx="390214" cy="329725"/>
            <a:chOff x="3918650" y="293075"/>
            <a:chExt cx="488500" cy="412775"/>
          </a:xfrm>
        </p:grpSpPr>
        <p:sp>
          <p:nvSpPr>
            <p:cNvPr id="367" name="Google Shape;367;p44"/>
            <p:cNvSpPr/>
            <p:nvPr/>
          </p:nvSpPr>
          <p:spPr>
            <a:xfrm>
              <a:off x="4085350" y="293675"/>
              <a:ext cx="154500" cy="412175"/>
            </a:xfrm>
            <a:custGeom>
              <a:avLst/>
              <a:gdLst/>
              <a:ahLst/>
              <a:cxnLst/>
              <a:rect l="l" t="t" r="r" b="b"/>
              <a:pathLst>
                <a:path w="6180" h="16487" extrusionOk="0">
                  <a:moveTo>
                    <a:pt x="709" y="5496"/>
                  </a:moveTo>
                  <a:lnTo>
                    <a:pt x="806" y="5520"/>
                  </a:lnTo>
                  <a:lnTo>
                    <a:pt x="1050" y="5667"/>
                  </a:lnTo>
                  <a:lnTo>
                    <a:pt x="1270" y="5813"/>
                  </a:lnTo>
                  <a:lnTo>
                    <a:pt x="1344" y="5886"/>
                  </a:lnTo>
                  <a:lnTo>
                    <a:pt x="1368" y="5984"/>
                  </a:lnTo>
                  <a:lnTo>
                    <a:pt x="1344" y="6082"/>
                  </a:lnTo>
                  <a:lnTo>
                    <a:pt x="1319" y="6155"/>
                  </a:lnTo>
                  <a:lnTo>
                    <a:pt x="1221" y="6228"/>
                  </a:lnTo>
                  <a:lnTo>
                    <a:pt x="1124" y="6253"/>
                  </a:lnTo>
                  <a:lnTo>
                    <a:pt x="1050" y="6228"/>
                  </a:lnTo>
                  <a:lnTo>
                    <a:pt x="977" y="6204"/>
                  </a:lnTo>
                  <a:lnTo>
                    <a:pt x="782" y="6082"/>
                  </a:lnTo>
                  <a:lnTo>
                    <a:pt x="586" y="5960"/>
                  </a:lnTo>
                  <a:lnTo>
                    <a:pt x="513" y="5911"/>
                  </a:lnTo>
                  <a:lnTo>
                    <a:pt x="464" y="5838"/>
                  </a:lnTo>
                  <a:lnTo>
                    <a:pt x="464" y="5740"/>
                  </a:lnTo>
                  <a:lnTo>
                    <a:pt x="489" y="5642"/>
                  </a:lnTo>
                  <a:lnTo>
                    <a:pt x="538" y="5569"/>
                  </a:lnTo>
                  <a:lnTo>
                    <a:pt x="611" y="5520"/>
                  </a:lnTo>
                  <a:lnTo>
                    <a:pt x="709" y="5496"/>
                  </a:lnTo>
                  <a:close/>
                  <a:moveTo>
                    <a:pt x="1685" y="6351"/>
                  </a:moveTo>
                  <a:lnTo>
                    <a:pt x="1783" y="6375"/>
                  </a:lnTo>
                  <a:lnTo>
                    <a:pt x="1856" y="6448"/>
                  </a:lnTo>
                  <a:lnTo>
                    <a:pt x="2003" y="6668"/>
                  </a:lnTo>
                  <a:lnTo>
                    <a:pt x="2125" y="6888"/>
                  </a:lnTo>
                  <a:lnTo>
                    <a:pt x="2150" y="6986"/>
                  </a:lnTo>
                  <a:lnTo>
                    <a:pt x="2150" y="7083"/>
                  </a:lnTo>
                  <a:lnTo>
                    <a:pt x="2101" y="7156"/>
                  </a:lnTo>
                  <a:lnTo>
                    <a:pt x="2027" y="7230"/>
                  </a:lnTo>
                  <a:lnTo>
                    <a:pt x="1979" y="7254"/>
                  </a:lnTo>
                  <a:lnTo>
                    <a:pt x="1856" y="7254"/>
                  </a:lnTo>
                  <a:lnTo>
                    <a:pt x="1783" y="7230"/>
                  </a:lnTo>
                  <a:lnTo>
                    <a:pt x="1734" y="7181"/>
                  </a:lnTo>
                  <a:lnTo>
                    <a:pt x="1685" y="7132"/>
                  </a:lnTo>
                  <a:lnTo>
                    <a:pt x="1441" y="6741"/>
                  </a:lnTo>
                  <a:lnTo>
                    <a:pt x="1417" y="6644"/>
                  </a:lnTo>
                  <a:lnTo>
                    <a:pt x="1417" y="6546"/>
                  </a:lnTo>
                  <a:lnTo>
                    <a:pt x="1441" y="6448"/>
                  </a:lnTo>
                  <a:lnTo>
                    <a:pt x="1515" y="6399"/>
                  </a:lnTo>
                  <a:lnTo>
                    <a:pt x="1612" y="6351"/>
                  </a:lnTo>
                  <a:close/>
                  <a:moveTo>
                    <a:pt x="2247" y="7498"/>
                  </a:moveTo>
                  <a:lnTo>
                    <a:pt x="2345" y="7523"/>
                  </a:lnTo>
                  <a:lnTo>
                    <a:pt x="2418" y="7572"/>
                  </a:lnTo>
                  <a:lnTo>
                    <a:pt x="2467" y="7645"/>
                  </a:lnTo>
                  <a:lnTo>
                    <a:pt x="2662" y="8109"/>
                  </a:lnTo>
                  <a:lnTo>
                    <a:pt x="2662" y="8207"/>
                  </a:lnTo>
                  <a:lnTo>
                    <a:pt x="2638" y="8304"/>
                  </a:lnTo>
                  <a:lnTo>
                    <a:pt x="2589" y="8378"/>
                  </a:lnTo>
                  <a:lnTo>
                    <a:pt x="2516" y="8426"/>
                  </a:lnTo>
                  <a:lnTo>
                    <a:pt x="2418" y="8451"/>
                  </a:lnTo>
                  <a:lnTo>
                    <a:pt x="2345" y="8426"/>
                  </a:lnTo>
                  <a:lnTo>
                    <a:pt x="2272" y="8402"/>
                  </a:lnTo>
                  <a:lnTo>
                    <a:pt x="2223" y="8353"/>
                  </a:lnTo>
                  <a:lnTo>
                    <a:pt x="2198" y="8280"/>
                  </a:lnTo>
                  <a:lnTo>
                    <a:pt x="2027" y="7840"/>
                  </a:lnTo>
                  <a:lnTo>
                    <a:pt x="2003" y="7743"/>
                  </a:lnTo>
                  <a:lnTo>
                    <a:pt x="2027" y="7645"/>
                  </a:lnTo>
                  <a:lnTo>
                    <a:pt x="2076" y="7572"/>
                  </a:lnTo>
                  <a:lnTo>
                    <a:pt x="2150" y="7523"/>
                  </a:lnTo>
                  <a:lnTo>
                    <a:pt x="2247" y="7498"/>
                  </a:lnTo>
                  <a:close/>
                  <a:moveTo>
                    <a:pt x="2711" y="8720"/>
                  </a:moveTo>
                  <a:lnTo>
                    <a:pt x="2785" y="8744"/>
                  </a:lnTo>
                  <a:lnTo>
                    <a:pt x="2858" y="8793"/>
                  </a:lnTo>
                  <a:lnTo>
                    <a:pt x="2907" y="8866"/>
                  </a:lnTo>
                  <a:lnTo>
                    <a:pt x="3078" y="9355"/>
                  </a:lnTo>
                  <a:lnTo>
                    <a:pt x="3102" y="9452"/>
                  </a:lnTo>
                  <a:lnTo>
                    <a:pt x="3078" y="9526"/>
                  </a:lnTo>
                  <a:lnTo>
                    <a:pt x="3004" y="9599"/>
                  </a:lnTo>
                  <a:lnTo>
                    <a:pt x="2931" y="9648"/>
                  </a:lnTo>
                  <a:lnTo>
                    <a:pt x="2858" y="9672"/>
                  </a:lnTo>
                  <a:lnTo>
                    <a:pt x="2785" y="9672"/>
                  </a:lnTo>
                  <a:lnTo>
                    <a:pt x="2711" y="9623"/>
                  </a:lnTo>
                  <a:lnTo>
                    <a:pt x="2662" y="9574"/>
                  </a:lnTo>
                  <a:lnTo>
                    <a:pt x="2614" y="9501"/>
                  </a:lnTo>
                  <a:lnTo>
                    <a:pt x="2467" y="9037"/>
                  </a:lnTo>
                  <a:lnTo>
                    <a:pt x="2443" y="8939"/>
                  </a:lnTo>
                  <a:lnTo>
                    <a:pt x="2467" y="8842"/>
                  </a:lnTo>
                  <a:lnTo>
                    <a:pt x="2516" y="8768"/>
                  </a:lnTo>
                  <a:lnTo>
                    <a:pt x="2614" y="8720"/>
                  </a:lnTo>
                  <a:close/>
                  <a:moveTo>
                    <a:pt x="3224" y="9941"/>
                  </a:moveTo>
                  <a:lnTo>
                    <a:pt x="3297" y="10014"/>
                  </a:lnTo>
                  <a:lnTo>
                    <a:pt x="3346" y="10087"/>
                  </a:lnTo>
                  <a:lnTo>
                    <a:pt x="3542" y="10527"/>
                  </a:lnTo>
                  <a:lnTo>
                    <a:pt x="3566" y="10625"/>
                  </a:lnTo>
                  <a:lnTo>
                    <a:pt x="3566" y="10722"/>
                  </a:lnTo>
                  <a:lnTo>
                    <a:pt x="3517" y="10796"/>
                  </a:lnTo>
                  <a:lnTo>
                    <a:pt x="3444" y="10844"/>
                  </a:lnTo>
                  <a:lnTo>
                    <a:pt x="3322" y="10869"/>
                  </a:lnTo>
                  <a:lnTo>
                    <a:pt x="3273" y="10869"/>
                  </a:lnTo>
                  <a:lnTo>
                    <a:pt x="3200" y="10844"/>
                  </a:lnTo>
                  <a:lnTo>
                    <a:pt x="3151" y="10796"/>
                  </a:lnTo>
                  <a:lnTo>
                    <a:pt x="3102" y="10747"/>
                  </a:lnTo>
                  <a:lnTo>
                    <a:pt x="2907" y="10258"/>
                  </a:lnTo>
                  <a:lnTo>
                    <a:pt x="2882" y="10161"/>
                  </a:lnTo>
                  <a:lnTo>
                    <a:pt x="2907" y="10087"/>
                  </a:lnTo>
                  <a:lnTo>
                    <a:pt x="2955" y="10014"/>
                  </a:lnTo>
                  <a:lnTo>
                    <a:pt x="3029" y="9941"/>
                  </a:lnTo>
                  <a:close/>
                  <a:moveTo>
                    <a:pt x="3761" y="11089"/>
                  </a:moveTo>
                  <a:lnTo>
                    <a:pt x="3835" y="11137"/>
                  </a:lnTo>
                  <a:lnTo>
                    <a:pt x="3908" y="11211"/>
                  </a:lnTo>
                  <a:lnTo>
                    <a:pt x="4177" y="11577"/>
                  </a:lnTo>
                  <a:lnTo>
                    <a:pt x="4225" y="11675"/>
                  </a:lnTo>
                  <a:lnTo>
                    <a:pt x="4250" y="11748"/>
                  </a:lnTo>
                  <a:lnTo>
                    <a:pt x="4201" y="11846"/>
                  </a:lnTo>
                  <a:lnTo>
                    <a:pt x="4152" y="11919"/>
                  </a:lnTo>
                  <a:lnTo>
                    <a:pt x="4079" y="11968"/>
                  </a:lnTo>
                  <a:lnTo>
                    <a:pt x="3884" y="11968"/>
                  </a:lnTo>
                  <a:lnTo>
                    <a:pt x="3810" y="11895"/>
                  </a:lnTo>
                  <a:lnTo>
                    <a:pt x="3664" y="11675"/>
                  </a:lnTo>
                  <a:lnTo>
                    <a:pt x="3493" y="11455"/>
                  </a:lnTo>
                  <a:lnTo>
                    <a:pt x="3468" y="11382"/>
                  </a:lnTo>
                  <a:lnTo>
                    <a:pt x="3468" y="11284"/>
                  </a:lnTo>
                  <a:lnTo>
                    <a:pt x="3517" y="11186"/>
                  </a:lnTo>
                  <a:lnTo>
                    <a:pt x="3566" y="11137"/>
                  </a:lnTo>
                  <a:lnTo>
                    <a:pt x="3664" y="11089"/>
                  </a:lnTo>
                  <a:close/>
                  <a:moveTo>
                    <a:pt x="4616" y="12041"/>
                  </a:moveTo>
                  <a:lnTo>
                    <a:pt x="4714" y="12090"/>
                  </a:lnTo>
                  <a:lnTo>
                    <a:pt x="4909" y="12212"/>
                  </a:lnTo>
                  <a:lnTo>
                    <a:pt x="5105" y="12334"/>
                  </a:lnTo>
                  <a:lnTo>
                    <a:pt x="5178" y="12383"/>
                  </a:lnTo>
                  <a:lnTo>
                    <a:pt x="5227" y="12481"/>
                  </a:lnTo>
                  <a:lnTo>
                    <a:pt x="5227" y="12554"/>
                  </a:lnTo>
                  <a:lnTo>
                    <a:pt x="5202" y="12652"/>
                  </a:lnTo>
                  <a:lnTo>
                    <a:pt x="5154" y="12725"/>
                  </a:lnTo>
                  <a:lnTo>
                    <a:pt x="5105" y="12749"/>
                  </a:lnTo>
                  <a:lnTo>
                    <a:pt x="5056" y="12774"/>
                  </a:lnTo>
                  <a:lnTo>
                    <a:pt x="4983" y="12798"/>
                  </a:lnTo>
                  <a:lnTo>
                    <a:pt x="4885" y="12774"/>
                  </a:lnTo>
                  <a:lnTo>
                    <a:pt x="4641" y="12627"/>
                  </a:lnTo>
                  <a:lnTo>
                    <a:pt x="4421" y="12481"/>
                  </a:lnTo>
                  <a:lnTo>
                    <a:pt x="4348" y="12407"/>
                  </a:lnTo>
                  <a:lnTo>
                    <a:pt x="4323" y="12310"/>
                  </a:lnTo>
                  <a:lnTo>
                    <a:pt x="4323" y="12236"/>
                  </a:lnTo>
                  <a:lnTo>
                    <a:pt x="4372" y="12139"/>
                  </a:lnTo>
                  <a:lnTo>
                    <a:pt x="4445" y="12066"/>
                  </a:lnTo>
                  <a:lnTo>
                    <a:pt x="4543" y="12041"/>
                  </a:lnTo>
                  <a:close/>
                  <a:moveTo>
                    <a:pt x="0" y="1"/>
                  </a:moveTo>
                  <a:lnTo>
                    <a:pt x="0" y="5325"/>
                  </a:lnTo>
                  <a:lnTo>
                    <a:pt x="74" y="5349"/>
                  </a:lnTo>
                  <a:lnTo>
                    <a:pt x="147" y="5422"/>
                  </a:lnTo>
                  <a:lnTo>
                    <a:pt x="171" y="5496"/>
                  </a:lnTo>
                  <a:lnTo>
                    <a:pt x="171" y="5569"/>
                  </a:lnTo>
                  <a:lnTo>
                    <a:pt x="171" y="5642"/>
                  </a:lnTo>
                  <a:lnTo>
                    <a:pt x="122" y="5716"/>
                  </a:lnTo>
                  <a:lnTo>
                    <a:pt x="74" y="5764"/>
                  </a:lnTo>
                  <a:lnTo>
                    <a:pt x="0" y="5789"/>
                  </a:lnTo>
                  <a:lnTo>
                    <a:pt x="0" y="13360"/>
                  </a:lnTo>
                  <a:lnTo>
                    <a:pt x="6179" y="16486"/>
                  </a:lnTo>
                  <a:lnTo>
                    <a:pt x="6179" y="13116"/>
                  </a:lnTo>
                  <a:lnTo>
                    <a:pt x="5935" y="13091"/>
                  </a:lnTo>
                  <a:lnTo>
                    <a:pt x="5691" y="13042"/>
                  </a:lnTo>
                  <a:lnTo>
                    <a:pt x="5593" y="12994"/>
                  </a:lnTo>
                  <a:lnTo>
                    <a:pt x="5520" y="12945"/>
                  </a:lnTo>
                  <a:lnTo>
                    <a:pt x="5495" y="12847"/>
                  </a:lnTo>
                  <a:lnTo>
                    <a:pt x="5495" y="12749"/>
                  </a:lnTo>
                  <a:lnTo>
                    <a:pt x="5520" y="12676"/>
                  </a:lnTo>
                  <a:lnTo>
                    <a:pt x="5593" y="12603"/>
                  </a:lnTo>
                  <a:lnTo>
                    <a:pt x="5691" y="12554"/>
                  </a:lnTo>
                  <a:lnTo>
                    <a:pt x="5789" y="12554"/>
                  </a:lnTo>
                  <a:lnTo>
                    <a:pt x="6179" y="12627"/>
                  </a:lnTo>
                  <a:lnTo>
                    <a:pt x="6179" y="3127"/>
                  </a:lnTo>
                  <a:lnTo>
                    <a:pt x="0" y="1"/>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44"/>
            <p:cNvSpPr/>
            <p:nvPr/>
          </p:nvSpPr>
          <p:spPr>
            <a:xfrm>
              <a:off x="3918650" y="293075"/>
              <a:ext cx="153900" cy="407275"/>
            </a:xfrm>
            <a:custGeom>
              <a:avLst/>
              <a:gdLst/>
              <a:ahLst/>
              <a:cxnLst/>
              <a:rect l="l" t="t" r="r" b="b"/>
              <a:pathLst>
                <a:path w="6156" h="16291" extrusionOk="0">
                  <a:moveTo>
                    <a:pt x="5349" y="5495"/>
                  </a:moveTo>
                  <a:lnTo>
                    <a:pt x="5447" y="5520"/>
                  </a:lnTo>
                  <a:lnTo>
                    <a:pt x="5520" y="5569"/>
                  </a:lnTo>
                  <a:lnTo>
                    <a:pt x="5569" y="5666"/>
                  </a:lnTo>
                  <a:lnTo>
                    <a:pt x="5569" y="5764"/>
                  </a:lnTo>
                  <a:lnTo>
                    <a:pt x="5545" y="5837"/>
                  </a:lnTo>
                  <a:lnTo>
                    <a:pt x="5496" y="5935"/>
                  </a:lnTo>
                  <a:lnTo>
                    <a:pt x="5423" y="5984"/>
                  </a:lnTo>
                  <a:lnTo>
                    <a:pt x="5203" y="6057"/>
                  </a:lnTo>
                  <a:lnTo>
                    <a:pt x="5008" y="6155"/>
                  </a:lnTo>
                  <a:lnTo>
                    <a:pt x="4934" y="6179"/>
                  </a:lnTo>
                  <a:lnTo>
                    <a:pt x="4812" y="6179"/>
                  </a:lnTo>
                  <a:lnTo>
                    <a:pt x="4763" y="6155"/>
                  </a:lnTo>
                  <a:lnTo>
                    <a:pt x="4714" y="6106"/>
                  </a:lnTo>
                  <a:lnTo>
                    <a:pt x="4666" y="6057"/>
                  </a:lnTo>
                  <a:lnTo>
                    <a:pt x="4641" y="5959"/>
                  </a:lnTo>
                  <a:lnTo>
                    <a:pt x="4641" y="5862"/>
                  </a:lnTo>
                  <a:lnTo>
                    <a:pt x="4690" y="5788"/>
                  </a:lnTo>
                  <a:lnTo>
                    <a:pt x="4763" y="5740"/>
                  </a:lnTo>
                  <a:lnTo>
                    <a:pt x="5008" y="5617"/>
                  </a:lnTo>
                  <a:lnTo>
                    <a:pt x="5252" y="5520"/>
                  </a:lnTo>
                  <a:lnTo>
                    <a:pt x="5349" y="5495"/>
                  </a:lnTo>
                  <a:close/>
                  <a:moveTo>
                    <a:pt x="4250" y="6155"/>
                  </a:moveTo>
                  <a:lnTo>
                    <a:pt x="4348" y="6179"/>
                  </a:lnTo>
                  <a:lnTo>
                    <a:pt x="4421" y="6252"/>
                  </a:lnTo>
                  <a:lnTo>
                    <a:pt x="4470" y="6326"/>
                  </a:lnTo>
                  <a:lnTo>
                    <a:pt x="4470" y="6423"/>
                  </a:lnTo>
                  <a:lnTo>
                    <a:pt x="4446" y="6497"/>
                  </a:lnTo>
                  <a:lnTo>
                    <a:pt x="4397" y="6594"/>
                  </a:lnTo>
                  <a:lnTo>
                    <a:pt x="4226" y="6741"/>
                  </a:lnTo>
                  <a:lnTo>
                    <a:pt x="4079" y="6912"/>
                  </a:lnTo>
                  <a:lnTo>
                    <a:pt x="3982" y="6985"/>
                  </a:lnTo>
                  <a:lnTo>
                    <a:pt x="3884" y="7010"/>
                  </a:lnTo>
                  <a:lnTo>
                    <a:pt x="3811" y="6985"/>
                  </a:lnTo>
                  <a:lnTo>
                    <a:pt x="3738" y="6936"/>
                  </a:lnTo>
                  <a:lnTo>
                    <a:pt x="3664" y="6863"/>
                  </a:lnTo>
                  <a:lnTo>
                    <a:pt x="3640" y="6790"/>
                  </a:lnTo>
                  <a:lnTo>
                    <a:pt x="3664" y="6692"/>
                  </a:lnTo>
                  <a:lnTo>
                    <a:pt x="3713" y="6594"/>
                  </a:lnTo>
                  <a:lnTo>
                    <a:pt x="3884" y="6399"/>
                  </a:lnTo>
                  <a:lnTo>
                    <a:pt x="4079" y="6228"/>
                  </a:lnTo>
                  <a:lnTo>
                    <a:pt x="4153" y="6179"/>
                  </a:lnTo>
                  <a:lnTo>
                    <a:pt x="4250" y="6155"/>
                  </a:lnTo>
                  <a:close/>
                  <a:moveTo>
                    <a:pt x="3469" y="7156"/>
                  </a:moveTo>
                  <a:lnTo>
                    <a:pt x="3542" y="7205"/>
                  </a:lnTo>
                  <a:lnTo>
                    <a:pt x="3615" y="7254"/>
                  </a:lnTo>
                  <a:lnTo>
                    <a:pt x="3664" y="7351"/>
                  </a:lnTo>
                  <a:lnTo>
                    <a:pt x="3664" y="7449"/>
                  </a:lnTo>
                  <a:lnTo>
                    <a:pt x="3640" y="7547"/>
                  </a:lnTo>
                  <a:lnTo>
                    <a:pt x="3396" y="7962"/>
                  </a:lnTo>
                  <a:lnTo>
                    <a:pt x="3371" y="8011"/>
                  </a:lnTo>
                  <a:lnTo>
                    <a:pt x="3298" y="8060"/>
                  </a:lnTo>
                  <a:lnTo>
                    <a:pt x="3249" y="8084"/>
                  </a:lnTo>
                  <a:lnTo>
                    <a:pt x="3176" y="8084"/>
                  </a:lnTo>
                  <a:lnTo>
                    <a:pt x="3078" y="8060"/>
                  </a:lnTo>
                  <a:lnTo>
                    <a:pt x="3005" y="8011"/>
                  </a:lnTo>
                  <a:lnTo>
                    <a:pt x="2956" y="7913"/>
                  </a:lnTo>
                  <a:lnTo>
                    <a:pt x="2932" y="7840"/>
                  </a:lnTo>
                  <a:lnTo>
                    <a:pt x="2956" y="7742"/>
                  </a:lnTo>
                  <a:lnTo>
                    <a:pt x="3225" y="7278"/>
                  </a:lnTo>
                  <a:lnTo>
                    <a:pt x="3273" y="7205"/>
                  </a:lnTo>
                  <a:lnTo>
                    <a:pt x="3371" y="7180"/>
                  </a:lnTo>
                  <a:lnTo>
                    <a:pt x="3469" y="7156"/>
                  </a:lnTo>
                  <a:close/>
                  <a:moveTo>
                    <a:pt x="2858" y="8328"/>
                  </a:moveTo>
                  <a:lnTo>
                    <a:pt x="2956" y="8353"/>
                  </a:lnTo>
                  <a:lnTo>
                    <a:pt x="3029" y="8402"/>
                  </a:lnTo>
                  <a:lnTo>
                    <a:pt x="3078" y="8475"/>
                  </a:lnTo>
                  <a:lnTo>
                    <a:pt x="3103" y="8573"/>
                  </a:lnTo>
                  <a:lnTo>
                    <a:pt x="3103" y="8670"/>
                  </a:lnTo>
                  <a:lnTo>
                    <a:pt x="2932" y="9110"/>
                  </a:lnTo>
                  <a:lnTo>
                    <a:pt x="2907" y="9183"/>
                  </a:lnTo>
                  <a:lnTo>
                    <a:pt x="2858" y="9232"/>
                  </a:lnTo>
                  <a:lnTo>
                    <a:pt x="2785" y="9281"/>
                  </a:lnTo>
                  <a:lnTo>
                    <a:pt x="2638" y="9281"/>
                  </a:lnTo>
                  <a:lnTo>
                    <a:pt x="2541" y="9232"/>
                  </a:lnTo>
                  <a:lnTo>
                    <a:pt x="2492" y="9159"/>
                  </a:lnTo>
                  <a:lnTo>
                    <a:pt x="2468" y="9061"/>
                  </a:lnTo>
                  <a:lnTo>
                    <a:pt x="2468" y="8963"/>
                  </a:lnTo>
                  <a:lnTo>
                    <a:pt x="2638" y="8499"/>
                  </a:lnTo>
                  <a:lnTo>
                    <a:pt x="2687" y="8402"/>
                  </a:lnTo>
                  <a:lnTo>
                    <a:pt x="2761" y="8353"/>
                  </a:lnTo>
                  <a:lnTo>
                    <a:pt x="2858" y="8328"/>
                  </a:lnTo>
                  <a:close/>
                  <a:moveTo>
                    <a:pt x="2541" y="9574"/>
                  </a:moveTo>
                  <a:lnTo>
                    <a:pt x="2638" y="9623"/>
                  </a:lnTo>
                  <a:lnTo>
                    <a:pt x="2712" y="9696"/>
                  </a:lnTo>
                  <a:lnTo>
                    <a:pt x="2736" y="9769"/>
                  </a:lnTo>
                  <a:lnTo>
                    <a:pt x="2736" y="9867"/>
                  </a:lnTo>
                  <a:lnTo>
                    <a:pt x="2638" y="10355"/>
                  </a:lnTo>
                  <a:lnTo>
                    <a:pt x="2590" y="10429"/>
                  </a:lnTo>
                  <a:lnTo>
                    <a:pt x="2541" y="10502"/>
                  </a:lnTo>
                  <a:lnTo>
                    <a:pt x="2468" y="10526"/>
                  </a:lnTo>
                  <a:lnTo>
                    <a:pt x="2394" y="10551"/>
                  </a:lnTo>
                  <a:lnTo>
                    <a:pt x="2345" y="10551"/>
                  </a:lnTo>
                  <a:lnTo>
                    <a:pt x="2248" y="10502"/>
                  </a:lnTo>
                  <a:lnTo>
                    <a:pt x="2199" y="10429"/>
                  </a:lnTo>
                  <a:lnTo>
                    <a:pt x="2150" y="10355"/>
                  </a:lnTo>
                  <a:lnTo>
                    <a:pt x="2150" y="10258"/>
                  </a:lnTo>
                  <a:lnTo>
                    <a:pt x="2248" y="9769"/>
                  </a:lnTo>
                  <a:lnTo>
                    <a:pt x="2297" y="9672"/>
                  </a:lnTo>
                  <a:lnTo>
                    <a:pt x="2370" y="9598"/>
                  </a:lnTo>
                  <a:lnTo>
                    <a:pt x="2443" y="9574"/>
                  </a:lnTo>
                  <a:close/>
                  <a:moveTo>
                    <a:pt x="2297" y="10844"/>
                  </a:moveTo>
                  <a:lnTo>
                    <a:pt x="2394" y="10868"/>
                  </a:lnTo>
                  <a:lnTo>
                    <a:pt x="2468" y="10942"/>
                  </a:lnTo>
                  <a:lnTo>
                    <a:pt x="2516" y="11015"/>
                  </a:lnTo>
                  <a:lnTo>
                    <a:pt x="2516" y="11113"/>
                  </a:lnTo>
                  <a:lnTo>
                    <a:pt x="2492" y="11357"/>
                  </a:lnTo>
                  <a:lnTo>
                    <a:pt x="2468" y="11430"/>
                  </a:lnTo>
                  <a:lnTo>
                    <a:pt x="2419" y="11503"/>
                  </a:lnTo>
                  <a:lnTo>
                    <a:pt x="2345" y="11552"/>
                  </a:lnTo>
                  <a:lnTo>
                    <a:pt x="2248" y="11577"/>
                  </a:lnTo>
                  <a:lnTo>
                    <a:pt x="2223" y="11577"/>
                  </a:lnTo>
                  <a:lnTo>
                    <a:pt x="2126" y="11552"/>
                  </a:lnTo>
                  <a:lnTo>
                    <a:pt x="2052" y="11503"/>
                  </a:lnTo>
                  <a:lnTo>
                    <a:pt x="2028" y="11406"/>
                  </a:lnTo>
                  <a:lnTo>
                    <a:pt x="2003" y="11308"/>
                  </a:lnTo>
                  <a:lnTo>
                    <a:pt x="2028" y="11064"/>
                  </a:lnTo>
                  <a:lnTo>
                    <a:pt x="2052" y="10966"/>
                  </a:lnTo>
                  <a:lnTo>
                    <a:pt x="2126" y="10893"/>
                  </a:lnTo>
                  <a:lnTo>
                    <a:pt x="2199" y="10844"/>
                  </a:lnTo>
                  <a:close/>
                  <a:moveTo>
                    <a:pt x="6155" y="0"/>
                  </a:moveTo>
                  <a:lnTo>
                    <a:pt x="538" y="2858"/>
                  </a:lnTo>
                  <a:lnTo>
                    <a:pt x="416" y="2906"/>
                  </a:lnTo>
                  <a:lnTo>
                    <a:pt x="318" y="3004"/>
                  </a:lnTo>
                  <a:lnTo>
                    <a:pt x="221" y="3102"/>
                  </a:lnTo>
                  <a:lnTo>
                    <a:pt x="147" y="3224"/>
                  </a:lnTo>
                  <a:lnTo>
                    <a:pt x="74" y="3322"/>
                  </a:lnTo>
                  <a:lnTo>
                    <a:pt x="25" y="3444"/>
                  </a:lnTo>
                  <a:lnTo>
                    <a:pt x="1" y="3566"/>
                  </a:lnTo>
                  <a:lnTo>
                    <a:pt x="1" y="3688"/>
                  </a:lnTo>
                  <a:lnTo>
                    <a:pt x="1" y="15924"/>
                  </a:lnTo>
                  <a:lnTo>
                    <a:pt x="1" y="16046"/>
                  </a:lnTo>
                  <a:lnTo>
                    <a:pt x="50" y="16119"/>
                  </a:lnTo>
                  <a:lnTo>
                    <a:pt x="98" y="16193"/>
                  </a:lnTo>
                  <a:lnTo>
                    <a:pt x="172" y="16241"/>
                  </a:lnTo>
                  <a:lnTo>
                    <a:pt x="245" y="16266"/>
                  </a:lnTo>
                  <a:lnTo>
                    <a:pt x="343" y="16290"/>
                  </a:lnTo>
                  <a:lnTo>
                    <a:pt x="465" y="16266"/>
                  </a:lnTo>
                  <a:lnTo>
                    <a:pt x="563" y="16217"/>
                  </a:lnTo>
                  <a:lnTo>
                    <a:pt x="6155" y="13360"/>
                  </a:lnTo>
                  <a:lnTo>
                    <a:pt x="6155" y="5813"/>
                  </a:lnTo>
                  <a:lnTo>
                    <a:pt x="6009" y="5813"/>
                  </a:lnTo>
                  <a:lnTo>
                    <a:pt x="5936" y="5764"/>
                  </a:lnTo>
                  <a:lnTo>
                    <a:pt x="5887" y="5691"/>
                  </a:lnTo>
                  <a:lnTo>
                    <a:pt x="5862" y="5593"/>
                  </a:lnTo>
                  <a:lnTo>
                    <a:pt x="5887" y="5495"/>
                  </a:lnTo>
                  <a:lnTo>
                    <a:pt x="5936" y="5422"/>
                  </a:lnTo>
                  <a:lnTo>
                    <a:pt x="6009" y="5373"/>
                  </a:lnTo>
                  <a:lnTo>
                    <a:pt x="6082" y="5349"/>
                  </a:lnTo>
                  <a:lnTo>
                    <a:pt x="6155" y="5324"/>
                  </a:lnTo>
                  <a:lnTo>
                    <a:pt x="6155" y="0"/>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44"/>
            <p:cNvSpPr/>
            <p:nvPr/>
          </p:nvSpPr>
          <p:spPr>
            <a:xfrm>
              <a:off x="4253250" y="298550"/>
              <a:ext cx="153900" cy="406675"/>
            </a:xfrm>
            <a:custGeom>
              <a:avLst/>
              <a:gdLst/>
              <a:ahLst/>
              <a:cxnLst/>
              <a:rect l="l" t="t" r="r" b="b"/>
              <a:pathLst>
                <a:path w="6156" h="16267" extrusionOk="0">
                  <a:moveTo>
                    <a:pt x="3713" y="4348"/>
                  </a:moveTo>
                  <a:lnTo>
                    <a:pt x="3737" y="4373"/>
                  </a:lnTo>
                  <a:lnTo>
                    <a:pt x="3786" y="4397"/>
                  </a:lnTo>
                  <a:lnTo>
                    <a:pt x="3811" y="4421"/>
                  </a:lnTo>
                  <a:lnTo>
                    <a:pt x="3835" y="4544"/>
                  </a:lnTo>
                  <a:lnTo>
                    <a:pt x="3811" y="4666"/>
                  </a:lnTo>
                  <a:lnTo>
                    <a:pt x="3737" y="4812"/>
                  </a:lnTo>
                  <a:lnTo>
                    <a:pt x="3224" y="5716"/>
                  </a:lnTo>
                  <a:lnTo>
                    <a:pt x="3762" y="6009"/>
                  </a:lnTo>
                  <a:lnTo>
                    <a:pt x="3786" y="6033"/>
                  </a:lnTo>
                  <a:lnTo>
                    <a:pt x="3811" y="6082"/>
                  </a:lnTo>
                  <a:lnTo>
                    <a:pt x="3835" y="6180"/>
                  </a:lnTo>
                  <a:lnTo>
                    <a:pt x="3811" y="6326"/>
                  </a:lnTo>
                  <a:lnTo>
                    <a:pt x="3762" y="6473"/>
                  </a:lnTo>
                  <a:lnTo>
                    <a:pt x="3664" y="6595"/>
                  </a:lnTo>
                  <a:lnTo>
                    <a:pt x="3566" y="6668"/>
                  </a:lnTo>
                  <a:lnTo>
                    <a:pt x="3444" y="6717"/>
                  </a:lnTo>
                  <a:lnTo>
                    <a:pt x="3395" y="6717"/>
                  </a:lnTo>
                  <a:lnTo>
                    <a:pt x="3371" y="6693"/>
                  </a:lnTo>
                  <a:lnTo>
                    <a:pt x="2834" y="6400"/>
                  </a:lnTo>
                  <a:lnTo>
                    <a:pt x="2321" y="7303"/>
                  </a:lnTo>
                  <a:lnTo>
                    <a:pt x="2223" y="7426"/>
                  </a:lnTo>
                  <a:lnTo>
                    <a:pt x="2125" y="7499"/>
                  </a:lnTo>
                  <a:lnTo>
                    <a:pt x="2003" y="7548"/>
                  </a:lnTo>
                  <a:lnTo>
                    <a:pt x="1954" y="7548"/>
                  </a:lnTo>
                  <a:lnTo>
                    <a:pt x="1930" y="7523"/>
                  </a:lnTo>
                  <a:lnTo>
                    <a:pt x="1881" y="7499"/>
                  </a:lnTo>
                  <a:lnTo>
                    <a:pt x="1857" y="7450"/>
                  </a:lnTo>
                  <a:lnTo>
                    <a:pt x="1832" y="7352"/>
                  </a:lnTo>
                  <a:lnTo>
                    <a:pt x="1857" y="7206"/>
                  </a:lnTo>
                  <a:lnTo>
                    <a:pt x="1930" y="7059"/>
                  </a:lnTo>
                  <a:lnTo>
                    <a:pt x="2443" y="6156"/>
                  </a:lnTo>
                  <a:lnTo>
                    <a:pt x="1906" y="5862"/>
                  </a:lnTo>
                  <a:lnTo>
                    <a:pt x="1881" y="5838"/>
                  </a:lnTo>
                  <a:lnTo>
                    <a:pt x="1857" y="5789"/>
                  </a:lnTo>
                  <a:lnTo>
                    <a:pt x="1832" y="5691"/>
                  </a:lnTo>
                  <a:lnTo>
                    <a:pt x="1857" y="5569"/>
                  </a:lnTo>
                  <a:lnTo>
                    <a:pt x="1906" y="5423"/>
                  </a:lnTo>
                  <a:lnTo>
                    <a:pt x="2003" y="5301"/>
                  </a:lnTo>
                  <a:lnTo>
                    <a:pt x="2101" y="5203"/>
                  </a:lnTo>
                  <a:lnTo>
                    <a:pt x="2223" y="5179"/>
                  </a:lnTo>
                  <a:lnTo>
                    <a:pt x="2272" y="5179"/>
                  </a:lnTo>
                  <a:lnTo>
                    <a:pt x="2296" y="5203"/>
                  </a:lnTo>
                  <a:lnTo>
                    <a:pt x="2834" y="5496"/>
                  </a:lnTo>
                  <a:lnTo>
                    <a:pt x="3347" y="4592"/>
                  </a:lnTo>
                  <a:lnTo>
                    <a:pt x="3444" y="4470"/>
                  </a:lnTo>
                  <a:lnTo>
                    <a:pt x="3542" y="4373"/>
                  </a:lnTo>
                  <a:lnTo>
                    <a:pt x="3664" y="4348"/>
                  </a:lnTo>
                  <a:close/>
                  <a:moveTo>
                    <a:pt x="3176" y="7303"/>
                  </a:moveTo>
                  <a:lnTo>
                    <a:pt x="3249" y="7328"/>
                  </a:lnTo>
                  <a:lnTo>
                    <a:pt x="3322" y="7401"/>
                  </a:lnTo>
                  <a:lnTo>
                    <a:pt x="3371" y="7474"/>
                  </a:lnTo>
                  <a:lnTo>
                    <a:pt x="3420" y="7743"/>
                  </a:lnTo>
                  <a:lnTo>
                    <a:pt x="3420" y="7841"/>
                  </a:lnTo>
                  <a:lnTo>
                    <a:pt x="3371" y="7914"/>
                  </a:lnTo>
                  <a:lnTo>
                    <a:pt x="3298" y="7987"/>
                  </a:lnTo>
                  <a:lnTo>
                    <a:pt x="3224" y="8012"/>
                  </a:lnTo>
                  <a:lnTo>
                    <a:pt x="3102" y="8012"/>
                  </a:lnTo>
                  <a:lnTo>
                    <a:pt x="3029" y="7963"/>
                  </a:lnTo>
                  <a:lnTo>
                    <a:pt x="2956" y="7914"/>
                  </a:lnTo>
                  <a:lnTo>
                    <a:pt x="2931" y="7816"/>
                  </a:lnTo>
                  <a:lnTo>
                    <a:pt x="2883" y="7596"/>
                  </a:lnTo>
                  <a:lnTo>
                    <a:pt x="2883" y="7499"/>
                  </a:lnTo>
                  <a:lnTo>
                    <a:pt x="2907" y="7426"/>
                  </a:lnTo>
                  <a:lnTo>
                    <a:pt x="2980" y="7352"/>
                  </a:lnTo>
                  <a:lnTo>
                    <a:pt x="3078" y="7303"/>
                  </a:lnTo>
                  <a:close/>
                  <a:moveTo>
                    <a:pt x="3249" y="8354"/>
                  </a:moveTo>
                  <a:lnTo>
                    <a:pt x="3347" y="8378"/>
                  </a:lnTo>
                  <a:lnTo>
                    <a:pt x="3444" y="8427"/>
                  </a:lnTo>
                  <a:lnTo>
                    <a:pt x="3493" y="8500"/>
                  </a:lnTo>
                  <a:lnTo>
                    <a:pt x="3518" y="8598"/>
                  </a:lnTo>
                  <a:lnTo>
                    <a:pt x="3542" y="9013"/>
                  </a:lnTo>
                  <a:lnTo>
                    <a:pt x="3518" y="9111"/>
                  </a:lnTo>
                  <a:lnTo>
                    <a:pt x="3518" y="9208"/>
                  </a:lnTo>
                  <a:lnTo>
                    <a:pt x="3469" y="9282"/>
                  </a:lnTo>
                  <a:lnTo>
                    <a:pt x="3371" y="9331"/>
                  </a:lnTo>
                  <a:lnTo>
                    <a:pt x="3273" y="9355"/>
                  </a:lnTo>
                  <a:lnTo>
                    <a:pt x="3176" y="9331"/>
                  </a:lnTo>
                  <a:lnTo>
                    <a:pt x="3102" y="9282"/>
                  </a:lnTo>
                  <a:lnTo>
                    <a:pt x="3054" y="9184"/>
                  </a:lnTo>
                  <a:lnTo>
                    <a:pt x="3029" y="9086"/>
                  </a:lnTo>
                  <a:lnTo>
                    <a:pt x="3054" y="9013"/>
                  </a:lnTo>
                  <a:lnTo>
                    <a:pt x="3029" y="8622"/>
                  </a:lnTo>
                  <a:lnTo>
                    <a:pt x="3054" y="8525"/>
                  </a:lnTo>
                  <a:lnTo>
                    <a:pt x="3102" y="8451"/>
                  </a:lnTo>
                  <a:lnTo>
                    <a:pt x="3176" y="8378"/>
                  </a:lnTo>
                  <a:lnTo>
                    <a:pt x="3249" y="8354"/>
                  </a:lnTo>
                  <a:close/>
                  <a:moveTo>
                    <a:pt x="3249" y="9648"/>
                  </a:moveTo>
                  <a:lnTo>
                    <a:pt x="3347" y="9697"/>
                  </a:lnTo>
                  <a:lnTo>
                    <a:pt x="3420" y="9746"/>
                  </a:lnTo>
                  <a:lnTo>
                    <a:pt x="3469" y="9843"/>
                  </a:lnTo>
                  <a:lnTo>
                    <a:pt x="3469" y="9941"/>
                  </a:lnTo>
                  <a:lnTo>
                    <a:pt x="3347" y="10454"/>
                  </a:lnTo>
                  <a:lnTo>
                    <a:pt x="3322" y="10527"/>
                  </a:lnTo>
                  <a:lnTo>
                    <a:pt x="3273" y="10576"/>
                  </a:lnTo>
                  <a:lnTo>
                    <a:pt x="3200" y="10601"/>
                  </a:lnTo>
                  <a:lnTo>
                    <a:pt x="3127" y="10625"/>
                  </a:lnTo>
                  <a:lnTo>
                    <a:pt x="3054" y="10625"/>
                  </a:lnTo>
                  <a:lnTo>
                    <a:pt x="2956" y="10576"/>
                  </a:lnTo>
                  <a:lnTo>
                    <a:pt x="2907" y="10503"/>
                  </a:lnTo>
                  <a:lnTo>
                    <a:pt x="2883" y="10405"/>
                  </a:lnTo>
                  <a:lnTo>
                    <a:pt x="2883" y="10307"/>
                  </a:lnTo>
                  <a:lnTo>
                    <a:pt x="2980" y="9868"/>
                  </a:lnTo>
                  <a:lnTo>
                    <a:pt x="3005" y="9770"/>
                  </a:lnTo>
                  <a:lnTo>
                    <a:pt x="3078" y="9697"/>
                  </a:lnTo>
                  <a:lnTo>
                    <a:pt x="3151" y="9648"/>
                  </a:lnTo>
                  <a:close/>
                  <a:moveTo>
                    <a:pt x="2858" y="10869"/>
                  </a:moveTo>
                  <a:lnTo>
                    <a:pt x="2931" y="10894"/>
                  </a:lnTo>
                  <a:lnTo>
                    <a:pt x="3005" y="10967"/>
                  </a:lnTo>
                  <a:lnTo>
                    <a:pt x="3054" y="11040"/>
                  </a:lnTo>
                  <a:lnTo>
                    <a:pt x="3078" y="11138"/>
                  </a:lnTo>
                  <a:lnTo>
                    <a:pt x="3029" y="11236"/>
                  </a:lnTo>
                  <a:lnTo>
                    <a:pt x="2907" y="11480"/>
                  </a:lnTo>
                  <a:lnTo>
                    <a:pt x="2736" y="11700"/>
                  </a:lnTo>
                  <a:lnTo>
                    <a:pt x="2663" y="11748"/>
                  </a:lnTo>
                  <a:lnTo>
                    <a:pt x="2565" y="11773"/>
                  </a:lnTo>
                  <a:lnTo>
                    <a:pt x="2467" y="11773"/>
                  </a:lnTo>
                  <a:lnTo>
                    <a:pt x="2394" y="11724"/>
                  </a:lnTo>
                  <a:lnTo>
                    <a:pt x="2345" y="11651"/>
                  </a:lnTo>
                  <a:lnTo>
                    <a:pt x="2321" y="11577"/>
                  </a:lnTo>
                  <a:lnTo>
                    <a:pt x="2321" y="11480"/>
                  </a:lnTo>
                  <a:lnTo>
                    <a:pt x="2370" y="11382"/>
                  </a:lnTo>
                  <a:lnTo>
                    <a:pt x="2492" y="11211"/>
                  </a:lnTo>
                  <a:lnTo>
                    <a:pt x="2614" y="11016"/>
                  </a:lnTo>
                  <a:lnTo>
                    <a:pt x="2663" y="10918"/>
                  </a:lnTo>
                  <a:lnTo>
                    <a:pt x="2760" y="10894"/>
                  </a:lnTo>
                  <a:lnTo>
                    <a:pt x="2858" y="10869"/>
                  </a:lnTo>
                  <a:close/>
                  <a:moveTo>
                    <a:pt x="2028" y="11846"/>
                  </a:moveTo>
                  <a:lnTo>
                    <a:pt x="2101" y="11871"/>
                  </a:lnTo>
                  <a:lnTo>
                    <a:pt x="2174" y="11944"/>
                  </a:lnTo>
                  <a:lnTo>
                    <a:pt x="2223" y="12041"/>
                  </a:lnTo>
                  <a:lnTo>
                    <a:pt x="2223" y="12115"/>
                  </a:lnTo>
                  <a:lnTo>
                    <a:pt x="2174" y="12212"/>
                  </a:lnTo>
                  <a:lnTo>
                    <a:pt x="2125" y="12286"/>
                  </a:lnTo>
                  <a:lnTo>
                    <a:pt x="1881" y="12432"/>
                  </a:lnTo>
                  <a:lnTo>
                    <a:pt x="1661" y="12554"/>
                  </a:lnTo>
                  <a:lnTo>
                    <a:pt x="1539" y="12579"/>
                  </a:lnTo>
                  <a:lnTo>
                    <a:pt x="1490" y="12554"/>
                  </a:lnTo>
                  <a:lnTo>
                    <a:pt x="1417" y="12530"/>
                  </a:lnTo>
                  <a:lnTo>
                    <a:pt x="1368" y="12481"/>
                  </a:lnTo>
                  <a:lnTo>
                    <a:pt x="1319" y="12432"/>
                  </a:lnTo>
                  <a:lnTo>
                    <a:pt x="1295" y="12335"/>
                  </a:lnTo>
                  <a:lnTo>
                    <a:pt x="1319" y="12237"/>
                  </a:lnTo>
                  <a:lnTo>
                    <a:pt x="1368" y="12164"/>
                  </a:lnTo>
                  <a:lnTo>
                    <a:pt x="1442" y="12115"/>
                  </a:lnTo>
                  <a:lnTo>
                    <a:pt x="1637" y="11993"/>
                  </a:lnTo>
                  <a:lnTo>
                    <a:pt x="1832" y="11871"/>
                  </a:lnTo>
                  <a:lnTo>
                    <a:pt x="1930" y="11846"/>
                  </a:lnTo>
                  <a:close/>
                  <a:moveTo>
                    <a:pt x="831" y="12335"/>
                  </a:moveTo>
                  <a:lnTo>
                    <a:pt x="929" y="12383"/>
                  </a:lnTo>
                  <a:lnTo>
                    <a:pt x="1002" y="12432"/>
                  </a:lnTo>
                  <a:lnTo>
                    <a:pt x="1026" y="12530"/>
                  </a:lnTo>
                  <a:lnTo>
                    <a:pt x="1026" y="12628"/>
                  </a:lnTo>
                  <a:lnTo>
                    <a:pt x="1002" y="12701"/>
                  </a:lnTo>
                  <a:lnTo>
                    <a:pt x="929" y="12774"/>
                  </a:lnTo>
                  <a:lnTo>
                    <a:pt x="855" y="12823"/>
                  </a:lnTo>
                  <a:lnTo>
                    <a:pt x="318" y="12896"/>
                  </a:lnTo>
                  <a:lnTo>
                    <a:pt x="294" y="12896"/>
                  </a:lnTo>
                  <a:lnTo>
                    <a:pt x="220" y="12872"/>
                  </a:lnTo>
                  <a:lnTo>
                    <a:pt x="147" y="12823"/>
                  </a:lnTo>
                  <a:lnTo>
                    <a:pt x="74" y="12774"/>
                  </a:lnTo>
                  <a:lnTo>
                    <a:pt x="49" y="12676"/>
                  </a:lnTo>
                  <a:lnTo>
                    <a:pt x="74" y="12579"/>
                  </a:lnTo>
                  <a:lnTo>
                    <a:pt x="123" y="12506"/>
                  </a:lnTo>
                  <a:lnTo>
                    <a:pt x="196" y="12432"/>
                  </a:lnTo>
                  <a:lnTo>
                    <a:pt x="269" y="12408"/>
                  </a:lnTo>
                  <a:lnTo>
                    <a:pt x="733" y="12335"/>
                  </a:lnTo>
                  <a:close/>
                  <a:moveTo>
                    <a:pt x="5691" y="1"/>
                  </a:moveTo>
                  <a:lnTo>
                    <a:pt x="5593" y="50"/>
                  </a:lnTo>
                  <a:lnTo>
                    <a:pt x="1" y="2907"/>
                  </a:lnTo>
                  <a:lnTo>
                    <a:pt x="1" y="16267"/>
                  </a:lnTo>
                  <a:lnTo>
                    <a:pt x="5618" y="13409"/>
                  </a:lnTo>
                  <a:lnTo>
                    <a:pt x="5740" y="13360"/>
                  </a:lnTo>
                  <a:lnTo>
                    <a:pt x="5838" y="13263"/>
                  </a:lnTo>
                  <a:lnTo>
                    <a:pt x="5935" y="13165"/>
                  </a:lnTo>
                  <a:lnTo>
                    <a:pt x="6009" y="13067"/>
                  </a:lnTo>
                  <a:lnTo>
                    <a:pt x="6082" y="12945"/>
                  </a:lnTo>
                  <a:lnTo>
                    <a:pt x="6131" y="12823"/>
                  </a:lnTo>
                  <a:lnTo>
                    <a:pt x="6155" y="12701"/>
                  </a:lnTo>
                  <a:lnTo>
                    <a:pt x="6155" y="12579"/>
                  </a:lnTo>
                  <a:lnTo>
                    <a:pt x="6155" y="343"/>
                  </a:lnTo>
                  <a:lnTo>
                    <a:pt x="6155" y="221"/>
                  </a:lnTo>
                  <a:lnTo>
                    <a:pt x="6106" y="147"/>
                  </a:lnTo>
                  <a:lnTo>
                    <a:pt x="6058" y="74"/>
                  </a:lnTo>
                  <a:lnTo>
                    <a:pt x="5984" y="25"/>
                  </a:lnTo>
                  <a:lnTo>
                    <a:pt x="5911" y="1"/>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74"/>
        <p:cNvGrpSpPr/>
        <p:nvPr/>
      </p:nvGrpSpPr>
      <p:grpSpPr>
        <a:xfrm>
          <a:off x="0" y="0"/>
          <a:ext cx="0" cy="0"/>
          <a:chOff x="0" y="0"/>
          <a:chExt cx="0" cy="0"/>
        </a:xfrm>
      </p:grpSpPr>
      <p:sp>
        <p:nvSpPr>
          <p:cNvPr id="375" name="Google Shape;375;p45"/>
          <p:cNvSpPr txBox="1">
            <a:spLocks noGrp="1"/>
          </p:cNvSpPr>
          <p:nvPr>
            <p:ph type="title"/>
          </p:nvPr>
        </p:nvSpPr>
        <p:spPr>
          <a:xfrm>
            <a:off x="1182200" y="393475"/>
            <a:ext cx="6739500" cy="806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solidFill>
                  <a:srgbClr val="FFFFFF"/>
                </a:solidFill>
              </a:rPr>
              <a:t>Richard Graves, Architecture</a:t>
            </a:r>
            <a:endParaRPr>
              <a:solidFill>
                <a:srgbClr val="FFFFFF"/>
              </a:solidFill>
            </a:endParaRPr>
          </a:p>
        </p:txBody>
      </p:sp>
      <p:sp>
        <p:nvSpPr>
          <p:cNvPr id="376" name="Google Shape;376;p45"/>
          <p:cNvSpPr txBox="1">
            <a:spLocks noGrp="1"/>
          </p:cNvSpPr>
          <p:nvPr>
            <p:ph type="body" idx="1"/>
          </p:nvPr>
        </p:nvSpPr>
        <p:spPr>
          <a:xfrm>
            <a:off x="1399250" y="1349150"/>
            <a:ext cx="2824500" cy="29385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sz="2000" b="1"/>
              <a:t>Goal:  </a:t>
            </a:r>
            <a:r>
              <a:rPr lang="en" sz="2000"/>
              <a:t>Create a map of the hidden &amp; lost waters that lie below the Twin Cities</a:t>
            </a:r>
            <a:endParaRPr sz="2000"/>
          </a:p>
          <a:p>
            <a:pPr marL="0" lvl="0" indent="0" algn="l" rtl="0">
              <a:lnSpc>
                <a:spcPct val="100000"/>
              </a:lnSpc>
              <a:spcBef>
                <a:spcPts val="0"/>
              </a:spcBef>
              <a:spcAft>
                <a:spcPts val="0"/>
              </a:spcAft>
              <a:buNone/>
            </a:pPr>
            <a:endParaRPr sz="2000" b="1"/>
          </a:p>
          <a:p>
            <a:pPr marL="0" lvl="0" indent="0" algn="l" rtl="0">
              <a:lnSpc>
                <a:spcPct val="100000"/>
              </a:lnSpc>
              <a:spcBef>
                <a:spcPts val="0"/>
              </a:spcBef>
              <a:spcAft>
                <a:spcPts val="0"/>
              </a:spcAft>
              <a:buNone/>
            </a:pPr>
            <a:r>
              <a:rPr lang="en" sz="2000" b="1"/>
              <a:t>End Product:  </a:t>
            </a:r>
            <a:r>
              <a:rPr lang="en" sz="2000"/>
              <a:t>Literature search and map of the rivers, lakes, streams, and wetlands based on land surveys that date back to pre-1900 </a:t>
            </a:r>
            <a:endParaRPr sz="2000"/>
          </a:p>
          <a:p>
            <a:pPr marL="0" lvl="0" indent="0" algn="l" rtl="0">
              <a:lnSpc>
                <a:spcPct val="100000"/>
              </a:lnSpc>
              <a:spcBef>
                <a:spcPts val="0"/>
              </a:spcBef>
              <a:spcAft>
                <a:spcPts val="0"/>
              </a:spcAft>
              <a:buNone/>
            </a:pPr>
            <a:endParaRPr sz="2000" b="1"/>
          </a:p>
        </p:txBody>
      </p:sp>
      <p:pic>
        <p:nvPicPr>
          <p:cNvPr id="377" name="Google Shape;377;p45"/>
          <p:cNvPicPr preferRelativeResize="0"/>
          <p:nvPr/>
        </p:nvPicPr>
        <p:blipFill rotWithShape="1">
          <a:blip r:embed="rId3">
            <a:alphaModFix/>
          </a:blip>
          <a:srcRect b="7166"/>
          <a:stretch/>
        </p:blipFill>
        <p:spPr>
          <a:xfrm>
            <a:off x="5233974" y="927725"/>
            <a:ext cx="1472450" cy="1237950"/>
          </a:xfrm>
          <a:prstGeom prst="rect">
            <a:avLst/>
          </a:prstGeom>
          <a:noFill/>
          <a:ln w="9525" cap="flat" cmpd="sng">
            <a:solidFill>
              <a:srgbClr val="B7B7B7"/>
            </a:solidFill>
            <a:prstDash val="solid"/>
            <a:round/>
            <a:headEnd type="none" w="sm" len="sm"/>
            <a:tailEnd type="none" w="sm" len="sm"/>
          </a:ln>
        </p:spPr>
      </p:pic>
      <p:pic>
        <p:nvPicPr>
          <p:cNvPr id="378" name="Google Shape;378;p45"/>
          <p:cNvPicPr preferRelativeResize="0"/>
          <p:nvPr/>
        </p:nvPicPr>
        <p:blipFill>
          <a:blip r:embed="rId4">
            <a:alphaModFix/>
          </a:blip>
          <a:stretch>
            <a:fillRect/>
          </a:stretch>
        </p:blipFill>
        <p:spPr>
          <a:xfrm>
            <a:off x="4223750" y="2276384"/>
            <a:ext cx="4920251" cy="2638515"/>
          </a:xfrm>
          <a:prstGeom prst="rect">
            <a:avLst/>
          </a:prstGeom>
          <a:noFill/>
          <a:ln w="9525" cap="flat" cmpd="sng">
            <a:solidFill>
              <a:srgbClr val="B7B7B7"/>
            </a:solidFill>
            <a:prstDash val="solid"/>
            <a:round/>
            <a:headEnd type="none" w="sm" len="sm"/>
            <a:tailEnd type="none" w="sm" len="sm"/>
          </a:ln>
        </p:spPr>
      </p:pic>
      <p:grpSp>
        <p:nvGrpSpPr>
          <p:cNvPr id="379" name="Google Shape;379;p45"/>
          <p:cNvGrpSpPr/>
          <p:nvPr/>
        </p:nvGrpSpPr>
        <p:grpSpPr>
          <a:xfrm>
            <a:off x="8149027" y="631951"/>
            <a:ext cx="390214" cy="329725"/>
            <a:chOff x="3918650" y="293075"/>
            <a:chExt cx="488500" cy="412775"/>
          </a:xfrm>
        </p:grpSpPr>
        <p:sp>
          <p:nvSpPr>
            <p:cNvPr id="380" name="Google Shape;380;p45"/>
            <p:cNvSpPr/>
            <p:nvPr/>
          </p:nvSpPr>
          <p:spPr>
            <a:xfrm>
              <a:off x="4085350" y="293675"/>
              <a:ext cx="154500" cy="412175"/>
            </a:xfrm>
            <a:custGeom>
              <a:avLst/>
              <a:gdLst/>
              <a:ahLst/>
              <a:cxnLst/>
              <a:rect l="l" t="t" r="r" b="b"/>
              <a:pathLst>
                <a:path w="6180" h="16487" extrusionOk="0">
                  <a:moveTo>
                    <a:pt x="709" y="5496"/>
                  </a:moveTo>
                  <a:lnTo>
                    <a:pt x="806" y="5520"/>
                  </a:lnTo>
                  <a:lnTo>
                    <a:pt x="1050" y="5667"/>
                  </a:lnTo>
                  <a:lnTo>
                    <a:pt x="1270" y="5813"/>
                  </a:lnTo>
                  <a:lnTo>
                    <a:pt x="1344" y="5886"/>
                  </a:lnTo>
                  <a:lnTo>
                    <a:pt x="1368" y="5984"/>
                  </a:lnTo>
                  <a:lnTo>
                    <a:pt x="1344" y="6082"/>
                  </a:lnTo>
                  <a:lnTo>
                    <a:pt x="1319" y="6155"/>
                  </a:lnTo>
                  <a:lnTo>
                    <a:pt x="1221" y="6228"/>
                  </a:lnTo>
                  <a:lnTo>
                    <a:pt x="1124" y="6253"/>
                  </a:lnTo>
                  <a:lnTo>
                    <a:pt x="1050" y="6228"/>
                  </a:lnTo>
                  <a:lnTo>
                    <a:pt x="977" y="6204"/>
                  </a:lnTo>
                  <a:lnTo>
                    <a:pt x="782" y="6082"/>
                  </a:lnTo>
                  <a:lnTo>
                    <a:pt x="586" y="5960"/>
                  </a:lnTo>
                  <a:lnTo>
                    <a:pt x="513" y="5911"/>
                  </a:lnTo>
                  <a:lnTo>
                    <a:pt x="464" y="5838"/>
                  </a:lnTo>
                  <a:lnTo>
                    <a:pt x="464" y="5740"/>
                  </a:lnTo>
                  <a:lnTo>
                    <a:pt x="489" y="5642"/>
                  </a:lnTo>
                  <a:lnTo>
                    <a:pt x="538" y="5569"/>
                  </a:lnTo>
                  <a:lnTo>
                    <a:pt x="611" y="5520"/>
                  </a:lnTo>
                  <a:lnTo>
                    <a:pt x="709" y="5496"/>
                  </a:lnTo>
                  <a:close/>
                  <a:moveTo>
                    <a:pt x="1685" y="6351"/>
                  </a:moveTo>
                  <a:lnTo>
                    <a:pt x="1783" y="6375"/>
                  </a:lnTo>
                  <a:lnTo>
                    <a:pt x="1856" y="6448"/>
                  </a:lnTo>
                  <a:lnTo>
                    <a:pt x="2003" y="6668"/>
                  </a:lnTo>
                  <a:lnTo>
                    <a:pt x="2125" y="6888"/>
                  </a:lnTo>
                  <a:lnTo>
                    <a:pt x="2150" y="6986"/>
                  </a:lnTo>
                  <a:lnTo>
                    <a:pt x="2150" y="7083"/>
                  </a:lnTo>
                  <a:lnTo>
                    <a:pt x="2101" y="7156"/>
                  </a:lnTo>
                  <a:lnTo>
                    <a:pt x="2027" y="7230"/>
                  </a:lnTo>
                  <a:lnTo>
                    <a:pt x="1979" y="7254"/>
                  </a:lnTo>
                  <a:lnTo>
                    <a:pt x="1856" y="7254"/>
                  </a:lnTo>
                  <a:lnTo>
                    <a:pt x="1783" y="7230"/>
                  </a:lnTo>
                  <a:lnTo>
                    <a:pt x="1734" y="7181"/>
                  </a:lnTo>
                  <a:lnTo>
                    <a:pt x="1685" y="7132"/>
                  </a:lnTo>
                  <a:lnTo>
                    <a:pt x="1441" y="6741"/>
                  </a:lnTo>
                  <a:lnTo>
                    <a:pt x="1417" y="6644"/>
                  </a:lnTo>
                  <a:lnTo>
                    <a:pt x="1417" y="6546"/>
                  </a:lnTo>
                  <a:lnTo>
                    <a:pt x="1441" y="6448"/>
                  </a:lnTo>
                  <a:lnTo>
                    <a:pt x="1515" y="6399"/>
                  </a:lnTo>
                  <a:lnTo>
                    <a:pt x="1612" y="6351"/>
                  </a:lnTo>
                  <a:close/>
                  <a:moveTo>
                    <a:pt x="2247" y="7498"/>
                  </a:moveTo>
                  <a:lnTo>
                    <a:pt x="2345" y="7523"/>
                  </a:lnTo>
                  <a:lnTo>
                    <a:pt x="2418" y="7572"/>
                  </a:lnTo>
                  <a:lnTo>
                    <a:pt x="2467" y="7645"/>
                  </a:lnTo>
                  <a:lnTo>
                    <a:pt x="2662" y="8109"/>
                  </a:lnTo>
                  <a:lnTo>
                    <a:pt x="2662" y="8207"/>
                  </a:lnTo>
                  <a:lnTo>
                    <a:pt x="2638" y="8304"/>
                  </a:lnTo>
                  <a:lnTo>
                    <a:pt x="2589" y="8378"/>
                  </a:lnTo>
                  <a:lnTo>
                    <a:pt x="2516" y="8426"/>
                  </a:lnTo>
                  <a:lnTo>
                    <a:pt x="2418" y="8451"/>
                  </a:lnTo>
                  <a:lnTo>
                    <a:pt x="2345" y="8426"/>
                  </a:lnTo>
                  <a:lnTo>
                    <a:pt x="2272" y="8402"/>
                  </a:lnTo>
                  <a:lnTo>
                    <a:pt x="2223" y="8353"/>
                  </a:lnTo>
                  <a:lnTo>
                    <a:pt x="2198" y="8280"/>
                  </a:lnTo>
                  <a:lnTo>
                    <a:pt x="2027" y="7840"/>
                  </a:lnTo>
                  <a:lnTo>
                    <a:pt x="2003" y="7743"/>
                  </a:lnTo>
                  <a:lnTo>
                    <a:pt x="2027" y="7645"/>
                  </a:lnTo>
                  <a:lnTo>
                    <a:pt x="2076" y="7572"/>
                  </a:lnTo>
                  <a:lnTo>
                    <a:pt x="2150" y="7523"/>
                  </a:lnTo>
                  <a:lnTo>
                    <a:pt x="2247" y="7498"/>
                  </a:lnTo>
                  <a:close/>
                  <a:moveTo>
                    <a:pt x="2711" y="8720"/>
                  </a:moveTo>
                  <a:lnTo>
                    <a:pt x="2785" y="8744"/>
                  </a:lnTo>
                  <a:lnTo>
                    <a:pt x="2858" y="8793"/>
                  </a:lnTo>
                  <a:lnTo>
                    <a:pt x="2907" y="8866"/>
                  </a:lnTo>
                  <a:lnTo>
                    <a:pt x="3078" y="9355"/>
                  </a:lnTo>
                  <a:lnTo>
                    <a:pt x="3102" y="9452"/>
                  </a:lnTo>
                  <a:lnTo>
                    <a:pt x="3078" y="9526"/>
                  </a:lnTo>
                  <a:lnTo>
                    <a:pt x="3004" y="9599"/>
                  </a:lnTo>
                  <a:lnTo>
                    <a:pt x="2931" y="9648"/>
                  </a:lnTo>
                  <a:lnTo>
                    <a:pt x="2858" y="9672"/>
                  </a:lnTo>
                  <a:lnTo>
                    <a:pt x="2785" y="9672"/>
                  </a:lnTo>
                  <a:lnTo>
                    <a:pt x="2711" y="9623"/>
                  </a:lnTo>
                  <a:lnTo>
                    <a:pt x="2662" y="9574"/>
                  </a:lnTo>
                  <a:lnTo>
                    <a:pt x="2614" y="9501"/>
                  </a:lnTo>
                  <a:lnTo>
                    <a:pt x="2467" y="9037"/>
                  </a:lnTo>
                  <a:lnTo>
                    <a:pt x="2443" y="8939"/>
                  </a:lnTo>
                  <a:lnTo>
                    <a:pt x="2467" y="8842"/>
                  </a:lnTo>
                  <a:lnTo>
                    <a:pt x="2516" y="8768"/>
                  </a:lnTo>
                  <a:lnTo>
                    <a:pt x="2614" y="8720"/>
                  </a:lnTo>
                  <a:close/>
                  <a:moveTo>
                    <a:pt x="3224" y="9941"/>
                  </a:moveTo>
                  <a:lnTo>
                    <a:pt x="3297" y="10014"/>
                  </a:lnTo>
                  <a:lnTo>
                    <a:pt x="3346" y="10087"/>
                  </a:lnTo>
                  <a:lnTo>
                    <a:pt x="3542" y="10527"/>
                  </a:lnTo>
                  <a:lnTo>
                    <a:pt x="3566" y="10625"/>
                  </a:lnTo>
                  <a:lnTo>
                    <a:pt x="3566" y="10722"/>
                  </a:lnTo>
                  <a:lnTo>
                    <a:pt x="3517" y="10796"/>
                  </a:lnTo>
                  <a:lnTo>
                    <a:pt x="3444" y="10844"/>
                  </a:lnTo>
                  <a:lnTo>
                    <a:pt x="3322" y="10869"/>
                  </a:lnTo>
                  <a:lnTo>
                    <a:pt x="3273" y="10869"/>
                  </a:lnTo>
                  <a:lnTo>
                    <a:pt x="3200" y="10844"/>
                  </a:lnTo>
                  <a:lnTo>
                    <a:pt x="3151" y="10796"/>
                  </a:lnTo>
                  <a:lnTo>
                    <a:pt x="3102" y="10747"/>
                  </a:lnTo>
                  <a:lnTo>
                    <a:pt x="2907" y="10258"/>
                  </a:lnTo>
                  <a:lnTo>
                    <a:pt x="2882" y="10161"/>
                  </a:lnTo>
                  <a:lnTo>
                    <a:pt x="2907" y="10087"/>
                  </a:lnTo>
                  <a:lnTo>
                    <a:pt x="2955" y="10014"/>
                  </a:lnTo>
                  <a:lnTo>
                    <a:pt x="3029" y="9941"/>
                  </a:lnTo>
                  <a:close/>
                  <a:moveTo>
                    <a:pt x="3761" y="11089"/>
                  </a:moveTo>
                  <a:lnTo>
                    <a:pt x="3835" y="11137"/>
                  </a:lnTo>
                  <a:lnTo>
                    <a:pt x="3908" y="11211"/>
                  </a:lnTo>
                  <a:lnTo>
                    <a:pt x="4177" y="11577"/>
                  </a:lnTo>
                  <a:lnTo>
                    <a:pt x="4225" y="11675"/>
                  </a:lnTo>
                  <a:lnTo>
                    <a:pt x="4250" y="11748"/>
                  </a:lnTo>
                  <a:lnTo>
                    <a:pt x="4201" y="11846"/>
                  </a:lnTo>
                  <a:lnTo>
                    <a:pt x="4152" y="11919"/>
                  </a:lnTo>
                  <a:lnTo>
                    <a:pt x="4079" y="11968"/>
                  </a:lnTo>
                  <a:lnTo>
                    <a:pt x="3884" y="11968"/>
                  </a:lnTo>
                  <a:lnTo>
                    <a:pt x="3810" y="11895"/>
                  </a:lnTo>
                  <a:lnTo>
                    <a:pt x="3664" y="11675"/>
                  </a:lnTo>
                  <a:lnTo>
                    <a:pt x="3493" y="11455"/>
                  </a:lnTo>
                  <a:lnTo>
                    <a:pt x="3468" y="11382"/>
                  </a:lnTo>
                  <a:lnTo>
                    <a:pt x="3468" y="11284"/>
                  </a:lnTo>
                  <a:lnTo>
                    <a:pt x="3517" y="11186"/>
                  </a:lnTo>
                  <a:lnTo>
                    <a:pt x="3566" y="11137"/>
                  </a:lnTo>
                  <a:lnTo>
                    <a:pt x="3664" y="11089"/>
                  </a:lnTo>
                  <a:close/>
                  <a:moveTo>
                    <a:pt x="4616" y="12041"/>
                  </a:moveTo>
                  <a:lnTo>
                    <a:pt x="4714" y="12090"/>
                  </a:lnTo>
                  <a:lnTo>
                    <a:pt x="4909" y="12212"/>
                  </a:lnTo>
                  <a:lnTo>
                    <a:pt x="5105" y="12334"/>
                  </a:lnTo>
                  <a:lnTo>
                    <a:pt x="5178" y="12383"/>
                  </a:lnTo>
                  <a:lnTo>
                    <a:pt x="5227" y="12481"/>
                  </a:lnTo>
                  <a:lnTo>
                    <a:pt x="5227" y="12554"/>
                  </a:lnTo>
                  <a:lnTo>
                    <a:pt x="5202" y="12652"/>
                  </a:lnTo>
                  <a:lnTo>
                    <a:pt x="5154" y="12725"/>
                  </a:lnTo>
                  <a:lnTo>
                    <a:pt x="5105" y="12749"/>
                  </a:lnTo>
                  <a:lnTo>
                    <a:pt x="5056" y="12774"/>
                  </a:lnTo>
                  <a:lnTo>
                    <a:pt x="4983" y="12798"/>
                  </a:lnTo>
                  <a:lnTo>
                    <a:pt x="4885" y="12774"/>
                  </a:lnTo>
                  <a:lnTo>
                    <a:pt x="4641" y="12627"/>
                  </a:lnTo>
                  <a:lnTo>
                    <a:pt x="4421" y="12481"/>
                  </a:lnTo>
                  <a:lnTo>
                    <a:pt x="4348" y="12407"/>
                  </a:lnTo>
                  <a:lnTo>
                    <a:pt x="4323" y="12310"/>
                  </a:lnTo>
                  <a:lnTo>
                    <a:pt x="4323" y="12236"/>
                  </a:lnTo>
                  <a:lnTo>
                    <a:pt x="4372" y="12139"/>
                  </a:lnTo>
                  <a:lnTo>
                    <a:pt x="4445" y="12066"/>
                  </a:lnTo>
                  <a:lnTo>
                    <a:pt x="4543" y="12041"/>
                  </a:lnTo>
                  <a:close/>
                  <a:moveTo>
                    <a:pt x="0" y="1"/>
                  </a:moveTo>
                  <a:lnTo>
                    <a:pt x="0" y="5325"/>
                  </a:lnTo>
                  <a:lnTo>
                    <a:pt x="74" y="5349"/>
                  </a:lnTo>
                  <a:lnTo>
                    <a:pt x="147" y="5422"/>
                  </a:lnTo>
                  <a:lnTo>
                    <a:pt x="171" y="5496"/>
                  </a:lnTo>
                  <a:lnTo>
                    <a:pt x="171" y="5569"/>
                  </a:lnTo>
                  <a:lnTo>
                    <a:pt x="171" y="5642"/>
                  </a:lnTo>
                  <a:lnTo>
                    <a:pt x="122" y="5716"/>
                  </a:lnTo>
                  <a:lnTo>
                    <a:pt x="74" y="5764"/>
                  </a:lnTo>
                  <a:lnTo>
                    <a:pt x="0" y="5789"/>
                  </a:lnTo>
                  <a:lnTo>
                    <a:pt x="0" y="13360"/>
                  </a:lnTo>
                  <a:lnTo>
                    <a:pt x="6179" y="16486"/>
                  </a:lnTo>
                  <a:lnTo>
                    <a:pt x="6179" y="13116"/>
                  </a:lnTo>
                  <a:lnTo>
                    <a:pt x="5935" y="13091"/>
                  </a:lnTo>
                  <a:lnTo>
                    <a:pt x="5691" y="13042"/>
                  </a:lnTo>
                  <a:lnTo>
                    <a:pt x="5593" y="12994"/>
                  </a:lnTo>
                  <a:lnTo>
                    <a:pt x="5520" y="12945"/>
                  </a:lnTo>
                  <a:lnTo>
                    <a:pt x="5495" y="12847"/>
                  </a:lnTo>
                  <a:lnTo>
                    <a:pt x="5495" y="12749"/>
                  </a:lnTo>
                  <a:lnTo>
                    <a:pt x="5520" y="12676"/>
                  </a:lnTo>
                  <a:lnTo>
                    <a:pt x="5593" y="12603"/>
                  </a:lnTo>
                  <a:lnTo>
                    <a:pt x="5691" y="12554"/>
                  </a:lnTo>
                  <a:lnTo>
                    <a:pt x="5789" y="12554"/>
                  </a:lnTo>
                  <a:lnTo>
                    <a:pt x="6179" y="12627"/>
                  </a:lnTo>
                  <a:lnTo>
                    <a:pt x="6179" y="3127"/>
                  </a:lnTo>
                  <a:lnTo>
                    <a:pt x="0" y="1"/>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45"/>
            <p:cNvSpPr/>
            <p:nvPr/>
          </p:nvSpPr>
          <p:spPr>
            <a:xfrm>
              <a:off x="3918650" y="293075"/>
              <a:ext cx="153900" cy="407275"/>
            </a:xfrm>
            <a:custGeom>
              <a:avLst/>
              <a:gdLst/>
              <a:ahLst/>
              <a:cxnLst/>
              <a:rect l="l" t="t" r="r" b="b"/>
              <a:pathLst>
                <a:path w="6156" h="16291" extrusionOk="0">
                  <a:moveTo>
                    <a:pt x="5349" y="5495"/>
                  </a:moveTo>
                  <a:lnTo>
                    <a:pt x="5447" y="5520"/>
                  </a:lnTo>
                  <a:lnTo>
                    <a:pt x="5520" y="5569"/>
                  </a:lnTo>
                  <a:lnTo>
                    <a:pt x="5569" y="5666"/>
                  </a:lnTo>
                  <a:lnTo>
                    <a:pt x="5569" y="5764"/>
                  </a:lnTo>
                  <a:lnTo>
                    <a:pt x="5545" y="5837"/>
                  </a:lnTo>
                  <a:lnTo>
                    <a:pt x="5496" y="5935"/>
                  </a:lnTo>
                  <a:lnTo>
                    <a:pt x="5423" y="5984"/>
                  </a:lnTo>
                  <a:lnTo>
                    <a:pt x="5203" y="6057"/>
                  </a:lnTo>
                  <a:lnTo>
                    <a:pt x="5008" y="6155"/>
                  </a:lnTo>
                  <a:lnTo>
                    <a:pt x="4934" y="6179"/>
                  </a:lnTo>
                  <a:lnTo>
                    <a:pt x="4812" y="6179"/>
                  </a:lnTo>
                  <a:lnTo>
                    <a:pt x="4763" y="6155"/>
                  </a:lnTo>
                  <a:lnTo>
                    <a:pt x="4714" y="6106"/>
                  </a:lnTo>
                  <a:lnTo>
                    <a:pt x="4666" y="6057"/>
                  </a:lnTo>
                  <a:lnTo>
                    <a:pt x="4641" y="5959"/>
                  </a:lnTo>
                  <a:lnTo>
                    <a:pt x="4641" y="5862"/>
                  </a:lnTo>
                  <a:lnTo>
                    <a:pt x="4690" y="5788"/>
                  </a:lnTo>
                  <a:lnTo>
                    <a:pt x="4763" y="5740"/>
                  </a:lnTo>
                  <a:lnTo>
                    <a:pt x="5008" y="5617"/>
                  </a:lnTo>
                  <a:lnTo>
                    <a:pt x="5252" y="5520"/>
                  </a:lnTo>
                  <a:lnTo>
                    <a:pt x="5349" y="5495"/>
                  </a:lnTo>
                  <a:close/>
                  <a:moveTo>
                    <a:pt x="4250" y="6155"/>
                  </a:moveTo>
                  <a:lnTo>
                    <a:pt x="4348" y="6179"/>
                  </a:lnTo>
                  <a:lnTo>
                    <a:pt x="4421" y="6252"/>
                  </a:lnTo>
                  <a:lnTo>
                    <a:pt x="4470" y="6326"/>
                  </a:lnTo>
                  <a:lnTo>
                    <a:pt x="4470" y="6423"/>
                  </a:lnTo>
                  <a:lnTo>
                    <a:pt x="4446" y="6497"/>
                  </a:lnTo>
                  <a:lnTo>
                    <a:pt x="4397" y="6594"/>
                  </a:lnTo>
                  <a:lnTo>
                    <a:pt x="4226" y="6741"/>
                  </a:lnTo>
                  <a:lnTo>
                    <a:pt x="4079" y="6912"/>
                  </a:lnTo>
                  <a:lnTo>
                    <a:pt x="3982" y="6985"/>
                  </a:lnTo>
                  <a:lnTo>
                    <a:pt x="3884" y="7010"/>
                  </a:lnTo>
                  <a:lnTo>
                    <a:pt x="3811" y="6985"/>
                  </a:lnTo>
                  <a:lnTo>
                    <a:pt x="3738" y="6936"/>
                  </a:lnTo>
                  <a:lnTo>
                    <a:pt x="3664" y="6863"/>
                  </a:lnTo>
                  <a:lnTo>
                    <a:pt x="3640" y="6790"/>
                  </a:lnTo>
                  <a:lnTo>
                    <a:pt x="3664" y="6692"/>
                  </a:lnTo>
                  <a:lnTo>
                    <a:pt x="3713" y="6594"/>
                  </a:lnTo>
                  <a:lnTo>
                    <a:pt x="3884" y="6399"/>
                  </a:lnTo>
                  <a:lnTo>
                    <a:pt x="4079" y="6228"/>
                  </a:lnTo>
                  <a:lnTo>
                    <a:pt x="4153" y="6179"/>
                  </a:lnTo>
                  <a:lnTo>
                    <a:pt x="4250" y="6155"/>
                  </a:lnTo>
                  <a:close/>
                  <a:moveTo>
                    <a:pt x="3469" y="7156"/>
                  </a:moveTo>
                  <a:lnTo>
                    <a:pt x="3542" y="7205"/>
                  </a:lnTo>
                  <a:lnTo>
                    <a:pt x="3615" y="7254"/>
                  </a:lnTo>
                  <a:lnTo>
                    <a:pt x="3664" y="7351"/>
                  </a:lnTo>
                  <a:lnTo>
                    <a:pt x="3664" y="7449"/>
                  </a:lnTo>
                  <a:lnTo>
                    <a:pt x="3640" y="7547"/>
                  </a:lnTo>
                  <a:lnTo>
                    <a:pt x="3396" y="7962"/>
                  </a:lnTo>
                  <a:lnTo>
                    <a:pt x="3371" y="8011"/>
                  </a:lnTo>
                  <a:lnTo>
                    <a:pt x="3298" y="8060"/>
                  </a:lnTo>
                  <a:lnTo>
                    <a:pt x="3249" y="8084"/>
                  </a:lnTo>
                  <a:lnTo>
                    <a:pt x="3176" y="8084"/>
                  </a:lnTo>
                  <a:lnTo>
                    <a:pt x="3078" y="8060"/>
                  </a:lnTo>
                  <a:lnTo>
                    <a:pt x="3005" y="8011"/>
                  </a:lnTo>
                  <a:lnTo>
                    <a:pt x="2956" y="7913"/>
                  </a:lnTo>
                  <a:lnTo>
                    <a:pt x="2932" y="7840"/>
                  </a:lnTo>
                  <a:lnTo>
                    <a:pt x="2956" y="7742"/>
                  </a:lnTo>
                  <a:lnTo>
                    <a:pt x="3225" y="7278"/>
                  </a:lnTo>
                  <a:lnTo>
                    <a:pt x="3273" y="7205"/>
                  </a:lnTo>
                  <a:lnTo>
                    <a:pt x="3371" y="7180"/>
                  </a:lnTo>
                  <a:lnTo>
                    <a:pt x="3469" y="7156"/>
                  </a:lnTo>
                  <a:close/>
                  <a:moveTo>
                    <a:pt x="2858" y="8328"/>
                  </a:moveTo>
                  <a:lnTo>
                    <a:pt x="2956" y="8353"/>
                  </a:lnTo>
                  <a:lnTo>
                    <a:pt x="3029" y="8402"/>
                  </a:lnTo>
                  <a:lnTo>
                    <a:pt x="3078" y="8475"/>
                  </a:lnTo>
                  <a:lnTo>
                    <a:pt x="3103" y="8573"/>
                  </a:lnTo>
                  <a:lnTo>
                    <a:pt x="3103" y="8670"/>
                  </a:lnTo>
                  <a:lnTo>
                    <a:pt x="2932" y="9110"/>
                  </a:lnTo>
                  <a:lnTo>
                    <a:pt x="2907" y="9183"/>
                  </a:lnTo>
                  <a:lnTo>
                    <a:pt x="2858" y="9232"/>
                  </a:lnTo>
                  <a:lnTo>
                    <a:pt x="2785" y="9281"/>
                  </a:lnTo>
                  <a:lnTo>
                    <a:pt x="2638" y="9281"/>
                  </a:lnTo>
                  <a:lnTo>
                    <a:pt x="2541" y="9232"/>
                  </a:lnTo>
                  <a:lnTo>
                    <a:pt x="2492" y="9159"/>
                  </a:lnTo>
                  <a:lnTo>
                    <a:pt x="2468" y="9061"/>
                  </a:lnTo>
                  <a:lnTo>
                    <a:pt x="2468" y="8963"/>
                  </a:lnTo>
                  <a:lnTo>
                    <a:pt x="2638" y="8499"/>
                  </a:lnTo>
                  <a:lnTo>
                    <a:pt x="2687" y="8402"/>
                  </a:lnTo>
                  <a:lnTo>
                    <a:pt x="2761" y="8353"/>
                  </a:lnTo>
                  <a:lnTo>
                    <a:pt x="2858" y="8328"/>
                  </a:lnTo>
                  <a:close/>
                  <a:moveTo>
                    <a:pt x="2541" y="9574"/>
                  </a:moveTo>
                  <a:lnTo>
                    <a:pt x="2638" y="9623"/>
                  </a:lnTo>
                  <a:lnTo>
                    <a:pt x="2712" y="9696"/>
                  </a:lnTo>
                  <a:lnTo>
                    <a:pt x="2736" y="9769"/>
                  </a:lnTo>
                  <a:lnTo>
                    <a:pt x="2736" y="9867"/>
                  </a:lnTo>
                  <a:lnTo>
                    <a:pt x="2638" y="10355"/>
                  </a:lnTo>
                  <a:lnTo>
                    <a:pt x="2590" y="10429"/>
                  </a:lnTo>
                  <a:lnTo>
                    <a:pt x="2541" y="10502"/>
                  </a:lnTo>
                  <a:lnTo>
                    <a:pt x="2468" y="10526"/>
                  </a:lnTo>
                  <a:lnTo>
                    <a:pt x="2394" y="10551"/>
                  </a:lnTo>
                  <a:lnTo>
                    <a:pt x="2345" y="10551"/>
                  </a:lnTo>
                  <a:lnTo>
                    <a:pt x="2248" y="10502"/>
                  </a:lnTo>
                  <a:lnTo>
                    <a:pt x="2199" y="10429"/>
                  </a:lnTo>
                  <a:lnTo>
                    <a:pt x="2150" y="10355"/>
                  </a:lnTo>
                  <a:lnTo>
                    <a:pt x="2150" y="10258"/>
                  </a:lnTo>
                  <a:lnTo>
                    <a:pt x="2248" y="9769"/>
                  </a:lnTo>
                  <a:lnTo>
                    <a:pt x="2297" y="9672"/>
                  </a:lnTo>
                  <a:lnTo>
                    <a:pt x="2370" y="9598"/>
                  </a:lnTo>
                  <a:lnTo>
                    <a:pt x="2443" y="9574"/>
                  </a:lnTo>
                  <a:close/>
                  <a:moveTo>
                    <a:pt x="2297" y="10844"/>
                  </a:moveTo>
                  <a:lnTo>
                    <a:pt x="2394" y="10868"/>
                  </a:lnTo>
                  <a:lnTo>
                    <a:pt x="2468" y="10942"/>
                  </a:lnTo>
                  <a:lnTo>
                    <a:pt x="2516" y="11015"/>
                  </a:lnTo>
                  <a:lnTo>
                    <a:pt x="2516" y="11113"/>
                  </a:lnTo>
                  <a:lnTo>
                    <a:pt x="2492" y="11357"/>
                  </a:lnTo>
                  <a:lnTo>
                    <a:pt x="2468" y="11430"/>
                  </a:lnTo>
                  <a:lnTo>
                    <a:pt x="2419" y="11503"/>
                  </a:lnTo>
                  <a:lnTo>
                    <a:pt x="2345" y="11552"/>
                  </a:lnTo>
                  <a:lnTo>
                    <a:pt x="2248" y="11577"/>
                  </a:lnTo>
                  <a:lnTo>
                    <a:pt x="2223" y="11577"/>
                  </a:lnTo>
                  <a:lnTo>
                    <a:pt x="2126" y="11552"/>
                  </a:lnTo>
                  <a:lnTo>
                    <a:pt x="2052" y="11503"/>
                  </a:lnTo>
                  <a:lnTo>
                    <a:pt x="2028" y="11406"/>
                  </a:lnTo>
                  <a:lnTo>
                    <a:pt x="2003" y="11308"/>
                  </a:lnTo>
                  <a:lnTo>
                    <a:pt x="2028" y="11064"/>
                  </a:lnTo>
                  <a:lnTo>
                    <a:pt x="2052" y="10966"/>
                  </a:lnTo>
                  <a:lnTo>
                    <a:pt x="2126" y="10893"/>
                  </a:lnTo>
                  <a:lnTo>
                    <a:pt x="2199" y="10844"/>
                  </a:lnTo>
                  <a:close/>
                  <a:moveTo>
                    <a:pt x="6155" y="0"/>
                  </a:moveTo>
                  <a:lnTo>
                    <a:pt x="538" y="2858"/>
                  </a:lnTo>
                  <a:lnTo>
                    <a:pt x="416" y="2906"/>
                  </a:lnTo>
                  <a:lnTo>
                    <a:pt x="318" y="3004"/>
                  </a:lnTo>
                  <a:lnTo>
                    <a:pt x="221" y="3102"/>
                  </a:lnTo>
                  <a:lnTo>
                    <a:pt x="147" y="3224"/>
                  </a:lnTo>
                  <a:lnTo>
                    <a:pt x="74" y="3322"/>
                  </a:lnTo>
                  <a:lnTo>
                    <a:pt x="25" y="3444"/>
                  </a:lnTo>
                  <a:lnTo>
                    <a:pt x="1" y="3566"/>
                  </a:lnTo>
                  <a:lnTo>
                    <a:pt x="1" y="3688"/>
                  </a:lnTo>
                  <a:lnTo>
                    <a:pt x="1" y="15924"/>
                  </a:lnTo>
                  <a:lnTo>
                    <a:pt x="1" y="16046"/>
                  </a:lnTo>
                  <a:lnTo>
                    <a:pt x="50" y="16119"/>
                  </a:lnTo>
                  <a:lnTo>
                    <a:pt x="98" y="16193"/>
                  </a:lnTo>
                  <a:lnTo>
                    <a:pt x="172" y="16241"/>
                  </a:lnTo>
                  <a:lnTo>
                    <a:pt x="245" y="16266"/>
                  </a:lnTo>
                  <a:lnTo>
                    <a:pt x="343" y="16290"/>
                  </a:lnTo>
                  <a:lnTo>
                    <a:pt x="465" y="16266"/>
                  </a:lnTo>
                  <a:lnTo>
                    <a:pt x="563" y="16217"/>
                  </a:lnTo>
                  <a:lnTo>
                    <a:pt x="6155" y="13360"/>
                  </a:lnTo>
                  <a:lnTo>
                    <a:pt x="6155" y="5813"/>
                  </a:lnTo>
                  <a:lnTo>
                    <a:pt x="6009" y="5813"/>
                  </a:lnTo>
                  <a:lnTo>
                    <a:pt x="5936" y="5764"/>
                  </a:lnTo>
                  <a:lnTo>
                    <a:pt x="5887" y="5691"/>
                  </a:lnTo>
                  <a:lnTo>
                    <a:pt x="5862" y="5593"/>
                  </a:lnTo>
                  <a:lnTo>
                    <a:pt x="5887" y="5495"/>
                  </a:lnTo>
                  <a:lnTo>
                    <a:pt x="5936" y="5422"/>
                  </a:lnTo>
                  <a:lnTo>
                    <a:pt x="6009" y="5373"/>
                  </a:lnTo>
                  <a:lnTo>
                    <a:pt x="6082" y="5349"/>
                  </a:lnTo>
                  <a:lnTo>
                    <a:pt x="6155" y="5324"/>
                  </a:lnTo>
                  <a:lnTo>
                    <a:pt x="6155" y="0"/>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45"/>
            <p:cNvSpPr/>
            <p:nvPr/>
          </p:nvSpPr>
          <p:spPr>
            <a:xfrm>
              <a:off x="4253250" y="298550"/>
              <a:ext cx="153900" cy="406675"/>
            </a:xfrm>
            <a:custGeom>
              <a:avLst/>
              <a:gdLst/>
              <a:ahLst/>
              <a:cxnLst/>
              <a:rect l="l" t="t" r="r" b="b"/>
              <a:pathLst>
                <a:path w="6156" h="16267" extrusionOk="0">
                  <a:moveTo>
                    <a:pt x="3713" y="4348"/>
                  </a:moveTo>
                  <a:lnTo>
                    <a:pt x="3737" y="4373"/>
                  </a:lnTo>
                  <a:lnTo>
                    <a:pt x="3786" y="4397"/>
                  </a:lnTo>
                  <a:lnTo>
                    <a:pt x="3811" y="4421"/>
                  </a:lnTo>
                  <a:lnTo>
                    <a:pt x="3835" y="4544"/>
                  </a:lnTo>
                  <a:lnTo>
                    <a:pt x="3811" y="4666"/>
                  </a:lnTo>
                  <a:lnTo>
                    <a:pt x="3737" y="4812"/>
                  </a:lnTo>
                  <a:lnTo>
                    <a:pt x="3224" y="5716"/>
                  </a:lnTo>
                  <a:lnTo>
                    <a:pt x="3762" y="6009"/>
                  </a:lnTo>
                  <a:lnTo>
                    <a:pt x="3786" y="6033"/>
                  </a:lnTo>
                  <a:lnTo>
                    <a:pt x="3811" y="6082"/>
                  </a:lnTo>
                  <a:lnTo>
                    <a:pt x="3835" y="6180"/>
                  </a:lnTo>
                  <a:lnTo>
                    <a:pt x="3811" y="6326"/>
                  </a:lnTo>
                  <a:lnTo>
                    <a:pt x="3762" y="6473"/>
                  </a:lnTo>
                  <a:lnTo>
                    <a:pt x="3664" y="6595"/>
                  </a:lnTo>
                  <a:lnTo>
                    <a:pt x="3566" y="6668"/>
                  </a:lnTo>
                  <a:lnTo>
                    <a:pt x="3444" y="6717"/>
                  </a:lnTo>
                  <a:lnTo>
                    <a:pt x="3395" y="6717"/>
                  </a:lnTo>
                  <a:lnTo>
                    <a:pt x="3371" y="6693"/>
                  </a:lnTo>
                  <a:lnTo>
                    <a:pt x="2834" y="6400"/>
                  </a:lnTo>
                  <a:lnTo>
                    <a:pt x="2321" y="7303"/>
                  </a:lnTo>
                  <a:lnTo>
                    <a:pt x="2223" y="7426"/>
                  </a:lnTo>
                  <a:lnTo>
                    <a:pt x="2125" y="7499"/>
                  </a:lnTo>
                  <a:lnTo>
                    <a:pt x="2003" y="7548"/>
                  </a:lnTo>
                  <a:lnTo>
                    <a:pt x="1954" y="7548"/>
                  </a:lnTo>
                  <a:lnTo>
                    <a:pt x="1930" y="7523"/>
                  </a:lnTo>
                  <a:lnTo>
                    <a:pt x="1881" y="7499"/>
                  </a:lnTo>
                  <a:lnTo>
                    <a:pt x="1857" y="7450"/>
                  </a:lnTo>
                  <a:lnTo>
                    <a:pt x="1832" y="7352"/>
                  </a:lnTo>
                  <a:lnTo>
                    <a:pt x="1857" y="7206"/>
                  </a:lnTo>
                  <a:lnTo>
                    <a:pt x="1930" y="7059"/>
                  </a:lnTo>
                  <a:lnTo>
                    <a:pt x="2443" y="6156"/>
                  </a:lnTo>
                  <a:lnTo>
                    <a:pt x="1906" y="5862"/>
                  </a:lnTo>
                  <a:lnTo>
                    <a:pt x="1881" y="5838"/>
                  </a:lnTo>
                  <a:lnTo>
                    <a:pt x="1857" y="5789"/>
                  </a:lnTo>
                  <a:lnTo>
                    <a:pt x="1832" y="5691"/>
                  </a:lnTo>
                  <a:lnTo>
                    <a:pt x="1857" y="5569"/>
                  </a:lnTo>
                  <a:lnTo>
                    <a:pt x="1906" y="5423"/>
                  </a:lnTo>
                  <a:lnTo>
                    <a:pt x="2003" y="5301"/>
                  </a:lnTo>
                  <a:lnTo>
                    <a:pt x="2101" y="5203"/>
                  </a:lnTo>
                  <a:lnTo>
                    <a:pt x="2223" y="5179"/>
                  </a:lnTo>
                  <a:lnTo>
                    <a:pt x="2272" y="5179"/>
                  </a:lnTo>
                  <a:lnTo>
                    <a:pt x="2296" y="5203"/>
                  </a:lnTo>
                  <a:lnTo>
                    <a:pt x="2834" y="5496"/>
                  </a:lnTo>
                  <a:lnTo>
                    <a:pt x="3347" y="4592"/>
                  </a:lnTo>
                  <a:lnTo>
                    <a:pt x="3444" y="4470"/>
                  </a:lnTo>
                  <a:lnTo>
                    <a:pt x="3542" y="4373"/>
                  </a:lnTo>
                  <a:lnTo>
                    <a:pt x="3664" y="4348"/>
                  </a:lnTo>
                  <a:close/>
                  <a:moveTo>
                    <a:pt x="3176" y="7303"/>
                  </a:moveTo>
                  <a:lnTo>
                    <a:pt x="3249" y="7328"/>
                  </a:lnTo>
                  <a:lnTo>
                    <a:pt x="3322" y="7401"/>
                  </a:lnTo>
                  <a:lnTo>
                    <a:pt x="3371" y="7474"/>
                  </a:lnTo>
                  <a:lnTo>
                    <a:pt x="3420" y="7743"/>
                  </a:lnTo>
                  <a:lnTo>
                    <a:pt x="3420" y="7841"/>
                  </a:lnTo>
                  <a:lnTo>
                    <a:pt x="3371" y="7914"/>
                  </a:lnTo>
                  <a:lnTo>
                    <a:pt x="3298" y="7987"/>
                  </a:lnTo>
                  <a:lnTo>
                    <a:pt x="3224" y="8012"/>
                  </a:lnTo>
                  <a:lnTo>
                    <a:pt x="3102" y="8012"/>
                  </a:lnTo>
                  <a:lnTo>
                    <a:pt x="3029" y="7963"/>
                  </a:lnTo>
                  <a:lnTo>
                    <a:pt x="2956" y="7914"/>
                  </a:lnTo>
                  <a:lnTo>
                    <a:pt x="2931" y="7816"/>
                  </a:lnTo>
                  <a:lnTo>
                    <a:pt x="2883" y="7596"/>
                  </a:lnTo>
                  <a:lnTo>
                    <a:pt x="2883" y="7499"/>
                  </a:lnTo>
                  <a:lnTo>
                    <a:pt x="2907" y="7426"/>
                  </a:lnTo>
                  <a:lnTo>
                    <a:pt x="2980" y="7352"/>
                  </a:lnTo>
                  <a:lnTo>
                    <a:pt x="3078" y="7303"/>
                  </a:lnTo>
                  <a:close/>
                  <a:moveTo>
                    <a:pt x="3249" y="8354"/>
                  </a:moveTo>
                  <a:lnTo>
                    <a:pt x="3347" y="8378"/>
                  </a:lnTo>
                  <a:lnTo>
                    <a:pt x="3444" y="8427"/>
                  </a:lnTo>
                  <a:lnTo>
                    <a:pt x="3493" y="8500"/>
                  </a:lnTo>
                  <a:lnTo>
                    <a:pt x="3518" y="8598"/>
                  </a:lnTo>
                  <a:lnTo>
                    <a:pt x="3542" y="9013"/>
                  </a:lnTo>
                  <a:lnTo>
                    <a:pt x="3518" y="9111"/>
                  </a:lnTo>
                  <a:lnTo>
                    <a:pt x="3518" y="9208"/>
                  </a:lnTo>
                  <a:lnTo>
                    <a:pt x="3469" y="9282"/>
                  </a:lnTo>
                  <a:lnTo>
                    <a:pt x="3371" y="9331"/>
                  </a:lnTo>
                  <a:lnTo>
                    <a:pt x="3273" y="9355"/>
                  </a:lnTo>
                  <a:lnTo>
                    <a:pt x="3176" y="9331"/>
                  </a:lnTo>
                  <a:lnTo>
                    <a:pt x="3102" y="9282"/>
                  </a:lnTo>
                  <a:lnTo>
                    <a:pt x="3054" y="9184"/>
                  </a:lnTo>
                  <a:lnTo>
                    <a:pt x="3029" y="9086"/>
                  </a:lnTo>
                  <a:lnTo>
                    <a:pt x="3054" y="9013"/>
                  </a:lnTo>
                  <a:lnTo>
                    <a:pt x="3029" y="8622"/>
                  </a:lnTo>
                  <a:lnTo>
                    <a:pt x="3054" y="8525"/>
                  </a:lnTo>
                  <a:lnTo>
                    <a:pt x="3102" y="8451"/>
                  </a:lnTo>
                  <a:lnTo>
                    <a:pt x="3176" y="8378"/>
                  </a:lnTo>
                  <a:lnTo>
                    <a:pt x="3249" y="8354"/>
                  </a:lnTo>
                  <a:close/>
                  <a:moveTo>
                    <a:pt x="3249" y="9648"/>
                  </a:moveTo>
                  <a:lnTo>
                    <a:pt x="3347" y="9697"/>
                  </a:lnTo>
                  <a:lnTo>
                    <a:pt x="3420" y="9746"/>
                  </a:lnTo>
                  <a:lnTo>
                    <a:pt x="3469" y="9843"/>
                  </a:lnTo>
                  <a:lnTo>
                    <a:pt x="3469" y="9941"/>
                  </a:lnTo>
                  <a:lnTo>
                    <a:pt x="3347" y="10454"/>
                  </a:lnTo>
                  <a:lnTo>
                    <a:pt x="3322" y="10527"/>
                  </a:lnTo>
                  <a:lnTo>
                    <a:pt x="3273" y="10576"/>
                  </a:lnTo>
                  <a:lnTo>
                    <a:pt x="3200" y="10601"/>
                  </a:lnTo>
                  <a:lnTo>
                    <a:pt x="3127" y="10625"/>
                  </a:lnTo>
                  <a:lnTo>
                    <a:pt x="3054" y="10625"/>
                  </a:lnTo>
                  <a:lnTo>
                    <a:pt x="2956" y="10576"/>
                  </a:lnTo>
                  <a:lnTo>
                    <a:pt x="2907" y="10503"/>
                  </a:lnTo>
                  <a:lnTo>
                    <a:pt x="2883" y="10405"/>
                  </a:lnTo>
                  <a:lnTo>
                    <a:pt x="2883" y="10307"/>
                  </a:lnTo>
                  <a:lnTo>
                    <a:pt x="2980" y="9868"/>
                  </a:lnTo>
                  <a:lnTo>
                    <a:pt x="3005" y="9770"/>
                  </a:lnTo>
                  <a:lnTo>
                    <a:pt x="3078" y="9697"/>
                  </a:lnTo>
                  <a:lnTo>
                    <a:pt x="3151" y="9648"/>
                  </a:lnTo>
                  <a:close/>
                  <a:moveTo>
                    <a:pt x="2858" y="10869"/>
                  </a:moveTo>
                  <a:lnTo>
                    <a:pt x="2931" y="10894"/>
                  </a:lnTo>
                  <a:lnTo>
                    <a:pt x="3005" y="10967"/>
                  </a:lnTo>
                  <a:lnTo>
                    <a:pt x="3054" y="11040"/>
                  </a:lnTo>
                  <a:lnTo>
                    <a:pt x="3078" y="11138"/>
                  </a:lnTo>
                  <a:lnTo>
                    <a:pt x="3029" y="11236"/>
                  </a:lnTo>
                  <a:lnTo>
                    <a:pt x="2907" y="11480"/>
                  </a:lnTo>
                  <a:lnTo>
                    <a:pt x="2736" y="11700"/>
                  </a:lnTo>
                  <a:lnTo>
                    <a:pt x="2663" y="11748"/>
                  </a:lnTo>
                  <a:lnTo>
                    <a:pt x="2565" y="11773"/>
                  </a:lnTo>
                  <a:lnTo>
                    <a:pt x="2467" y="11773"/>
                  </a:lnTo>
                  <a:lnTo>
                    <a:pt x="2394" y="11724"/>
                  </a:lnTo>
                  <a:lnTo>
                    <a:pt x="2345" y="11651"/>
                  </a:lnTo>
                  <a:lnTo>
                    <a:pt x="2321" y="11577"/>
                  </a:lnTo>
                  <a:lnTo>
                    <a:pt x="2321" y="11480"/>
                  </a:lnTo>
                  <a:lnTo>
                    <a:pt x="2370" y="11382"/>
                  </a:lnTo>
                  <a:lnTo>
                    <a:pt x="2492" y="11211"/>
                  </a:lnTo>
                  <a:lnTo>
                    <a:pt x="2614" y="11016"/>
                  </a:lnTo>
                  <a:lnTo>
                    <a:pt x="2663" y="10918"/>
                  </a:lnTo>
                  <a:lnTo>
                    <a:pt x="2760" y="10894"/>
                  </a:lnTo>
                  <a:lnTo>
                    <a:pt x="2858" y="10869"/>
                  </a:lnTo>
                  <a:close/>
                  <a:moveTo>
                    <a:pt x="2028" y="11846"/>
                  </a:moveTo>
                  <a:lnTo>
                    <a:pt x="2101" y="11871"/>
                  </a:lnTo>
                  <a:lnTo>
                    <a:pt x="2174" y="11944"/>
                  </a:lnTo>
                  <a:lnTo>
                    <a:pt x="2223" y="12041"/>
                  </a:lnTo>
                  <a:lnTo>
                    <a:pt x="2223" y="12115"/>
                  </a:lnTo>
                  <a:lnTo>
                    <a:pt x="2174" y="12212"/>
                  </a:lnTo>
                  <a:lnTo>
                    <a:pt x="2125" y="12286"/>
                  </a:lnTo>
                  <a:lnTo>
                    <a:pt x="1881" y="12432"/>
                  </a:lnTo>
                  <a:lnTo>
                    <a:pt x="1661" y="12554"/>
                  </a:lnTo>
                  <a:lnTo>
                    <a:pt x="1539" y="12579"/>
                  </a:lnTo>
                  <a:lnTo>
                    <a:pt x="1490" y="12554"/>
                  </a:lnTo>
                  <a:lnTo>
                    <a:pt x="1417" y="12530"/>
                  </a:lnTo>
                  <a:lnTo>
                    <a:pt x="1368" y="12481"/>
                  </a:lnTo>
                  <a:lnTo>
                    <a:pt x="1319" y="12432"/>
                  </a:lnTo>
                  <a:lnTo>
                    <a:pt x="1295" y="12335"/>
                  </a:lnTo>
                  <a:lnTo>
                    <a:pt x="1319" y="12237"/>
                  </a:lnTo>
                  <a:lnTo>
                    <a:pt x="1368" y="12164"/>
                  </a:lnTo>
                  <a:lnTo>
                    <a:pt x="1442" y="12115"/>
                  </a:lnTo>
                  <a:lnTo>
                    <a:pt x="1637" y="11993"/>
                  </a:lnTo>
                  <a:lnTo>
                    <a:pt x="1832" y="11871"/>
                  </a:lnTo>
                  <a:lnTo>
                    <a:pt x="1930" y="11846"/>
                  </a:lnTo>
                  <a:close/>
                  <a:moveTo>
                    <a:pt x="831" y="12335"/>
                  </a:moveTo>
                  <a:lnTo>
                    <a:pt x="929" y="12383"/>
                  </a:lnTo>
                  <a:lnTo>
                    <a:pt x="1002" y="12432"/>
                  </a:lnTo>
                  <a:lnTo>
                    <a:pt x="1026" y="12530"/>
                  </a:lnTo>
                  <a:lnTo>
                    <a:pt x="1026" y="12628"/>
                  </a:lnTo>
                  <a:lnTo>
                    <a:pt x="1002" y="12701"/>
                  </a:lnTo>
                  <a:lnTo>
                    <a:pt x="929" y="12774"/>
                  </a:lnTo>
                  <a:lnTo>
                    <a:pt x="855" y="12823"/>
                  </a:lnTo>
                  <a:lnTo>
                    <a:pt x="318" y="12896"/>
                  </a:lnTo>
                  <a:lnTo>
                    <a:pt x="294" y="12896"/>
                  </a:lnTo>
                  <a:lnTo>
                    <a:pt x="220" y="12872"/>
                  </a:lnTo>
                  <a:lnTo>
                    <a:pt x="147" y="12823"/>
                  </a:lnTo>
                  <a:lnTo>
                    <a:pt x="74" y="12774"/>
                  </a:lnTo>
                  <a:lnTo>
                    <a:pt x="49" y="12676"/>
                  </a:lnTo>
                  <a:lnTo>
                    <a:pt x="74" y="12579"/>
                  </a:lnTo>
                  <a:lnTo>
                    <a:pt x="123" y="12506"/>
                  </a:lnTo>
                  <a:lnTo>
                    <a:pt x="196" y="12432"/>
                  </a:lnTo>
                  <a:lnTo>
                    <a:pt x="269" y="12408"/>
                  </a:lnTo>
                  <a:lnTo>
                    <a:pt x="733" y="12335"/>
                  </a:lnTo>
                  <a:close/>
                  <a:moveTo>
                    <a:pt x="5691" y="1"/>
                  </a:moveTo>
                  <a:lnTo>
                    <a:pt x="5593" y="50"/>
                  </a:lnTo>
                  <a:lnTo>
                    <a:pt x="1" y="2907"/>
                  </a:lnTo>
                  <a:lnTo>
                    <a:pt x="1" y="16267"/>
                  </a:lnTo>
                  <a:lnTo>
                    <a:pt x="5618" y="13409"/>
                  </a:lnTo>
                  <a:lnTo>
                    <a:pt x="5740" y="13360"/>
                  </a:lnTo>
                  <a:lnTo>
                    <a:pt x="5838" y="13263"/>
                  </a:lnTo>
                  <a:lnTo>
                    <a:pt x="5935" y="13165"/>
                  </a:lnTo>
                  <a:lnTo>
                    <a:pt x="6009" y="13067"/>
                  </a:lnTo>
                  <a:lnTo>
                    <a:pt x="6082" y="12945"/>
                  </a:lnTo>
                  <a:lnTo>
                    <a:pt x="6131" y="12823"/>
                  </a:lnTo>
                  <a:lnTo>
                    <a:pt x="6155" y="12701"/>
                  </a:lnTo>
                  <a:lnTo>
                    <a:pt x="6155" y="12579"/>
                  </a:lnTo>
                  <a:lnTo>
                    <a:pt x="6155" y="343"/>
                  </a:lnTo>
                  <a:lnTo>
                    <a:pt x="6155" y="221"/>
                  </a:lnTo>
                  <a:lnTo>
                    <a:pt x="6106" y="147"/>
                  </a:lnTo>
                  <a:lnTo>
                    <a:pt x="6058" y="74"/>
                  </a:lnTo>
                  <a:lnTo>
                    <a:pt x="5984" y="25"/>
                  </a:lnTo>
                  <a:lnTo>
                    <a:pt x="5911" y="1"/>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383" name="Google Shape;383;p45"/>
          <p:cNvPicPr preferRelativeResize="0"/>
          <p:nvPr/>
        </p:nvPicPr>
        <p:blipFill>
          <a:blip r:embed="rId5">
            <a:alphaModFix/>
          </a:blip>
          <a:stretch>
            <a:fillRect/>
          </a:stretch>
        </p:blipFill>
        <p:spPr>
          <a:xfrm>
            <a:off x="6843875" y="318700"/>
            <a:ext cx="2187675" cy="1500625"/>
          </a:xfrm>
          <a:prstGeom prst="rect">
            <a:avLst/>
          </a:prstGeom>
          <a:noFill/>
          <a:ln w="9525" cap="flat" cmpd="sng">
            <a:solidFill>
              <a:srgbClr val="B7B7B7"/>
            </a:solidFill>
            <a:prstDash val="solid"/>
            <a:round/>
            <a:headEnd type="none" w="sm" len="sm"/>
            <a:tailEnd type="none" w="sm" len="sm"/>
          </a:ln>
        </p:spPr>
      </p:pic>
      <p:sp>
        <p:nvSpPr>
          <p:cNvPr id="384" name="Google Shape;384;p45"/>
          <p:cNvSpPr txBox="1">
            <a:spLocks noGrp="1"/>
          </p:cNvSpPr>
          <p:nvPr>
            <p:ph type="sldNum" idx="12"/>
          </p:nvPr>
        </p:nvSpPr>
        <p:spPr>
          <a:xfrm>
            <a:off x="8750400" y="4356225"/>
            <a:ext cx="393600" cy="393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16</a:t>
            </a:fld>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88"/>
        <p:cNvGrpSpPr/>
        <p:nvPr/>
      </p:nvGrpSpPr>
      <p:grpSpPr>
        <a:xfrm>
          <a:off x="0" y="0"/>
          <a:ext cx="0" cy="0"/>
          <a:chOff x="0" y="0"/>
          <a:chExt cx="0" cy="0"/>
        </a:xfrm>
      </p:grpSpPr>
      <p:sp>
        <p:nvSpPr>
          <p:cNvPr id="389" name="Google Shape;389;p46"/>
          <p:cNvSpPr txBox="1">
            <a:spLocks noGrp="1"/>
          </p:cNvSpPr>
          <p:nvPr>
            <p:ph type="title"/>
          </p:nvPr>
        </p:nvSpPr>
        <p:spPr>
          <a:xfrm>
            <a:off x="1182200" y="393475"/>
            <a:ext cx="6739500" cy="806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solidFill>
                  <a:srgbClr val="FFFFFF"/>
                </a:solidFill>
              </a:rPr>
              <a:t>Teaching Support</a:t>
            </a:r>
            <a:endParaRPr>
              <a:solidFill>
                <a:srgbClr val="FFFFFF"/>
              </a:solidFill>
            </a:endParaRPr>
          </a:p>
        </p:txBody>
      </p:sp>
      <p:sp>
        <p:nvSpPr>
          <p:cNvPr id="390" name="Google Shape;390;p46"/>
          <p:cNvSpPr txBox="1">
            <a:spLocks noGrp="1"/>
          </p:cNvSpPr>
          <p:nvPr>
            <p:ph type="body" idx="1"/>
          </p:nvPr>
        </p:nvSpPr>
        <p:spPr>
          <a:xfrm>
            <a:off x="1294950" y="1349150"/>
            <a:ext cx="3963900" cy="3717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700"/>
              <a:t>Map made available to the public via the Data Repository for the University of Minnesota (DRUM) and ArcGIS Online</a:t>
            </a:r>
            <a:endParaRPr sz="1700"/>
          </a:p>
          <a:p>
            <a:pPr marL="457200" lvl="0" indent="-336550" algn="l" rtl="0">
              <a:lnSpc>
                <a:spcPct val="100000"/>
              </a:lnSpc>
              <a:spcBef>
                <a:spcPts val="1000"/>
              </a:spcBef>
              <a:spcAft>
                <a:spcPts val="0"/>
              </a:spcAft>
              <a:buSzPts val="1700"/>
              <a:buChar char="▪"/>
            </a:pPr>
            <a:r>
              <a:rPr lang="en" sz="1700"/>
              <a:t>Site planning guidelines</a:t>
            </a:r>
            <a:endParaRPr sz="1700"/>
          </a:p>
          <a:p>
            <a:pPr marL="457200" lvl="0" indent="-336550" algn="l" rtl="0">
              <a:lnSpc>
                <a:spcPct val="100000"/>
              </a:lnSpc>
              <a:spcBef>
                <a:spcPts val="1000"/>
              </a:spcBef>
              <a:spcAft>
                <a:spcPts val="0"/>
              </a:spcAft>
              <a:buSzPts val="1700"/>
              <a:buChar char="▪"/>
            </a:pPr>
            <a:r>
              <a:rPr lang="en" sz="1700"/>
              <a:t>Art project to build ecoliteracy (working with environmental artist)</a:t>
            </a:r>
            <a:endParaRPr sz="1700"/>
          </a:p>
          <a:p>
            <a:pPr marL="457200" lvl="0" indent="-336550" algn="l" rtl="0">
              <a:lnSpc>
                <a:spcPct val="100000"/>
              </a:lnSpc>
              <a:spcBef>
                <a:spcPts val="1000"/>
              </a:spcBef>
              <a:spcAft>
                <a:spcPts val="0"/>
              </a:spcAft>
              <a:buSzPts val="1700"/>
              <a:buChar char="▪"/>
            </a:pPr>
            <a:r>
              <a:rPr lang="en" sz="1700"/>
              <a:t>Community organizing</a:t>
            </a:r>
            <a:endParaRPr sz="1700"/>
          </a:p>
          <a:p>
            <a:pPr marL="457200" lvl="0" indent="-336550" algn="l" rtl="0">
              <a:lnSpc>
                <a:spcPct val="100000"/>
              </a:lnSpc>
              <a:spcBef>
                <a:spcPts val="1000"/>
              </a:spcBef>
              <a:spcAft>
                <a:spcPts val="0"/>
              </a:spcAft>
              <a:buSzPts val="1700"/>
              <a:buChar char="▪"/>
            </a:pPr>
            <a:r>
              <a:rPr lang="en" sz="1700"/>
              <a:t>Use in academics - course content</a:t>
            </a:r>
            <a:endParaRPr sz="1700"/>
          </a:p>
          <a:p>
            <a:pPr marL="457200" lvl="0" indent="-336550" algn="l" rtl="0">
              <a:lnSpc>
                <a:spcPct val="100000"/>
              </a:lnSpc>
              <a:spcBef>
                <a:spcPts val="1000"/>
              </a:spcBef>
              <a:spcAft>
                <a:spcPts val="0"/>
              </a:spcAft>
              <a:buSzPts val="1700"/>
              <a:buChar char="▪"/>
            </a:pPr>
            <a:r>
              <a:rPr lang="en" sz="1700"/>
              <a:t>Training for local design firms</a:t>
            </a:r>
            <a:endParaRPr sz="1700"/>
          </a:p>
          <a:p>
            <a:pPr marL="457200" lvl="0" indent="-336550" algn="l" rtl="0">
              <a:lnSpc>
                <a:spcPct val="100000"/>
              </a:lnSpc>
              <a:spcBef>
                <a:spcPts val="1000"/>
              </a:spcBef>
              <a:spcAft>
                <a:spcPts val="0"/>
              </a:spcAft>
              <a:buSzPts val="1700"/>
              <a:buChar char="▪"/>
            </a:pPr>
            <a:r>
              <a:rPr lang="en" sz="1700"/>
              <a:t>Design guidelines for things that get state-funded</a:t>
            </a:r>
            <a:endParaRPr sz="1700"/>
          </a:p>
          <a:p>
            <a:pPr marL="0" lvl="0" indent="0" algn="l" rtl="0">
              <a:spcBef>
                <a:spcPts val="1000"/>
              </a:spcBef>
              <a:spcAft>
                <a:spcPts val="0"/>
              </a:spcAft>
              <a:buNone/>
            </a:pPr>
            <a:endParaRPr sz="1800"/>
          </a:p>
        </p:txBody>
      </p:sp>
      <p:pic>
        <p:nvPicPr>
          <p:cNvPr id="391" name="Google Shape;391;p46"/>
          <p:cNvPicPr preferRelativeResize="0"/>
          <p:nvPr/>
        </p:nvPicPr>
        <p:blipFill>
          <a:blip r:embed="rId3">
            <a:alphaModFix/>
          </a:blip>
          <a:stretch>
            <a:fillRect/>
          </a:stretch>
        </p:blipFill>
        <p:spPr>
          <a:xfrm>
            <a:off x="5258850" y="985825"/>
            <a:ext cx="3819375" cy="3878075"/>
          </a:xfrm>
          <a:prstGeom prst="rect">
            <a:avLst/>
          </a:prstGeom>
          <a:noFill/>
          <a:ln w="9525" cap="flat" cmpd="sng">
            <a:solidFill>
              <a:srgbClr val="B7B7B7"/>
            </a:solidFill>
            <a:prstDash val="solid"/>
            <a:round/>
            <a:headEnd type="none" w="sm" len="sm"/>
            <a:tailEnd type="none" w="sm" len="sm"/>
          </a:ln>
        </p:spPr>
      </p:pic>
      <p:sp>
        <p:nvSpPr>
          <p:cNvPr id="392" name="Google Shape;392;p46"/>
          <p:cNvSpPr txBox="1"/>
          <p:nvPr/>
        </p:nvSpPr>
        <p:spPr>
          <a:xfrm>
            <a:off x="5466900" y="4863900"/>
            <a:ext cx="3677100" cy="279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000" u="sng">
                <a:solidFill>
                  <a:schemeClr val="hlink"/>
                </a:solidFill>
                <a:latin typeface="Roboto"/>
                <a:ea typeface="Roboto"/>
                <a:cs typeface="Roboto"/>
                <a:sym typeface="Roboto"/>
                <a:hlinkClick r:id="rId4"/>
              </a:rPr>
              <a:t>https://conservancy.umn.edu/handle/11299/190187</a:t>
            </a:r>
            <a:endParaRPr sz="1000">
              <a:latin typeface="Roboto"/>
              <a:ea typeface="Roboto"/>
              <a:cs typeface="Roboto"/>
              <a:sym typeface="Roboto"/>
            </a:endParaRPr>
          </a:p>
        </p:txBody>
      </p:sp>
      <p:sp>
        <p:nvSpPr>
          <p:cNvPr id="393" name="Google Shape;393;p46"/>
          <p:cNvSpPr txBox="1">
            <a:spLocks noGrp="1"/>
          </p:cNvSpPr>
          <p:nvPr>
            <p:ph type="sldNum" idx="12"/>
          </p:nvPr>
        </p:nvSpPr>
        <p:spPr>
          <a:xfrm>
            <a:off x="8750400" y="4356225"/>
            <a:ext cx="393600" cy="393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17</a:t>
            </a:fld>
            <a:endParaRPr/>
          </a:p>
        </p:txBody>
      </p:sp>
      <p:grpSp>
        <p:nvGrpSpPr>
          <p:cNvPr id="394" name="Google Shape;394;p46"/>
          <p:cNvGrpSpPr/>
          <p:nvPr/>
        </p:nvGrpSpPr>
        <p:grpSpPr>
          <a:xfrm>
            <a:off x="8149027" y="631951"/>
            <a:ext cx="390214" cy="329725"/>
            <a:chOff x="3918650" y="293075"/>
            <a:chExt cx="488500" cy="412775"/>
          </a:xfrm>
        </p:grpSpPr>
        <p:sp>
          <p:nvSpPr>
            <p:cNvPr id="395" name="Google Shape;395;p46"/>
            <p:cNvSpPr/>
            <p:nvPr/>
          </p:nvSpPr>
          <p:spPr>
            <a:xfrm>
              <a:off x="4085350" y="293675"/>
              <a:ext cx="154500" cy="412175"/>
            </a:xfrm>
            <a:custGeom>
              <a:avLst/>
              <a:gdLst/>
              <a:ahLst/>
              <a:cxnLst/>
              <a:rect l="l" t="t" r="r" b="b"/>
              <a:pathLst>
                <a:path w="6180" h="16487" extrusionOk="0">
                  <a:moveTo>
                    <a:pt x="709" y="5496"/>
                  </a:moveTo>
                  <a:lnTo>
                    <a:pt x="806" y="5520"/>
                  </a:lnTo>
                  <a:lnTo>
                    <a:pt x="1050" y="5667"/>
                  </a:lnTo>
                  <a:lnTo>
                    <a:pt x="1270" y="5813"/>
                  </a:lnTo>
                  <a:lnTo>
                    <a:pt x="1344" y="5886"/>
                  </a:lnTo>
                  <a:lnTo>
                    <a:pt x="1368" y="5984"/>
                  </a:lnTo>
                  <a:lnTo>
                    <a:pt x="1344" y="6082"/>
                  </a:lnTo>
                  <a:lnTo>
                    <a:pt x="1319" y="6155"/>
                  </a:lnTo>
                  <a:lnTo>
                    <a:pt x="1221" y="6228"/>
                  </a:lnTo>
                  <a:lnTo>
                    <a:pt x="1124" y="6253"/>
                  </a:lnTo>
                  <a:lnTo>
                    <a:pt x="1050" y="6228"/>
                  </a:lnTo>
                  <a:lnTo>
                    <a:pt x="977" y="6204"/>
                  </a:lnTo>
                  <a:lnTo>
                    <a:pt x="782" y="6082"/>
                  </a:lnTo>
                  <a:lnTo>
                    <a:pt x="586" y="5960"/>
                  </a:lnTo>
                  <a:lnTo>
                    <a:pt x="513" y="5911"/>
                  </a:lnTo>
                  <a:lnTo>
                    <a:pt x="464" y="5838"/>
                  </a:lnTo>
                  <a:lnTo>
                    <a:pt x="464" y="5740"/>
                  </a:lnTo>
                  <a:lnTo>
                    <a:pt x="489" y="5642"/>
                  </a:lnTo>
                  <a:lnTo>
                    <a:pt x="538" y="5569"/>
                  </a:lnTo>
                  <a:lnTo>
                    <a:pt x="611" y="5520"/>
                  </a:lnTo>
                  <a:lnTo>
                    <a:pt x="709" y="5496"/>
                  </a:lnTo>
                  <a:close/>
                  <a:moveTo>
                    <a:pt x="1685" y="6351"/>
                  </a:moveTo>
                  <a:lnTo>
                    <a:pt x="1783" y="6375"/>
                  </a:lnTo>
                  <a:lnTo>
                    <a:pt x="1856" y="6448"/>
                  </a:lnTo>
                  <a:lnTo>
                    <a:pt x="2003" y="6668"/>
                  </a:lnTo>
                  <a:lnTo>
                    <a:pt x="2125" y="6888"/>
                  </a:lnTo>
                  <a:lnTo>
                    <a:pt x="2150" y="6986"/>
                  </a:lnTo>
                  <a:lnTo>
                    <a:pt x="2150" y="7083"/>
                  </a:lnTo>
                  <a:lnTo>
                    <a:pt x="2101" y="7156"/>
                  </a:lnTo>
                  <a:lnTo>
                    <a:pt x="2027" y="7230"/>
                  </a:lnTo>
                  <a:lnTo>
                    <a:pt x="1979" y="7254"/>
                  </a:lnTo>
                  <a:lnTo>
                    <a:pt x="1856" y="7254"/>
                  </a:lnTo>
                  <a:lnTo>
                    <a:pt x="1783" y="7230"/>
                  </a:lnTo>
                  <a:lnTo>
                    <a:pt x="1734" y="7181"/>
                  </a:lnTo>
                  <a:lnTo>
                    <a:pt x="1685" y="7132"/>
                  </a:lnTo>
                  <a:lnTo>
                    <a:pt x="1441" y="6741"/>
                  </a:lnTo>
                  <a:lnTo>
                    <a:pt x="1417" y="6644"/>
                  </a:lnTo>
                  <a:lnTo>
                    <a:pt x="1417" y="6546"/>
                  </a:lnTo>
                  <a:lnTo>
                    <a:pt x="1441" y="6448"/>
                  </a:lnTo>
                  <a:lnTo>
                    <a:pt x="1515" y="6399"/>
                  </a:lnTo>
                  <a:lnTo>
                    <a:pt x="1612" y="6351"/>
                  </a:lnTo>
                  <a:close/>
                  <a:moveTo>
                    <a:pt x="2247" y="7498"/>
                  </a:moveTo>
                  <a:lnTo>
                    <a:pt x="2345" y="7523"/>
                  </a:lnTo>
                  <a:lnTo>
                    <a:pt x="2418" y="7572"/>
                  </a:lnTo>
                  <a:lnTo>
                    <a:pt x="2467" y="7645"/>
                  </a:lnTo>
                  <a:lnTo>
                    <a:pt x="2662" y="8109"/>
                  </a:lnTo>
                  <a:lnTo>
                    <a:pt x="2662" y="8207"/>
                  </a:lnTo>
                  <a:lnTo>
                    <a:pt x="2638" y="8304"/>
                  </a:lnTo>
                  <a:lnTo>
                    <a:pt x="2589" y="8378"/>
                  </a:lnTo>
                  <a:lnTo>
                    <a:pt x="2516" y="8426"/>
                  </a:lnTo>
                  <a:lnTo>
                    <a:pt x="2418" y="8451"/>
                  </a:lnTo>
                  <a:lnTo>
                    <a:pt x="2345" y="8426"/>
                  </a:lnTo>
                  <a:lnTo>
                    <a:pt x="2272" y="8402"/>
                  </a:lnTo>
                  <a:lnTo>
                    <a:pt x="2223" y="8353"/>
                  </a:lnTo>
                  <a:lnTo>
                    <a:pt x="2198" y="8280"/>
                  </a:lnTo>
                  <a:lnTo>
                    <a:pt x="2027" y="7840"/>
                  </a:lnTo>
                  <a:lnTo>
                    <a:pt x="2003" y="7743"/>
                  </a:lnTo>
                  <a:lnTo>
                    <a:pt x="2027" y="7645"/>
                  </a:lnTo>
                  <a:lnTo>
                    <a:pt x="2076" y="7572"/>
                  </a:lnTo>
                  <a:lnTo>
                    <a:pt x="2150" y="7523"/>
                  </a:lnTo>
                  <a:lnTo>
                    <a:pt x="2247" y="7498"/>
                  </a:lnTo>
                  <a:close/>
                  <a:moveTo>
                    <a:pt x="2711" y="8720"/>
                  </a:moveTo>
                  <a:lnTo>
                    <a:pt x="2785" y="8744"/>
                  </a:lnTo>
                  <a:lnTo>
                    <a:pt x="2858" y="8793"/>
                  </a:lnTo>
                  <a:lnTo>
                    <a:pt x="2907" y="8866"/>
                  </a:lnTo>
                  <a:lnTo>
                    <a:pt x="3078" y="9355"/>
                  </a:lnTo>
                  <a:lnTo>
                    <a:pt x="3102" y="9452"/>
                  </a:lnTo>
                  <a:lnTo>
                    <a:pt x="3078" y="9526"/>
                  </a:lnTo>
                  <a:lnTo>
                    <a:pt x="3004" y="9599"/>
                  </a:lnTo>
                  <a:lnTo>
                    <a:pt x="2931" y="9648"/>
                  </a:lnTo>
                  <a:lnTo>
                    <a:pt x="2858" y="9672"/>
                  </a:lnTo>
                  <a:lnTo>
                    <a:pt x="2785" y="9672"/>
                  </a:lnTo>
                  <a:lnTo>
                    <a:pt x="2711" y="9623"/>
                  </a:lnTo>
                  <a:lnTo>
                    <a:pt x="2662" y="9574"/>
                  </a:lnTo>
                  <a:lnTo>
                    <a:pt x="2614" y="9501"/>
                  </a:lnTo>
                  <a:lnTo>
                    <a:pt x="2467" y="9037"/>
                  </a:lnTo>
                  <a:lnTo>
                    <a:pt x="2443" y="8939"/>
                  </a:lnTo>
                  <a:lnTo>
                    <a:pt x="2467" y="8842"/>
                  </a:lnTo>
                  <a:lnTo>
                    <a:pt x="2516" y="8768"/>
                  </a:lnTo>
                  <a:lnTo>
                    <a:pt x="2614" y="8720"/>
                  </a:lnTo>
                  <a:close/>
                  <a:moveTo>
                    <a:pt x="3224" y="9941"/>
                  </a:moveTo>
                  <a:lnTo>
                    <a:pt x="3297" y="10014"/>
                  </a:lnTo>
                  <a:lnTo>
                    <a:pt x="3346" y="10087"/>
                  </a:lnTo>
                  <a:lnTo>
                    <a:pt x="3542" y="10527"/>
                  </a:lnTo>
                  <a:lnTo>
                    <a:pt x="3566" y="10625"/>
                  </a:lnTo>
                  <a:lnTo>
                    <a:pt x="3566" y="10722"/>
                  </a:lnTo>
                  <a:lnTo>
                    <a:pt x="3517" y="10796"/>
                  </a:lnTo>
                  <a:lnTo>
                    <a:pt x="3444" y="10844"/>
                  </a:lnTo>
                  <a:lnTo>
                    <a:pt x="3322" y="10869"/>
                  </a:lnTo>
                  <a:lnTo>
                    <a:pt x="3273" y="10869"/>
                  </a:lnTo>
                  <a:lnTo>
                    <a:pt x="3200" y="10844"/>
                  </a:lnTo>
                  <a:lnTo>
                    <a:pt x="3151" y="10796"/>
                  </a:lnTo>
                  <a:lnTo>
                    <a:pt x="3102" y="10747"/>
                  </a:lnTo>
                  <a:lnTo>
                    <a:pt x="2907" y="10258"/>
                  </a:lnTo>
                  <a:lnTo>
                    <a:pt x="2882" y="10161"/>
                  </a:lnTo>
                  <a:lnTo>
                    <a:pt x="2907" y="10087"/>
                  </a:lnTo>
                  <a:lnTo>
                    <a:pt x="2955" y="10014"/>
                  </a:lnTo>
                  <a:lnTo>
                    <a:pt x="3029" y="9941"/>
                  </a:lnTo>
                  <a:close/>
                  <a:moveTo>
                    <a:pt x="3761" y="11089"/>
                  </a:moveTo>
                  <a:lnTo>
                    <a:pt x="3835" y="11137"/>
                  </a:lnTo>
                  <a:lnTo>
                    <a:pt x="3908" y="11211"/>
                  </a:lnTo>
                  <a:lnTo>
                    <a:pt x="4177" y="11577"/>
                  </a:lnTo>
                  <a:lnTo>
                    <a:pt x="4225" y="11675"/>
                  </a:lnTo>
                  <a:lnTo>
                    <a:pt x="4250" y="11748"/>
                  </a:lnTo>
                  <a:lnTo>
                    <a:pt x="4201" y="11846"/>
                  </a:lnTo>
                  <a:lnTo>
                    <a:pt x="4152" y="11919"/>
                  </a:lnTo>
                  <a:lnTo>
                    <a:pt x="4079" y="11968"/>
                  </a:lnTo>
                  <a:lnTo>
                    <a:pt x="3884" y="11968"/>
                  </a:lnTo>
                  <a:lnTo>
                    <a:pt x="3810" y="11895"/>
                  </a:lnTo>
                  <a:lnTo>
                    <a:pt x="3664" y="11675"/>
                  </a:lnTo>
                  <a:lnTo>
                    <a:pt x="3493" y="11455"/>
                  </a:lnTo>
                  <a:lnTo>
                    <a:pt x="3468" y="11382"/>
                  </a:lnTo>
                  <a:lnTo>
                    <a:pt x="3468" y="11284"/>
                  </a:lnTo>
                  <a:lnTo>
                    <a:pt x="3517" y="11186"/>
                  </a:lnTo>
                  <a:lnTo>
                    <a:pt x="3566" y="11137"/>
                  </a:lnTo>
                  <a:lnTo>
                    <a:pt x="3664" y="11089"/>
                  </a:lnTo>
                  <a:close/>
                  <a:moveTo>
                    <a:pt x="4616" y="12041"/>
                  </a:moveTo>
                  <a:lnTo>
                    <a:pt x="4714" y="12090"/>
                  </a:lnTo>
                  <a:lnTo>
                    <a:pt x="4909" y="12212"/>
                  </a:lnTo>
                  <a:lnTo>
                    <a:pt x="5105" y="12334"/>
                  </a:lnTo>
                  <a:lnTo>
                    <a:pt x="5178" y="12383"/>
                  </a:lnTo>
                  <a:lnTo>
                    <a:pt x="5227" y="12481"/>
                  </a:lnTo>
                  <a:lnTo>
                    <a:pt x="5227" y="12554"/>
                  </a:lnTo>
                  <a:lnTo>
                    <a:pt x="5202" y="12652"/>
                  </a:lnTo>
                  <a:lnTo>
                    <a:pt x="5154" y="12725"/>
                  </a:lnTo>
                  <a:lnTo>
                    <a:pt x="5105" y="12749"/>
                  </a:lnTo>
                  <a:lnTo>
                    <a:pt x="5056" y="12774"/>
                  </a:lnTo>
                  <a:lnTo>
                    <a:pt x="4983" y="12798"/>
                  </a:lnTo>
                  <a:lnTo>
                    <a:pt x="4885" y="12774"/>
                  </a:lnTo>
                  <a:lnTo>
                    <a:pt x="4641" y="12627"/>
                  </a:lnTo>
                  <a:lnTo>
                    <a:pt x="4421" y="12481"/>
                  </a:lnTo>
                  <a:lnTo>
                    <a:pt x="4348" y="12407"/>
                  </a:lnTo>
                  <a:lnTo>
                    <a:pt x="4323" y="12310"/>
                  </a:lnTo>
                  <a:lnTo>
                    <a:pt x="4323" y="12236"/>
                  </a:lnTo>
                  <a:lnTo>
                    <a:pt x="4372" y="12139"/>
                  </a:lnTo>
                  <a:lnTo>
                    <a:pt x="4445" y="12066"/>
                  </a:lnTo>
                  <a:lnTo>
                    <a:pt x="4543" y="12041"/>
                  </a:lnTo>
                  <a:close/>
                  <a:moveTo>
                    <a:pt x="0" y="1"/>
                  </a:moveTo>
                  <a:lnTo>
                    <a:pt x="0" y="5325"/>
                  </a:lnTo>
                  <a:lnTo>
                    <a:pt x="74" y="5349"/>
                  </a:lnTo>
                  <a:lnTo>
                    <a:pt x="147" y="5422"/>
                  </a:lnTo>
                  <a:lnTo>
                    <a:pt x="171" y="5496"/>
                  </a:lnTo>
                  <a:lnTo>
                    <a:pt x="171" y="5569"/>
                  </a:lnTo>
                  <a:lnTo>
                    <a:pt x="171" y="5642"/>
                  </a:lnTo>
                  <a:lnTo>
                    <a:pt x="122" y="5716"/>
                  </a:lnTo>
                  <a:lnTo>
                    <a:pt x="74" y="5764"/>
                  </a:lnTo>
                  <a:lnTo>
                    <a:pt x="0" y="5789"/>
                  </a:lnTo>
                  <a:lnTo>
                    <a:pt x="0" y="13360"/>
                  </a:lnTo>
                  <a:lnTo>
                    <a:pt x="6179" y="16486"/>
                  </a:lnTo>
                  <a:lnTo>
                    <a:pt x="6179" y="13116"/>
                  </a:lnTo>
                  <a:lnTo>
                    <a:pt x="5935" y="13091"/>
                  </a:lnTo>
                  <a:lnTo>
                    <a:pt x="5691" y="13042"/>
                  </a:lnTo>
                  <a:lnTo>
                    <a:pt x="5593" y="12994"/>
                  </a:lnTo>
                  <a:lnTo>
                    <a:pt x="5520" y="12945"/>
                  </a:lnTo>
                  <a:lnTo>
                    <a:pt x="5495" y="12847"/>
                  </a:lnTo>
                  <a:lnTo>
                    <a:pt x="5495" y="12749"/>
                  </a:lnTo>
                  <a:lnTo>
                    <a:pt x="5520" y="12676"/>
                  </a:lnTo>
                  <a:lnTo>
                    <a:pt x="5593" y="12603"/>
                  </a:lnTo>
                  <a:lnTo>
                    <a:pt x="5691" y="12554"/>
                  </a:lnTo>
                  <a:lnTo>
                    <a:pt x="5789" y="12554"/>
                  </a:lnTo>
                  <a:lnTo>
                    <a:pt x="6179" y="12627"/>
                  </a:lnTo>
                  <a:lnTo>
                    <a:pt x="6179" y="3127"/>
                  </a:lnTo>
                  <a:lnTo>
                    <a:pt x="0" y="1"/>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46"/>
            <p:cNvSpPr/>
            <p:nvPr/>
          </p:nvSpPr>
          <p:spPr>
            <a:xfrm>
              <a:off x="3918650" y="293075"/>
              <a:ext cx="153900" cy="407275"/>
            </a:xfrm>
            <a:custGeom>
              <a:avLst/>
              <a:gdLst/>
              <a:ahLst/>
              <a:cxnLst/>
              <a:rect l="l" t="t" r="r" b="b"/>
              <a:pathLst>
                <a:path w="6156" h="16291" extrusionOk="0">
                  <a:moveTo>
                    <a:pt x="5349" y="5495"/>
                  </a:moveTo>
                  <a:lnTo>
                    <a:pt x="5447" y="5520"/>
                  </a:lnTo>
                  <a:lnTo>
                    <a:pt x="5520" y="5569"/>
                  </a:lnTo>
                  <a:lnTo>
                    <a:pt x="5569" y="5666"/>
                  </a:lnTo>
                  <a:lnTo>
                    <a:pt x="5569" y="5764"/>
                  </a:lnTo>
                  <a:lnTo>
                    <a:pt x="5545" y="5837"/>
                  </a:lnTo>
                  <a:lnTo>
                    <a:pt x="5496" y="5935"/>
                  </a:lnTo>
                  <a:lnTo>
                    <a:pt x="5423" y="5984"/>
                  </a:lnTo>
                  <a:lnTo>
                    <a:pt x="5203" y="6057"/>
                  </a:lnTo>
                  <a:lnTo>
                    <a:pt x="5008" y="6155"/>
                  </a:lnTo>
                  <a:lnTo>
                    <a:pt x="4934" y="6179"/>
                  </a:lnTo>
                  <a:lnTo>
                    <a:pt x="4812" y="6179"/>
                  </a:lnTo>
                  <a:lnTo>
                    <a:pt x="4763" y="6155"/>
                  </a:lnTo>
                  <a:lnTo>
                    <a:pt x="4714" y="6106"/>
                  </a:lnTo>
                  <a:lnTo>
                    <a:pt x="4666" y="6057"/>
                  </a:lnTo>
                  <a:lnTo>
                    <a:pt x="4641" y="5959"/>
                  </a:lnTo>
                  <a:lnTo>
                    <a:pt x="4641" y="5862"/>
                  </a:lnTo>
                  <a:lnTo>
                    <a:pt x="4690" y="5788"/>
                  </a:lnTo>
                  <a:lnTo>
                    <a:pt x="4763" y="5740"/>
                  </a:lnTo>
                  <a:lnTo>
                    <a:pt x="5008" y="5617"/>
                  </a:lnTo>
                  <a:lnTo>
                    <a:pt x="5252" y="5520"/>
                  </a:lnTo>
                  <a:lnTo>
                    <a:pt x="5349" y="5495"/>
                  </a:lnTo>
                  <a:close/>
                  <a:moveTo>
                    <a:pt x="4250" y="6155"/>
                  </a:moveTo>
                  <a:lnTo>
                    <a:pt x="4348" y="6179"/>
                  </a:lnTo>
                  <a:lnTo>
                    <a:pt x="4421" y="6252"/>
                  </a:lnTo>
                  <a:lnTo>
                    <a:pt x="4470" y="6326"/>
                  </a:lnTo>
                  <a:lnTo>
                    <a:pt x="4470" y="6423"/>
                  </a:lnTo>
                  <a:lnTo>
                    <a:pt x="4446" y="6497"/>
                  </a:lnTo>
                  <a:lnTo>
                    <a:pt x="4397" y="6594"/>
                  </a:lnTo>
                  <a:lnTo>
                    <a:pt x="4226" y="6741"/>
                  </a:lnTo>
                  <a:lnTo>
                    <a:pt x="4079" y="6912"/>
                  </a:lnTo>
                  <a:lnTo>
                    <a:pt x="3982" y="6985"/>
                  </a:lnTo>
                  <a:lnTo>
                    <a:pt x="3884" y="7010"/>
                  </a:lnTo>
                  <a:lnTo>
                    <a:pt x="3811" y="6985"/>
                  </a:lnTo>
                  <a:lnTo>
                    <a:pt x="3738" y="6936"/>
                  </a:lnTo>
                  <a:lnTo>
                    <a:pt x="3664" y="6863"/>
                  </a:lnTo>
                  <a:lnTo>
                    <a:pt x="3640" y="6790"/>
                  </a:lnTo>
                  <a:lnTo>
                    <a:pt x="3664" y="6692"/>
                  </a:lnTo>
                  <a:lnTo>
                    <a:pt x="3713" y="6594"/>
                  </a:lnTo>
                  <a:lnTo>
                    <a:pt x="3884" y="6399"/>
                  </a:lnTo>
                  <a:lnTo>
                    <a:pt x="4079" y="6228"/>
                  </a:lnTo>
                  <a:lnTo>
                    <a:pt x="4153" y="6179"/>
                  </a:lnTo>
                  <a:lnTo>
                    <a:pt x="4250" y="6155"/>
                  </a:lnTo>
                  <a:close/>
                  <a:moveTo>
                    <a:pt x="3469" y="7156"/>
                  </a:moveTo>
                  <a:lnTo>
                    <a:pt x="3542" y="7205"/>
                  </a:lnTo>
                  <a:lnTo>
                    <a:pt x="3615" y="7254"/>
                  </a:lnTo>
                  <a:lnTo>
                    <a:pt x="3664" y="7351"/>
                  </a:lnTo>
                  <a:lnTo>
                    <a:pt x="3664" y="7449"/>
                  </a:lnTo>
                  <a:lnTo>
                    <a:pt x="3640" y="7547"/>
                  </a:lnTo>
                  <a:lnTo>
                    <a:pt x="3396" y="7962"/>
                  </a:lnTo>
                  <a:lnTo>
                    <a:pt x="3371" y="8011"/>
                  </a:lnTo>
                  <a:lnTo>
                    <a:pt x="3298" y="8060"/>
                  </a:lnTo>
                  <a:lnTo>
                    <a:pt x="3249" y="8084"/>
                  </a:lnTo>
                  <a:lnTo>
                    <a:pt x="3176" y="8084"/>
                  </a:lnTo>
                  <a:lnTo>
                    <a:pt x="3078" y="8060"/>
                  </a:lnTo>
                  <a:lnTo>
                    <a:pt x="3005" y="8011"/>
                  </a:lnTo>
                  <a:lnTo>
                    <a:pt x="2956" y="7913"/>
                  </a:lnTo>
                  <a:lnTo>
                    <a:pt x="2932" y="7840"/>
                  </a:lnTo>
                  <a:lnTo>
                    <a:pt x="2956" y="7742"/>
                  </a:lnTo>
                  <a:lnTo>
                    <a:pt x="3225" y="7278"/>
                  </a:lnTo>
                  <a:lnTo>
                    <a:pt x="3273" y="7205"/>
                  </a:lnTo>
                  <a:lnTo>
                    <a:pt x="3371" y="7180"/>
                  </a:lnTo>
                  <a:lnTo>
                    <a:pt x="3469" y="7156"/>
                  </a:lnTo>
                  <a:close/>
                  <a:moveTo>
                    <a:pt x="2858" y="8328"/>
                  </a:moveTo>
                  <a:lnTo>
                    <a:pt x="2956" y="8353"/>
                  </a:lnTo>
                  <a:lnTo>
                    <a:pt x="3029" y="8402"/>
                  </a:lnTo>
                  <a:lnTo>
                    <a:pt x="3078" y="8475"/>
                  </a:lnTo>
                  <a:lnTo>
                    <a:pt x="3103" y="8573"/>
                  </a:lnTo>
                  <a:lnTo>
                    <a:pt x="3103" y="8670"/>
                  </a:lnTo>
                  <a:lnTo>
                    <a:pt x="2932" y="9110"/>
                  </a:lnTo>
                  <a:lnTo>
                    <a:pt x="2907" y="9183"/>
                  </a:lnTo>
                  <a:lnTo>
                    <a:pt x="2858" y="9232"/>
                  </a:lnTo>
                  <a:lnTo>
                    <a:pt x="2785" y="9281"/>
                  </a:lnTo>
                  <a:lnTo>
                    <a:pt x="2638" y="9281"/>
                  </a:lnTo>
                  <a:lnTo>
                    <a:pt x="2541" y="9232"/>
                  </a:lnTo>
                  <a:lnTo>
                    <a:pt x="2492" y="9159"/>
                  </a:lnTo>
                  <a:lnTo>
                    <a:pt x="2468" y="9061"/>
                  </a:lnTo>
                  <a:lnTo>
                    <a:pt x="2468" y="8963"/>
                  </a:lnTo>
                  <a:lnTo>
                    <a:pt x="2638" y="8499"/>
                  </a:lnTo>
                  <a:lnTo>
                    <a:pt x="2687" y="8402"/>
                  </a:lnTo>
                  <a:lnTo>
                    <a:pt x="2761" y="8353"/>
                  </a:lnTo>
                  <a:lnTo>
                    <a:pt x="2858" y="8328"/>
                  </a:lnTo>
                  <a:close/>
                  <a:moveTo>
                    <a:pt x="2541" y="9574"/>
                  </a:moveTo>
                  <a:lnTo>
                    <a:pt x="2638" y="9623"/>
                  </a:lnTo>
                  <a:lnTo>
                    <a:pt x="2712" y="9696"/>
                  </a:lnTo>
                  <a:lnTo>
                    <a:pt x="2736" y="9769"/>
                  </a:lnTo>
                  <a:lnTo>
                    <a:pt x="2736" y="9867"/>
                  </a:lnTo>
                  <a:lnTo>
                    <a:pt x="2638" y="10355"/>
                  </a:lnTo>
                  <a:lnTo>
                    <a:pt x="2590" y="10429"/>
                  </a:lnTo>
                  <a:lnTo>
                    <a:pt x="2541" y="10502"/>
                  </a:lnTo>
                  <a:lnTo>
                    <a:pt x="2468" y="10526"/>
                  </a:lnTo>
                  <a:lnTo>
                    <a:pt x="2394" y="10551"/>
                  </a:lnTo>
                  <a:lnTo>
                    <a:pt x="2345" y="10551"/>
                  </a:lnTo>
                  <a:lnTo>
                    <a:pt x="2248" y="10502"/>
                  </a:lnTo>
                  <a:lnTo>
                    <a:pt x="2199" y="10429"/>
                  </a:lnTo>
                  <a:lnTo>
                    <a:pt x="2150" y="10355"/>
                  </a:lnTo>
                  <a:lnTo>
                    <a:pt x="2150" y="10258"/>
                  </a:lnTo>
                  <a:lnTo>
                    <a:pt x="2248" y="9769"/>
                  </a:lnTo>
                  <a:lnTo>
                    <a:pt x="2297" y="9672"/>
                  </a:lnTo>
                  <a:lnTo>
                    <a:pt x="2370" y="9598"/>
                  </a:lnTo>
                  <a:lnTo>
                    <a:pt x="2443" y="9574"/>
                  </a:lnTo>
                  <a:close/>
                  <a:moveTo>
                    <a:pt x="2297" y="10844"/>
                  </a:moveTo>
                  <a:lnTo>
                    <a:pt x="2394" y="10868"/>
                  </a:lnTo>
                  <a:lnTo>
                    <a:pt x="2468" y="10942"/>
                  </a:lnTo>
                  <a:lnTo>
                    <a:pt x="2516" y="11015"/>
                  </a:lnTo>
                  <a:lnTo>
                    <a:pt x="2516" y="11113"/>
                  </a:lnTo>
                  <a:lnTo>
                    <a:pt x="2492" y="11357"/>
                  </a:lnTo>
                  <a:lnTo>
                    <a:pt x="2468" y="11430"/>
                  </a:lnTo>
                  <a:lnTo>
                    <a:pt x="2419" y="11503"/>
                  </a:lnTo>
                  <a:lnTo>
                    <a:pt x="2345" y="11552"/>
                  </a:lnTo>
                  <a:lnTo>
                    <a:pt x="2248" y="11577"/>
                  </a:lnTo>
                  <a:lnTo>
                    <a:pt x="2223" y="11577"/>
                  </a:lnTo>
                  <a:lnTo>
                    <a:pt x="2126" y="11552"/>
                  </a:lnTo>
                  <a:lnTo>
                    <a:pt x="2052" y="11503"/>
                  </a:lnTo>
                  <a:lnTo>
                    <a:pt x="2028" y="11406"/>
                  </a:lnTo>
                  <a:lnTo>
                    <a:pt x="2003" y="11308"/>
                  </a:lnTo>
                  <a:lnTo>
                    <a:pt x="2028" y="11064"/>
                  </a:lnTo>
                  <a:lnTo>
                    <a:pt x="2052" y="10966"/>
                  </a:lnTo>
                  <a:lnTo>
                    <a:pt x="2126" y="10893"/>
                  </a:lnTo>
                  <a:lnTo>
                    <a:pt x="2199" y="10844"/>
                  </a:lnTo>
                  <a:close/>
                  <a:moveTo>
                    <a:pt x="6155" y="0"/>
                  </a:moveTo>
                  <a:lnTo>
                    <a:pt x="538" y="2858"/>
                  </a:lnTo>
                  <a:lnTo>
                    <a:pt x="416" y="2906"/>
                  </a:lnTo>
                  <a:lnTo>
                    <a:pt x="318" y="3004"/>
                  </a:lnTo>
                  <a:lnTo>
                    <a:pt x="221" y="3102"/>
                  </a:lnTo>
                  <a:lnTo>
                    <a:pt x="147" y="3224"/>
                  </a:lnTo>
                  <a:lnTo>
                    <a:pt x="74" y="3322"/>
                  </a:lnTo>
                  <a:lnTo>
                    <a:pt x="25" y="3444"/>
                  </a:lnTo>
                  <a:lnTo>
                    <a:pt x="1" y="3566"/>
                  </a:lnTo>
                  <a:lnTo>
                    <a:pt x="1" y="3688"/>
                  </a:lnTo>
                  <a:lnTo>
                    <a:pt x="1" y="15924"/>
                  </a:lnTo>
                  <a:lnTo>
                    <a:pt x="1" y="16046"/>
                  </a:lnTo>
                  <a:lnTo>
                    <a:pt x="50" y="16119"/>
                  </a:lnTo>
                  <a:lnTo>
                    <a:pt x="98" y="16193"/>
                  </a:lnTo>
                  <a:lnTo>
                    <a:pt x="172" y="16241"/>
                  </a:lnTo>
                  <a:lnTo>
                    <a:pt x="245" y="16266"/>
                  </a:lnTo>
                  <a:lnTo>
                    <a:pt x="343" y="16290"/>
                  </a:lnTo>
                  <a:lnTo>
                    <a:pt x="465" y="16266"/>
                  </a:lnTo>
                  <a:lnTo>
                    <a:pt x="563" y="16217"/>
                  </a:lnTo>
                  <a:lnTo>
                    <a:pt x="6155" y="13360"/>
                  </a:lnTo>
                  <a:lnTo>
                    <a:pt x="6155" y="5813"/>
                  </a:lnTo>
                  <a:lnTo>
                    <a:pt x="6009" y="5813"/>
                  </a:lnTo>
                  <a:lnTo>
                    <a:pt x="5936" y="5764"/>
                  </a:lnTo>
                  <a:lnTo>
                    <a:pt x="5887" y="5691"/>
                  </a:lnTo>
                  <a:lnTo>
                    <a:pt x="5862" y="5593"/>
                  </a:lnTo>
                  <a:lnTo>
                    <a:pt x="5887" y="5495"/>
                  </a:lnTo>
                  <a:lnTo>
                    <a:pt x="5936" y="5422"/>
                  </a:lnTo>
                  <a:lnTo>
                    <a:pt x="6009" y="5373"/>
                  </a:lnTo>
                  <a:lnTo>
                    <a:pt x="6082" y="5349"/>
                  </a:lnTo>
                  <a:lnTo>
                    <a:pt x="6155" y="5324"/>
                  </a:lnTo>
                  <a:lnTo>
                    <a:pt x="6155" y="0"/>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46"/>
            <p:cNvSpPr/>
            <p:nvPr/>
          </p:nvSpPr>
          <p:spPr>
            <a:xfrm>
              <a:off x="4253250" y="298550"/>
              <a:ext cx="153900" cy="406675"/>
            </a:xfrm>
            <a:custGeom>
              <a:avLst/>
              <a:gdLst/>
              <a:ahLst/>
              <a:cxnLst/>
              <a:rect l="l" t="t" r="r" b="b"/>
              <a:pathLst>
                <a:path w="6156" h="16267" extrusionOk="0">
                  <a:moveTo>
                    <a:pt x="3713" y="4348"/>
                  </a:moveTo>
                  <a:lnTo>
                    <a:pt x="3737" y="4373"/>
                  </a:lnTo>
                  <a:lnTo>
                    <a:pt x="3786" y="4397"/>
                  </a:lnTo>
                  <a:lnTo>
                    <a:pt x="3811" y="4421"/>
                  </a:lnTo>
                  <a:lnTo>
                    <a:pt x="3835" y="4544"/>
                  </a:lnTo>
                  <a:lnTo>
                    <a:pt x="3811" y="4666"/>
                  </a:lnTo>
                  <a:lnTo>
                    <a:pt x="3737" y="4812"/>
                  </a:lnTo>
                  <a:lnTo>
                    <a:pt x="3224" y="5716"/>
                  </a:lnTo>
                  <a:lnTo>
                    <a:pt x="3762" y="6009"/>
                  </a:lnTo>
                  <a:lnTo>
                    <a:pt x="3786" y="6033"/>
                  </a:lnTo>
                  <a:lnTo>
                    <a:pt x="3811" y="6082"/>
                  </a:lnTo>
                  <a:lnTo>
                    <a:pt x="3835" y="6180"/>
                  </a:lnTo>
                  <a:lnTo>
                    <a:pt x="3811" y="6326"/>
                  </a:lnTo>
                  <a:lnTo>
                    <a:pt x="3762" y="6473"/>
                  </a:lnTo>
                  <a:lnTo>
                    <a:pt x="3664" y="6595"/>
                  </a:lnTo>
                  <a:lnTo>
                    <a:pt x="3566" y="6668"/>
                  </a:lnTo>
                  <a:lnTo>
                    <a:pt x="3444" y="6717"/>
                  </a:lnTo>
                  <a:lnTo>
                    <a:pt x="3395" y="6717"/>
                  </a:lnTo>
                  <a:lnTo>
                    <a:pt x="3371" y="6693"/>
                  </a:lnTo>
                  <a:lnTo>
                    <a:pt x="2834" y="6400"/>
                  </a:lnTo>
                  <a:lnTo>
                    <a:pt x="2321" y="7303"/>
                  </a:lnTo>
                  <a:lnTo>
                    <a:pt x="2223" y="7426"/>
                  </a:lnTo>
                  <a:lnTo>
                    <a:pt x="2125" y="7499"/>
                  </a:lnTo>
                  <a:lnTo>
                    <a:pt x="2003" y="7548"/>
                  </a:lnTo>
                  <a:lnTo>
                    <a:pt x="1954" y="7548"/>
                  </a:lnTo>
                  <a:lnTo>
                    <a:pt x="1930" y="7523"/>
                  </a:lnTo>
                  <a:lnTo>
                    <a:pt x="1881" y="7499"/>
                  </a:lnTo>
                  <a:lnTo>
                    <a:pt x="1857" y="7450"/>
                  </a:lnTo>
                  <a:lnTo>
                    <a:pt x="1832" y="7352"/>
                  </a:lnTo>
                  <a:lnTo>
                    <a:pt x="1857" y="7206"/>
                  </a:lnTo>
                  <a:lnTo>
                    <a:pt x="1930" y="7059"/>
                  </a:lnTo>
                  <a:lnTo>
                    <a:pt x="2443" y="6156"/>
                  </a:lnTo>
                  <a:lnTo>
                    <a:pt x="1906" y="5862"/>
                  </a:lnTo>
                  <a:lnTo>
                    <a:pt x="1881" y="5838"/>
                  </a:lnTo>
                  <a:lnTo>
                    <a:pt x="1857" y="5789"/>
                  </a:lnTo>
                  <a:lnTo>
                    <a:pt x="1832" y="5691"/>
                  </a:lnTo>
                  <a:lnTo>
                    <a:pt x="1857" y="5569"/>
                  </a:lnTo>
                  <a:lnTo>
                    <a:pt x="1906" y="5423"/>
                  </a:lnTo>
                  <a:lnTo>
                    <a:pt x="2003" y="5301"/>
                  </a:lnTo>
                  <a:lnTo>
                    <a:pt x="2101" y="5203"/>
                  </a:lnTo>
                  <a:lnTo>
                    <a:pt x="2223" y="5179"/>
                  </a:lnTo>
                  <a:lnTo>
                    <a:pt x="2272" y="5179"/>
                  </a:lnTo>
                  <a:lnTo>
                    <a:pt x="2296" y="5203"/>
                  </a:lnTo>
                  <a:lnTo>
                    <a:pt x="2834" y="5496"/>
                  </a:lnTo>
                  <a:lnTo>
                    <a:pt x="3347" y="4592"/>
                  </a:lnTo>
                  <a:lnTo>
                    <a:pt x="3444" y="4470"/>
                  </a:lnTo>
                  <a:lnTo>
                    <a:pt x="3542" y="4373"/>
                  </a:lnTo>
                  <a:lnTo>
                    <a:pt x="3664" y="4348"/>
                  </a:lnTo>
                  <a:close/>
                  <a:moveTo>
                    <a:pt x="3176" y="7303"/>
                  </a:moveTo>
                  <a:lnTo>
                    <a:pt x="3249" y="7328"/>
                  </a:lnTo>
                  <a:lnTo>
                    <a:pt x="3322" y="7401"/>
                  </a:lnTo>
                  <a:lnTo>
                    <a:pt x="3371" y="7474"/>
                  </a:lnTo>
                  <a:lnTo>
                    <a:pt x="3420" y="7743"/>
                  </a:lnTo>
                  <a:lnTo>
                    <a:pt x="3420" y="7841"/>
                  </a:lnTo>
                  <a:lnTo>
                    <a:pt x="3371" y="7914"/>
                  </a:lnTo>
                  <a:lnTo>
                    <a:pt x="3298" y="7987"/>
                  </a:lnTo>
                  <a:lnTo>
                    <a:pt x="3224" y="8012"/>
                  </a:lnTo>
                  <a:lnTo>
                    <a:pt x="3102" y="8012"/>
                  </a:lnTo>
                  <a:lnTo>
                    <a:pt x="3029" y="7963"/>
                  </a:lnTo>
                  <a:lnTo>
                    <a:pt x="2956" y="7914"/>
                  </a:lnTo>
                  <a:lnTo>
                    <a:pt x="2931" y="7816"/>
                  </a:lnTo>
                  <a:lnTo>
                    <a:pt x="2883" y="7596"/>
                  </a:lnTo>
                  <a:lnTo>
                    <a:pt x="2883" y="7499"/>
                  </a:lnTo>
                  <a:lnTo>
                    <a:pt x="2907" y="7426"/>
                  </a:lnTo>
                  <a:lnTo>
                    <a:pt x="2980" y="7352"/>
                  </a:lnTo>
                  <a:lnTo>
                    <a:pt x="3078" y="7303"/>
                  </a:lnTo>
                  <a:close/>
                  <a:moveTo>
                    <a:pt x="3249" y="8354"/>
                  </a:moveTo>
                  <a:lnTo>
                    <a:pt x="3347" y="8378"/>
                  </a:lnTo>
                  <a:lnTo>
                    <a:pt x="3444" y="8427"/>
                  </a:lnTo>
                  <a:lnTo>
                    <a:pt x="3493" y="8500"/>
                  </a:lnTo>
                  <a:lnTo>
                    <a:pt x="3518" y="8598"/>
                  </a:lnTo>
                  <a:lnTo>
                    <a:pt x="3542" y="9013"/>
                  </a:lnTo>
                  <a:lnTo>
                    <a:pt x="3518" y="9111"/>
                  </a:lnTo>
                  <a:lnTo>
                    <a:pt x="3518" y="9208"/>
                  </a:lnTo>
                  <a:lnTo>
                    <a:pt x="3469" y="9282"/>
                  </a:lnTo>
                  <a:lnTo>
                    <a:pt x="3371" y="9331"/>
                  </a:lnTo>
                  <a:lnTo>
                    <a:pt x="3273" y="9355"/>
                  </a:lnTo>
                  <a:lnTo>
                    <a:pt x="3176" y="9331"/>
                  </a:lnTo>
                  <a:lnTo>
                    <a:pt x="3102" y="9282"/>
                  </a:lnTo>
                  <a:lnTo>
                    <a:pt x="3054" y="9184"/>
                  </a:lnTo>
                  <a:lnTo>
                    <a:pt x="3029" y="9086"/>
                  </a:lnTo>
                  <a:lnTo>
                    <a:pt x="3054" y="9013"/>
                  </a:lnTo>
                  <a:lnTo>
                    <a:pt x="3029" y="8622"/>
                  </a:lnTo>
                  <a:lnTo>
                    <a:pt x="3054" y="8525"/>
                  </a:lnTo>
                  <a:lnTo>
                    <a:pt x="3102" y="8451"/>
                  </a:lnTo>
                  <a:lnTo>
                    <a:pt x="3176" y="8378"/>
                  </a:lnTo>
                  <a:lnTo>
                    <a:pt x="3249" y="8354"/>
                  </a:lnTo>
                  <a:close/>
                  <a:moveTo>
                    <a:pt x="3249" y="9648"/>
                  </a:moveTo>
                  <a:lnTo>
                    <a:pt x="3347" y="9697"/>
                  </a:lnTo>
                  <a:lnTo>
                    <a:pt x="3420" y="9746"/>
                  </a:lnTo>
                  <a:lnTo>
                    <a:pt x="3469" y="9843"/>
                  </a:lnTo>
                  <a:lnTo>
                    <a:pt x="3469" y="9941"/>
                  </a:lnTo>
                  <a:lnTo>
                    <a:pt x="3347" y="10454"/>
                  </a:lnTo>
                  <a:lnTo>
                    <a:pt x="3322" y="10527"/>
                  </a:lnTo>
                  <a:lnTo>
                    <a:pt x="3273" y="10576"/>
                  </a:lnTo>
                  <a:lnTo>
                    <a:pt x="3200" y="10601"/>
                  </a:lnTo>
                  <a:lnTo>
                    <a:pt x="3127" y="10625"/>
                  </a:lnTo>
                  <a:lnTo>
                    <a:pt x="3054" y="10625"/>
                  </a:lnTo>
                  <a:lnTo>
                    <a:pt x="2956" y="10576"/>
                  </a:lnTo>
                  <a:lnTo>
                    <a:pt x="2907" y="10503"/>
                  </a:lnTo>
                  <a:lnTo>
                    <a:pt x="2883" y="10405"/>
                  </a:lnTo>
                  <a:lnTo>
                    <a:pt x="2883" y="10307"/>
                  </a:lnTo>
                  <a:lnTo>
                    <a:pt x="2980" y="9868"/>
                  </a:lnTo>
                  <a:lnTo>
                    <a:pt x="3005" y="9770"/>
                  </a:lnTo>
                  <a:lnTo>
                    <a:pt x="3078" y="9697"/>
                  </a:lnTo>
                  <a:lnTo>
                    <a:pt x="3151" y="9648"/>
                  </a:lnTo>
                  <a:close/>
                  <a:moveTo>
                    <a:pt x="2858" y="10869"/>
                  </a:moveTo>
                  <a:lnTo>
                    <a:pt x="2931" y="10894"/>
                  </a:lnTo>
                  <a:lnTo>
                    <a:pt x="3005" y="10967"/>
                  </a:lnTo>
                  <a:lnTo>
                    <a:pt x="3054" y="11040"/>
                  </a:lnTo>
                  <a:lnTo>
                    <a:pt x="3078" y="11138"/>
                  </a:lnTo>
                  <a:lnTo>
                    <a:pt x="3029" y="11236"/>
                  </a:lnTo>
                  <a:lnTo>
                    <a:pt x="2907" y="11480"/>
                  </a:lnTo>
                  <a:lnTo>
                    <a:pt x="2736" y="11700"/>
                  </a:lnTo>
                  <a:lnTo>
                    <a:pt x="2663" y="11748"/>
                  </a:lnTo>
                  <a:lnTo>
                    <a:pt x="2565" y="11773"/>
                  </a:lnTo>
                  <a:lnTo>
                    <a:pt x="2467" y="11773"/>
                  </a:lnTo>
                  <a:lnTo>
                    <a:pt x="2394" y="11724"/>
                  </a:lnTo>
                  <a:lnTo>
                    <a:pt x="2345" y="11651"/>
                  </a:lnTo>
                  <a:lnTo>
                    <a:pt x="2321" y="11577"/>
                  </a:lnTo>
                  <a:lnTo>
                    <a:pt x="2321" y="11480"/>
                  </a:lnTo>
                  <a:lnTo>
                    <a:pt x="2370" y="11382"/>
                  </a:lnTo>
                  <a:lnTo>
                    <a:pt x="2492" y="11211"/>
                  </a:lnTo>
                  <a:lnTo>
                    <a:pt x="2614" y="11016"/>
                  </a:lnTo>
                  <a:lnTo>
                    <a:pt x="2663" y="10918"/>
                  </a:lnTo>
                  <a:lnTo>
                    <a:pt x="2760" y="10894"/>
                  </a:lnTo>
                  <a:lnTo>
                    <a:pt x="2858" y="10869"/>
                  </a:lnTo>
                  <a:close/>
                  <a:moveTo>
                    <a:pt x="2028" y="11846"/>
                  </a:moveTo>
                  <a:lnTo>
                    <a:pt x="2101" y="11871"/>
                  </a:lnTo>
                  <a:lnTo>
                    <a:pt x="2174" y="11944"/>
                  </a:lnTo>
                  <a:lnTo>
                    <a:pt x="2223" y="12041"/>
                  </a:lnTo>
                  <a:lnTo>
                    <a:pt x="2223" y="12115"/>
                  </a:lnTo>
                  <a:lnTo>
                    <a:pt x="2174" y="12212"/>
                  </a:lnTo>
                  <a:lnTo>
                    <a:pt x="2125" y="12286"/>
                  </a:lnTo>
                  <a:lnTo>
                    <a:pt x="1881" y="12432"/>
                  </a:lnTo>
                  <a:lnTo>
                    <a:pt x="1661" y="12554"/>
                  </a:lnTo>
                  <a:lnTo>
                    <a:pt x="1539" y="12579"/>
                  </a:lnTo>
                  <a:lnTo>
                    <a:pt x="1490" y="12554"/>
                  </a:lnTo>
                  <a:lnTo>
                    <a:pt x="1417" y="12530"/>
                  </a:lnTo>
                  <a:lnTo>
                    <a:pt x="1368" y="12481"/>
                  </a:lnTo>
                  <a:lnTo>
                    <a:pt x="1319" y="12432"/>
                  </a:lnTo>
                  <a:lnTo>
                    <a:pt x="1295" y="12335"/>
                  </a:lnTo>
                  <a:lnTo>
                    <a:pt x="1319" y="12237"/>
                  </a:lnTo>
                  <a:lnTo>
                    <a:pt x="1368" y="12164"/>
                  </a:lnTo>
                  <a:lnTo>
                    <a:pt x="1442" y="12115"/>
                  </a:lnTo>
                  <a:lnTo>
                    <a:pt x="1637" y="11993"/>
                  </a:lnTo>
                  <a:lnTo>
                    <a:pt x="1832" y="11871"/>
                  </a:lnTo>
                  <a:lnTo>
                    <a:pt x="1930" y="11846"/>
                  </a:lnTo>
                  <a:close/>
                  <a:moveTo>
                    <a:pt x="831" y="12335"/>
                  </a:moveTo>
                  <a:lnTo>
                    <a:pt x="929" y="12383"/>
                  </a:lnTo>
                  <a:lnTo>
                    <a:pt x="1002" y="12432"/>
                  </a:lnTo>
                  <a:lnTo>
                    <a:pt x="1026" y="12530"/>
                  </a:lnTo>
                  <a:lnTo>
                    <a:pt x="1026" y="12628"/>
                  </a:lnTo>
                  <a:lnTo>
                    <a:pt x="1002" y="12701"/>
                  </a:lnTo>
                  <a:lnTo>
                    <a:pt x="929" y="12774"/>
                  </a:lnTo>
                  <a:lnTo>
                    <a:pt x="855" y="12823"/>
                  </a:lnTo>
                  <a:lnTo>
                    <a:pt x="318" y="12896"/>
                  </a:lnTo>
                  <a:lnTo>
                    <a:pt x="294" y="12896"/>
                  </a:lnTo>
                  <a:lnTo>
                    <a:pt x="220" y="12872"/>
                  </a:lnTo>
                  <a:lnTo>
                    <a:pt x="147" y="12823"/>
                  </a:lnTo>
                  <a:lnTo>
                    <a:pt x="74" y="12774"/>
                  </a:lnTo>
                  <a:lnTo>
                    <a:pt x="49" y="12676"/>
                  </a:lnTo>
                  <a:lnTo>
                    <a:pt x="74" y="12579"/>
                  </a:lnTo>
                  <a:lnTo>
                    <a:pt x="123" y="12506"/>
                  </a:lnTo>
                  <a:lnTo>
                    <a:pt x="196" y="12432"/>
                  </a:lnTo>
                  <a:lnTo>
                    <a:pt x="269" y="12408"/>
                  </a:lnTo>
                  <a:lnTo>
                    <a:pt x="733" y="12335"/>
                  </a:lnTo>
                  <a:close/>
                  <a:moveTo>
                    <a:pt x="5691" y="1"/>
                  </a:moveTo>
                  <a:lnTo>
                    <a:pt x="5593" y="50"/>
                  </a:lnTo>
                  <a:lnTo>
                    <a:pt x="1" y="2907"/>
                  </a:lnTo>
                  <a:lnTo>
                    <a:pt x="1" y="16267"/>
                  </a:lnTo>
                  <a:lnTo>
                    <a:pt x="5618" y="13409"/>
                  </a:lnTo>
                  <a:lnTo>
                    <a:pt x="5740" y="13360"/>
                  </a:lnTo>
                  <a:lnTo>
                    <a:pt x="5838" y="13263"/>
                  </a:lnTo>
                  <a:lnTo>
                    <a:pt x="5935" y="13165"/>
                  </a:lnTo>
                  <a:lnTo>
                    <a:pt x="6009" y="13067"/>
                  </a:lnTo>
                  <a:lnTo>
                    <a:pt x="6082" y="12945"/>
                  </a:lnTo>
                  <a:lnTo>
                    <a:pt x="6131" y="12823"/>
                  </a:lnTo>
                  <a:lnTo>
                    <a:pt x="6155" y="12701"/>
                  </a:lnTo>
                  <a:lnTo>
                    <a:pt x="6155" y="12579"/>
                  </a:lnTo>
                  <a:lnTo>
                    <a:pt x="6155" y="343"/>
                  </a:lnTo>
                  <a:lnTo>
                    <a:pt x="6155" y="221"/>
                  </a:lnTo>
                  <a:lnTo>
                    <a:pt x="6106" y="147"/>
                  </a:lnTo>
                  <a:lnTo>
                    <a:pt x="6058" y="74"/>
                  </a:lnTo>
                  <a:lnTo>
                    <a:pt x="5984" y="25"/>
                  </a:lnTo>
                  <a:lnTo>
                    <a:pt x="5911" y="1"/>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02"/>
        <p:cNvGrpSpPr/>
        <p:nvPr/>
      </p:nvGrpSpPr>
      <p:grpSpPr>
        <a:xfrm>
          <a:off x="0" y="0"/>
          <a:ext cx="0" cy="0"/>
          <a:chOff x="0" y="0"/>
          <a:chExt cx="0" cy="0"/>
        </a:xfrm>
      </p:grpSpPr>
      <p:sp>
        <p:nvSpPr>
          <p:cNvPr id="403" name="Google Shape;403;p47"/>
          <p:cNvSpPr txBox="1">
            <a:spLocks noGrp="1"/>
          </p:cNvSpPr>
          <p:nvPr>
            <p:ph type="title"/>
          </p:nvPr>
        </p:nvSpPr>
        <p:spPr>
          <a:xfrm>
            <a:off x="1182200" y="393475"/>
            <a:ext cx="6739500" cy="806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solidFill>
                  <a:srgbClr val="FFFFFF"/>
                </a:solidFill>
              </a:rPr>
              <a:t>Bodong Chen, Curriculum and Instruction</a:t>
            </a:r>
            <a:endParaRPr>
              <a:solidFill>
                <a:srgbClr val="FFFFFF"/>
              </a:solidFill>
            </a:endParaRPr>
          </a:p>
        </p:txBody>
      </p:sp>
      <p:sp>
        <p:nvSpPr>
          <p:cNvPr id="404" name="Google Shape;404;p47"/>
          <p:cNvSpPr txBox="1">
            <a:spLocks noGrp="1"/>
          </p:cNvSpPr>
          <p:nvPr>
            <p:ph type="body" idx="1"/>
          </p:nvPr>
        </p:nvSpPr>
        <p:spPr>
          <a:xfrm>
            <a:off x="1556325" y="1349150"/>
            <a:ext cx="3263400" cy="3286500"/>
          </a:xfrm>
          <a:prstGeom prst="rect">
            <a:avLst/>
          </a:prstGeom>
        </p:spPr>
        <p:txBody>
          <a:bodyPr spcFirstLastPara="1" wrap="square" lIns="91425" tIns="91425" rIns="91425" bIns="91425" anchor="t" anchorCtr="0">
            <a:noAutofit/>
          </a:bodyPr>
          <a:lstStyle/>
          <a:p>
            <a:pPr marL="0" lvl="0" indent="0" algn="l" rtl="0">
              <a:lnSpc>
                <a:spcPct val="100000"/>
              </a:lnSpc>
              <a:spcBef>
                <a:spcPts val="600"/>
              </a:spcBef>
              <a:spcAft>
                <a:spcPts val="0"/>
              </a:spcAft>
              <a:buNone/>
            </a:pPr>
            <a:r>
              <a:rPr lang="en" sz="2000" b="1"/>
              <a:t>Goal: </a:t>
            </a:r>
            <a:r>
              <a:rPr lang="en" sz="2000"/>
              <a:t>Curate open science datasets for a high school unit on climate</a:t>
            </a:r>
            <a:endParaRPr sz="2000"/>
          </a:p>
          <a:p>
            <a:pPr marL="0" lvl="0" indent="0" algn="l" rtl="0">
              <a:lnSpc>
                <a:spcPct val="100000"/>
              </a:lnSpc>
              <a:spcBef>
                <a:spcPts val="1000"/>
              </a:spcBef>
              <a:spcAft>
                <a:spcPts val="1000"/>
              </a:spcAft>
              <a:buNone/>
            </a:pPr>
            <a:r>
              <a:rPr lang="en" sz="2000" b="1"/>
              <a:t>End products:</a:t>
            </a:r>
            <a:r>
              <a:rPr lang="en" sz="2000"/>
              <a:t> Clean datasets, website for students, mock-up of instructional approach, how-to guides for locating and cleaning datasets</a:t>
            </a:r>
            <a:endParaRPr sz="2000"/>
          </a:p>
        </p:txBody>
      </p:sp>
      <p:sp>
        <p:nvSpPr>
          <p:cNvPr id="405" name="Google Shape;405;p47"/>
          <p:cNvSpPr txBox="1">
            <a:spLocks noGrp="1"/>
          </p:cNvSpPr>
          <p:nvPr>
            <p:ph type="sldNum" idx="12"/>
          </p:nvPr>
        </p:nvSpPr>
        <p:spPr>
          <a:xfrm>
            <a:off x="8750400" y="4356225"/>
            <a:ext cx="393600" cy="393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18</a:t>
            </a:fld>
            <a:endParaRPr/>
          </a:p>
        </p:txBody>
      </p:sp>
      <p:grpSp>
        <p:nvGrpSpPr>
          <p:cNvPr id="406" name="Google Shape;406;p47"/>
          <p:cNvGrpSpPr/>
          <p:nvPr/>
        </p:nvGrpSpPr>
        <p:grpSpPr>
          <a:xfrm>
            <a:off x="8149027" y="631951"/>
            <a:ext cx="390214" cy="329725"/>
            <a:chOff x="3918650" y="293075"/>
            <a:chExt cx="488500" cy="412775"/>
          </a:xfrm>
        </p:grpSpPr>
        <p:sp>
          <p:nvSpPr>
            <p:cNvPr id="407" name="Google Shape;407;p47"/>
            <p:cNvSpPr/>
            <p:nvPr/>
          </p:nvSpPr>
          <p:spPr>
            <a:xfrm>
              <a:off x="4085350" y="293675"/>
              <a:ext cx="154500" cy="412175"/>
            </a:xfrm>
            <a:custGeom>
              <a:avLst/>
              <a:gdLst/>
              <a:ahLst/>
              <a:cxnLst/>
              <a:rect l="l" t="t" r="r" b="b"/>
              <a:pathLst>
                <a:path w="6180" h="16487" extrusionOk="0">
                  <a:moveTo>
                    <a:pt x="709" y="5496"/>
                  </a:moveTo>
                  <a:lnTo>
                    <a:pt x="806" y="5520"/>
                  </a:lnTo>
                  <a:lnTo>
                    <a:pt x="1050" y="5667"/>
                  </a:lnTo>
                  <a:lnTo>
                    <a:pt x="1270" y="5813"/>
                  </a:lnTo>
                  <a:lnTo>
                    <a:pt x="1344" y="5886"/>
                  </a:lnTo>
                  <a:lnTo>
                    <a:pt x="1368" y="5984"/>
                  </a:lnTo>
                  <a:lnTo>
                    <a:pt x="1344" y="6082"/>
                  </a:lnTo>
                  <a:lnTo>
                    <a:pt x="1319" y="6155"/>
                  </a:lnTo>
                  <a:lnTo>
                    <a:pt x="1221" y="6228"/>
                  </a:lnTo>
                  <a:lnTo>
                    <a:pt x="1124" y="6253"/>
                  </a:lnTo>
                  <a:lnTo>
                    <a:pt x="1050" y="6228"/>
                  </a:lnTo>
                  <a:lnTo>
                    <a:pt x="977" y="6204"/>
                  </a:lnTo>
                  <a:lnTo>
                    <a:pt x="782" y="6082"/>
                  </a:lnTo>
                  <a:lnTo>
                    <a:pt x="586" y="5960"/>
                  </a:lnTo>
                  <a:lnTo>
                    <a:pt x="513" y="5911"/>
                  </a:lnTo>
                  <a:lnTo>
                    <a:pt x="464" y="5838"/>
                  </a:lnTo>
                  <a:lnTo>
                    <a:pt x="464" y="5740"/>
                  </a:lnTo>
                  <a:lnTo>
                    <a:pt x="489" y="5642"/>
                  </a:lnTo>
                  <a:lnTo>
                    <a:pt x="538" y="5569"/>
                  </a:lnTo>
                  <a:lnTo>
                    <a:pt x="611" y="5520"/>
                  </a:lnTo>
                  <a:lnTo>
                    <a:pt x="709" y="5496"/>
                  </a:lnTo>
                  <a:close/>
                  <a:moveTo>
                    <a:pt x="1685" y="6351"/>
                  </a:moveTo>
                  <a:lnTo>
                    <a:pt x="1783" y="6375"/>
                  </a:lnTo>
                  <a:lnTo>
                    <a:pt x="1856" y="6448"/>
                  </a:lnTo>
                  <a:lnTo>
                    <a:pt x="2003" y="6668"/>
                  </a:lnTo>
                  <a:lnTo>
                    <a:pt x="2125" y="6888"/>
                  </a:lnTo>
                  <a:lnTo>
                    <a:pt x="2150" y="6986"/>
                  </a:lnTo>
                  <a:lnTo>
                    <a:pt x="2150" y="7083"/>
                  </a:lnTo>
                  <a:lnTo>
                    <a:pt x="2101" y="7156"/>
                  </a:lnTo>
                  <a:lnTo>
                    <a:pt x="2027" y="7230"/>
                  </a:lnTo>
                  <a:lnTo>
                    <a:pt x="1979" y="7254"/>
                  </a:lnTo>
                  <a:lnTo>
                    <a:pt x="1856" y="7254"/>
                  </a:lnTo>
                  <a:lnTo>
                    <a:pt x="1783" y="7230"/>
                  </a:lnTo>
                  <a:lnTo>
                    <a:pt x="1734" y="7181"/>
                  </a:lnTo>
                  <a:lnTo>
                    <a:pt x="1685" y="7132"/>
                  </a:lnTo>
                  <a:lnTo>
                    <a:pt x="1441" y="6741"/>
                  </a:lnTo>
                  <a:lnTo>
                    <a:pt x="1417" y="6644"/>
                  </a:lnTo>
                  <a:lnTo>
                    <a:pt x="1417" y="6546"/>
                  </a:lnTo>
                  <a:lnTo>
                    <a:pt x="1441" y="6448"/>
                  </a:lnTo>
                  <a:lnTo>
                    <a:pt x="1515" y="6399"/>
                  </a:lnTo>
                  <a:lnTo>
                    <a:pt x="1612" y="6351"/>
                  </a:lnTo>
                  <a:close/>
                  <a:moveTo>
                    <a:pt x="2247" y="7498"/>
                  </a:moveTo>
                  <a:lnTo>
                    <a:pt x="2345" y="7523"/>
                  </a:lnTo>
                  <a:lnTo>
                    <a:pt x="2418" y="7572"/>
                  </a:lnTo>
                  <a:lnTo>
                    <a:pt x="2467" y="7645"/>
                  </a:lnTo>
                  <a:lnTo>
                    <a:pt x="2662" y="8109"/>
                  </a:lnTo>
                  <a:lnTo>
                    <a:pt x="2662" y="8207"/>
                  </a:lnTo>
                  <a:lnTo>
                    <a:pt x="2638" y="8304"/>
                  </a:lnTo>
                  <a:lnTo>
                    <a:pt x="2589" y="8378"/>
                  </a:lnTo>
                  <a:lnTo>
                    <a:pt x="2516" y="8426"/>
                  </a:lnTo>
                  <a:lnTo>
                    <a:pt x="2418" y="8451"/>
                  </a:lnTo>
                  <a:lnTo>
                    <a:pt x="2345" y="8426"/>
                  </a:lnTo>
                  <a:lnTo>
                    <a:pt x="2272" y="8402"/>
                  </a:lnTo>
                  <a:lnTo>
                    <a:pt x="2223" y="8353"/>
                  </a:lnTo>
                  <a:lnTo>
                    <a:pt x="2198" y="8280"/>
                  </a:lnTo>
                  <a:lnTo>
                    <a:pt x="2027" y="7840"/>
                  </a:lnTo>
                  <a:lnTo>
                    <a:pt x="2003" y="7743"/>
                  </a:lnTo>
                  <a:lnTo>
                    <a:pt x="2027" y="7645"/>
                  </a:lnTo>
                  <a:lnTo>
                    <a:pt x="2076" y="7572"/>
                  </a:lnTo>
                  <a:lnTo>
                    <a:pt x="2150" y="7523"/>
                  </a:lnTo>
                  <a:lnTo>
                    <a:pt x="2247" y="7498"/>
                  </a:lnTo>
                  <a:close/>
                  <a:moveTo>
                    <a:pt x="2711" y="8720"/>
                  </a:moveTo>
                  <a:lnTo>
                    <a:pt x="2785" y="8744"/>
                  </a:lnTo>
                  <a:lnTo>
                    <a:pt x="2858" y="8793"/>
                  </a:lnTo>
                  <a:lnTo>
                    <a:pt x="2907" y="8866"/>
                  </a:lnTo>
                  <a:lnTo>
                    <a:pt x="3078" y="9355"/>
                  </a:lnTo>
                  <a:lnTo>
                    <a:pt x="3102" y="9452"/>
                  </a:lnTo>
                  <a:lnTo>
                    <a:pt x="3078" y="9526"/>
                  </a:lnTo>
                  <a:lnTo>
                    <a:pt x="3004" y="9599"/>
                  </a:lnTo>
                  <a:lnTo>
                    <a:pt x="2931" y="9648"/>
                  </a:lnTo>
                  <a:lnTo>
                    <a:pt x="2858" y="9672"/>
                  </a:lnTo>
                  <a:lnTo>
                    <a:pt x="2785" y="9672"/>
                  </a:lnTo>
                  <a:lnTo>
                    <a:pt x="2711" y="9623"/>
                  </a:lnTo>
                  <a:lnTo>
                    <a:pt x="2662" y="9574"/>
                  </a:lnTo>
                  <a:lnTo>
                    <a:pt x="2614" y="9501"/>
                  </a:lnTo>
                  <a:lnTo>
                    <a:pt x="2467" y="9037"/>
                  </a:lnTo>
                  <a:lnTo>
                    <a:pt x="2443" y="8939"/>
                  </a:lnTo>
                  <a:lnTo>
                    <a:pt x="2467" y="8842"/>
                  </a:lnTo>
                  <a:lnTo>
                    <a:pt x="2516" y="8768"/>
                  </a:lnTo>
                  <a:lnTo>
                    <a:pt x="2614" y="8720"/>
                  </a:lnTo>
                  <a:close/>
                  <a:moveTo>
                    <a:pt x="3224" y="9941"/>
                  </a:moveTo>
                  <a:lnTo>
                    <a:pt x="3297" y="10014"/>
                  </a:lnTo>
                  <a:lnTo>
                    <a:pt x="3346" y="10087"/>
                  </a:lnTo>
                  <a:lnTo>
                    <a:pt x="3542" y="10527"/>
                  </a:lnTo>
                  <a:lnTo>
                    <a:pt x="3566" y="10625"/>
                  </a:lnTo>
                  <a:lnTo>
                    <a:pt x="3566" y="10722"/>
                  </a:lnTo>
                  <a:lnTo>
                    <a:pt x="3517" y="10796"/>
                  </a:lnTo>
                  <a:lnTo>
                    <a:pt x="3444" y="10844"/>
                  </a:lnTo>
                  <a:lnTo>
                    <a:pt x="3322" y="10869"/>
                  </a:lnTo>
                  <a:lnTo>
                    <a:pt x="3273" y="10869"/>
                  </a:lnTo>
                  <a:lnTo>
                    <a:pt x="3200" y="10844"/>
                  </a:lnTo>
                  <a:lnTo>
                    <a:pt x="3151" y="10796"/>
                  </a:lnTo>
                  <a:lnTo>
                    <a:pt x="3102" y="10747"/>
                  </a:lnTo>
                  <a:lnTo>
                    <a:pt x="2907" y="10258"/>
                  </a:lnTo>
                  <a:lnTo>
                    <a:pt x="2882" y="10161"/>
                  </a:lnTo>
                  <a:lnTo>
                    <a:pt x="2907" y="10087"/>
                  </a:lnTo>
                  <a:lnTo>
                    <a:pt x="2955" y="10014"/>
                  </a:lnTo>
                  <a:lnTo>
                    <a:pt x="3029" y="9941"/>
                  </a:lnTo>
                  <a:close/>
                  <a:moveTo>
                    <a:pt x="3761" y="11089"/>
                  </a:moveTo>
                  <a:lnTo>
                    <a:pt x="3835" y="11137"/>
                  </a:lnTo>
                  <a:lnTo>
                    <a:pt x="3908" y="11211"/>
                  </a:lnTo>
                  <a:lnTo>
                    <a:pt x="4177" y="11577"/>
                  </a:lnTo>
                  <a:lnTo>
                    <a:pt x="4225" y="11675"/>
                  </a:lnTo>
                  <a:lnTo>
                    <a:pt x="4250" y="11748"/>
                  </a:lnTo>
                  <a:lnTo>
                    <a:pt x="4201" y="11846"/>
                  </a:lnTo>
                  <a:lnTo>
                    <a:pt x="4152" y="11919"/>
                  </a:lnTo>
                  <a:lnTo>
                    <a:pt x="4079" y="11968"/>
                  </a:lnTo>
                  <a:lnTo>
                    <a:pt x="3884" y="11968"/>
                  </a:lnTo>
                  <a:lnTo>
                    <a:pt x="3810" y="11895"/>
                  </a:lnTo>
                  <a:lnTo>
                    <a:pt x="3664" y="11675"/>
                  </a:lnTo>
                  <a:lnTo>
                    <a:pt x="3493" y="11455"/>
                  </a:lnTo>
                  <a:lnTo>
                    <a:pt x="3468" y="11382"/>
                  </a:lnTo>
                  <a:lnTo>
                    <a:pt x="3468" y="11284"/>
                  </a:lnTo>
                  <a:lnTo>
                    <a:pt x="3517" y="11186"/>
                  </a:lnTo>
                  <a:lnTo>
                    <a:pt x="3566" y="11137"/>
                  </a:lnTo>
                  <a:lnTo>
                    <a:pt x="3664" y="11089"/>
                  </a:lnTo>
                  <a:close/>
                  <a:moveTo>
                    <a:pt x="4616" y="12041"/>
                  </a:moveTo>
                  <a:lnTo>
                    <a:pt x="4714" y="12090"/>
                  </a:lnTo>
                  <a:lnTo>
                    <a:pt x="4909" y="12212"/>
                  </a:lnTo>
                  <a:lnTo>
                    <a:pt x="5105" y="12334"/>
                  </a:lnTo>
                  <a:lnTo>
                    <a:pt x="5178" y="12383"/>
                  </a:lnTo>
                  <a:lnTo>
                    <a:pt x="5227" y="12481"/>
                  </a:lnTo>
                  <a:lnTo>
                    <a:pt x="5227" y="12554"/>
                  </a:lnTo>
                  <a:lnTo>
                    <a:pt x="5202" y="12652"/>
                  </a:lnTo>
                  <a:lnTo>
                    <a:pt x="5154" y="12725"/>
                  </a:lnTo>
                  <a:lnTo>
                    <a:pt x="5105" y="12749"/>
                  </a:lnTo>
                  <a:lnTo>
                    <a:pt x="5056" y="12774"/>
                  </a:lnTo>
                  <a:lnTo>
                    <a:pt x="4983" y="12798"/>
                  </a:lnTo>
                  <a:lnTo>
                    <a:pt x="4885" y="12774"/>
                  </a:lnTo>
                  <a:lnTo>
                    <a:pt x="4641" y="12627"/>
                  </a:lnTo>
                  <a:lnTo>
                    <a:pt x="4421" y="12481"/>
                  </a:lnTo>
                  <a:lnTo>
                    <a:pt x="4348" y="12407"/>
                  </a:lnTo>
                  <a:lnTo>
                    <a:pt x="4323" y="12310"/>
                  </a:lnTo>
                  <a:lnTo>
                    <a:pt x="4323" y="12236"/>
                  </a:lnTo>
                  <a:lnTo>
                    <a:pt x="4372" y="12139"/>
                  </a:lnTo>
                  <a:lnTo>
                    <a:pt x="4445" y="12066"/>
                  </a:lnTo>
                  <a:lnTo>
                    <a:pt x="4543" y="12041"/>
                  </a:lnTo>
                  <a:close/>
                  <a:moveTo>
                    <a:pt x="0" y="1"/>
                  </a:moveTo>
                  <a:lnTo>
                    <a:pt x="0" y="5325"/>
                  </a:lnTo>
                  <a:lnTo>
                    <a:pt x="74" y="5349"/>
                  </a:lnTo>
                  <a:lnTo>
                    <a:pt x="147" y="5422"/>
                  </a:lnTo>
                  <a:lnTo>
                    <a:pt x="171" y="5496"/>
                  </a:lnTo>
                  <a:lnTo>
                    <a:pt x="171" y="5569"/>
                  </a:lnTo>
                  <a:lnTo>
                    <a:pt x="171" y="5642"/>
                  </a:lnTo>
                  <a:lnTo>
                    <a:pt x="122" y="5716"/>
                  </a:lnTo>
                  <a:lnTo>
                    <a:pt x="74" y="5764"/>
                  </a:lnTo>
                  <a:lnTo>
                    <a:pt x="0" y="5789"/>
                  </a:lnTo>
                  <a:lnTo>
                    <a:pt x="0" y="13360"/>
                  </a:lnTo>
                  <a:lnTo>
                    <a:pt x="6179" y="16486"/>
                  </a:lnTo>
                  <a:lnTo>
                    <a:pt x="6179" y="13116"/>
                  </a:lnTo>
                  <a:lnTo>
                    <a:pt x="5935" y="13091"/>
                  </a:lnTo>
                  <a:lnTo>
                    <a:pt x="5691" y="13042"/>
                  </a:lnTo>
                  <a:lnTo>
                    <a:pt x="5593" y="12994"/>
                  </a:lnTo>
                  <a:lnTo>
                    <a:pt x="5520" y="12945"/>
                  </a:lnTo>
                  <a:lnTo>
                    <a:pt x="5495" y="12847"/>
                  </a:lnTo>
                  <a:lnTo>
                    <a:pt x="5495" y="12749"/>
                  </a:lnTo>
                  <a:lnTo>
                    <a:pt x="5520" y="12676"/>
                  </a:lnTo>
                  <a:lnTo>
                    <a:pt x="5593" y="12603"/>
                  </a:lnTo>
                  <a:lnTo>
                    <a:pt x="5691" y="12554"/>
                  </a:lnTo>
                  <a:lnTo>
                    <a:pt x="5789" y="12554"/>
                  </a:lnTo>
                  <a:lnTo>
                    <a:pt x="6179" y="12627"/>
                  </a:lnTo>
                  <a:lnTo>
                    <a:pt x="6179" y="3127"/>
                  </a:lnTo>
                  <a:lnTo>
                    <a:pt x="0" y="1"/>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47"/>
            <p:cNvSpPr/>
            <p:nvPr/>
          </p:nvSpPr>
          <p:spPr>
            <a:xfrm>
              <a:off x="3918650" y="293075"/>
              <a:ext cx="153900" cy="407275"/>
            </a:xfrm>
            <a:custGeom>
              <a:avLst/>
              <a:gdLst/>
              <a:ahLst/>
              <a:cxnLst/>
              <a:rect l="l" t="t" r="r" b="b"/>
              <a:pathLst>
                <a:path w="6156" h="16291" extrusionOk="0">
                  <a:moveTo>
                    <a:pt x="5349" y="5495"/>
                  </a:moveTo>
                  <a:lnTo>
                    <a:pt x="5447" y="5520"/>
                  </a:lnTo>
                  <a:lnTo>
                    <a:pt x="5520" y="5569"/>
                  </a:lnTo>
                  <a:lnTo>
                    <a:pt x="5569" y="5666"/>
                  </a:lnTo>
                  <a:lnTo>
                    <a:pt x="5569" y="5764"/>
                  </a:lnTo>
                  <a:lnTo>
                    <a:pt x="5545" y="5837"/>
                  </a:lnTo>
                  <a:lnTo>
                    <a:pt x="5496" y="5935"/>
                  </a:lnTo>
                  <a:lnTo>
                    <a:pt x="5423" y="5984"/>
                  </a:lnTo>
                  <a:lnTo>
                    <a:pt x="5203" y="6057"/>
                  </a:lnTo>
                  <a:lnTo>
                    <a:pt x="5008" y="6155"/>
                  </a:lnTo>
                  <a:lnTo>
                    <a:pt x="4934" y="6179"/>
                  </a:lnTo>
                  <a:lnTo>
                    <a:pt x="4812" y="6179"/>
                  </a:lnTo>
                  <a:lnTo>
                    <a:pt x="4763" y="6155"/>
                  </a:lnTo>
                  <a:lnTo>
                    <a:pt x="4714" y="6106"/>
                  </a:lnTo>
                  <a:lnTo>
                    <a:pt x="4666" y="6057"/>
                  </a:lnTo>
                  <a:lnTo>
                    <a:pt x="4641" y="5959"/>
                  </a:lnTo>
                  <a:lnTo>
                    <a:pt x="4641" y="5862"/>
                  </a:lnTo>
                  <a:lnTo>
                    <a:pt x="4690" y="5788"/>
                  </a:lnTo>
                  <a:lnTo>
                    <a:pt x="4763" y="5740"/>
                  </a:lnTo>
                  <a:lnTo>
                    <a:pt x="5008" y="5617"/>
                  </a:lnTo>
                  <a:lnTo>
                    <a:pt x="5252" y="5520"/>
                  </a:lnTo>
                  <a:lnTo>
                    <a:pt x="5349" y="5495"/>
                  </a:lnTo>
                  <a:close/>
                  <a:moveTo>
                    <a:pt x="4250" y="6155"/>
                  </a:moveTo>
                  <a:lnTo>
                    <a:pt x="4348" y="6179"/>
                  </a:lnTo>
                  <a:lnTo>
                    <a:pt x="4421" y="6252"/>
                  </a:lnTo>
                  <a:lnTo>
                    <a:pt x="4470" y="6326"/>
                  </a:lnTo>
                  <a:lnTo>
                    <a:pt x="4470" y="6423"/>
                  </a:lnTo>
                  <a:lnTo>
                    <a:pt x="4446" y="6497"/>
                  </a:lnTo>
                  <a:lnTo>
                    <a:pt x="4397" y="6594"/>
                  </a:lnTo>
                  <a:lnTo>
                    <a:pt x="4226" y="6741"/>
                  </a:lnTo>
                  <a:lnTo>
                    <a:pt x="4079" y="6912"/>
                  </a:lnTo>
                  <a:lnTo>
                    <a:pt x="3982" y="6985"/>
                  </a:lnTo>
                  <a:lnTo>
                    <a:pt x="3884" y="7010"/>
                  </a:lnTo>
                  <a:lnTo>
                    <a:pt x="3811" y="6985"/>
                  </a:lnTo>
                  <a:lnTo>
                    <a:pt x="3738" y="6936"/>
                  </a:lnTo>
                  <a:lnTo>
                    <a:pt x="3664" y="6863"/>
                  </a:lnTo>
                  <a:lnTo>
                    <a:pt x="3640" y="6790"/>
                  </a:lnTo>
                  <a:lnTo>
                    <a:pt x="3664" y="6692"/>
                  </a:lnTo>
                  <a:lnTo>
                    <a:pt x="3713" y="6594"/>
                  </a:lnTo>
                  <a:lnTo>
                    <a:pt x="3884" y="6399"/>
                  </a:lnTo>
                  <a:lnTo>
                    <a:pt x="4079" y="6228"/>
                  </a:lnTo>
                  <a:lnTo>
                    <a:pt x="4153" y="6179"/>
                  </a:lnTo>
                  <a:lnTo>
                    <a:pt x="4250" y="6155"/>
                  </a:lnTo>
                  <a:close/>
                  <a:moveTo>
                    <a:pt x="3469" y="7156"/>
                  </a:moveTo>
                  <a:lnTo>
                    <a:pt x="3542" y="7205"/>
                  </a:lnTo>
                  <a:lnTo>
                    <a:pt x="3615" y="7254"/>
                  </a:lnTo>
                  <a:lnTo>
                    <a:pt x="3664" y="7351"/>
                  </a:lnTo>
                  <a:lnTo>
                    <a:pt x="3664" y="7449"/>
                  </a:lnTo>
                  <a:lnTo>
                    <a:pt x="3640" y="7547"/>
                  </a:lnTo>
                  <a:lnTo>
                    <a:pt x="3396" y="7962"/>
                  </a:lnTo>
                  <a:lnTo>
                    <a:pt x="3371" y="8011"/>
                  </a:lnTo>
                  <a:lnTo>
                    <a:pt x="3298" y="8060"/>
                  </a:lnTo>
                  <a:lnTo>
                    <a:pt x="3249" y="8084"/>
                  </a:lnTo>
                  <a:lnTo>
                    <a:pt x="3176" y="8084"/>
                  </a:lnTo>
                  <a:lnTo>
                    <a:pt x="3078" y="8060"/>
                  </a:lnTo>
                  <a:lnTo>
                    <a:pt x="3005" y="8011"/>
                  </a:lnTo>
                  <a:lnTo>
                    <a:pt x="2956" y="7913"/>
                  </a:lnTo>
                  <a:lnTo>
                    <a:pt x="2932" y="7840"/>
                  </a:lnTo>
                  <a:lnTo>
                    <a:pt x="2956" y="7742"/>
                  </a:lnTo>
                  <a:lnTo>
                    <a:pt x="3225" y="7278"/>
                  </a:lnTo>
                  <a:lnTo>
                    <a:pt x="3273" y="7205"/>
                  </a:lnTo>
                  <a:lnTo>
                    <a:pt x="3371" y="7180"/>
                  </a:lnTo>
                  <a:lnTo>
                    <a:pt x="3469" y="7156"/>
                  </a:lnTo>
                  <a:close/>
                  <a:moveTo>
                    <a:pt x="2858" y="8328"/>
                  </a:moveTo>
                  <a:lnTo>
                    <a:pt x="2956" y="8353"/>
                  </a:lnTo>
                  <a:lnTo>
                    <a:pt x="3029" y="8402"/>
                  </a:lnTo>
                  <a:lnTo>
                    <a:pt x="3078" y="8475"/>
                  </a:lnTo>
                  <a:lnTo>
                    <a:pt x="3103" y="8573"/>
                  </a:lnTo>
                  <a:lnTo>
                    <a:pt x="3103" y="8670"/>
                  </a:lnTo>
                  <a:lnTo>
                    <a:pt x="2932" y="9110"/>
                  </a:lnTo>
                  <a:lnTo>
                    <a:pt x="2907" y="9183"/>
                  </a:lnTo>
                  <a:lnTo>
                    <a:pt x="2858" y="9232"/>
                  </a:lnTo>
                  <a:lnTo>
                    <a:pt x="2785" y="9281"/>
                  </a:lnTo>
                  <a:lnTo>
                    <a:pt x="2638" y="9281"/>
                  </a:lnTo>
                  <a:lnTo>
                    <a:pt x="2541" y="9232"/>
                  </a:lnTo>
                  <a:lnTo>
                    <a:pt x="2492" y="9159"/>
                  </a:lnTo>
                  <a:lnTo>
                    <a:pt x="2468" y="9061"/>
                  </a:lnTo>
                  <a:lnTo>
                    <a:pt x="2468" y="8963"/>
                  </a:lnTo>
                  <a:lnTo>
                    <a:pt x="2638" y="8499"/>
                  </a:lnTo>
                  <a:lnTo>
                    <a:pt x="2687" y="8402"/>
                  </a:lnTo>
                  <a:lnTo>
                    <a:pt x="2761" y="8353"/>
                  </a:lnTo>
                  <a:lnTo>
                    <a:pt x="2858" y="8328"/>
                  </a:lnTo>
                  <a:close/>
                  <a:moveTo>
                    <a:pt x="2541" y="9574"/>
                  </a:moveTo>
                  <a:lnTo>
                    <a:pt x="2638" y="9623"/>
                  </a:lnTo>
                  <a:lnTo>
                    <a:pt x="2712" y="9696"/>
                  </a:lnTo>
                  <a:lnTo>
                    <a:pt x="2736" y="9769"/>
                  </a:lnTo>
                  <a:lnTo>
                    <a:pt x="2736" y="9867"/>
                  </a:lnTo>
                  <a:lnTo>
                    <a:pt x="2638" y="10355"/>
                  </a:lnTo>
                  <a:lnTo>
                    <a:pt x="2590" y="10429"/>
                  </a:lnTo>
                  <a:lnTo>
                    <a:pt x="2541" y="10502"/>
                  </a:lnTo>
                  <a:lnTo>
                    <a:pt x="2468" y="10526"/>
                  </a:lnTo>
                  <a:lnTo>
                    <a:pt x="2394" y="10551"/>
                  </a:lnTo>
                  <a:lnTo>
                    <a:pt x="2345" y="10551"/>
                  </a:lnTo>
                  <a:lnTo>
                    <a:pt x="2248" y="10502"/>
                  </a:lnTo>
                  <a:lnTo>
                    <a:pt x="2199" y="10429"/>
                  </a:lnTo>
                  <a:lnTo>
                    <a:pt x="2150" y="10355"/>
                  </a:lnTo>
                  <a:lnTo>
                    <a:pt x="2150" y="10258"/>
                  </a:lnTo>
                  <a:lnTo>
                    <a:pt x="2248" y="9769"/>
                  </a:lnTo>
                  <a:lnTo>
                    <a:pt x="2297" y="9672"/>
                  </a:lnTo>
                  <a:lnTo>
                    <a:pt x="2370" y="9598"/>
                  </a:lnTo>
                  <a:lnTo>
                    <a:pt x="2443" y="9574"/>
                  </a:lnTo>
                  <a:close/>
                  <a:moveTo>
                    <a:pt x="2297" y="10844"/>
                  </a:moveTo>
                  <a:lnTo>
                    <a:pt x="2394" y="10868"/>
                  </a:lnTo>
                  <a:lnTo>
                    <a:pt x="2468" y="10942"/>
                  </a:lnTo>
                  <a:lnTo>
                    <a:pt x="2516" y="11015"/>
                  </a:lnTo>
                  <a:lnTo>
                    <a:pt x="2516" y="11113"/>
                  </a:lnTo>
                  <a:lnTo>
                    <a:pt x="2492" y="11357"/>
                  </a:lnTo>
                  <a:lnTo>
                    <a:pt x="2468" y="11430"/>
                  </a:lnTo>
                  <a:lnTo>
                    <a:pt x="2419" y="11503"/>
                  </a:lnTo>
                  <a:lnTo>
                    <a:pt x="2345" y="11552"/>
                  </a:lnTo>
                  <a:lnTo>
                    <a:pt x="2248" y="11577"/>
                  </a:lnTo>
                  <a:lnTo>
                    <a:pt x="2223" y="11577"/>
                  </a:lnTo>
                  <a:lnTo>
                    <a:pt x="2126" y="11552"/>
                  </a:lnTo>
                  <a:lnTo>
                    <a:pt x="2052" y="11503"/>
                  </a:lnTo>
                  <a:lnTo>
                    <a:pt x="2028" y="11406"/>
                  </a:lnTo>
                  <a:lnTo>
                    <a:pt x="2003" y="11308"/>
                  </a:lnTo>
                  <a:lnTo>
                    <a:pt x="2028" y="11064"/>
                  </a:lnTo>
                  <a:lnTo>
                    <a:pt x="2052" y="10966"/>
                  </a:lnTo>
                  <a:lnTo>
                    <a:pt x="2126" y="10893"/>
                  </a:lnTo>
                  <a:lnTo>
                    <a:pt x="2199" y="10844"/>
                  </a:lnTo>
                  <a:close/>
                  <a:moveTo>
                    <a:pt x="6155" y="0"/>
                  </a:moveTo>
                  <a:lnTo>
                    <a:pt x="538" y="2858"/>
                  </a:lnTo>
                  <a:lnTo>
                    <a:pt x="416" y="2906"/>
                  </a:lnTo>
                  <a:lnTo>
                    <a:pt x="318" y="3004"/>
                  </a:lnTo>
                  <a:lnTo>
                    <a:pt x="221" y="3102"/>
                  </a:lnTo>
                  <a:lnTo>
                    <a:pt x="147" y="3224"/>
                  </a:lnTo>
                  <a:lnTo>
                    <a:pt x="74" y="3322"/>
                  </a:lnTo>
                  <a:lnTo>
                    <a:pt x="25" y="3444"/>
                  </a:lnTo>
                  <a:lnTo>
                    <a:pt x="1" y="3566"/>
                  </a:lnTo>
                  <a:lnTo>
                    <a:pt x="1" y="3688"/>
                  </a:lnTo>
                  <a:lnTo>
                    <a:pt x="1" y="15924"/>
                  </a:lnTo>
                  <a:lnTo>
                    <a:pt x="1" y="16046"/>
                  </a:lnTo>
                  <a:lnTo>
                    <a:pt x="50" y="16119"/>
                  </a:lnTo>
                  <a:lnTo>
                    <a:pt x="98" y="16193"/>
                  </a:lnTo>
                  <a:lnTo>
                    <a:pt x="172" y="16241"/>
                  </a:lnTo>
                  <a:lnTo>
                    <a:pt x="245" y="16266"/>
                  </a:lnTo>
                  <a:lnTo>
                    <a:pt x="343" y="16290"/>
                  </a:lnTo>
                  <a:lnTo>
                    <a:pt x="465" y="16266"/>
                  </a:lnTo>
                  <a:lnTo>
                    <a:pt x="563" y="16217"/>
                  </a:lnTo>
                  <a:lnTo>
                    <a:pt x="6155" y="13360"/>
                  </a:lnTo>
                  <a:lnTo>
                    <a:pt x="6155" y="5813"/>
                  </a:lnTo>
                  <a:lnTo>
                    <a:pt x="6009" y="5813"/>
                  </a:lnTo>
                  <a:lnTo>
                    <a:pt x="5936" y="5764"/>
                  </a:lnTo>
                  <a:lnTo>
                    <a:pt x="5887" y="5691"/>
                  </a:lnTo>
                  <a:lnTo>
                    <a:pt x="5862" y="5593"/>
                  </a:lnTo>
                  <a:lnTo>
                    <a:pt x="5887" y="5495"/>
                  </a:lnTo>
                  <a:lnTo>
                    <a:pt x="5936" y="5422"/>
                  </a:lnTo>
                  <a:lnTo>
                    <a:pt x="6009" y="5373"/>
                  </a:lnTo>
                  <a:lnTo>
                    <a:pt x="6082" y="5349"/>
                  </a:lnTo>
                  <a:lnTo>
                    <a:pt x="6155" y="5324"/>
                  </a:lnTo>
                  <a:lnTo>
                    <a:pt x="6155" y="0"/>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47"/>
            <p:cNvSpPr/>
            <p:nvPr/>
          </p:nvSpPr>
          <p:spPr>
            <a:xfrm>
              <a:off x="4253250" y="298550"/>
              <a:ext cx="153900" cy="406675"/>
            </a:xfrm>
            <a:custGeom>
              <a:avLst/>
              <a:gdLst/>
              <a:ahLst/>
              <a:cxnLst/>
              <a:rect l="l" t="t" r="r" b="b"/>
              <a:pathLst>
                <a:path w="6156" h="16267" extrusionOk="0">
                  <a:moveTo>
                    <a:pt x="3713" y="4348"/>
                  </a:moveTo>
                  <a:lnTo>
                    <a:pt x="3737" y="4373"/>
                  </a:lnTo>
                  <a:lnTo>
                    <a:pt x="3786" y="4397"/>
                  </a:lnTo>
                  <a:lnTo>
                    <a:pt x="3811" y="4421"/>
                  </a:lnTo>
                  <a:lnTo>
                    <a:pt x="3835" y="4544"/>
                  </a:lnTo>
                  <a:lnTo>
                    <a:pt x="3811" y="4666"/>
                  </a:lnTo>
                  <a:lnTo>
                    <a:pt x="3737" y="4812"/>
                  </a:lnTo>
                  <a:lnTo>
                    <a:pt x="3224" y="5716"/>
                  </a:lnTo>
                  <a:lnTo>
                    <a:pt x="3762" y="6009"/>
                  </a:lnTo>
                  <a:lnTo>
                    <a:pt x="3786" y="6033"/>
                  </a:lnTo>
                  <a:lnTo>
                    <a:pt x="3811" y="6082"/>
                  </a:lnTo>
                  <a:lnTo>
                    <a:pt x="3835" y="6180"/>
                  </a:lnTo>
                  <a:lnTo>
                    <a:pt x="3811" y="6326"/>
                  </a:lnTo>
                  <a:lnTo>
                    <a:pt x="3762" y="6473"/>
                  </a:lnTo>
                  <a:lnTo>
                    <a:pt x="3664" y="6595"/>
                  </a:lnTo>
                  <a:lnTo>
                    <a:pt x="3566" y="6668"/>
                  </a:lnTo>
                  <a:lnTo>
                    <a:pt x="3444" y="6717"/>
                  </a:lnTo>
                  <a:lnTo>
                    <a:pt x="3395" y="6717"/>
                  </a:lnTo>
                  <a:lnTo>
                    <a:pt x="3371" y="6693"/>
                  </a:lnTo>
                  <a:lnTo>
                    <a:pt x="2834" y="6400"/>
                  </a:lnTo>
                  <a:lnTo>
                    <a:pt x="2321" y="7303"/>
                  </a:lnTo>
                  <a:lnTo>
                    <a:pt x="2223" y="7426"/>
                  </a:lnTo>
                  <a:lnTo>
                    <a:pt x="2125" y="7499"/>
                  </a:lnTo>
                  <a:lnTo>
                    <a:pt x="2003" y="7548"/>
                  </a:lnTo>
                  <a:lnTo>
                    <a:pt x="1954" y="7548"/>
                  </a:lnTo>
                  <a:lnTo>
                    <a:pt x="1930" y="7523"/>
                  </a:lnTo>
                  <a:lnTo>
                    <a:pt x="1881" y="7499"/>
                  </a:lnTo>
                  <a:lnTo>
                    <a:pt x="1857" y="7450"/>
                  </a:lnTo>
                  <a:lnTo>
                    <a:pt x="1832" y="7352"/>
                  </a:lnTo>
                  <a:lnTo>
                    <a:pt x="1857" y="7206"/>
                  </a:lnTo>
                  <a:lnTo>
                    <a:pt x="1930" y="7059"/>
                  </a:lnTo>
                  <a:lnTo>
                    <a:pt x="2443" y="6156"/>
                  </a:lnTo>
                  <a:lnTo>
                    <a:pt x="1906" y="5862"/>
                  </a:lnTo>
                  <a:lnTo>
                    <a:pt x="1881" y="5838"/>
                  </a:lnTo>
                  <a:lnTo>
                    <a:pt x="1857" y="5789"/>
                  </a:lnTo>
                  <a:lnTo>
                    <a:pt x="1832" y="5691"/>
                  </a:lnTo>
                  <a:lnTo>
                    <a:pt x="1857" y="5569"/>
                  </a:lnTo>
                  <a:lnTo>
                    <a:pt x="1906" y="5423"/>
                  </a:lnTo>
                  <a:lnTo>
                    <a:pt x="2003" y="5301"/>
                  </a:lnTo>
                  <a:lnTo>
                    <a:pt x="2101" y="5203"/>
                  </a:lnTo>
                  <a:lnTo>
                    <a:pt x="2223" y="5179"/>
                  </a:lnTo>
                  <a:lnTo>
                    <a:pt x="2272" y="5179"/>
                  </a:lnTo>
                  <a:lnTo>
                    <a:pt x="2296" y="5203"/>
                  </a:lnTo>
                  <a:lnTo>
                    <a:pt x="2834" y="5496"/>
                  </a:lnTo>
                  <a:lnTo>
                    <a:pt x="3347" y="4592"/>
                  </a:lnTo>
                  <a:lnTo>
                    <a:pt x="3444" y="4470"/>
                  </a:lnTo>
                  <a:lnTo>
                    <a:pt x="3542" y="4373"/>
                  </a:lnTo>
                  <a:lnTo>
                    <a:pt x="3664" y="4348"/>
                  </a:lnTo>
                  <a:close/>
                  <a:moveTo>
                    <a:pt x="3176" y="7303"/>
                  </a:moveTo>
                  <a:lnTo>
                    <a:pt x="3249" y="7328"/>
                  </a:lnTo>
                  <a:lnTo>
                    <a:pt x="3322" y="7401"/>
                  </a:lnTo>
                  <a:lnTo>
                    <a:pt x="3371" y="7474"/>
                  </a:lnTo>
                  <a:lnTo>
                    <a:pt x="3420" y="7743"/>
                  </a:lnTo>
                  <a:lnTo>
                    <a:pt x="3420" y="7841"/>
                  </a:lnTo>
                  <a:lnTo>
                    <a:pt x="3371" y="7914"/>
                  </a:lnTo>
                  <a:lnTo>
                    <a:pt x="3298" y="7987"/>
                  </a:lnTo>
                  <a:lnTo>
                    <a:pt x="3224" y="8012"/>
                  </a:lnTo>
                  <a:lnTo>
                    <a:pt x="3102" y="8012"/>
                  </a:lnTo>
                  <a:lnTo>
                    <a:pt x="3029" y="7963"/>
                  </a:lnTo>
                  <a:lnTo>
                    <a:pt x="2956" y="7914"/>
                  </a:lnTo>
                  <a:lnTo>
                    <a:pt x="2931" y="7816"/>
                  </a:lnTo>
                  <a:lnTo>
                    <a:pt x="2883" y="7596"/>
                  </a:lnTo>
                  <a:lnTo>
                    <a:pt x="2883" y="7499"/>
                  </a:lnTo>
                  <a:lnTo>
                    <a:pt x="2907" y="7426"/>
                  </a:lnTo>
                  <a:lnTo>
                    <a:pt x="2980" y="7352"/>
                  </a:lnTo>
                  <a:lnTo>
                    <a:pt x="3078" y="7303"/>
                  </a:lnTo>
                  <a:close/>
                  <a:moveTo>
                    <a:pt x="3249" y="8354"/>
                  </a:moveTo>
                  <a:lnTo>
                    <a:pt x="3347" y="8378"/>
                  </a:lnTo>
                  <a:lnTo>
                    <a:pt x="3444" y="8427"/>
                  </a:lnTo>
                  <a:lnTo>
                    <a:pt x="3493" y="8500"/>
                  </a:lnTo>
                  <a:lnTo>
                    <a:pt x="3518" y="8598"/>
                  </a:lnTo>
                  <a:lnTo>
                    <a:pt x="3542" y="9013"/>
                  </a:lnTo>
                  <a:lnTo>
                    <a:pt x="3518" y="9111"/>
                  </a:lnTo>
                  <a:lnTo>
                    <a:pt x="3518" y="9208"/>
                  </a:lnTo>
                  <a:lnTo>
                    <a:pt x="3469" y="9282"/>
                  </a:lnTo>
                  <a:lnTo>
                    <a:pt x="3371" y="9331"/>
                  </a:lnTo>
                  <a:lnTo>
                    <a:pt x="3273" y="9355"/>
                  </a:lnTo>
                  <a:lnTo>
                    <a:pt x="3176" y="9331"/>
                  </a:lnTo>
                  <a:lnTo>
                    <a:pt x="3102" y="9282"/>
                  </a:lnTo>
                  <a:lnTo>
                    <a:pt x="3054" y="9184"/>
                  </a:lnTo>
                  <a:lnTo>
                    <a:pt x="3029" y="9086"/>
                  </a:lnTo>
                  <a:lnTo>
                    <a:pt x="3054" y="9013"/>
                  </a:lnTo>
                  <a:lnTo>
                    <a:pt x="3029" y="8622"/>
                  </a:lnTo>
                  <a:lnTo>
                    <a:pt x="3054" y="8525"/>
                  </a:lnTo>
                  <a:lnTo>
                    <a:pt x="3102" y="8451"/>
                  </a:lnTo>
                  <a:lnTo>
                    <a:pt x="3176" y="8378"/>
                  </a:lnTo>
                  <a:lnTo>
                    <a:pt x="3249" y="8354"/>
                  </a:lnTo>
                  <a:close/>
                  <a:moveTo>
                    <a:pt x="3249" y="9648"/>
                  </a:moveTo>
                  <a:lnTo>
                    <a:pt x="3347" y="9697"/>
                  </a:lnTo>
                  <a:lnTo>
                    <a:pt x="3420" y="9746"/>
                  </a:lnTo>
                  <a:lnTo>
                    <a:pt x="3469" y="9843"/>
                  </a:lnTo>
                  <a:lnTo>
                    <a:pt x="3469" y="9941"/>
                  </a:lnTo>
                  <a:lnTo>
                    <a:pt x="3347" y="10454"/>
                  </a:lnTo>
                  <a:lnTo>
                    <a:pt x="3322" y="10527"/>
                  </a:lnTo>
                  <a:lnTo>
                    <a:pt x="3273" y="10576"/>
                  </a:lnTo>
                  <a:lnTo>
                    <a:pt x="3200" y="10601"/>
                  </a:lnTo>
                  <a:lnTo>
                    <a:pt x="3127" y="10625"/>
                  </a:lnTo>
                  <a:lnTo>
                    <a:pt x="3054" y="10625"/>
                  </a:lnTo>
                  <a:lnTo>
                    <a:pt x="2956" y="10576"/>
                  </a:lnTo>
                  <a:lnTo>
                    <a:pt x="2907" y="10503"/>
                  </a:lnTo>
                  <a:lnTo>
                    <a:pt x="2883" y="10405"/>
                  </a:lnTo>
                  <a:lnTo>
                    <a:pt x="2883" y="10307"/>
                  </a:lnTo>
                  <a:lnTo>
                    <a:pt x="2980" y="9868"/>
                  </a:lnTo>
                  <a:lnTo>
                    <a:pt x="3005" y="9770"/>
                  </a:lnTo>
                  <a:lnTo>
                    <a:pt x="3078" y="9697"/>
                  </a:lnTo>
                  <a:lnTo>
                    <a:pt x="3151" y="9648"/>
                  </a:lnTo>
                  <a:close/>
                  <a:moveTo>
                    <a:pt x="2858" y="10869"/>
                  </a:moveTo>
                  <a:lnTo>
                    <a:pt x="2931" y="10894"/>
                  </a:lnTo>
                  <a:lnTo>
                    <a:pt x="3005" y="10967"/>
                  </a:lnTo>
                  <a:lnTo>
                    <a:pt x="3054" y="11040"/>
                  </a:lnTo>
                  <a:lnTo>
                    <a:pt x="3078" y="11138"/>
                  </a:lnTo>
                  <a:lnTo>
                    <a:pt x="3029" y="11236"/>
                  </a:lnTo>
                  <a:lnTo>
                    <a:pt x="2907" y="11480"/>
                  </a:lnTo>
                  <a:lnTo>
                    <a:pt x="2736" y="11700"/>
                  </a:lnTo>
                  <a:lnTo>
                    <a:pt x="2663" y="11748"/>
                  </a:lnTo>
                  <a:lnTo>
                    <a:pt x="2565" y="11773"/>
                  </a:lnTo>
                  <a:lnTo>
                    <a:pt x="2467" y="11773"/>
                  </a:lnTo>
                  <a:lnTo>
                    <a:pt x="2394" y="11724"/>
                  </a:lnTo>
                  <a:lnTo>
                    <a:pt x="2345" y="11651"/>
                  </a:lnTo>
                  <a:lnTo>
                    <a:pt x="2321" y="11577"/>
                  </a:lnTo>
                  <a:lnTo>
                    <a:pt x="2321" y="11480"/>
                  </a:lnTo>
                  <a:lnTo>
                    <a:pt x="2370" y="11382"/>
                  </a:lnTo>
                  <a:lnTo>
                    <a:pt x="2492" y="11211"/>
                  </a:lnTo>
                  <a:lnTo>
                    <a:pt x="2614" y="11016"/>
                  </a:lnTo>
                  <a:lnTo>
                    <a:pt x="2663" y="10918"/>
                  </a:lnTo>
                  <a:lnTo>
                    <a:pt x="2760" y="10894"/>
                  </a:lnTo>
                  <a:lnTo>
                    <a:pt x="2858" y="10869"/>
                  </a:lnTo>
                  <a:close/>
                  <a:moveTo>
                    <a:pt x="2028" y="11846"/>
                  </a:moveTo>
                  <a:lnTo>
                    <a:pt x="2101" y="11871"/>
                  </a:lnTo>
                  <a:lnTo>
                    <a:pt x="2174" y="11944"/>
                  </a:lnTo>
                  <a:lnTo>
                    <a:pt x="2223" y="12041"/>
                  </a:lnTo>
                  <a:lnTo>
                    <a:pt x="2223" y="12115"/>
                  </a:lnTo>
                  <a:lnTo>
                    <a:pt x="2174" y="12212"/>
                  </a:lnTo>
                  <a:lnTo>
                    <a:pt x="2125" y="12286"/>
                  </a:lnTo>
                  <a:lnTo>
                    <a:pt x="1881" y="12432"/>
                  </a:lnTo>
                  <a:lnTo>
                    <a:pt x="1661" y="12554"/>
                  </a:lnTo>
                  <a:lnTo>
                    <a:pt x="1539" y="12579"/>
                  </a:lnTo>
                  <a:lnTo>
                    <a:pt x="1490" y="12554"/>
                  </a:lnTo>
                  <a:lnTo>
                    <a:pt x="1417" y="12530"/>
                  </a:lnTo>
                  <a:lnTo>
                    <a:pt x="1368" y="12481"/>
                  </a:lnTo>
                  <a:lnTo>
                    <a:pt x="1319" y="12432"/>
                  </a:lnTo>
                  <a:lnTo>
                    <a:pt x="1295" y="12335"/>
                  </a:lnTo>
                  <a:lnTo>
                    <a:pt x="1319" y="12237"/>
                  </a:lnTo>
                  <a:lnTo>
                    <a:pt x="1368" y="12164"/>
                  </a:lnTo>
                  <a:lnTo>
                    <a:pt x="1442" y="12115"/>
                  </a:lnTo>
                  <a:lnTo>
                    <a:pt x="1637" y="11993"/>
                  </a:lnTo>
                  <a:lnTo>
                    <a:pt x="1832" y="11871"/>
                  </a:lnTo>
                  <a:lnTo>
                    <a:pt x="1930" y="11846"/>
                  </a:lnTo>
                  <a:close/>
                  <a:moveTo>
                    <a:pt x="831" y="12335"/>
                  </a:moveTo>
                  <a:lnTo>
                    <a:pt x="929" y="12383"/>
                  </a:lnTo>
                  <a:lnTo>
                    <a:pt x="1002" y="12432"/>
                  </a:lnTo>
                  <a:lnTo>
                    <a:pt x="1026" y="12530"/>
                  </a:lnTo>
                  <a:lnTo>
                    <a:pt x="1026" y="12628"/>
                  </a:lnTo>
                  <a:lnTo>
                    <a:pt x="1002" y="12701"/>
                  </a:lnTo>
                  <a:lnTo>
                    <a:pt x="929" y="12774"/>
                  </a:lnTo>
                  <a:lnTo>
                    <a:pt x="855" y="12823"/>
                  </a:lnTo>
                  <a:lnTo>
                    <a:pt x="318" y="12896"/>
                  </a:lnTo>
                  <a:lnTo>
                    <a:pt x="294" y="12896"/>
                  </a:lnTo>
                  <a:lnTo>
                    <a:pt x="220" y="12872"/>
                  </a:lnTo>
                  <a:lnTo>
                    <a:pt x="147" y="12823"/>
                  </a:lnTo>
                  <a:lnTo>
                    <a:pt x="74" y="12774"/>
                  </a:lnTo>
                  <a:lnTo>
                    <a:pt x="49" y="12676"/>
                  </a:lnTo>
                  <a:lnTo>
                    <a:pt x="74" y="12579"/>
                  </a:lnTo>
                  <a:lnTo>
                    <a:pt x="123" y="12506"/>
                  </a:lnTo>
                  <a:lnTo>
                    <a:pt x="196" y="12432"/>
                  </a:lnTo>
                  <a:lnTo>
                    <a:pt x="269" y="12408"/>
                  </a:lnTo>
                  <a:lnTo>
                    <a:pt x="733" y="12335"/>
                  </a:lnTo>
                  <a:close/>
                  <a:moveTo>
                    <a:pt x="5691" y="1"/>
                  </a:moveTo>
                  <a:lnTo>
                    <a:pt x="5593" y="50"/>
                  </a:lnTo>
                  <a:lnTo>
                    <a:pt x="1" y="2907"/>
                  </a:lnTo>
                  <a:lnTo>
                    <a:pt x="1" y="16267"/>
                  </a:lnTo>
                  <a:lnTo>
                    <a:pt x="5618" y="13409"/>
                  </a:lnTo>
                  <a:lnTo>
                    <a:pt x="5740" y="13360"/>
                  </a:lnTo>
                  <a:lnTo>
                    <a:pt x="5838" y="13263"/>
                  </a:lnTo>
                  <a:lnTo>
                    <a:pt x="5935" y="13165"/>
                  </a:lnTo>
                  <a:lnTo>
                    <a:pt x="6009" y="13067"/>
                  </a:lnTo>
                  <a:lnTo>
                    <a:pt x="6082" y="12945"/>
                  </a:lnTo>
                  <a:lnTo>
                    <a:pt x="6131" y="12823"/>
                  </a:lnTo>
                  <a:lnTo>
                    <a:pt x="6155" y="12701"/>
                  </a:lnTo>
                  <a:lnTo>
                    <a:pt x="6155" y="12579"/>
                  </a:lnTo>
                  <a:lnTo>
                    <a:pt x="6155" y="343"/>
                  </a:lnTo>
                  <a:lnTo>
                    <a:pt x="6155" y="221"/>
                  </a:lnTo>
                  <a:lnTo>
                    <a:pt x="6106" y="147"/>
                  </a:lnTo>
                  <a:lnTo>
                    <a:pt x="6058" y="74"/>
                  </a:lnTo>
                  <a:lnTo>
                    <a:pt x="5984" y="25"/>
                  </a:lnTo>
                  <a:lnTo>
                    <a:pt x="5911" y="1"/>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410" name="Google Shape;410;p47"/>
          <p:cNvPicPr preferRelativeResize="0"/>
          <p:nvPr/>
        </p:nvPicPr>
        <p:blipFill>
          <a:blip r:embed="rId3">
            <a:alphaModFix/>
          </a:blip>
          <a:stretch>
            <a:fillRect/>
          </a:stretch>
        </p:blipFill>
        <p:spPr>
          <a:xfrm>
            <a:off x="4639599" y="1711095"/>
            <a:ext cx="4417577" cy="2484300"/>
          </a:xfrm>
          <a:prstGeom prst="rect">
            <a:avLst/>
          </a:prstGeom>
          <a:noFill/>
          <a:ln w="9525" cap="flat" cmpd="sng">
            <a:solidFill>
              <a:srgbClr val="B7B7B7"/>
            </a:solidFill>
            <a:prstDash val="solid"/>
            <a:round/>
            <a:headEnd type="none" w="sm" len="sm"/>
            <a:tailEnd type="none" w="sm" len="sm"/>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14"/>
        <p:cNvGrpSpPr/>
        <p:nvPr/>
      </p:nvGrpSpPr>
      <p:grpSpPr>
        <a:xfrm>
          <a:off x="0" y="0"/>
          <a:ext cx="0" cy="0"/>
          <a:chOff x="0" y="0"/>
          <a:chExt cx="0" cy="0"/>
        </a:xfrm>
      </p:grpSpPr>
      <p:sp>
        <p:nvSpPr>
          <p:cNvPr id="415" name="Google Shape;415;p48"/>
          <p:cNvSpPr txBox="1">
            <a:spLocks noGrp="1"/>
          </p:cNvSpPr>
          <p:nvPr>
            <p:ph type="title"/>
          </p:nvPr>
        </p:nvSpPr>
        <p:spPr>
          <a:xfrm>
            <a:off x="1182200" y="393475"/>
            <a:ext cx="6739500" cy="806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solidFill>
                  <a:srgbClr val="FFFFFF"/>
                </a:solidFill>
              </a:rPr>
              <a:t>Teaching </a:t>
            </a:r>
            <a:r>
              <a:rPr lang="en"/>
              <a:t>S</a:t>
            </a:r>
            <a:r>
              <a:rPr lang="en">
                <a:solidFill>
                  <a:srgbClr val="FFFFFF"/>
                </a:solidFill>
              </a:rPr>
              <a:t>upport</a:t>
            </a:r>
            <a:endParaRPr>
              <a:solidFill>
                <a:srgbClr val="FFFFFF"/>
              </a:solidFill>
            </a:endParaRPr>
          </a:p>
        </p:txBody>
      </p:sp>
      <p:sp>
        <p:nvSpPr>
          <p:cNvPr id="416" name="Google Shape;416;p48"/>
          <p:cNvSpPr txBox="1">
            <a:spLocks noGrp="1"/>
          </p:cNvSpPr>
          <p:nvPr>
            <p:ph type="body" idx="1"/>
          </p:nvPr>
        </p:nvSpPr>
        <p:spPr>
          <a:xfrm>
            <a:off x="1376050" y="1349150"/>
            <a:ext cx="3782100" cy="29385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sz="1800"/>
              <a:t>Curate a set of open science datasets focused on information from the Arctic/Antarctic</a:t>
            </a:r>
            <a:endParaRPr sz="1800"/>
          </a:p>
          <a:p>
            <a:pPr marL="457200" lvl="0" indent="-342900" algn="l" rtl="0">
              <a:spcBef>
                <a:spcPts val="1000"/>
              </a:spcBef>
              <a:spcAft>
                <a:spcPts val="0"/>
              </a:spcAft>
              <a:buSzPts val="1800"/>
              <a:buChar char="▪"/>
            </a:pPr>
            <a:r>
              <a:rPr lang="en" sz="1800"/>
              <a:t>Record metadata for each dataset and tag its location and category</a:t>
            </a:r>
            <a:endParaRPr sz="1800"/>
          </a:p>
          <a:p>
            <a:pPr marL="457200" lvl="0" indent="-342900" algn="l" rtl="0">
              <a:spcBef>
                <a:spcPts val="1000"/>
              </a:spcBef>
              <a:spcAft>
                <a:spcPts val="1000"/>
              </a:spcAft>
              <a:buSzPts val="1800"/>
              <a:buChar char="▪"/>
            </a:pPr>
            <a:r>
              <a:rPr lang="en" sz="1800"/>
              <a:t>Create an accompanying Google doc for each dataset with data transformation description and potential inquiry questions</a:t>
            </a:r>
            <a:endParaRPr sz="1800"/>
          </a:p>
        </p:txBody>
      </p:sp>
      <p:sp>
        <p:nvSpPr>
          <p:cNvPr id="417" name="Google Shape;417;p48"/>
          <p:cNvSpPr txBox="1">
            <a:spLocks noGrp="1"/>
          </p:cNvSpPr>
          <p:nvPr>
            <p:ph type="sldNum" idx="12"/>
          </p:nvPr>
        </p:nvSpPr>
        <p:spPr>
          <a:xfrm>
            <a:off x="8750400" y="4356225"/>
            <a:ext cx="393600" cy="393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19</a:t>
            </a:fld>
            <a:endParaRPr/>
          </a:p>
        </p:txBody>
      </p:sp>
      <p:grpSp>
        <p:nvGrpSpPr>
          <p:cNvPr id="418" name="Google Shape;418;p48"/>
          <p:cNvGrpSpPr/>
          <p:nvPr/>
        </p:nvGrpSpPr>
        <p:grpSpPr>
          <a:xfrm>
            <a:off x="8149027" y="631951"/>
            <a:ext cx="390214" cy="329725"/>
            <a:chOff x="3918650" y="293075"/>
            <a:chExt cx="488500" cy="412775"/>
          </a:xfrm>
        </p:grpSpPr>
        <p:sp>
          <p:nvSpPr>
            <p:cNvPr id="419" name="Google Shape;419;p48"/>
            <p:cNvSpPr/>
            <p:nvPr/>
          </p:nvSpPr>
          <p:spPr>
            <a:xfrm>
              <a:off x="4085350" y="293675"/>
              <a:ext cx="154500" cy="412175"/>
            </a:xfrm>
            <a:custGeom>
              <a:avLst/>
              <a:gdLst/>
              <a:ahLst/>
              <a:cxnLst/>
              <a:rect l="l" t="t" r="r" b="b"/>
              <a:pathLst>
                <a:path w="6180" h="16487" extrusionOk="0">
                  <a:moveTo>
                    <a:pt x="709" y="5496"/>
                  </a:moveTo>
                  <a:lnTo>
                    <a:pt x="806" y="5520"/>
                  </a:lnTo>
                  <a:lnTo>
                    <a:pt x="1050" y="5667"/>
                  </a:lnTo>
                  <a:lnTo>
                    <a:pt x="1270" y="5813"/>
                  </a:lnTo>
                  <a:lnTo>
                    <a:pt x="1344" y="5886"/>
                  </a:lnTo>
                  <a:lnTo>
                    <a:pt x="1368" y="5984"/>
                  </a:lnTo>
                  <a:lnTo>
                    <a:pt x="1344" y="6082"/>
                  </a:lnTo>
                  <a:lnTo>
                    <a:pt x="1319" y="6155"/>
                  </a:lnTo>
                  <a:lnTo>
                    <a:pt x="1221" y="6228"/>
                  </a:lnTo>
                  <a:lnTo>
                    <a:pt x="1124" y="6253"/>
                  </a:lnTo>
                  <a:lnTo>
                    <a:pt x="1050" y="6228"/>
                  </a:lnTo>
                  <a:lnTo>
                    <a:pt x="977" y="6204"/>
                  </a:lnTo>
                  <a:lnTo>
                    <a:pt x="782" y="6082"/>
                  </a:lnTo>
                  <a:lnTo>
                    <a:pt x="586" y="5960"/>
                  </a:lnTo>
                  <a:lnTo>
                    <a:pt x="513" y="5911"/>
                  </a:lnTo>
                  <a:lnTo>
                    <a:pt x="464" y="5838"/>
                  </a:lnTo>
                  <a:lnTo>
                    <a:pt x="464" y="5740"/>
                  </a:lnTo>
                  <a:lnTo>
                    <a:pt x="489" y="5642"/>
                  </a:lnTo>
                  <a:lnTo>
                    <a:pt x="538" y="5569"/>
                  </a:lnTo>
                  <a:lnTo>
                    <a:pt x="611" y="5520"/>
                  </a:lnTo>
                  <a:lnTo>
                    <a:pt x="709" y="5496"/>
                  </a:lnTo>
                  <a:close/>
                  <a:moveTo>
                    <a:pt x="1685" y="6351"/>
                  </a:moveTo>
                  <a:lnTo>
                    <a:pt x="1783" y="6375"/>
                  </a:lnTo>
                  <a:lnTo>
                    <a:pt x="1856" y="6448"/>
                  </a:lnTo>
                  <a:lnTo>
                    <a:pt x="2003" y="6668"/>
                  </a:lnTo>
                  <a:lnTo>
                    <a:pt x="2125" y="6888"/>
                  </a:lnTo>
                  <a:lnTo>
                    <a:pt x="2150" y="6986"/>
                  </a:lnTo>
                  <a:lnTo>
                    <a:pt x="2150" y="7083"/>
                  </a:lnTo>
                  <a:lnTo>
                    <a:pt x="2101" y="7156"/>
                  </a:lnTo>
                  <a:lnTo>
                    <a:pt x="2027" y="7230"/>
                  </a:lnTo>
                  <a:lnTo>
                    <a:pt x="1979" y="7254"/>
                  </a:lnTo>
                  <a:lnTo>
                    <a:pt x="1856" y="7254"/>
                  </a:lnTo>
                  <a:lnTo>
                    <a:pt x="1783" y="7230"/>
                  </a:lnTo>
                  <a:lnTo>
                    <a:pt x="1734" y="7181"/>
                  </a:lnTo>
                  <a:lnTo>
                    <a:pt x="1685" y="7132"/>
                  </a:lnTo>
                  <a:lnTo>
                    <a:pt x="1441" y="6741"/>
                  </a:lnTo>
                  <a:lnTo>
                    <a:pt x="1417" y="6644"/>
                  </a:lnTo>
                  <a:lnTo>
                    <a:pt x="1417" y="6546"/>
                  </a:lnTo>
                  <a:lnTo>
                    <a:pt x="1441" y="6448"/>
                  </a:lnTo>
                  <a:lnTo>
                    <a:pt x="1515" y="6399"/>
                  </a:lnTo>
                  <a:lnTo>
                    <a:pt x="1612" y="6351"/>
                  </a:lnTo>
                  <a:close/>
                  <a:moveTo>
                    <a:pt x="2247" y="7498"/>
                  </a:moveTo>
                  <a:lnTo>
                    <a:pt x="2345" y="7523"/>
                  </a:lnTo>
                  <a:lnTo>
                    <a:pt x="2418" y="7572"/>
                  </a:lnTo>
                  <a:lnTo>
                    <a:pt x="2467" y="7645"/>
                  </a:lnTo>
                  <a:lnTo>
                    <a:pt x="2662" y="8109"/>
                  </a:lnTo>
                  <a:lnTo>
                    <a:pt x="2662" y="8207"/>
                  </a:lnTo>
                  <a:lnTo>
                    <a:pt x="2638" y="8304"/>
                  </a:lnTo>
                  <a:lnTo>
                    <a:pt x="2589" y="8378"/>
                  </a:lnTo>
                  <a:lnTo>
                    <a:pt x="2516" y="8426"/>
                  </a:lnTo>
                  <a:lnTo>
                    <a:pt x="2418" y="8451"/>
                  </a:lnTo>
                  <a:lnTo>
                    <a:pt x="2345" y="8426"/>
                  </a:lnTo>
                  <a:lnTo>
                    <a:pt x="2272" y="8402"/>
                  </a:lnTo>
                  <a:lnTo>
                    <a:pt x="2223" y="8353"/>
                  </a:lnTo>
                  <a:lnTo>
                    <a:pt x="2198" y="8280"/>
                  </a:lnTo>
                  <a:lnTo>
                    <a:pt x="2027" y="7840"/>
                  </a:lnTo>
                  <a:lnTo>
                    <a:pt x="2003" y="7743"/>
                  </a:lnTo>
                  <a:lnTo>
                    <a:pt x="2027" y="7645"/>
                  </a:lnTo>
                  <a:lnTo>
                    <a:pt x="2076" y="7572"/>
                  </a:lnTo>
                  <a:lnTo>
                    <a:pt x="2150" y="7523"/>
                  </a:lnTo>
                  <a:lnTo>
                    <a:pt x="2247" y="7498"/>
                  </a:lnTo>
                  <a:close/>
                  <a:moveTo>
                    <a:pt x="2711" y="8720"/>
                  </a:moveTo>
                  <a:lnTo>
                    <a:pt x="2785" y="8744"/>
                  </a:lnTo>
                  <a:lnTo>
                    <a:pt x="2858" y="8793"/>
                  </a:lnTo>
                  <a:lnTo>
                    <a:pt x="2907" y="8866"/>
                  </a:lnTo>
                  <a:lnTo>
                    <a:pt x="3078" y="9355"/>
                  </a:lnTo>
                  <a:lnTo>
                    <a:pt x="3102" y="9452"/>
                  </a:lnTo>
                  <a:lnTo>
                    <a:pt x="3078" y="9526"/>
                  </a:lnTo>
                  <a:lnTo>
                    <a:pt x="3004" y="9599"/>
                  </a:lnTo>
                  <a:lnTo>
                    <a:pt x="2931" y="9648"/>
                  </a:lnTo>
                  <a:lnTo>
                    <a:pt x="2858" y="9672"/>
                  </a:lnTo>
                  <a:lnTo>
                    <a:pt x="2785" y="9672"/>
                  </a:lnTo>
                  <a:lnTo>
                    <a:pt x="2711" y="9623"/>
                  </a:lnTo>
                  <a:lnTo>
                    <a:pt x="2662" y="9574"/>
                  </a:lnTo>
                  <a:lnTo>
                    <a:pt x="2614" y="9501"/>
                  </a:lnTo>
                  <a:lnTo>
                    <a:pt x="2467" y="9037"/>
                  </a:lnTo>
                  <a:lnTo>
                    <a:pt x="2443" y="8939"/>
                  </a:lnTo>
                  <a:lnTo>
                    <a:pt x="2467" y="8842"/>
                  </a:lnTo>
                  <a:lnTo>
                    <a:pt x="2516" y="8768"/>
                  </a:lnTo>
                  <a:lnTo>
                    <a:pt x="2614" y="8720"/>
                  </a:lnTo>
                  <a:close/>
                  <a:moveTo>
                    <a:pt x="3224" y="9941"/>
                  </a:moveTo>
                  <a:lnTo>
                    <a:pt x="3297" y="10014"/>
                  </a:lnTo>
                  <a:lnTo>
                    <a:pt x="3346" y="10087"/>
                  </a:lnTo>
                  <a:lnTo>
                    <a:pt x="3542" y="10527"/>
                  </a:lnTo>
                  <a:lnTo>
                    <a:pt x="3566" y="10625"/>
                  </a:lnTo>
                  <a:lnTo>
                    <a:pt x="3566" y="10722"/>
                  </a:lnTo>
                  <a:lnTo>
                    <a:pt x="3517" y="10796"/>
                  </a:lnTo>
                  <a:lnTo>
                    <a:pt x="3444" y="10844"/>
                  </a:lnTo>
                  <a:lnTo>
                    <a:pt x="3322" y="10869"/>
                  </a:lnTo>
                  <a:lnTo>
                    <a:pt x="3273" y="10869"/>
                  </a:lnTo>
                  <a:lnTo>
                    <a:pt x="3200" y="10844"/>
                  </a:lnTo>
                  <a:lnTo>
                    <a:pt x="3151" y="10796"/>
                  </a:lnTo>
                  <a:lnTo>
                    <a:pt x="3102" y="10747"/>
                  </a:lnTo>
                  <a:lnTo>
                    <a:pt x="2907" y="10258"/>
                  </a:lnTo>
                  <a:lnTo>
                    <a:pt x="2882" y="10161"/>
                  </a:lnTo>
                  <a:lnTo>
                    <a:pt x="2907" y="10087"/>
                  </a:lnTo>
                  <a:lnTo>
                    <a:pt x="2955" y="10014"/>
                  </a:lnTo>
                  <a:lnTo>
                    <a:pt x="3029" y="9941"/>
                  </a:lnTo>
                  <a:close/>
                  <a:moveTo>
                    <a:pt x="3761" y="11089"/>
                  </a:moveTo>
                  <a:lnTo>
                    <a:pt x="3835" y="11137"/>
                  </a:lnTo>
                  <a:lnTo>
                    <a:pt x="3908" y="11211"/>
                  </a:lnTo>
                  <a:lnTo>
                    <a:pt x="4177" y="11577"/>
                  </a:lnTo>
                  <a:lnTo>
                    <a:pt x="4225" y="11675"/>
                  </a:lnTo>
                  <a:lnTo>
                    <a:pt x="4250" y="11748"/>
                  </a:lnTo>
                  <a:lnTo>
                    <a:pt x="4201" y="11846"/>
                  </a:lnTo>
                  <a:lnTo>
                    <a:pt x="4152" y="11919"/>
                  </a:lnTo>
                  <a:lnTo>
                    <a:pt x="4079" y="11968"/>
                  </a:lnTo>
                  <a:lnTo>
                    <a:pt x="3884" y="11968"/>
                  </a:lnTo>
                  <a:lnTo>
                    <a:pt x="3810" y="11895"/>
                  </a:lnTo>
                  <a:lnTo>
                    <a:pt x="3664" y="11675"/>
                  </a:lnTo>
                  <a:lnTo>
                    <a:pt x="3493" y="11455"/>
                  </a:lnTo>
                  <a:lnTo>
                    <a:pt x="3468" y="11382"/>
                  </a:lnTo>
                  <a:lnTo>
                    <a:pt x="3468" y="11284"/>
                  </a:lnTo>
                  <a:lnTo>
                    <a:pt x="3517" y="11186"/>
                  </a:lnTo>
                  <a:lnTo>
                    <a:pt x="3566" y="11137"/>
                  </a:lnTo>
                  <a:lnTo>
                    <a:pt x="3664" y="11089"/>
                  </a:lnTo>
                  <a:close/>
                  <a:moveTo>
                    <a:pt x="4616" y="12041"/>
                  </a:moveTo>
                  <a:lnTo>
                    <a:pt x="4714" y="12090"/>
                  </a:lnTo>
                  <a:lnTo>
                    <a:pt x="4909" y="12212"/>
                  </a:lnTo>
                  <a:lnTo>
                    <a:pt x="5105" y="12334"/>
                  </a:lnTo>
                  <a:lnTo>
                    <a:pt x="5178" y="12383"/>
                  </a:lnTo>
                  <a:lnTo>
                    <a:pt x="5227" y="12481"/>
                  </a:lnTo>
                  <a:lnTo>
                    <a:pt x="5227" y="12554"/>
                  </a:lnTo>
                  <a:lnTo>
                    <a:pt x="5202" y="12652"/>
                  </a:lnTo>
                  <a:lnTo>
                    <a:pt x="5154" y="12725"/>
                  </a:lnTo>
                  <a:lnTo>
                    <a:pt x="5105" y="12749"/>
                  </a:lnTo>
                  <a:lnTo>
                    <a:pt x="5056" y="12774"/>
                  </a:lnTo>
                  <a:lnTo>
                    <a:pt x="4983" y="12798"/>
                  </a:lnTo>
                  <a:lnTo>
                    <a:pt x="4885" y="12774"/>
                  </a:lnTo>
                  <a:lnTo>
                    <a:pt x="4641" y="12627"/>
                  </a:lnTo>
                  <a:lnTo>
                    <a:pt x="4421" y="12481"/>
                  </a:lnTo>
                  <a:lnTo>
                    <a:pt x="4348" y="12407"/>
                  </a:lnTo>
                  <a:lnTo>
                    <a:pt x="4323" y="12310"/>
                  </a:lnTo>
                  <a:lnTo>
                    <a:pt x="4323" y="12236"/>
                  </a:lnTo>
                  <a:lnTo>
                    <a:pt x="4372" y="12139"/>
                  </a:lnTo>
                  <a:lnTo>
                    <a:pt x="4445" y="12066"/>
                  </a:lnTo>
                  <a:lnTo>
                    <a:pt x="4543" y="12041"/>
                  </a:lnTo>
                  <a:close/>
                  <a:moveTo>
                    <a:pt x="0" y="1"/>
                  </a:moveTo>
                  <a:lnTo>
                    <a:pt x="0" y="5325"/>
                  </a:lnTo>
                  <a:lnTo>
                    <a:pt x="74" y="5349"/>
                  </a:lnTo>
                  <a:lnTo>
                    <a:pt x="147" y="5422"/>
                  </a:lnTo>
                  <a:lnTo>
                    <a:pt x="171" y="5496"/>
                  </a:lnTo>
                  <a:lnTo>
                    <a:pt x="171" y="5569"/>
                  </a:lnTo>
                  <a:lnTo>
                    <a:pt x="171" y="5642"/>
                  </a:lnTo>
                  <a:lnTo>
                    <a:pt x="122" y="5716"/>
                  </a:lnTo>
                  <a:lnTo>
                    <a:pt x="74" y="5764"/>
                  </a:lnTo>
                  <a:lnTo>
                    <a:pt x="0" y="5789"/>
                  </a:lnTo>
                  <a:lnTo>
                    <a:pt x="0" y="13360"/>
                  </a:lnTo>
                  <a:lnTo>
                    <a:pt x="6179" y="16486"/>
                  </a:lnTo>
                  <a:lnTo>
                    <a:pt x="6179" y="13116"/>
                  </a:lnTo>
                  <a:lnTo>
                    <a:pt x="5935" y="13091"/>
                  </a:lnTo>
                  <a:lnTo>
                    <a:pt x="5691" y="13042"/>
                  </a:lnTo>
                  <a:lnTo>
                    <a:pt x="5593" y="12994"/>
                  </a:lnTo>
                  <a:lnTo>
                    <a:pt x="5520" y="12945"/>
                  </a:lnTo>
                  <a:lnTo>
                    <a:pt x="5495" y="12847"/>
                  </a:lnTo>
                  <a:lnTo>
                    <a:pt x="5495" y="12749"/>
                  </a:lnTo>
                  <a:lnTo>
                    <a:pt x="5520" y="12676"/>
                  </a:lnTo>
                  <a:lnTo>
                    <a:pt x="5593" y="12603"/>
                  </a:lnTo>
                  <a:lnTo>
                    <a:pt x="5691" y="12554"/>
                  </a:lnTo>
                  <a:lnTo>
                    <a:pt x="5789" y="12554"/>
                  </a:lnTo>
                  <a:lnTo>
                    <a:pt x="6179" y="12627"/>
                  </a:lnTo>
                  <a:lnTo>
                    <a:pt x="6179" y="3127"/>
                  </a:lnTo>
                  <a:lnTo>
                    <a:pt x="0" y="1"/>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48"/>
            <p:cNvSpPr/>
            <p:nvPr/>
          </p:nvSpPr>
          <p:spPr>
            <a:xfrm>
              <a:off x="3918650" y="293075"/>
              <a:ext cx="153900" cy="407275"/>
            </a:xfrm>
            <a:custGeom>
              <a:avLst/>
              <a:gdLst/>
              <a:ahLst/>
              <a:cxnLst/>
              <a:rect l="l" t="t" r="r" b="b"/>
              <a:pathLst>
                <a:path w="6156" h="16291" extrusionOk="0">
                  <a:moveTo>
                    <a:pt x="5349" y="5495"/>
                  </a:moveTo>
                  <a:lnTo>
                    <a:pt x="5447" y="5520"/>
                  </a:lnTo>
                  <a:lnTo>
                    <a:pt x="5520" y="5569"/>
                  </a:lnTo>
                  <a:lnTo>
                    <a:pt x="5569" y="5666"/>
                  </a:lnTo>
                  <a:lnTo>
                    <a:pt x="5569" y="5764"/>
                  </a:lnTo>
                  <a:lnTo>
                    <a:pt x="5545" y="5837"/>
                  </a:lnTo>
                  <a:lnTo>
                    <a:pt x="5496" y="5935"/>
                  </a:lnTo>
                  <a:lnTo>
                    <a:pt x="5423" y="5984"/>
                  </a:lnTo>
                  <a:lnTo>
                    <a:pt x="5203" y="6057"/>
                  </a:lnTo>
                  <a:lnTo>
                    <a:pt x="5008" y="6155"/>
                  </a:lnTo>
                  <a:lnTo>
                    <a:pt x="4934" y="6179"/>
                  </a:lnTo>
                  <a:lnTo>
                    <a:pt x="4812" y="6179"/>
                  </a:lnTo>
                  <a:lnTo>
                    <a:pt x="4763" y="6155"/>
                  </a:lnTo>
                  <a:lnTo>
                    <a:pt x="4714" y="6106"/>
                  </a:lnTo>
                  <a:lnTo>
                    <a:pt x="4666" y="6057"/>
                  </a:lnTo>
                  <a:lnTo>
                    <a:pt x="4641" y="5959"/>
                  </a:lnTo>
                  <a:lnTo>
                    <a:pt x="4641" y="5862"/>
                  </a:lnTo>
                  <a:lnTo>
                    <a:pt x="4690" y="5788"/>
                  </a:lnTo>
                  <a:lnTo>
                    <a:pt x="4763" y="5740"/>
                  </a:lnTo>
                  <a:lnTo>
                    <a:pt x="5008" y="5617"/>
                  </a:lnTo>
                  <a:lnTo>
                    <a:pt x="5252" y="5520"/>
                  </a:lnTo>
                  <a:lnTo>
                    <a:pt x="5349" y="5495"/>
                  </a:lnTo>
                  <a:close/>
                  <a:moveTo>
                    <a:pt x="4250" y="6155"/>
                  </a:moveTo>
                  <a:lnTo>
                    <a:pt x="4348" y="6179"/>
                  </a:lnTo>
                  <a:lnTo>
                    <a:pt x="4421" y="6252"/>
                  </a:lnTo>
                  <a:lnTo>
                    <a:pt x="4470" y="6326"/>
                  </a:lnTo>
                  <a:lnTo>
                    <a:pt x="4470" y="6423"/>
                  </a:lnTo>
                  <a:lnTo>
                    <a:pt x="4446" y="6497"/>
                  </a:lnTo>
                  <a:lnTo>
                    <a:pt x="4397" y="6594"/>
                  </a:lnTo>
                  <a:lnTo>
                    <a:pt x="4226" y="6741"/>
                  </a:lnTo>
                  <a:lnTo>
                    <a:pt x="4079" y="6912"/>
                  </a:lnTo>
                  <a:lnTo>
                    <a:pt x="3982" y="6985"/>
                  </a:lnTo>
                  <a:lnTo>
                    <a:pt x="3884" y="7010"/>
                  </a:lnTo>
                  <a:lnTo>
                    <a:pt x="3811" y="6985"/>
                  </a:lnTo>
                  <a:lnTo>
                    <a:pt x="3738" y="6936"/>
                  </a:lnTo>
                  <a:lnTo>
                    <a:pt x="3664" y="6863"/>
                  </a:lnTo>
                  <a:lnTo>
                    <a:pt x="3640" y="6790"/>
                  </a:lnTo>
                  <a:lnTo>
                    <a:pt x="3664" y="6692"/>
                  </a:lnTo>
                  <a:lnTo>
                    <a:pt x="3713" y="6594"/>
                  </a:lnTo>
                  <a:lnTo>
                    <a:pt x="3884" y="6399"/>
                  </a:lnTo>
                  <a:lnTo>
                    <a:pt x="4079" y="6228"/>
                  </a:lnTo>
                  <a:lnTo>
                    <a:pt x="4153" y="6179"/>
                  </a:lnTo>
                  <a:lnTo>
                    <a:pt x="4250" y="6155"/>
                  </a:lnTo>
                  <a:close/>
                  <a:moveTo>
                    <a:pt x="3469" y="7156"/>
                  </a:moveTo>
                  <a:lnTo>
                    <a:pt x="3542" y="7205"/>
                  </a:lnTo>
                  <a:lnTo>
                    <a:pt x="3615" y="7254"/>
                  </a:lnTo>
                  <a:lnTo>
                    <a:pt x="3664" y="7351"/>
                  </a:lnTo>
                  <a:lnTo>
                    <a:pt x="3664" y="7449"/>
                  </a:lnTo>
                  <a:lnTo>
                    <a:pt x="3640" y="7547"/>
                  </a:lnTo>
                  <a:lnTo>
                    <a:pt x="3396" y="7962"/>
                  </a:lnTo>
                  <a:lnTo>
                    <a:pt x="3371" y="8011"/>
                  </a:lnTo>
                  <a:lnTo>
                    <a:pt x="3298" y="8060"/>
                  </a:lnTo>
                  <a:lnTo>
                    <a:pt x="3249" y="8084"/>
                  </a:lnTo>
                  <a:lnTo>
                    <a:pt x="3176" y="8084"/>
                  </a:lnTo>
                  <a:lnTo>
                    <a:pt x="3078" y="8060"/>
                  </a:lnTo>
                  <a:lnTo>
                    <a:pt x="3005" y="8011"/>
                  </a:lnTo>
                  <a:lnTo>
                    <a:pt x="2956" y="7913"/>
                  </a:lnTo>
                  <a:lnTo>
                    <a:pt x="2932" y="7840"/>
                  </a:lnTo>
                  <a:lnTo>
                    <a:pt x="2956" y="7742"/>
                  </a:lnTo>
                  <a:lnTo>
                    <a:pt x="3225" y="7278"/>
                  </a:lnTo>
                  <a:lnTo>
                    <a:pt x="3273" y="7205"/>
                  </a:lnTo>
                  <a:lnTo>
                    <a:pt x="3371" y="7180"/>
                  </a:lnTo>
                  <a:lnTo>
                    <a:pt x="3469" y="7156"/>
                  </a:lnTo>
                  <a:close/>
                  <a:moveTo>
                    <a:pt x="2858" y="8328"/>
                  </a:moveTo>
                  <a:lnTo>
                    <a:pt x="2956" y="8353"/>
                  </a:lnTo>
                  <a:lnTo>
                    <a:pt x="3029" y="8402"/>
                  </a:lnTo>
                  <a:lnTo>
                    <a:pt x="3078" y="8475"/>
                  </a:lnTo>
                  <a:lnTo>
                    <a:pt x="3103" y="8573"/>
                  </a:lnTo>
                  <a:lnTo>
                    <a:pt x="3103" y="8670"/>
                  </a:lnTo>
                  <a:lnTo>
                    <a:pt x="2932" y="9110"/>
                  </a:lnTo>
                  <a:lnTo>
                    <a:pt x="2907" y="9183"/>
                  </a:lnTo>
                  <a:lnTo>
                    <a:pt x="2858" y="9232"/>
                  </a:lnTo>
                  <a:lnTo>
                    <a:pt x="2785" y="9281"/>
                  </a:lnTo>
                  <a:lnTo>
                    <a:pt x="2638" y="9281"/>
                  </a:lnTo>
                  <a:lnTo>
                    <a:pt x="2541" y="9232"/>
                  </a:lnTo>
                  <a:lnTo>
                    <a:pt x="2492" y="9159"/>
                  </a:lnTo>
                  <a:lnTo>
                    <a:pt x="2468" y="9061"/>
                  </a:lnTo>
                  <a:lnTo>
                    <a:pt x="2468" y="8963"/>
                  </a:lnTo>
                  <a:lnTo>
                    <a:pt x="2638" y="8499"/>
                  </a:lnTo>
                  <a:lnTo>
                    <a:pt x="2687" y="8402"/>
                  </a:lnTo>
                  <a:lnTo>
                    <a:pt x="2761" y="8353"/>
                  </a:lnTo>
                  <a:lnTo>
                    <a:pt x="2858" y="8328"/>
                  </a:lnTo>
                  <a:close/>
                  <a:moveTo>
                    <a:pt x="2541" y="9574"/>
                  </a:moveTo>
                  <a:lnTo>
                    <a:pt x="2638" y="9623"/>
                  </a:lnTo>
                  <a:lnTo>
                    <a:pt x="2712" y="9696"/>
                  </a:lnTo>
                  <a:lnTo>
                    <a:pt x="2736" y="9769"/>
                  </a:lnTo>
                  <a:lnTo>
                    <a:pt x="2736" y="9867"/>
                  </a:lnTo>
                  <a:lnTo>
                    <a:pt x="2638" y="10355"/>
                  </a:lnTo>
                  <a:lnTo>
                    <a:pt x="2590" y="10429"/>
                  </a:lnTo>
                  <a:lnTo>
                    <a:pt x="2541" y="10502"/>
                  </a:lnTo>
                  <a:lnTo>
                    <a:pt x="2468" y="10526"/>
                  </a:lnTo>
                  <a:lnTo>
                    <a:pt x="2394" y="10551"/>
                  </a:lnTo>
                  <a:lnTo>
                    <a:pt x="2345" y="10551"/>
                  </a:lnTo>
                  <a:lnTo>
                    <a:pt x="2248" y="10502"/>
                  </a:lnTo>
                  <a:lnTo>
                    <a:pt x="2199" y="10429"/>
                  </a:lnTo>
                  <a:lnTo>
                    <a:pt x="2150" y="10355"/>
                  </a:lnTo>
                  <a:lnTo>
                    <a:pt x="2150" y="10258"/>
                  </a:lnTo>
                  <a:lnTo>
                    <a:pt x="2248" y="9769"/>
                  </a:lnTo>
                  <a:lnTo>
                    <a:pt x="2297" y="9672"/>
                  </a:lnTo>
                  <a:lnTo>
                    <a:pt x="2370" y="9598"/>
                  </a:lnTo>
                  <a:lnTo>
                    <a:pt x="2443" y="9574"/>
                  </a:lnTo>
                  <a:close/>
                  <a:moveTo>
                    <a:pt x="2297" y="10844"/>
                  </a:moveTo>
                  <a:lnTo>
                    <a:pt x="2394" y="10868"/>
                  </a:lnTo>
                  <a:lnTo>
                    <a:pt x="2468" y="10942"/>
                  </a:lnTo>
                  <a:lnTo>
                    <a:pt x="2516" y="11015"/>
                  </a:lnTo>
                  <a:lnTo>
                    <a:pt x="2516" y="11113"/>
                  </a:lnTo>
                  <a:lnTo>
                    <a:pt x="2492" y="11357"/>
                  </a:lnTo>
                  <a:lnTo>
                    <a:pt x="2468" y="11430"/>
                  </a:lnTo>
                  <a:lnTo>
                    <a:pt x="2419" y="11503"/>
                  </a:lnTo>
                  <a:lnTo>
                    <a:pt x="2345" y="11552"/>
                  </a:lnTo>
                  <a:lnTo>
                    <a:pt x="2248" y="11577"/>
                  </a:lnTo>
                  <a:lnTo>
                    <a:pt x="2223" y="11577"/>
                  </a:lnTo>
                  <a:lnTo>
                    <a:pt x="2126" y="11552"/>
                  </a:lnTo>
                  <a:lnTo>
                    <a:pt x="2052" y="11503"/>
                  </a:lnTo>
                  <a:lnTo>
                    <a:pt x="2028" y="11406"/>
                  </a:lnTo>
                  <a:lnTo>
                    <a:pt x="2003" y="11308"/>
                  </a:lnTo>
                  <a:lnTo>
                    <a:pt x="2028" y="11064"/>
                  </a:lnTo>
                  <a:lnTo>
                    <a:pt x="2052" y="10966"/>
                  </a:lnTo>
                  <a:lnTo>
                    <a:pt x="2126" y="10893"/>
                  </a:lnTo>
                  <a:lnTo>
                    <a:pt x="2199" y="10844"/>
                  </a:lnTo>
                  <a:close/>
                  <a:moveTo>
                    <a:pt x="6155" y="0"/>
                  </a:moveTo>
                  <a:lnTo>
                    <a:pt x="538" y="2858"/>
                  </a:lnTo>
                  <a:lnTo>
                    <a:pt x="416" y="2906"/>
                  </a:lnTo>
                  <a:lnTo>
                    <a:pt x="318" y="3004"/>
                  </a:lnTo>
                  <a:lnTo>
                    <a:pt x="221" y="3102"/>
                  </a:lnTo>
                  <a:lnTo>
                    <a:pt x="147" y="3224"/>
                  </a:lnTo>
                  <a:lnTo>
                    <a:pt x="74" y="3322"/>
                  </a:lnTo>
                  <a:lnTo>
                    <a:pt x="25" y="3444"/>
                  </a:lnTo>
                  <a:lnTo>
                    <a:pt x="1" y="3566"/>
                  </a:lnTo>
                  <a:lnTo>
                    <a:pt x="1" y="3688"/>
                  </a:lnTo>
                  <a:lnTo>
                    <a:pt x="1" y="15924"/>
                  </a:lnTo>
                  <a:lnTo>
                    <a:pt x="1" y="16046"/>
                  </a:lnTo>
                  <a:lnTo>
                    <a:pt x="50" y="16119"/>
                  </a:lnTo>
                  <a:lnTo>
                    <a:pt x="98" y="16193"/>
                  </a:lnTo>
                  <a:lnTo>
                    <a:pt x="172" y="16241"/>
                  </a:lnTo>
                  <a:lnTo>
                    <a:pt x="245" y="16266"/>
                  </a:lnTo>
                  <a:lnTo>
                    <a:pt x="343" y="16290"/>
                  </a:lnTo>
                  <a:lnTo>
                    <a:pt x="465" y="16266"/>
                  </a:lnTo>
                  <a:lnTo>
                    <a:pt x="563" y="16217"/>
                  </a:lnTo>
                  <a:lnTo>
                    <a:pt x="6155" y="13360"/>
                  </a:lnTo>
                  <a:lnTo>
                    <a:pt x="6155" y="5813"/>
                  </a:lnTo>
                  <a:lnTo>
                    <a:pt x="6009" y="5813"/>
                  </a:lnTo>
                  <a:lnTo>
                    <a:pt x="5936" y="5764"/>
                  </a:lnTo>
                  <a:lnTo>
                    <a:pt x="5887" y="5691"/>
                  </a:lnTo>
                  <a:lnTo>
                    <a:pt x="5862" y="5593"/>
                  </a:lnTo>
                  <a:lnTo>
                    <a:pt x="5887" y="5495"/>
                  </a:lnTo>
                  <a:lnTo>
                    <a:pt x="5936" y="5422"/>
                  </a:lnTo>
                  <a:lnTo>
                    <a:pt x="6009" y="5373"/>
                  </a:lnTo>
                  <a:lnTo>
                    <a:pt x="6082" y="5349"/>
                  </a:lnTo>
                  <a:lnTo>
                    <a:pt x="6155" y="5324"/>
                  </a:lnTo>
                  <a:lnTo>
                    <a:pt x="6155" y="0"/>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48"/>
            <p:cNvSpPr/>
            <p:nvPr/>
          </p:nvSpPr>
          <p:spPr>
            <a:xfrm>
              <a:off x="4253250" y="298550"/>
              <a:ext cx="153900" cy="406675"/>
            </a:xfrm>
            <a:custGeom>
              <a:avLst/>
              <a:gdLst/>
              <a:ahLst/>
              <a:cxnLst/>
              <a:rect l="l" t="t" r="r" b="b"/>
              <a:pathLst>
                <a:path w="6156" h="16267" extrusionOk="0">
                  <a:moveTo>
                    <a:pt x="3713" y="4348"/>
                  </a:moveTo>
                  <a:lnTo>
                    <a:pt x="3737" y="4373"/>
                  </a:lnTo>
                  <a:lnTo>
                    <a:pt x="3786" y="4397"/>
                  </a:lnTo>
                  <a:lnTo>
                    <a:pt x="3811" y="4421"/>
                  </a:lnTo>
                  <a:lnTo>
                    <a:pt x="3835" y="4544"/>
                  </a:lnTo>
                  <a:lnTo>
                    <a:pt x="3811" y="4666"/>
                  </a:lnTo>
                  <a:lnTo>
                    <a:pt x="3737" y="4812"/>
                  </a:lnTo>
                  <a:lnTo>
                    <a:pt x="3224" y="5716"/>
                  </a:lnTo>
                  <a:lnTo>
                    <a:pt x="3762" y="6009"/>
                  </a:lnTo>
                  <a:lnTo>
                    <a:pt x="3786" y="6033"/>
                  </a:lnTo>
                  <a:lnTo>
                    <a:pt x="3811" y="6082"/>
                  </a:lnTo>
                  <a:lnTo>
                    <a:pt x="3835" y="6180"/>
                  </a:lnTo>
                  <a:lnTo>
                    <a:pt x="3811" y="6326"/>
                  </a:lnTo>
                  <a:lnTo>
                    <a:pt x="3762" y="6473"/>
                  </a:lnTo>
                  <a:lnTo>
                    <a:pt x="3664" y="6595"/>
                  </a:lnTo>
                  <a:lnTo>
                    <a:pt x="3566" y="6668"/>
                  </a:lnTo>
                  <a:lnTo>
                    <a:pt x="3444" y="6717"/>
                  </a:lnTo>
                  <a:lnTo>
                    <a:pt x="3395" y="6717"/>
                  </a:lnTo>
                  <a:lnTo>
                    <a:pt x="3371" y="6693"/>
                  </a:lnTo>
                  <a:lnTo>
                    <a:pt x="2834" y="6400"/>
                  </a:lnTo>
                  <a:lnTo>
                    <a:pt x="2321" y="7303"/>
                  </a:lnTo>
                  <a:lnTo>
                    <a:pt x="2223" y="7426"/>
                  </a:lnTo>
                  <a:lnTo>
                    <a:pt x="2125" y="7499"/>
                  </a:lnTo>
                  <a:lnTo>
                    <a:pt x="2003" y="7548"/>
                  </a:lnTo>
                  <a:lnTo>
                    <a:pt x="1954" y="7548"/>
                  </a:lnTo>
                  <a:lnTo>
                    <a:pt x="1930" y="7523"/>
                  </a:lnTo>
                  <a:lnTo>
                    <a:pt x="1881" y="7499"/>
                  </a:lnTo>
                  <a:lnTo>
                    <a:pt x="1857" y="7450"/>
                  </a:lnTo>
                  <a:lnTo>
                    <a:pt x="1832" y="7352"/>
                  </a:lnTo>
                  <a:lnTo>
                    <a:pt x="1857" y="7206"/>
                  </a:lnTo>
                  <a:lnTo>
                    <a:pt x="1930" y="7059"/>
                  </a:lnTo>
                  <a:lnTo>
                    <a:pt x="2443" y="6156"/>
                  </a:lnTo>
                  <a:lnTo>
                    <a:pt x="1906" y="5862"/>
                  </a:lnTo>
                  <a:lnTo>
                    <a:pt x="1881" y="5838"/>
                  </a:lnTo>
                  <a:lnTo>
                    <a:pt x="1857" y="5789"/>
                  </a:lnTo>
                  <a:lnTo>
                    <a:pt x="1832" y="5691"/>
                  </a:lnTo>
                  <a:lnTo>
                    <a:pt x="1857" y="5569"/>
                  </a:lnTo>
                  <a:lnTo>
                    <a:pt x="1906" y="5423"/>
                  </a:lnTo>
                  <a:lnTo>
                    <a:pt x="2003" y="5301"/>
                  </a:lnTo>
                  <a:lnTo>
                    <a:pt x="2101" y="5203"/>
                  </a:lnTo>
                  <a:lnTo>
                    <a:pt x="2223" y="5179"/>
                  </a:lnTo>
                  <a:lnTo>
                    <a:pt x="2272" y="5179"/>
                  </a:lnTo>
                  <a:lnTo>
                    <a:pt x="2296" y="5203"/>
                  </a:lnTo>
                  <a:lnTo>
                    <a:pt x="2834" y="5496"/>
                  </a:lnTo>
                  <a:lnTo>
                    <a:pt x="3347" y="4592"/>
                  </a:lnTo>
                  <a:lnTo>
                    <a:pt x="3444" y="4470"/>
                  </a:lnTo>
                  <a:lnTo>
                    <a:pt x="3542" y="4373"/>
                  </a:lnTo>
                  <a:lnTo>
                    <a:pt x="3664" y="4348"/>
                  </a:lnTo>
                  <a:close/>
                  <a:moveTo>
                    <a:pt x="3176" y="7303"/>
                  </a:moveTo>
                  <a:lnTo>
                    <a:pt x="3249" y="7328"/>
                  </a:lnTo>
                  <a:lnTo>
                    <a:pt x="3322" y="7401"/>
                  </a:lnTo>
                  <a:lnTo>
                    <a:pt x="3371" y="7474"/>
                  </a:lnTo>
                  <a:lnTo>
                    <a:pt x="3420" y="7743"/>
                  </a:lnTo>
                  <a:lnTo>
                    <a:pt x="3420" y="7841"/>
                  </a:lnTo>
                  <a:lnTo>
                    <a:pt x="3371" y="7914"/>
                  </a:lnTo>
                  <a:lnTo>
                    <a:pt x="3298" y="7987"/>
                  </a:lnTo>
                  <a:lnTo>
                    <a:pt x="3224" y="8012"/>
                  </a:lnTo>
                  <a:lnTo>
                    <a:pt x="3102" y="8012"/>
                  </a:lnTo>
                  <a:lnTo>
                    <a:pt x="3029" y="7963"/>
                  </a:lnTo>
                  <a:lnTo>
                    <a:pt x="2956" y="7914"/>
                  </a:lnTo>
                  <a:lnTo>
                    <a:pt x="2931" y="7816"/>
                  </a:lnTo>
                  <a:lnTo>
                    <a:pt x="2883" y="7596"/>
                  </a:lnTo>
                  <a:lnTo>
                    <a:pt x="2883" y="7499"/>
                  </a:lnTo>
                  <a:lnTo>
                    <a:pt x="2907" y="7426"/>
                  </a:lnTo>
                  <a:lnTo>
                    <a:pt x="2980" y="7352"/>
                  </a:lnTo>
                  <a:lnTo>
                    <a:pt x="3078" y="7303"/>
                  </a:lnTo>
                  <a:close/>
                  <a:moveTo>
                    <a:pt x="3249" y="8354"/>
                  </a:moveTo>
                  <a:lnTo>
                    <a:pt x="3347" y="8378"/>
                  </a:lnTo>
                  <a:lnTo>
                    <a:pt x="3444" y="8427"/>
                  </a:lnTo>
                  <a:lnTo>
                    <a:pt x="3493" y="8500"/>
                  </a:lnTo>
                  <a:lnTo>
                    <a:pt x="3518" y="8598"/>
                  </a:lnTo>
                  <a:lnTo>
                    <a:pt x="3542" y="9013"/>
                  </a:lnTo>
                  <a:lnTo>
                    <a:pt x="3518" y="9111"/>
                  </a:lnTo>
                  <a:lnTo>
                    <a:pt x="3518" y="9208"/>
                  </a:lnTo>
                  <a:lnTo>
                    <a:pt x="3469" y="9282"/>
                  </a:lnTo>
                  <a:lnTo>
                    <a:pt x="3371" y="9331"/>
                  </a:lnTo>
                  <a:lnTo>
                    <a:pt x="3273" y="9355"/>
                  </a:lnTo>
                  <a:lnTo>
                    <a:pt x="3176" y="9331"/>
                  </a:lnTo>
                  <a:lnTo>
                    <a:pt x="3102" y="9282"/>
                  </a:lnTo>
                  <a:lnTo>
                    <a:pt x="3054" y="9184"/>
                  </a:lnTo>
                  <a:lnTo>
                    <a:pt x="3029" y="9086"/>
                  </a:lnTo>
                  <a:lnTo>
                    <a:pt x="3054" y="9013"/>
                  </a:lnTo>
                  <a:lnTo>
                    <a:pt x="3029" y="8622"/>
                  </a:lnTo>
                  <a:lnTo>
                    <a:pt x="3054" y="8525"/>
                  </a:lnTo>
                  <a:lnTo>
                    <a:pt x="3102" y="8451"/>
                  </a:lnTo>
                  <a:lnTo>
                    <a:pt x="3176" y="8378"/>
                  </a:lnTo>
                  <a:lnTo>
                    <a:pt x="3249" y="8354"/>
                  </a:lnTo>
                  <a:close/>
                  <a:moveTo>
                    <a:pt x="3249" y="9648"/>
                  </a:moveTo>
                  <a:lnTo>
                    <a:pt x="3347" y="9697"/>
                  </a:lnTo>
                  <a:lnTo>
                    <a:pt x="3420" y="9746"/>
                  </a:lnTo>
                  <a:lnTo>
                    <a:pt x="3469" y="9843"/>
                  </a:lnTo>
                  <a:lnTo>
                    <a:pt x="3469" y="9941"/>
                  </a:lnTo>
                  <a:lnTo>
                    <a:pt x="3347" y="10454"/>
                  </a:lnTo>
                  <a:lnTo>
                    <a:pt x="3322" y="10527"/>
                  </a:lnTo>
                  <a:lnTo>
                    <a:pt x="3273" y="10576"/>
                  </a:lnTo>
                  <a:lnTo>
                    <a:pt x="3200" y="10601"/>
                  </a:lnTo>
                  <a:lnTo>
                    <a:pt x="3127" y="10625"/>
                  </a:lnTo>
                  <a:lnTo>
                    <a:pt x="3054" y="10625"/>
                  </a:lnTo>
                  <a:lnTo>
                    <a:pt x="2956" y="10576"/>
                  </a:lnTo>
                  <a:lnTo>
                    <a:pt x="2907" y="10503"/>
                  </a:lnTo>
                  <a:lnTo>
                    <a:pt x="2883" y="10405"/>
                  </a:lnTo>
                  <a:lnTo>
                    <a:pt x="2883" y="10307"/>
                  </a:lnTo>
                  <a:lnTo>
                    <a:pt x="2980" y="9868"/>
                  </a:lnTo>
                  <a:lnTo>
                    <a:pt x="3005" y="9770"/>
                  </a:lnTo>
                  <a:lnTo>
                    <a:pt x="3078" y="9697"/>
                  </a:lnTo>
                  <a:lnTo>
                    <a:pt x="3151" y="9648"/>
                  </a:lnTo>
                  <a:close/>
                  <a:moveTo>
                    <a:pt x="2858" y="10869"/>
                  </a:moveTo>
                  <a:lnTo>
                    <a:pt x="2931" y="10894"/>
                  </a:lnTo>
                  <a:lnTo>
                    <a:pt x="3005" y="10967"/>
                  </a:lnTo>
                  <a:lnTo>
                    <a:pt x="3054" y="11040"/>
                  </a:lnTo>
                  <a:lnTo>
                    <a:pt x="3078" y="11138"/>
                  </a:lnTo>
                  <a:lnTo>
                    <a:pt x="3029" y="11236"/>
                  </a:lnTo>
                  <a:lnTo>
                    <a:pt x="2907" y="11480"/>
                  </a:lnTo>
                  <a:lnTo>
                    <a:pt x="2736" y="11700"/>
                  </a:lnTo>
                  <a:lnTo>
                    <a:pt x="2663" y="11748"/>
                  </a:lnTo>
                  <a:lnTo>
                    <a:pt x="2565" y="11773"/>
                  </a:lnTo>
                  <a:lnTo>
                    <a:pt x="2467" y="11773"/>
                  </a:lnTo>
                  <a:lnTo>
                    <a:pt x="2394" y="11724"/>
                  </a:lnTo>
                  <a:lnTo>
                    <a:pt x="2345" y="11651"/>
                  </a:lnTo>
                  <a:lnTo>
                    <a:pt x="2321" y="11577"/>
                  </a:lnTo>
                  <a:lnTo>
                    <a:pt x="2321" y="11480"/>
                  </a:lnTo>
                  <a:lnTo>
                    <a:pt x="2370" y="11382"/>
                  </a:lnTo>
                  <a:lnTo>
                    <a:pt x="2492" y="11211"/>
                  </a:lnTo>
                  <a:lnTo>
                    <a:pt x="2614" y="11016"/>
                  </a:lnTo>
                  <a:lnTo>
                    <a:pt x="2663" y="10918"/>
                  </a:lnTo>
                  <a:lnTo>
                    <a:pt x="2760" y="10894"/>
                  </a:lnTo>
                  <a:lnTo>
                    <a:pt x="2858" y="10869"/>
                  </a:lnTo>
                  <a:close/>
                  <a:moveTo>
                    <a:pt x="2028" y="11846"/>
                  </a:moveTo>
                  <a:lnTo>
                    <a:pt x="2101" y="11871"/>
                  </a:lnTo>
                  <a:lnTo>
                    <a:pt x="2174" y="11944"/>
                  </a:lnTo>
                  <a:lnTo>
                    <a:pt x="2223" y="12041"/>
                  </a:lnTo>
                  <a:lnTo>
                    <a:pt x="2223" y="12115"/>
                  </a:lnTo>
                  <a:lnTo>
                    <a:pt x="2174" y="12212"/>
                  </a:lnTo>
                  <a:lnTo>
                    <a:pt x="2125" y="12286"/>
                  </a:lnTo>
                  <a:lnTo>
                    <a:pt x="1881" y="12432"/>
                  </a:lnTo>
                  <a:lnTo>
                    <a:pt x="1661" y="12554"/>
                  </a:lnTo>
                  <a:lnTo>
                    <a:pt x="1539" y="12579"/>
                  </a:lnTo>
                  <a:lnTo>
                    <a:pt x="1490" y="12554"/>
                  </a:lnTo>
                  <a:lnTo>
                    <a:pt x="1417" y="12530"/>
                  </a:lnTo>
                  <a:lnTo>
                    <a:pt x="1368" y="12481"/>
                  </a:lnTo>
                  <a:lnTo>
                    <a:pt x="1319" y="12432"/>
                  </a:lnTo>
                  <a:lnTo>
                    <a:pt x="1295" y="12335"/>
                  </a:lnTo>
                  <a:lnTo>
                    <a:pt x="1319" y="12237"/>
                  </a:lnTo>
                  <a:lnTo>
                    <a:pt x="1368" y="12164"/>
                  </a:lnTo>
                  <a:lnTo>
                    <a:pt x="1442" y="12115"/>
                  </a:lnTo>
                  <a:lnTo>
                    <a:pt x="1637" y="11993"/>
                  </a:lnTo>
                  <a:lnTo>
                    <a:pt x="1832" y="11871"/>
                  </a:lnTo>
                  <a:lnTo>
                    <a:pt x="1930" y="11846"/>
                  </a:lnTo>
                  <a:close/>
                  <a:moveTo>
                    <a:pt x="831" y="12335"/>
                  </a:moveTo>
                  <a:lnTo>
                    <a:pt x="929" y="12383"/>
                  </a:lnTo>
                  <a:lnTo>
                    <a:pt x="1002" y="12432"/>
                  </a:lnTo>
                  <a:lnTo>
                    <a:pt x="1026" y="12530"/>
                  </a:lnTo>
                  <a:lnTo>
                    <a:pt x="1026" y="12628"/>
                  </a:lnTo>
                  <a:lnTo>
                    <a:pt x="1002" y="12701"/>
                  </a:lnTo>
                  <a:lnTo>
                    <a:pt x="929" y="12774"/>
                  </a:lnTo>
                  <a:lnTo>
                    <a:pt x="855" y="12823"/>
                  </a:lnTo>
                  <a:lnTo>
                    <a:pt x="318" y="12896"/>
                  </a:lnTo>
                  <a:lnTo>
                    <a:pt x="294" y="12896"/>
                  </a:lnTo>
                  <a:lnTo>
                    <a:pt x="220" y="12872"/>
                  </a:lnTo>
                  <a:lnTo>
                    <a:pt x="147" y="12823"/>
                  </a:lnTo>
                  <a:lnTo>
                    <a:pt x="74" y="12774"/>
                  </a:lnTo>
                  <a:lnTo>
                    <a:pt x="49" y="12676"/>
                  </a:lnTo>
                  <a:lnTo>
                    <a:pt x="74" y="12579"/>
                  </a:lnTo>
                  <a:lnTo>
                    <a:pt x="123" y="12506"/>
                  </a:lnTo>
                  <a:lnTo>
                    <a:pt x="196" y="12432"/>
                  </a:lnTo>
                  <a:lnTo>
                    <a:pt x="269" y="12408"/>
                  </a:lnTo>
                  <a:lnTo>
                    <a:pt x="733" y="12335"/>
                  </a:lnTo>
                  <a:close/>
                  <a:moveTo>
                    <a:pt x="5691" y="1"/>
                  </a:moveTo>
                  <a:lnTo>
                    <a:pt x="5593" y="50"/>
                  </a:lnTo>
                  <a:lnTo>
                    <a:pt x="1" y="2907"/>
                  </a:lnTo>
                  <a:lnTo>
                    <a:pt x="1" y="16267"/>
                  </a:lnTo>
                  <a:lnTo>
                    <a:pt x="5618" y="13409"/>
                  </a:lnTo>
                  <a:lnTo>
                    <a:pt x="5740" y="13360"/>
                  </a:lnTo>
                  <a:lnTo>
                    <a:pt x="5838" y="13263"/>
                  </a:lnTo>
                  <a:lnTo>
                    <a:pt x="5935" y="13165"/>
                  </a:lnTo>
                  <a:lnTo>
                    <a:pt x="6009" y="13067"/>
                  </a:lnTo>
                  <a:lnTo>
                    <a:pt x="6082" y="12945"/>
                  </a:lnTo>
                  <a:lnTo>
                    <a:pt x="6131" y="12823"/>
                  </a:lnTo>
                  <a:lnTo>
                    <a:pt x="6155" y="12701"/>
                  </a:lnTo>
                  <a:lnTo>
                    <a:pt x="6155" y="12579"/>
                  </a:lnTo>
                  <a:lnTo>
                    <a:pt x="6155" y="343"/>
                  </a:lnTo>
                  <a:lnTo>
                    <a:pt x="6155" y="221"/>
                  </a:lnTo>
                  <a:lnTo>
                    <a:pt x="6106" y="147"/>
                  </a:lnTo>
                  <a:lnTo>
                    <a:pt x="6058" y="74"/>
                  </a:lnTo>
                  <a:lnTo>
                    <a:pt x="5984" y="25"/>
                  </a:lnTo>
                  <a:lnTo>
                    <a:pt x="5911" y="1"/>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422" name="Google Shape;422;p48"/>
          <p:cNvPicPr preferRelativeResize="0"/>
          <p:nvPr/>
        </p:nvPicPr>
        <p:blipFill>
          <a:blip r:embed="rId3">
            <a:alphaModFix/>
          </a:blip>
          <a:stretch>
            <a:fillRect/>
          </a:stretch>
        </p:blipFill>
        <p:spPr>
          <a:xfrm>
            <a:off x="5158126" y="2901157"/>
            <a:ext cx="3925652" cy="2184419"/>
          </a:xfrm>
          <a:prstGeom prst="rect">
            <a:avLst/>
          </a:prstGeom>
          <a:noFill/>
          <a:ln w="9525" cap="flat" cmpd="sng">
            <a:solidFill>
              <a:srgbClr val="B7B7B7"/>
            </a:solidFill>
            <a:prstDash val="solid"/>
            <a:round/>
            <a:headEnd type="none" w="sm" len="sm"/>
            <a:tailEnd type="none" w="sm" len="sm"/>
          </a:ln>
        </p:spPr>
      </p:pic>
      <p:pic>
        <p:nvPicPr>
          <p:cNvPr id="423" name="Google Shape;423;p48"/>
          <p:cNvPicPr preferRelativeResize="0"/>
          <p:nvPr/>
        </p:nvPicPr>
        <p:blipFill>
          <a:blip r:embed="rId4">
            <a:alphaModFix/>
          </a:blip>
          <a:stretch>
            <a:fillRect/>
          </a:stretch>
        </p:blipFill>
        <p:spPr>
          <a:xfrm>
            <a:off x="5158125" y="604100"/>
            <a:ext cx="3925650" cy="2181376"/>
          </a:xfrm>
          <a:prstGeom prst="rect">
            <a:avLst/>
          </a:prstGeom>
          <a:noFill/>
          <a:ln w="9525" cap="flat" cmpd="sng">
            <a:solidFill>
              <a:srgbClr val="B7B7B7"/>
            </a:solidFill>
            <a:prstDash val="solid"/>
            <a:round/>
            <a:headEnd type="none" w="sm" len="sm"/>
            <a:tailEnd type="none" w="sm" len="sm"/>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96"/>
        <p:cNvGrpSpPr/>
        <p:nvPr/>
      </p:nvGrpSpPr>
      <p:grpSpPr>
        <a:xfrm>
          <a:off x="0" y="0"/>
          <a:ext cx="0" cy="0"/>
          <a:chOff x="0" y="0"/>
          <a:chExt cx="0" cy="0"/>
        </a:xfrm>
      </p:grpSpPr>
      <p:sp>
        <p:nvSpPr>
          <p:cNvPr id="197" name="Google Shape;197;p31"/>
          <p:cNvSpPr txBox="1">
            <a:spLocks noGrp="1"/>
          </p:cNvSpPr>
          <p:nvPr>
            <p:ph type="ctrTitle" idx="4294967295"/>
          </p:nvPr>
        </p:nvSpPr>
        <p:spPr>
          <a:xfrm>
            <a:off x="1531275" y="143675"/>
            <a:ext cx="7380300" cy="545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solidFill>
                  <a:srgbClr val="FFB000"/>
                </a:solidFill>
              </a:rPr>
              <a:t>University of Minnesota - Twin Cities Libraries</a:t>
            </a:r>
            <a:endParaRPr>
              <a:solidFill>
                <a:srgbClr val="FFB000"/>
              </a:solidFill>
            </a:endParaRPr>
          </a:p>
        </p:txBody>
      </p:sp>
      <p:sp>
        <p:nvSpPr>
          <p:cNvPr id="198" name="Google Shape;198;p31"/>
          <p:cNvSpPr txBox="1">
            <a:spLocks noGrp="1"/>
          </p:cNvSpPr>
          <p:nvPr>
            <p:ph type="sldNum" idx="12"/>
          </p:nvPr>
        </p:nvSpPr>
        <p:spPr>
          <a:xfrm>
            <a:off x="8750400" y="4356225"/>
            <a:ext cx="393600" cy="393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2</a:t>
            </a:fld>
            <a:endParaRPr/>
          </a:p>
        </p:txBody>
      </p:sp>
      <p:grpSp>
        <p:nvGrpSpPr>
          <p:cNvPr id="199" name="Google Shape;199;p31"/>
          <p:cNvGrpSpPr/>
          <p:nvPr/>
        </p:nvGrpSpPr>
        <p:grpSpPr>
          <a:xfrm>
            <a:off x="2003439" y="940993"/>
            <a:ext cx="355087" cy="295596"/>
            <a:chOff x="1244325" y="314425"/>
            <a:chExt cx="444525" cy="370050"/>
          </a:xfrm>
        </p:grpSpPr>
        <p:sp>
          <p:nvSpPr>
            <p:cNvPr id="200" name="Google Shape;200;p31"/>
            <p:cNvSpPr/>
            <p:nvPr/>
          </p:nvSpPr>
          <p:spPr>
            <a:xfrm>
              <a:off x="1388425" y="463425"/>
              <a:ext cx="143525" cy="143500"/>
            </a:xfrm>
            <a:custGeom>
              <a:avLst/>
              <a:gdLst/>
              <a:ahLst/>
              <a:cxnLst/>
              <a:rect l="l" t="t" r="r" b="b"/>
              <a:pathLst>
                <a:path w="5741" h="5740" extrusionOk="0">
                  <a:moveTo>
                    <a:pt x="2809" y="0"/>
                  </a:moveTo>
                  <a:lnTo>
                    <a:pt x="2492" y="49"/>
                  </a:lnTo>
                  <a:lnTo>
                    <a:pt x="2199" y="122"/>
                  </a:lnTo>
                  <a:lnTo>
                    <a:pt x="1906" y="244"/>
                  </a:lnTo>
                  <a:lnTo>
                    <a:pt x="1637" y="366"/>
                  </a:lnTo>
                  <a:lnTo>
                    <a:pt x="1368" y="537"/>
                  </a:lnTo>
                  <a:lnTo>
                    <a:pt x="1149" y="708"/>
                  </a:lnTo>
                  <a:lnTo>
                    <a:pt x="904" y="904"/>
                  </a:lnTo>
                  <a:lnTo>
                    <a:pt x="709" y="1124"/>
                  </a:lnTo>
                  <a:lnTo>
                    <a:pt x="538" y="1368"/>
                  </a:lnTo>
                  <a:lnTo>
                    <a:pt x="367" y="1636"/>
                  </a:lnTo>
                  <a:lnTo>
                    <a:pt x="245" y="1905"/>
                  </a:lnTo>
                  <a:lnTo>
                    <a:pt x="147" y="2198"/>
                  </a:lnTo>
                  <a:lnTo>
                    <a:pt x="74" y="2491"/>
                  </a:lnTo>
                  <a:lnTo>
                    <a:pt x="25" y="2809"/>
                  </a:lnTo>
                  <a:lnTo>
                    <a:pt x="1" y="3126"/>
                  </a:lnTo>
                  <a:lnTo>
                    <a:pt x="25" y="3517"/>
                  </a:lnTo>
                  <a:lnTo>
                    <a:pt x="98" y="3908"/>
                  </a:lnTo>
                  <a:lnTo>
                    <a:pt x="221" y="4274"/>
                  </a:lnTo>
                  <a:lnTo>
                    <a:pt x="392" y="4641"/>
                  </a:lnTo>
                  <a:lnTo>
                    <a:pt x="611" y="4958"/>
                  </a:lnTo>
                  <a:lnTo>
                    <a:pt x="856" y="5251"/>
                  </a:lnTo>
                  <a:lnTo>
                    <a:pt x="1124" y="5520"/>
                  </a:lnTo>
                  <a:lnTo>
                    <a:pt x="1442" y="5740"/>
                  </a:lnTo>
                  <a:lnTo>
                    <a:pt x="1393" y="5422"/>
                  </a:lnTo>
                  <a:lnTo>
                    <a:pt x="1368" y="5080"/>
                  </a:lnTo>
                  <a:lnTo>
                    <a:pt x="1393" y="4689"/>
                  </a:lnTo>
                  <a:lnTo>
                    <a:pt x="1442" y="4323"/>
                  </a:lnTo>
                  <a:lnTo>
                    <a:pt x="1539" y="3957"/>
                  </a:lnTo>
                  <a:lnTo>
                    <a:pt x="1662" y="3639"/>
                  </a:lnTo>
                  <a:lnTo>
                    <a:pt x="1808" y="3297"/>
                  </a:lnTo>
                  <a:lnTo>
                    <a:pt x="2003" y="3004"/>
                  </a:lnTo>
                  <a:lnTo>
                    <a:pt x="2223" y="2711"/>
                  </a:lnTo>
                  <a:lnTo>
                    <a:pt x="2468" y="2442"/>
                  </a:lnTo>
                  <a:lnTo>
                    <a:pt x="2712" y="2198"/>
                  </a:lnTo>
                  <a:lnTo>
                    <a:pt x="3005" y="2003"/>
                  </a:lnTo>
                  <a:lnTo>
                    <a:pt x="3322" y="1807"/>
                  </a:lnTo>
                  <a:lnTo>
                    <a:pt x="3640" y="1661"/>
                  </a:lnTo>
                  <a:lnTo>
                    <a:pt x="3982" y="1514"/>
                  </a:lnTo>
                  <a:lnTo>
                    <a:pt x="4324" y="1441"/>
                  </a:lnTo>
                  <a:lnTo>
                    <a:pt x="4690" y="1368"/>
                  </a:lnTo>
                  <a:lnTo>
                    <a:pt x="5423" y="1368"/>
                  </a:lnTo>
                  <a:lnTo>
                    <a:pt x="5740" y="1417"/>
                  </a:lnTo>
                  <a:lnTo>
                    <a:pt x="5520" y="1124"/>
                  </a:lnTo>
                  <a:lnTo>
                    <a:pt x="5252" y="831"/>
                  </a:lnTo>
                  <a:lnTo>
                    <a:pt x="4959" y="586"/>
                  </a:lnTo>
                  <a:lnTo>
                    <a:pt x="4641" y="391"/>
                  </a:lnTo>
                  <a:lnTo>
                    <a:pt x="4299" y="220"/>
                  </a:lnTo>
                  <a:lnTo>
                    <a:pt x="3933" y="98"/>
                  </a:lnTo>
                  <a:lnTo>
                    <a:pt x="3542" y="25"/>
                  </a:lnTo>
                  <a:lnTo>
                    <a:pt x="3127" y="0"/>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31"/>
            <p:cNvSpPr/>
            <p:nvPr/>
          </p:nvSpPr>
          <p:spPr>
            <a:xfrm>
              <a:off x="1244325" y="314425"/>
              <a:ext cx="444525" cy="370050"/>
            </a:xfrm>
            <a:custGeom>
              <a:avLst/>
              <a:gdLst/>
              <a:ahLst/>
              <a:cxnLst/>
              <a:rect l="l" t="t" r="r" b="b"/>
              <a:pathLst>
                <a:path w="17781" h="14802" extrusionOk="0">
                  <a:moveTo>
                    <a:pt x="11748" y="2101"/>
                  </a:moveTo>
                  <a:lnTo>
                    <a:pt x="11846" y="2126"/>
                  </a:lnTo>
                  <a:lnTo>
                    <a:pt x="11919" y="2175"/>
                  </a:lnTo>
                  <a:lnTo>
                    <a:pt x="11968" y="2248"/>
                  </a:lnTo>
                  <a:lnTo>
                    <a:pt x="11993" y="2346"/>
                  </a:lnTo>
                  <a:lnTo>
                    <a:pt x="11968" y="2419"/>
                  </a:lnTo>
                  <a:lnTo>
                    <a:pt x="11919" y="2492"/>
                  </a:lnTo>
                  <a:lnTo>
                    <a:pt x="11846" y="2541"/>
                  </a:lnTo>
                  <a:lnTo>
                    <a:pt x="11748" y="2565"/>
                  </a:lnTo>
                  <a:lnTo>
                    <a:pt x="6033" y="2565"/>
                  </a:lnTo>
                  <a:lnTo>
                    <a:pt x="5936" y="2541"/>
                  </a:lnTo>
                  <a:lnTo>
                    <a:pt x="5862" y="2492"/>
                  </a:lnTo>
                  <a:lnTo>
                    <a:pt x="5814" y="2419"/>
                  </a:lnTo>
                  <a:lnTo>
                    <a:pt x="5789" y="2346"/>
                  </a:lnTo>
                  <a:lnTo>
                    <a:pt x="5814" y="2248"/>
                  </a:lnTo>
                  <a:lnTo>
                    <a:pt x="5862" y="2175"/>
                  </a:lnTo>
                  <a:lnTo>
                    <a:pt x="5936" y="2126"/>
                  </a:lnTo>
                  <a:lnTo>
                    <a:pt x="6033" y="2101"/>
                  </a:lnTo>
                  <a:close/>
                  <a:moveTo>
                    <a:pt x="15949" y="4519"/>
                  </a:moveTo>
                  <a:lnTo>
                    <a:pt x="16047" y="4568"/>
                  </a:lnTo>
                  <a:lnTo>
                    <a:pt x="16145" y="4592"/>
                  </a:lnTo>
                  <a:lnTo>
                    <a:pt x="16193" y="4666"/>
                  </a:lnTo>
                  <a:lnTo>
                    <a:pt x="16267" y="4739"/>
                  </a:lnTo>
                  <a:lnTo>
                    <a:pt x="16316" y="4812"/>
                  </a:lnTo>
                  <a:lnTo>
                    <a:pt x="16340" y="4910"/>
                  </a:lnTo>
                  <a:lnTo>
                    <a:pt x="16340" y="5008"/>
                  </a:lnTo>
                  <a:lnTo>
                    <a:pt x="16340" y="5789"/>
                  </a:lnTo>
                  <a:lnTo>
                    <a:pt x="16340" y="5887"/>
                  </a:lnTo>
                  <a:lnTo>
                    <a:pt x="16316" y="5985"/>
                  </a:lnTo>
                  <a:lnTo>
                    <a:pt x="16267" y="6058"/>
                  </a:lnTo>
                  <a:lnTo>
                    <a:pt x="16193" y="6131"/>
                  </a:lnTo>
                  <a:lnTo>
                    <a:pt x="16145" y="6204"/>
                  </a:lnTo>
                  <a:lnTo>
                    <a:pt x="16047" y="6229"/>
                  </a:lnTo>
                  <a:lnTo>
                    <a:pt x="15949" y="6278"/>
                  </a:lnTo>
                  <a:lnTo>
                    <a:pt x="14069" y="6278"/>
                  </a:lnTo>
                  <a:lnTo>
                    <a:pt x="13971" y="6229"/>
                  </a:lnTo>
                  <a:lnTo>
                    <a:pt x="13898" y="6204"/>
                  </a:lnTo>
                  <a:lnTo>
                    <a:pt x="13824" y="6131"/>
                  </a:lnTo>
                  <a:lnTo>
                    <a:pt x="13751" y="6058"/>
                  </a:lnTo>
                  <a:lnTo>
                    <a:pt x="13727" y="5985"/>
                  </a:lnTo>
                  <a:lnTo>
                    <a:pt x="13678" y="5887"/>
                  </a:lnTo>
                  <a:lnTo>
                    <a:pt x="13678" y="5789"/>
                  </a:lnTo>
                  <a:lnTo>
                    <a:pt x="13678" y="5008"/>
                  </a:lnTo>
                  <a:lnTo>
                    <a:pt x="13678" y="4910"/>
                  </a:lnTo>
                  <a:lnTo>
                    <a:pt x="13727" y="4812"/>
                  </a:lnTo>
                  <a:lnTo>
                    <a:pt x="13751" y="4739"/>
                  </a:lnTo>
                  <a:lnTo>
                    <a:pt x="13824" y="4666"/>
                  </a:lnTo>
                  <a:lnTo>
                    <a:pt x="13898" y="4592"/>
                  </a:lnTo>
                  <a:lnTo>
                    <a:pt x="13971" y="4568"/>
                  </a:lnTo>
                  <a:lnTo>
                    <a:pt x="14069" y="4519"/>
                  </a:lnTo>
                  <a:close/>
                  <a:moveTo>
                    <a:pt x="8891" y="5105"/>
                  </a:moveTo>
                  <a:lnTo>
                    <a:pt x="9306" y="5130"/>
                  </a:lnTo>
                  <a:lnTo>
                    <a:pt x="9697" y="5179"/>
                  </a:lnTo>
                  <a:lnTo>
                    <a:pt x="10063" y="5276"/>
                  </a:lnTo>
                  <a:lnTo>
                    <a:pt x="10430" y="5423"/>
                  </a:lnTo>
                  <a:lnTo>
                    <a:pt x="10796" y="5594"/>
                  </a:lnTo>
                  <a:lnTo>
                    <a:pt x="11113" y="5789"/>
                  </a:lnTo>
                  <a:lnTo>
                    <a:pt x="11406" y="6009"/>
                  </a:lnTo>
                  <a:lnTo>
                    <a:pt x="11700" y="6278"/>
                  </a:lnTo>
                  <a:lnTo>
                    <a:pt x="11968" y="6546"/>
                  </a:lnTo>
                  <a:lnTo>
                    <a:pt x="12188" y="6864"/>
                  </a:lnTo>
                  <a:lnTo>
                    <a:pt x="12383" y="7181"/>
                  </a:lnTo>
                  <a:lnTo>
                    <a:pt x="12554" y="7523"/>
                  </a:lnTo>
                  <a:lnTo>
                    <a:pt x="12676" y="7890"/>
                  </a:lnTo>
                  <a:lnTo>
                    <a:pt x="12774" y="8280"/>
                  </a:lnTo>
                  <a:lnTo>
                    <a:pt x="12847" y="8671"/>
                  </a:lnTo>
                  <a:lnTo>
                    <a:pt x="12872" y="9086"/>
                  </a:lnTo>
                  <a:lnTo>
                    <a:pt x="12847" y="9477"/>
                  </a:lnTo>
                  <a:lnTo>
                    <a:pt x="12774" y="9868"/>
                  </a:lnTo>
                  <a:lnTo>
                    <a:pt x="12676" y="10259"/>
                  </a:lnTo>
                  <a:lnTo>
                    <a:pt x="12554" y="10625"/>
                  </a:lnTo>
                  <a:lnTo>
                    <a:pt x="12383" y="10967"/>
                  </a:lnTo>
                  <a:lnTo>
                    <a:pt x="12188" y="11309"/>
                  </a:lnTo>
                  <a:lnTo>
                    <a:pt x="11968" y="11602"/>
                  </a:lnTo>
                  <a:lnTo>
                    <a:pt x="11700" y="11895"/>
                  </a:lnTo>
                  <a:lnTo>
                    <a:pt x="11406" y="12139"/>
                  </a:lnTo>
                  <a:lnTo>
                    <a:pt x="11113" y="12383"/>
                  </a:lnTo>
                  <a:lnTo>
                    <a:pt x="10796" y="12579"/>
                  </a:lnTo>
                  <a:lnTo>
                    <a:pt x="10430" y="12750"/>
                  </a:lnTo>
                  <a:lnTo>
                    <a:pt x="10063" y="12872"/>
                  </a:lnTo>
                  <a:lnTo>
                    <a:pt x="9697" y="12970"/>
                  </a:lnTo>
                  <a:lnTo>
                    <a:pt x="9306" y="13018"/>
                  </a:lnTo>
                  <a:lnTo>
                    <a:pt x="8891" y="13043"/>
                  </a:lnTo>
                  <a:lnTo>
                    <a:pt x="8476" y="13018"/>
                  </a:lnTo>
                  <a:lnTo>
                    <a:pt x="8085" y="12970"/>
                  </a:lnTo>
                  <a:lnTo>
                    <a:pt x="7719" y="12872"/>
                  </a:lnTo>
                  <a:lnTo>
                    <a:pt x="7352" y="12750"/>
                  </a:lnTo>
                  <a:lnTo>
                    <a:pt x="6986" y="12579"/>
                  </a:lnTo>
                  <a:lnTo>
                    <a:pt x="6668" y="12383"/>
                  </a:lnTo>
                  <a:lnTo>
                    <a:pt x="6375" y="12139"/>
                  </a:lnTo>
                  <a:lnTo>
                    <a:pt x="6082" y="11895"/>
                  </a:lnTo>
                  <a:lnTo>
                    <a:pt x="5814" y="11602"/>
                  </a:lnTo>
                  <a:lnTo>
                    <a:pt x="5594" y="11309"/>
                  </a:lnTo>
                  <a:lnTo>
                    <a:pt x="5398" y="10967"/>
                  </a:lnTo>
                  <a:lnTo>
                    <a:pt x="5227" y="10625"/>
                  </a:lnTo>
                  <a:lnTo>
                    <a:pt x="5105" y="10259"/>
                  </a:lnTo>
                  <a:lnTo>
                    <a:pt x="5008" y="9868"/>
                  </a:lnTo>
                  <a:lnTo>
                    <a:pt x="4934" y="9477"/>
                  </a:lnTo>
                  <a:lnTo>
                    <a:pt x="4910" y="9086"/>
                  </a:lnTo>
                  <a:lnTo>
                    <a:pt x="4934" y="8671"/>
                  </a:lnTo>
                  <a:lnTo>
                    <a:pt x="5008" y="8280"/>
                  </a:lnTo>
                  <a:lnTo>
                    <a:pt x="5105" y="7890"/>
                  </a:lnTo>
                  <a:lnTo>
                    <a:pt x="5227" y="7523"/>
                  </a:lnTo>
                  <a:lnTo>
                    <a:pt x="5398" y="7181"/>
                  </a:lnTo>
                  <a:lnTo>
                    <a:pt x="5594" y="6864"/>
                  </a:lnTo>
                  <a:lnTo>
                    <a:pt x="5814" y="6546"/>
                  </a:lnTo>
                  <a:lnTo>
                    <a:pt x="6082" y="6278"/>
                  </a:lnTo>
                  <a:lnTo>
                    <a:pt x="6375" y="6009"/>
                  </a:lnTo>
                  <a:lnTo>
                    <a:pt x="6668" y="5789"/>
                  </a:lnTo>
                  <a:lnTo>
                    <a:pt x="6986" y="5594"/>
                  </a:lnTo>
                  <a:lnTo>
                    <a:pt x="7352" y="5423"/>
                  </a:lnTo>
                  <a:lnTo>
                    <a:pt x="7719" y="5276"/>
                  </a:lnTo>
                  <a:lnTo>
                    <a:pt x="8085" y="5179"/>
                  </a:lnTo>
                  <a:lnTo>
                    <a:pt x="8476" y="5130"/>
                  </a:lnTo>
                  <a:lnTo>
                    <a:pt x="8891" y="5105"/>
                  </a:lnTo>
                  <a:close/>
                  <a:moveTo>
                    <a:pt x="5301" y="1"/>
                  </a:moveTo>
                  <a:lnTo>
                    <a:pt x="5154" y="50"/>
                  </a:lnTo>
                  <a:lnTo>
                    <a:pt x="5008" y="123"/>
                  </a:lnTo>
                  <a:lnTo>
                    <a:pt x="4861" y="221"/>
                  </a:lnTo>
                  <a:lnTo>
                    <a:pt x="4739" y="318"/>
                  </a:lnTo>
                  <a:lnTo>
                    <a:pt x="4641" y="465"/>
                  </a:lnTo>
                  <a:lnTo>
                    <a:pt x="4568" y="611"/>
                  </a:lnTo>
                  <a:lnTo>
                    <a:pt x="4519" y="758"/>
                  </a:lnTo>
                  <a:lnTo>
                    <a:pt x="4080" y="2565"/>
                  </a:lnTo>
                  <a:lnTo>
                    <a:pt x="3249" y="2565"/>
                  </a:lnTo>
                  <a:lnTo>
                    <a:pt x="3249" y="2468"/>
                  </a:lnTo>
                  <a:lnTo>
                    <a:pt x="3225" y="2370"/>
                  </a:lnTo>
                  <a:lnTo>
                    <a:pt x="3176" y="2297"/>
                  </a:lnTo>
                  <a:lnTo>
                    <a:pt x="3103" y="2223"/>
                  </a:lnTo>
                  <a:lnTo>
                    <a:pt x="3054" y="2150"/>
                  </a:lnTo>
                  <a:lnTo>
                    <a:pt x="2956" y="2126"/>
                  </a:lnTo>
                  <a:lnTo>
                    <a:pt x="2858" y="2077"/>
                  </a:lnTo>
                  <a:lnTo>
                    <a:pt x="1955" y="2077"/>
                  </a:lnTo>
                  <a:lnTo>
                    <a:pt x="1857" y="2126"/>
                  </a:lnTo>
                  <a:lnTo>
                    <a:pt x="1784" y="2150"/>
                  </a:lnTo>
                  <a:lnTo>
                    <a:pt x="1711" y="2223"/>
                  </a:lnTo>
                  <a:lnTo>
                    <a:pt x="1637" y="2297"/>
                  </a:lnTo>
                  <a:lnTo>
                    <a:pt x="1613" y="2370"/>
                  </a:lnTo>
                  <a:lnTo>
                    <a:pt x="1564" y="2468"/>
                  </a:lnTo>
                  <a:lnTo>
                    <a:pt x="1564" y="2565"/>
                  </a:lnTo>
                  <a:lnTo>
                    <a:pt x="782" y="2565"/>
                  </a:lnTo>
                  <a:lnTo>
                    <a:pt x="636" y="2590"/>
                  </a:lnTo>
                  <a:lnTo>
                    <a:pt x="489" y="2639"/>
                  </a:lnTo>
                  <a:lnTo>
                    <a:pt x="343" y="2687"/>
                  </a:lnTo>
                  <a:lnTo>
                    <a:pt x="221" y="2785"/>
                  </a:lnTo>
                  <a:lnTo>
                    <a:pt x="123" y="2907"/>
                  </a:lnTo>
                  <a:lnTo>
                    <a:pt x="74" y="3054"/>
                  </a:lnTo>
                  <a:lnTo>
                    <a:pt x="25" y="3200"/>
                  </a:lnTo>
                  <a:lnTo>
                    <a:pt x="1" y="3347"/>
                  </a:lnTo>
                  <a:lnTo>
                    <a:pt x="1" y="14020"/>
                  </a:lnTo>
                  <a:lnTo>
                    <a:pt x="25" y="14191"/>
                  </a:lnTo>
                  <a:lnTo>
                    <a:pt x="74" y="14337"/>
                  </a:lnTo>
                  <a:lnTo>
                    <a:pt x="123" y="14459"/>
                  </a:lnTo>
                  <a:lnTo>
                    <a:pt x="221" y="14581"/>
                  </a:lnTo>
                  <a:lnTo>
                    <a:pt x="343" y="14679"/>
                  </a:lnTo>
                  <a:lnTo>
                    <a:pt x="489" y="14752"/>
                  </a:lnTo>
                  <a:lnTo>
                    <a:pt x="636" y="14801"/>
                  </a:lnTo>
                  <a:lnTo>
                    <a:pt x="17146" y="14801"/>
                  </a:lnTo>
                  <a:lnTo>
                    <a:pt x="17292" y="14752"/>
                  </a:lnTo>
                  <a:lnTo>
                    <a:pt x="17439" y="14679"/>
                  </a:lnTo>
                  <a:lnTo>
                    <a:pt x="17561" y="14581"/>
                  </a:lnTo>
                  <a:lnTo>
                    <a:pt x="17659" y="14459"/>
                  </a:lnTo>
                  <a:lnTo>
                    <a:pt x="17708" y="14337"/>
                  </a:lnTo>
                  <a:lnTo>
                    <a:pt x="17756" y="14191"/>
                  </a:lnTo>
                  <a:lnTo>
                    <a:pt x="17781" y="14020"/>
                  </a:lnTo>
                  <a:lnTo>
                    <a:pt x="17781" y="3347"/>
                  </a:lnTo>
                  <a:lnTo>
                    <a:pt x="17756" y="3200"/>
                  </a:lnTo>
                  <a:lnTo>
                    <a:pt x="17708" y="3054"/>
                  </a:lnTo>
                  <a:lnTo>
                    <a:pt x="17659" y="2907"/>
                  </a:lnTo>
                  <a:lnTo>
                    <a:pt x="17561" y="2785"/>
                  </a:lnTo>
                  <a:lnTo>
                    <a:pt x="17439" y="2687"/>
                  </a:lnTo>
                  <a:lnTo>
                    <a:pt x="17292" y="2639"/>
                  </a:lnTo>
                  <a:lnTo>
                    <a:pt x="17146" y="2590"/>
                  </a:lnTo>
                  <a:lnTo>
                    <a:pt x="16999" y="2565"/>
                  </a:lnTo>
                  <a:lnTo>
                    <a:pt x="13702" y="2565"/>
                  </a:lnTo>
                  <a:lnTo>
                    <a:pt x="13263" y="758"/>
                  </a:lnTo>
                  <a:lnTo>
                    <a:pt x="13214" y="611"/>
                  </a:lnTo>
                  <a:lnTo>
                    <a:pt x="13141" y="465"/>
                  </a:lnTo>
                  <a:lnTo>
                    <a:pt x="13043" y="318"/>
                  </a:lnTo>
                  <a:lnTo>
                    <a:pt x="12921" y="221"/>
                  </a:lnTo>
                  <a:lnTo>
                    <a:pt x="12774" y="123"/>
                  </a:lnTo>
                  <a:lnTo>
                    <a:pt x="12628" y="50"/>
                  </a:lnTo>
                  <a:lnTo>
                    <a:pt x="12481" y="1"/>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2" name="Google Shape;202;p31"/>
          <p:cNvGrpSpPr/>
          <p:nvPr/>
        </p:nvGrpSpPr>
        <p:grpSpPr>
          <a:xfrm>
            <a:off x="5831899" y="941006"/>
            <a:ext cx="380424" cy="295596"/>
            <a:chOff x="1244325" y="314425"/>
            <a:chExt cx="444525" cy="370050"/>
          </a:xfrm>
        </p:grpSpPr>
        <p:sp>
          <p:nvSpPr>
            <p:cNvPr id="203" name="Google Shape;203;p31"/>
            <p:cNvSpPr/>
            <p:nvPr/>
          </p:nvSpPr>
          <p:spPr>
            <a:xfrm>
              <a:off x="1388425" y="463425"/>
              <a:ext cx="143525" cy="143500"/>
            </a:xfrm>
            <a:custGeom>
              <a:avLst/>
              <a:gdLst/>
              <a:ahLst/>
              <a:cxnLst/>
              <a:rect l="l" t="t" r="r" b="b"/>
              <a:pathLst>
                <a:path w="5741" h="5740" extrusionOk="0">
                  <a:moveTo>
                    <a:pt x="2809" y="0"/>
                  </a:moveTo>
                  <a:lnTo>
                    <a:pt x="2492" y="49"/>
                  </a:lnTo>
                  <a:lnTo>
                    <a:pt x="2199" y="122"/>
                  </a:lnTo>
                  <a:lnTo>
                    <a:pt x="1906" y="244"/>
                  </a:lnTo>
                  <a:lnTo>
                    <a:pt x="1637" y="366"/>
                  </a:lnTo>
                  <a:lnTo>
                    <a:pt x="1368" y="537"/>
                  </a:lnTo>
                  <a:lnTo>
                    <a:pt x="1149" y="708"/>
                  </a:lnTo>
                  <a:lnTo>
                    <a:pt x="904" y="904"/>
                  </a:lnTo>
                  <a:lnTo>
                    <a:pt x="709" y="1124"/>
                  </a:lnTo>
                  <a:lnTo>
                    <a:pt x="538" y="1368"/>
                  </a:lnTo>
                  <a:lnTo>
                    <a:pt x="367" y="1636"/>
                  </a:lnTo>
                  <a:lnTo>
                    <a:pt x="245" y="1905"/>
                  </a:lnTo>
                  <a:lnTo>
                    <a:pt x="147" y="2198"/>
                  </a:lnTo>
                  <a:lnTo>
                    <a:pt x="74" y="2491"/>
                  </a:lnTo>
                  <a:lnTo>
                    <a:pt x="25" y="2809"/>
                  </a:lnTo>
                  <a:lnTo>
                    <a:pt x="1" y="3126"/>
                  </a:lnTo>
                  <a:lnTo>
                    <a:pt x="25" y="3517"/>
                  </a:lnTo>
                  <a:lnTo>
                    <a:pt x="98" y="3908"/>
                  </a:lnTo>
                  <a:lnTo>
                    <a:pt x="221" y="4274"/>
                  </a:lnTo>
                  <a:lnTo>
                    <a:pt x="392" y="4641"/>
                  </a:lnTo>
                  <a:lnTo>
                    <a:pt x="611" y="4958"/>
                  </a:lnTo>
                  <a:lnTo>
                    <a:pt x="856" y="5251"/>
                  </a:lnTo>
                  <a:lnTo>
                    <a:pt x="1124" y="5520"/>
                  </a:lnTo>
                  <a:lnTo>
                    <a:pt x="1442" y="5740"/>
                  </a:lnTo>
                  <a:lnTo>
                    <a:pt x="1393" y="5422"/>
                  </a:lnTo>
                  <a:lnTo>
                    <a:pt x="1368" y="5080"/>
                  </a:lnTo>
                  <a:lnTo>
                    <a:pt x="1393" y="4689"/>
                  </a:lnTo>
                  <a:lnTo>
                    <a:pt x="1442" y="4323"/>
                  </a:lnTo>
                  <a:lnTo>
                    <a:pt x="1539" y="3957"/>
                  </a:lnTo>
                  <a:lnTo>
                    <a:pt x="1662" y="3639"/>
                  </a:lnTo>
                  <a:lnTo>
                    <a:pt x="1808" y="3297"/>
                  </a:lnTo>
                  <a:lnTo>
                    <a:pt x="2003" y="3004"/>
                  </a:lnTo>
                  <a:lnTo>
                    <a:pt x="2223" y="2711"/>
                  </a:lnTo>
                  <a:lnTo>
                    <a:pt x="2468" y="2442"/>
                  </a:lnTo>
                  <a:lnTo>
                    <a:pt x="2712" y="2198"/>
                  </a:lnTo>
                  <a:lnTo>
                    <a:pt x="3005" y="2003"/>
                  </a:lnTo>
                  <a:lnTo>
                    <a:pt x="3322" y="1807"/>
                  </a:lnTo>
                  <a:lnTo>
                    <a:pt x="3640" y="1661"/>
                  </a:lnTo>
                  <a:lnTo>
                    <a:pt x="3982" y="1514"/>
                  </a:lnTo>
                  <a:lnTo>
                    <a:pt x="4324" y="1441"/>
                  </a:lnTo>
                  <a:lnTo>
                    <a:pt x="4690" y="1368"/>
                  </a:lnTo>
                  <a:lnTo>
                    <a:pt x="5423" y="1368"/>
                  </a:lnTo>
                  <a:lnTo>
                    <a:pt x="5740" y="1417"/>
                  </a:lnTo>
                  <a:lnTo>
                    <a:pt x="5520" y="1124"/>
                  </a:lnTo>
                  <a:lnTo>
                    <a:pt x="5252" y="831"/>
                  </a:lnTo>
                  <a:lnTo>
                    <a:pt x="4959" y="586"/>
                  </a:lnTo>
                  <a:lnTo>
                    <a:pt x="4641" y="391"/>
                  </a:lnTo>
                  <a:lnTo>
                    <a:pt x="4299" y="220"/>
                  </a:lnTo>
                  <a:lnTo>
                    <a:pt x="3933" y="98"/>
                  </a:lnTo>
                  <a:lnTo>
                    <a:pt x="3542" y="25"/>
                  </a:lnTo>
                  <a:lnTo>
                    <a:pt x="3127" y="0"/>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31"/>
            <p:cNvSpPr/>
            <p:nvPr/>
          </p:nvSpPr>
          <p:spPr>
            <a:xfrm>
              <a:off x="1244325" y="314425"/>
              <a:ext cx="444525" cy="370050"/>
            </a:xfrm>
            <a:custGeom>
              <a:avLst/>
              <a:gdLst/>
              <a:ahLst/>
              <a:cxnLst/>
              <a:rect l="l" t="t" r="r" b="b"/>
              <a:pathLst>
                <a:path w="17781" h="14802" extrusionOk="0">
                  <a:moveTo>
                    <a:pt x="11748" y="2101"/>
                  </a:moveTo>
                  <a:lnTo>
                    <a:pt x="11846" y="2126"/>
                  </a:lnTo>
                  <a:lnTo>
                    <a:pt x="11919" y="2175"/>
                  </a:lnTo>
                  <a:lnTo>
                    <a:pt x="11968" y="2248"/>
                  </a:lnTo>
                  <a:lnTo>
                    <a:pt x="11993" y="2346"/>
                  </a:lnTo>
                  <a:lnTo>
                    <a:pt x="11968" y="2419"/>
                  </a:lnTo>
                  <a:lnTo>
                    <a:pt x="11919" y="2492"/>
                  </a:lnTo>
                  <a:lnTo>
                    <a:pt x="11846" y="2541"/>
                  </a:lnTo>
                  <a:lnTo>
                    <a:pt x="11748" y="2565"/>
                  </a:lnTo>
                  <a:lnTo>
                    <a:pt x="6033" y="2565"/>
                  </a:lnTo>
                  <a:lnTo>
                    <a:pt x="5936" y="2541"/>
                  </a:lnTo>
                  <a:lnTo>
                    <a:pt x="5862" y="2492"/>
                  </a:lnTo>
                  <a:lnTo>
                    <a:pt x="5814" y="2419"/>
                  </a:lnTo>
                  <a:lnTo>
                    <a:pt x="5789" y="2346"/>
                  </a:lnTo>
                  <a:lnTo>
                    <a:pt x="5814" y="2248"/>
                  </a:lnTo>
                  <a:lnTo>
                    <a:pt x="5862" y="2175"/>
                  </a:lnTo>
                  <a:lnTo>
                    <a:pt x="5936" y="2126"/>
                  </a:lnTo>
                  <a:lnTo>
                    <a:pt x="6033" y="2101"/>
                  </a:lnTo>
                  <a:close/>
                  <a:moveTo>
                    <a:pt x="15949" y="4519"/>
                  </a:moveTo>
                  <a:lnTo>
                    <a:pt x="16047" y="4568"/>
                  </a:lnTo>
                  <a:lnTo>
                    <a:pt x="16145" y="4592"/>
                  </a:lnTo>
                  <a:lnTo>
                    <a:pt x="16193" y="4666"/>
                  </a:lnTo>
                  <a:lnTo>
                    <a:pt x="16267" y="4739"/>
                  </a:lnTo>
                  <a:lnTo>
                    <a:pt x="16316" y="4812"/>
                  </a:lnTo>
                  <a:lnTo>
                    <a:pt x="16340" y="4910"/>
                  </a:lnTo>
                  <a:lnTo>
                    <a:pt x="16340" y="5008"/>
                  </a:lnTo>
                  <a:lnTo>
                    <a:pt x="16340" y="5789"/>
                  </a:lnTo>
                  <a:lnTo>
                    <a:pt x="16340" y="5887"/>
                  </a:lnTo>
                  <a:lnTo>
                    <a:pt x="16316" y="5985"/>
                  </a:lnTo>
                  <a:lnTo>
                    <a:pt x="16267" y="6058"/>
                  </a:lnTo>
                  <a:lnTo>
                    <a:pt x="16193" y="6131"/>
                  </a:lnTo>
                  <a:lnTo>
                    <a:pt x="16145" y="6204"/>
                  </a:lnTo>
                  <a:lnTo>
                    <a:pt x="16047" y="6229"/>
                  </a:lnTo>
                  <a:lnTo>
                    <a:pt x="15949" y="6278"/>
                  </a:lnTo>
                  <a:lnTo>
                    <a:pt x="14069" y="6278"/>
                  </a:lnTo>
                  <a:lnTo>
                    <a:pt x="13971" y="6229"/>
                  </a:lnTo>
                  <a:lnTo>
                    <a:pt x="13898" y="6204"/>
                  </a:lnTo>
                  <a:lnTo>
                    <a:pt x="13824" y="6131"/>
                  </a:lnTo>
                  <a:lnTo>
                    <a:pt x="13751" y="6058"/>
                  </a:lnTo>
                  <a:lnTo>
                    <a:pt x="13727" y="5985"/>
                  </a:lnTo>
                  <a:lnTo>
                    <a:pt x="13678" y="5887"/>
                  </a:lnTo>
                  <a:lnTo>
                    <a:pt x="13678" y="5789"/>
                  </a:lnTo>
                  <a:lnTo>
                    <a:pt x="13678" y="5008"/>
                  </a:lnTo>
                  <a:lnTo>
                    <a:pt x="13678" y="4910"/>
                  </a:lnTo>
                  <a:lnTo>
                    <a:pt x="13727" y="4812"/>
                  </a:lnTo>
                  <a:lnTo>
                    <a:pt x="13751" y="4739"/>
                  </a:lnTo>
                  <a:lnTo>
                    <a:pt x="13824" y="4666"/>
                  </a:lnTo>
                  <a:lnTo>
                    <a:pt x="13898" y="4592"/>
                  </a:lnTo>
                  <a:lnTo>
                    <a:pt x="13971" y="4568"/>
                  </a:lnTo>
                  <a:lnTo>
                    <a:pt x="14069" y="4519"/>
                  </a:lnTo>
                  <a:close/>
                  <a:moveTo>
                    <a:pt x="8891" y="5105"/>
                  </a:moveTo>
                  <a:lnTo>
                    <a:pt x="9306" y="5130"/>
                  </a:lnTo>
                  <a:lnTo>
                    <a:pt x="9697" y="5179"/>
                  </a:lnTo>
                  <a:lnTo>
                    <a:pt x="10063" y="5276"/>
                  </a:lnTo>
                  <a:lnTo>
                    <a:pt x="10430" y="5423"/>
                  </a:lnTo>
                  <a:lnTo>
                    <a:pt x="10796" y="5594"/>
                  </a:lnTo>
                  <a:lnTo>
                    <a:pt x="11113" y="5789"/>
                  </a:lnTo>
                  <a:lnTo>
                    <a:pt x="11406" y="6009"/>
                  </a:lnTo>
                  <a:lnTo>
                    <a:pt x="11700" y="6278"/>
                  </a:lnTo>
                  <a:lnTo>
                    <a:pt x="11968" y="6546"/>
                  </a:lnTo>
                  <a:lnTo>
                    <a:pt x="12188" y="6864"/>
                  </a:lnTo>
                  <a:lnTo>
                    <a:pt x="12383" y="7181"/>
                  </a:lnTo>
                  <a:lnTo>
                    <a:pt x="12554" y="7523"/>
                  </a:lnTo>
                  <a:lnTo>
                    <a:pt x="12676" y="7890"/>
                  </a:lnTo>
                  <a:lnTo>
                    <a:pt x="12774" y="8280"/>
                  </a:lnTo>
                  <a:lnTo>
                    <a:pt x="12847" y="8671"/>
                  </a:lnTo>
                  <a:lnTo>
                    <a:pt x="12872" y="9086"/>
                  </a:lnTo>
                  <a:lnTo>
                    <a:pt x="12847" y="9477"/>
                  </a:lnTo>
                  <a:lnTo>
                    <a:pt x="12774" y="9868"/>
                  </a:lnTo>
                  <a:lnTo>
                    <a:pt x="12676" y="10259"/>
                  </a:lnTo>
                  <a:lnTo>
                    <a:pt x="12554" y="10625"/>
                  </a:lnTo>
                  <a:lnTo>
                    <a:pt x="12383" y="10967"/>
                  </a:lnTo>
                  <a:lnTo>
                    <a:pt x="12188" y="11309"/>
                  </a:lnTo>
                  <a:lnTo>
                    <a:pt x="11968" y="11602"/>
                  </a:lnTo>
                  <a:lnTo>
                    <a:pt x="11700" y="11895"/>
                  </a:lnTo>
                  <a:lnTo>
                    <a:pt x="11406" y="12139"/>
                  </a:lnTo>
                  <a:lnTo>
                    <a:pt x="11113" y="12383"/>
                  </a:lnTo>
                  <a:lnTo>
                    <a:pt x="10796" y="12579"/>
                  </a:lnTo>
                  <a:lnTo>
                    <a:pt x="10430" y="12750"/>
                  </a:lnTo>
                  <a:lnTo>
                    <a:pt x="10063" y="12872"/>
                  </a:lnTo>
                  <a:lnTo>
                    <a:pt x="9697" y="12970"/>
                  </a:lnTo>
                  <a:lnTo>
                    <a:pt x="9306" y="13018"/>
                  </a:lnTo>
                  <a:lnTo>
                    <a:pt x="8891" y="13043"/>
                  </a:lnTo>
                  <a:lnTo>
                    <a:pt x="8476" y="13018"/>
                  </a:lnTo>
                  <a:lnTo>
                    <a:pt x="8085" y="12970"/>
                  </a:lnTo>
                  <a:lnTo>
                    <a:pt x="7719" y="12872"/>
                  </a:lnTo>
                  <a:lnTo>
                    <a:pt x="7352" y="12750"/>
                  </a:lnTo>
                  <a:lnTo>
                    <a:pt x="6986" y="12579"/>
                  </a:lnTo>
                  <a:lnTo>
                    <a:pt x="6668" y="12383"/>
                  </a:lnTo>
                  <a:lnTo>
                    <a:pt x="6375" y="12139"/>
                  </a:lnTo>
                  <a:lnTo>
                    <a:pt x="6082" y="11895"/>
                  </a:lnTo>
                  <a:lnTo>
                    <a:pt x="5814" y="11602"/>
                  </a:lnTo>
                  <a:lnTo>
                    <a:pt x="5594" y="11309"/>
                  </a:lnTo>
                  <a:lnTo>
                    <a:pt x="5398" y="10967"/>
                  </a:lnTo>
                  <a:lnTo>
                    <a:pt x="5227" y="10625"/>
                  </a:lnTo>
                  <a:lnTo>
                    <a:pt x="5105" y="10259"/>
                  </a:lnTo>
                  <a:lnTo>
                    <a:pt x="5008" y="9868"/>
                  </a:lnTo>
                  <a:lnTo>
                    <a:pt x="4934" y="9477"/>
                  </a:lnTo>
                  <a:lnTo>
                    <a:pt x="4910" y="9086"/>
                  </a:lnTo>
                  <a:lnTo>
                    <a:pt x="4934" y="8671"/>
                  </a:lnTo>
                  <a:lnTo>
                    <a:pt x="5008" y="8280"/>
                  </a:lnTo>
                  <a:lnTo>
                    <a:pt x="5105" y="7890"/>
                  </a:lnTo>
                  <a:lnTo>
                    <a:pt x="5227" y="7523"/>
                  </a:lnTo>
                  <a:lnTo>
                    <a:pt x="5398" y="7181"/>
                  </a:lnTo>
                  <a:lnTo>
                    <a:pt x="5594" y="6864"/>
                  </a:lnTo>
                  <a:lnTo>
                    <a:pt x="5814" y="6546"/>
                  </a:lnTo>
                  <a:lnTo>
                    <a:pt x="6082" y="6278"/>
                  </a:lnTo>
                  <a:lnTo>
                    <a:pt x="6375" y="6009"/>
                  </a:lnTo>
                  <a:lnTo>
                    <a:pt x="6668" y="5789"/>
                  </a:lnTo>
                  <a:lnTo>
                    <a:pt x="6986" y="5594"/>
                  </a:lnTo>
                  <a:lnTo>
                    <a:pt x="7352" y="5423"/>
                  </a:lnTo>
                  <a:lnTo>
                    <a:pt x="7719" y="5276"/>
                  </a:lnTo>
                  <a:lnTo>
                    <a:pt x="8085" y="5179"/>
                  </a:lnTo>
                  <a:lnTo>
                    <a:pt x="8476" y="5130"/>
                  </a:lnTo>
                  <a:lnTo>
                    <a:pt x="8891" y="5105"/>
                  </a:lnTo>
                  <a:close/>
                  <a:moveTo>
                    <a:pt x="5301" y="1"/>
                  </a:moveTo>
                  <a:lnTo>
                    <a:pt x="5154" y="50"/>
                  </a:lnTo>
                  <a:lnTo>
                    <a:pt x="5008" y="123"/>
                  </a:lnTo>
                  <a:lnTo>
                    <a:pt x="4861" y="221"/>
                  </a:lnTo>
                  <a:lnTo>
                    <a:pt x="4739" y="318"/>
                  </a:lnTo>
                  <a:lnTo>
                    <a:pt x="4641" y="465"/>
                  </a:lnTo>
                  <a:lnTo>
                    <a:pt x="4568" y="611"/>
                  </a:lnTo>
                  <a:lnTo>
                    <a:pt x="4519" y="758"/>
                  </a:lnTo>
                  <a:lnTo>
                    <a:pt x="4080" y="2565"/>
                  </a:lnTo>
                  <a:lnTo>
                    <a:pt x="3249" y="2565"/>
                  </a:lnTo>
                  <a:lnTo>
                    <a:pt x="3249" y="2468"/>
                  </a:lnTo>
                  <a:lnTo>
                    <a:pt x="3225" y="2370"/>
                  </a:lnTo>
                  <a:lnTo>
                    <a:pt x="3176" y="2297"/>
                  </a:lnTo>
                  <a:lnTo>
                    <a:pt x="3103" y="2223"/>
                  </a:lnTo>
                  <a:lnTo>
                    <a:pt x="3054" y="2150"/>
                  </a:lnTo>
                  <a:lnTo>
                    <a:pt x="2956" y="2126"/>
                  </a:lnTo>
                  <a:lnTo>
                    <a:pt x="2858" y="2077"/>
                  </a:lnTo>
                  <a:lnTo>
                    <a:pt x="1955" y="2077"/>
                  </a:lnTo>
                  <a:lnTo>
                    <a:pt x="1857" y="2126"/>
                  </a:lnTo>
                  <a:lnTo>
                    <a:pt x="1784" y="2150"/>
                  </a:lnTo>
                  <a:lnTo>
                    <a:pt x="1711" y="2223"/>
                  </a:lnTo>
                  <a:lnTo>
                    <a:pt x="1637" y="2297"/>
                  </a:lnTo>
                  <a:lnTo>
                    <a:pt x="1613" y="2370"/>
                  </a:lnTo>
                  <a:lnTo>
                    <a:pt x="1564" y="2468"/>
                  </a:lnTo>
                  <a:lnTo>
                    <a:pt x="1564" y="2565"/>
                  </a:lnTo>
                  <a:lnTo>
                    <a:pt x="782" y="2565"/>
                  </a:lnTo>
                  <a:lnTo>
                    <a:pt x="636" y="2590"/>
                  </a:lnTo>
                  <a:lnTo>
                    <a:pt x="489" y="2639"/>
                  </a:lnTo>
                  <a:lnTo>
                    <a:pt x="343" y="2687"/>
                  </a:lnTo>
                  <a:lnTo>
                    <a:pt x="221" y="2785"/>
                  </a:lnTo>
                  <a:lnTo>
                    <a:pt x="123" y="2907"/>
                  </a:lnTo>
                  <a:lnTo>
                    <a:pt x="74" y="3054"/>
                  </a:lnTo>
                  <a:lnTo>
                    <a:pt x="25" y="3200"/>
                  </a:lnTo>
                  <a:lnTo>
                    <a:pt x="1" y="3347"/>
                  </a:lnTo>
                  <a:lnTo>
                    <a:pt x="1" y="14020"/>
                  </a:lnTo>
                  <a:lnTo>
                    <a:pt x="25" y="14191"/>
                  </a:lnTo>
                  <a:lnTo>
                    <a:pt x="74" y="14337"/>
                  </a:lnTo>
                  <a:lnTo>
                    <a:pt x="123" y="14459"/>
                  </a:lnTo>
                  <a:lnTo>
                    <a:pt x="221" y="14581"/>
                  </a:lnTo>
                  <a:lnTo>
                    <a:pt x="343" y="14679"/>
                  </a:lnTo>
                  <a:lnTo>
                    <a:pt x="489" y="14752"/>
                  </a:lnTo>
                  <a:lnTo>
                    <a:pt x="636" y="14801"/>
                  </a:lnTo>
                  <a:lnTo>
                    <a:pt x="17146" y="14801"/>
                  </a:lnTo>
                  <a:lnTo>
                    <a:pt x="17292" y="14752"/>
                  </a:lnTo>
                  <a:lnTo>
                    <a:pt x="17439" y="14679"/>
                  </a:lnTo>
                  <a:lnTo>
                    <a:pt x="17561" y="14581"/>
                  </a:lnTo>
                  <a:lnTo>
                    <a:pt x="17659" y="14459"/>
                  </a:lnTo>
                  <a:lnTo>
                    <a:pt x="17708" y="14337"/>
                  </a:lnTo>
                  <a:lnTo>
                    <a:pt x="17756" y="14191"/>
                  </a:lnTo>
                  <a:lnTo>
                    <a:pt x="17781" y="14020"/>
                  </a:lnTo>
                  <a:lnTo>
                    <a:pt x="17781" y="3347"/>
                  </a:lnTo>
                  <a:lnTo>
                    <a:pt x="17756" y="3200"/>
                  </a:lnTo>
                  <a:lnTo>
                    <a:pt x="17708" y="3054"/>
                  </a:lnTo>
                  <a:lnTo>
                    <a:pt x="17659" y="2907"/>
                  </a:lnTo>
                  <a:lnTo>
                    <a:pt x="17561" y="2785"/>
                  </a:lnTo>
                  <a:lnTo>
                    <a:pt x="17439" y="2687"/>
                  </a:lnTo>
                  <a:lnTo>
                    <a:pt x="17292" y="2639"/>
                  </a:lnTo>
                  <a:lnTo>
                    <a:pt x="17146" y="2590"/>
                  </a:lnTo>
                  <a:lnTo>
                    <a:pt x="16999" y="2565"/>
                  </a:lnTo>
                  <a:lnTo>
                    <a:pt x="13702" y="2565"/>
                  </a:lnTo>
                  <a:lnTo>
                    <a:pt x="13263" y="758"/>
                  </a:lnTo>
                  <a:lnTo>
                    <a:pt x="13214" y="611"/>
                  </a:lnTo>
                  <a:lnTo>
                    <a:pt x="13141" y="465"/>
                  </a:lnTo>
                  <a:lnTo>
                    <a:pt x="13043" y="318"/>
                  </a:lnTo>
                  <a:lnTo>
                    <a:pt x="12921" y="221"/>
                  </a:lnTo>
                  <a:lnTo>
                    <a:pt x="12774" y="123"/>
                  </a:lnTo>
                  <a:lnTo>
                    <a:pt x="12628" y="50"/>
                  </a:lnTo>
                  <a:lnTo>
                    <a:pt x="12481" y="1"/>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5" name="Google Shape;205;p31"/>
          <p:cNvGrpSpPr/>
          <p:nvPr/>
        </p:nvGrpSpPr>
        <p:grpSpPr>
          <a:xfrm>
            <a:off x="7655611" y="941006"/>
            <a:ext cx="380424" cy="295596"/>
            <a:chOff x="1244325" y="314425"/>
            <a:chExt cx="444525" cy="370050"/>
          </a:xfrm>
        </p:grpSpPr>
        <p:sp>
          <p:nvSpPr>
            <p:cNvPr id="206" name="Google Shape;206;p31"/>
            <p:cNvSpPr/>
            <p:nvPr/>
          </p:nvSpPr>
          <p:spPr>
            <a:xfrm>
              <a:off x="1388425" y="463425"/>
              <a:ext cx="143525" cy="143500"/>
            </a:xfrm>
            <a:custGeom>
              <a:avLst/>
              <a:gdLst/>
              <a:ahLst/>
              <a:cxnLst/>
              <a:rect l="l" t="t" r="r" b="b"/>
              <a:pathLst>
                <a:path w="5741" h="5740" extrusionOk="0">
                  <a:moveTo>
                    <a:pt x="2809" y="0"/>
                  </a:moveTo>
                  <a:lnTo>
                    <a:pt x="2492" y="49"/>
                  </a:lnTo>
                  <a:lnTo>
                    <a:pt x="2199" y="122"/>
                  </a:lnTo>
                  <a:lnTo>
                    <a:pt x="1906" y="244"/>
                  </a:lnTo>
                  <a:lnTo>
                    <a:pt x="1637" y="366"/>
                  </a:lnTo>
                  <a:lnTo>
                    <a:pt x="1368" y="537"/>
                  </a:lnTo>
                  <a:lnTo>
                    <a:pt x="1149" y="708"/>
                  </a:lnTo>
                  <a:lnTo>
                    <a:pt x="904" y="904"/>
                  </a:lnTo>
                  <a:lnTo>
                    <a:pt x="709" y="1124"/>
                  </a:lnTo>
                  <a:lnTo>
                    <a:pt x="538" y="1368"/>
                  </a:lnTo>
                  <a:lnTo>
                    <a:pt x="367" y="1636"/>
                  </a:lnTo>
                  <a:lnTo>
                    <a:pt x="245" y="1905"/>
                  </a:lnTo>
                  <a:lnTo>
                    <a:pt x="147" y="2198"/>
                  </a:lnTo>
                  <a:lnTo>
                    <a:pt x="74" y="2491"/>
                  </a:lnTo>
                  <a:lnTo>
                    <a:pt x="25" y="2809"/>
                  </a:lnTo>
                  <a:lnTo>
                    <a:pt x="1" y="3126"/>
                  </a:lnTo>
                  <a:lnTo>
                    <a:pt x="25" y="3517"/>
                  </a:lnTo>
                  <a:lnTo>
                    <a:pt x="98" y="3908"/>
                  </a:lnTo>
                  <a:lnTo>
                    <a:pt x="221" y="4274"/>
                  </a:lnTo>
                  <a:lnTo>
                    <a:pt x="392" y="4641"/>
                  </a:lnTo>
                  <a:lnTo>
                    <a:pt x="611" y="4958"/>
                  </a:lnTo>
                  <a:lnTo>
                    <a:pt x="856" y="5251"/>
                  </a:lnTo>
                  <a:lnTo>
                    <a:pt x="1124" y="5520"/>
                  </a:lnTo>
                  <a:lnTo>
                    <a:pt x="1442" y="5740"/>
                  </a:lnTo>
                  <a:lnTo>
                    <a:pt x="1393" y="5422"/>
                  </a:lnTo>
                  <a:lnTo>
                    <a:pt x="1368" y="5080"/>
                  </a:lnTo>
                  <a:lnTo>
                    <a:pt x="1393" y="4689"/>
                  </a:lnTo>
                  <a:lnTo>
                    <a:pt x="1442" y="4323"/>
                  </a:lnTo>
                  <a:lnTo>
                    <a:pt x="1539" y="3957"/>
                  </a:lnTo>
                  <a:lnTo>
                    <a:pt x="1662" y="3639"/>
                  </a:lnTo>
                  <a:lnTo>
                    <a:pt x="1808" y="3297"/>
                  </a:lnTo>
                  <a:lnTo>
                    <a:pt x="2003" y="3004"/>
                  </a:lnTo>
                  <a:lnTo>
                    <a:pt x="2223" y="2711"/>
                  </a:lnTo>
                  <a:lnTo>
                    <a:pt x="2468" y="2442"/>
                  </a:lnTo>
                  <a:lnTo>
                    <a:pt x="2712" y="2198"/>
                  </a:lnTo>
                  <a:lnTo>
                    <a:pt x="3005" y="2003"/>
                  </a:lnTo>
                  <a:lnTo>
                    <a:pt x="3322" y="1807"/>
                  </a:lnTo>
                  <a:lnTo>
                    <a:pt x="3640" y="1661"/>
                  </a:lnTo>
                  <a:lnTo>
                    <a:pt x="3982" y="1514"/>
                  </a:lnTo>
                  <a:lnTo>
                    <a:pt x="4324" y="1441"/>
                  </a:lnTo>
                  <a:lnTo>
                    <a:pt x="4690" y="1368"/>
                  </a:lnTo>
                  <a:lnTo>
                    <a:pt x="5423" y="1368"/>
                  </a:lnTo>
                  <a:lnTo>
                    <a:pt x="5740" y="1417"/>
                  </a:lnTo>
                  <a:lnTo>
                    <a:pt x="5520" y="1124"/>
                  </a:lnTo>
                  <a:lnTo>
                    <a:pt x="5252" y="831"/>
                  </a:lnTo>
                  <a:lnTo>
                    <a:pt x="4959" y="586"/>
                  </a:lnTo>
                  <a:lnTo>
                    <a:pt x="4641" y="391"/>
                  </a:lnTo>
                  <a:lnTo>
                    <a:pt x="4299" y="220"/>
                  </a:lnTo>
                  <a:lnTo>
                    <a:pt x="3933" y="98"/>
                  </a:lnTo>
                  <a:lnTo>
                    <a:pt x="3542" y="25"/>
                  </a:lnTo>
                  <a:lnTo>
                    <a:pt x="3127" y="0"/>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31"/>
            <p:cNvSpPr/>
            <p:nvPr/>
          </p:nvSpPr>
          <p:spPr>
            <a:xfrm>
              <a:off x="1244325" y="314425"/>
              <a:ext cx="444525" cy="370050"/>
            </a:xfrm>
            <a:custGeom>
              <a:avLst/>
              <a:gdLst/>
              <a:ahLst/>
              <a:cxnLst/>
              <a:rect l="l" t="t" r="r" b="b"/>
              <a:pathLst>
                <a:path w="17781" h="14802" extrusionOk="0">
                  <a:moveTo>
                    <a:pt x="11748" y="2101"/>
                  </a:moveTo>
                  <a:lnTo>
                    <a:pt x="11846" y="2126"/>
                  </a:lnTo>
                  <a:lnTo>
                    <a:pt x="11919" y="2175"/>
                  </a:lnTo>
                  <a:lnTo>
                    <a:pt x="11968" y="2248"/>
                  </a:lnTo>
                  <a:lnTo>
                    <a:pt x="11993" y="2346"/>
                  </a:lnTo>
                  <a:lnTo>
                    <a:pt x="11968" y="2419"/>
                  </a:lnTo>
                  <a:lnTo>
                    <a:pt x="11919" y="2492"/>
                  </a:lnTo>
                  <a:lnTo>
                    <a:pt x="11846" y="2541"/>
                  </a:lnTo>
                  <a:lnTo>
                    <a:pt x="11748" y="2565"/>
                  </a:lnTo>
                  <a:lnTo>
                    <a:pt x="6033" y="2565"/>
                  </a:lnTo>
                  <a:lnTo>
                    <a:pt x="5936" y="2541"/>
                  </a:lnTo>
                  <a:lnTo>
                    <a:pt x="5862" y="2492"/>
                  </a:lnTo>
                  <a:lnTo>
                    <a:pt x="5814" y="2419"/>
                  </a:lnTo>
                  <a:lnTo>
                    <a:pt x="5789" y="2346"/>
                  </a:lnTo>
                  <a:lnTo>
                    <a:pt x="5814" y="2248"/>
                  </a:lnTo>
                  <a:lnTo>
                    <a:pt x="5862" y="2175"/>
                  </a:lnTo>
                  <a:lnTo>
                    <a:pt x="5936" y="2126"/>
                  </a:lnTo>
                  <a:lnTo>
                    <a:pt x="6033" y="2101"/>
                  </a:lnTo>
                  <a:close/>
                  <a:moveTo>
                    <a:pt x="15949" y="4519"/>
                  </a:moveTo>
                  <a:lnTo>
                    <a:pt x="16047" y="4568"/>
                  </a:lnTo>
                  <a:lnTo>
                    <a:pt x="16145" y="4592"/>
                  </a:lnTo>
                  <a:lnTo>
                    <a:pt x="16193" y="4666"/>
                  </a:lnTo>
                  <a:lnTo>
                    <a:pt x="16267" y="4739"/>
                  </a:lnTo>
                  <a:lnTo>
                    <a:pt x="16316" y="4812"/>
                  </a:lnTo>
                  <a:lnTo>
                    <a:pt x="16340" y="4910"/>
                  </a:lnTo>
                  <a:lnTo>
                    <a:pt x="16340" y="5008"/>
                  </a:lnTo>
                  <a:lnTo>
                    <a:pt x="16340" y="5789"/>
                  </a:lnTo>
                  <a:lnTo>
                    <a:pt x="16340" y="5887"/>
                  </a:lnTo>
                  <a:lnTo>
                    <a:pt x="16316" y="5985"/>
                  </a:lnTo>
                  <a:lnTo>
                    <a:pt x="16267" y="6058"/>
                  </a:lnTo>
                  <a:lnTo>
                    <a:pt x="16193" y="6131"/>
                  </a:lnTo>
                  <a:lnTo>
                    <a:pt x="16145" y="6204"/>
                  </a:lnTo>
                  <a:lnTo>
                    <a:pt x="16047" y="6229"/>
                  </a:lnTo>
                  <a:lnTo>
                    <a:pt x="15949" y="6278"/>
                  </a:lnTo>
                  <a:lnTo>
                    <a:pt x="14069" y="6278"/>
                  </a:lnTo>
                  <a:lnTo>
                    <a:pt x="13971" y="6229"/>
                  </a:lnTo>
                  <a:lnTo>
                    <a:pt x="13898" y="6204"/>
                  </a:lnTo>
                  <a:lnTo>
                    <a:pt x="13824" y="6131"/>
                  </a:lnTo>
                  <a:lnTo>
                    <a:pt x="13751" y="6058"/>
                  </a:lnTo>
                  <a:lnTo>
                    <a:pt x="13727" y="5985"/>
                  </a:lnTo>
                  <a:lnTo>
                    <a:pt x="13678" y="5887"/>
                  </a:lnTo>
                  <a:lnTo>
                    <a:pt x="13678" y="5789"/>
                  </a:lnTo>
                  <a:lnTo>
                    <a:pt x="13678" y="5008"/>
                  </a:lnTo>
                  <a:lnTo>
                    <a:pt x="13678" y="4910"/>
                  </a:lnTo>
                  <a:lnTo>
                    <a:pt x="13727" y="4812"/>
                  </a:lnTo>
                  <a:lnTo>
                    <a:pt x="13751" y="4739"/>
                  </a:lnTo>
                  <a:lnTo>
                    <a:pt x="13824" y="4666"/>
                  </a:lnTo>
                  <a:lnTo>
                    <a:pt x="13898" y="4592"/>
                  </a:lnTo>
                  <a:lnTo>
                    <a:pt x="13971" y="4568"/>
                  </a:lnTo>
                  <a:lnTo>
                    <a:pt x="14069" y="4519"/>
                  </a:lnTo>
                  <a:close/>
                  <a:moveTo>
                    <a:pt x="8891" y="5105"/>
                  </a:moveTo>
                  <a:lnTo>
                    <a:pt x="9306" y="5130"/>
                  </a:lnTo>
                  <a:lnTo>
                    <a:pt x="9697" y="5179"/>
                  </a:lnTo>
                  <a:lnTo>
                    <a:pt x="10063" y="5276"/>
                  </a:lnTo>
                  <a:lnTo>
                    <a:pt x="10430" y="5423"/>
                  </a:lnTo>
                  <a:lnTo>
                    <a:pt x="10796" y="5594"/>
                  </a:lnTo>
                  <a:lnTo>
                    <a:pt x="11113" y="5789"/>
                  </a:lnTo>
                  <a:lnTo>
                    <a:pt x="11406" y="6009"/>
                  </a:lnTo>
                  <a:lnTo>
                    <a:pt x="11700" y="6278"/>
                  </a:lnTo>
                  <a:lnTo>
                    <a:pt x="11968" y="6546"/>
                  </a:lnTo>
                  <a:lnTo>
                    <a:pt x="12188" y="6864"/>
                  </a:lnTo>
                  <a:lnTo>
                    <a:pt x="12383" y="7181"/>
                  </a:lnTo>
                  <a:lnTo>
                    <a:pt x="12554" y="7523"/>
                  </a:lnTo>
                  <a:lnTo>
                    <a:pt x="12676" y="7890"/>
                  </a:lnTo>
                  <a:lnTo>
                    <a:pt x="12774" y="8280"/>
                  </a:lnTo>
                  <a:lnTo>
                    <a:pt x="12847" y="8671"/>
                  </a:lnTo>
                  <a:lnTo>
                    <a:pt x="12872" y="9086"/>
                  </a:lnTo>
                  <a:lnTo>
                    <a:pt x="12847" y="9477"/>
                  </a:lnTo>
                  <a:lnTo>
                    <a:pt x="12774" y="9868"/>
                  </a:lnTo>
                  <a:lnTo>
                    <a:pt x="12676" y="10259"/>
                  </a:lnTo>
                  <a:lnTo>
                    <a:pt x="12554" y="10625"/>
                  </a:lnTo>
                  <a:lnTo>
                    <a:pt x="12383" y="10967"/>
                  </a:lnTo>
                  <a:lnTo>
                    <a:pt x="12188" y="11309"/>
                  </a:lnTo>
                  <a:lnTo>
                    <a:pt x="11968" y="11602"/>
                  </a:lnTo>
                  <a:lnTo>
                    <a:pt x="11700" y="11895"/>
                  </a:lnTo>
                  <a:lnTo>
                    <a:pt x="11406" y="12139"/>
                  </a:lnTo>
                  <a:lnTo>
                    <a:pt x="11113" y="12383"/>
                  </a:lnTo>
                  <a:lnTo>
                    <a:pt x="10796" y="12579"/>
                  </a:lnTo>
                  <a:lnTo>
                    <a:pt x="10430" y="12750"/>
                  </a:lnTo>
                  <a:lnTo>
                    <a:pt x="10063" y="12872"/>
                  </a:lnTo>
                  <a:lnTo>
                    <a:pt x="9697" y="12970"/>
                  </a:lnTo>
                  <a:lnTo>
                    <a:pt x="9306" y="13018"/>
                  </a:lnTo>
                  <a:lnTo>
                    <a:pt x="8891" y="13043"/>
                  </a:lnTo>
                  <a:lnTo>
                    <a:pt x="8476" y="13018"/>
                  </a:lnTo>
                  <a:lnTo>
                    <a:pt x="8085" y="12970"/>
                  </a:lnTo>
                  <a:lnTo>
                    <a:pt x="7719" y="12872"/>
                  </a:lnTo>
                  <a:lnTo>
                    <a:pt x="7352" y="12750"/>
                  </a:lnTo>
                  <a:lnTo>
                    <a:pt x="6986" y="12579"/>
                  </a:lnTo>
                  <a:lnTo>
                    <a:pt x="6668" y="12383"/>
                  </a:lnTo>
                  <a:lnTo>
                    <a:pt x="6375" y="12139"/>
                  </a:lnTo>
                  <a:lnTo>
                    <a:pt x="6082" y="11895"/>
                  </a:lnTo>
                  <a:lnTo>
                    <a:pt x="5814" y="11602"/>
                  </a:lnTo>
                  <a:lnTo>
                    <a:pt x="5594" y="11309"/>
                  </a:lnTo>
                  <a:lnTo>
                    <a:pt x="5398" y="10967"/>
                  </a:lnTo>
                  <a:lnTo>
                    <a:pt x="5227" y="10625"/>
                  </a:lnTo>
                  <a:lnTo>
                    <a:pt x="5105" y="10259"/>
                  </a:lnTo>
                  <a:lnTo>
                    <a:pt x="5008" y="9868"/>
                  </a:lnTo>
                  <a:lnTo>
                    <a:pt x="4934" y="9477"/>
                  </a:lnTo>
                  <a:lnTo>
                    <a:pt x="4910" y="9086"/>
                  </a:lnTo>
                  <a:lnTo>
                    <a:pt x="4934" y="8671"/>
                  </a:lnTo>
                  <a:lnTo>
                    <a:pt x="5008" y="8280"/>
                  </a:lnTo>
                  <a:lnTo>
                    <a:pt x="5105" y="7890"/>
                  </a:lnTo>
                  <a:lnTo>
                    <a:pt x="5227" y="7523"/>
                  </a:lnTo>
                  <a:lnTo>
                    <a:pt x="5398" y="7181"/>
                  </a:lnTo>
                  <a:lnTo>
                    <a:pt x="5594" y="6864"/>
                  </a:lnTo>
                  <a:lnTo>
                    <a:pt x="5814" y="6546"/>
                  </a:lnTo>
                  <a:lnTo>
                    <a:pt x="6082" y="6278"/>
                  </a:lnTo>
                  <a:lnTo>
                    <a:pt x="6375" y="6009"/>
                  </a:lnTo>
                  <a:lnTo>
                    <a:pt x="6668" y="5789"/>
                  </a:lnTo>
                  <a:lnTo>
                    <a:pt x="6986" y="5594"/>
                  </a:lnTo>
                  <a:lnTo>
                    <a:pt x="7352" y="5423"/>
                  </a:lnTo>
                  <a:lnTo>
                    <a:pt x="7719" y="5276"/>
                  </a:lnTo>
                  <a:lnTo>
                    <a:pt x="8085" y="5179"/>
                  </a:lnTo>
                  <a:lnTo>
                    <a:pt x="8476" y="5130"/>
                  </a:lnTo>
                  <a:lnTo>
                    <a:pt x="8891" y="5105"/>
                  </a:lnTo>
                  <a:close/>
                  <a:moveTo>
                    <a:pt x="5301" y="1"/>
                  </a:moveTo>
                  <a:lnTo>
                    <a:pt x="5154" y="50"/>
                  </a:lnTo>
                  <a:lnTo>
                    <a:pt x="5008" y="123"/>
                  </a:lnTo>
                  <a:lnTo>
                    <a:pt x="4861" y="221"/>
                  </a:lnTo>
                  <a:lnTo>
                    <a:pt x="4739" y="318"/>
                  </a:lnTo>
                  <a:lnTo>
                    <a:pt x="4641" y="465"/>
                  </a:lnTo>
                  <a:lnTo>
                    <a:pt x="4568" y="611"/>
                  </a:lnTo>
                  <a:lnTo>
                    <a:pt x="4519" y="758"/>
                  </a:lnTo>
                  <a:lnTo>
                    <a:pt x="4080" y="2565"/>
                  </a:lnTo>
                  <a:lnTo>
                    <a:pt x="3249" y="2565"/>
                  </a:lnTo>
                  <a:lnTo>
                    <a:pt x="3249" y="2468"/>
                  </a:lnTo>
                  <a:lnTo>
                    <a:pt x="3225" y="2370"/>
                  </a:lnTo>
                  <a:lnTo>
                    <a:pt x="3176" y="2297"/>
                  </a:lnTo>
                  <a:lnTo>
                    <a:pt x="3103" y="2223"/>
                  </a:lnTo>
                  <a:lnTo>
                    <a:pt x="3054" y="2150"/>
                  </a:lnTo>
                  <a:lnTo>
                    <a:pt x="2956" y="2126"/>
                  </a:lnTo>
                  <a:lnTo>
                    <a:pt x="2858" y="2077"/>
                  </a:lnTo>
                  <a:lnTo>
                    <a:pt x="1955" y="2077"/>
                  </a:lnTo>
                  <a:lnTo>
                    <a:pt x="1857" y="2126"/>
                  </a:lnTo>
                  <a:lnTo>
                    <a:pt x="1784" y="2150"/>
                  </a:lnTo>
                  <a:lnTo>
                    <a:pt x="1711" y="2223"/>
                  </a:lnTo>
                  <a:lnTo>
                    <a:pt x="1637" y="2297"/>
                  </a:lnTo>
                  <a:lnTo>
                    <a:pt x="1613" y="2370"/>
                  </a:lnTo>
                  <a:lnTo>
                    <a:pt x="1564" y="2468"/>
                  </a:lnTo>
                  <a:lnTo>
                    <a:pt x="1564" y="2565"/>
                  </a:lnTo>
                  <a:lnTo>
                    <a:pt x="782" y="2565"/>
                  </a:lnTo>
                  <a:lnTo>
                    <a:pt x="636" y="2590"/>
                  </a:lnTo>
                  <a:lnTo>
                    <a:pt x="489" y="2639"/>
                  </a:lnTo>
                  <a:lnTo>
                    <a:pt x="343" y="2687"/>
                  </a:lnTo>
                  <a:lnTo>
                    <a:pt x="221" y="2785"/>
                  </a:lnTo>
                  <a:lnTo>
                    <a:pt x="123" y="2907"/>
                  </a:lnTo>
                  <a:lnTo>
                    <a:pt x="74" y="3054"/>
                  </a:lnTo>
                  <a:lnTo>
                    <a:pt x="25" y="3200"/>
                  </a:lnTo>
                  <a:lnTo>
                    <a:pt x="1" y="3347"/>
                  </a:lnTo>
                  <a:lnTo>
                    <a:pt x="1" y="14020"/>
                  </a:lnTo>
                  <a:lnTo>
                    <a:pt x="25" y="14191"/>
                  </a:lnTo>
                  <a:lnTo>
                    <a:pt x="74" y="14337"/>
                  </a:lnTo>
                  <a:lnTo>
                    <a:pt x="123" y="14459"/>
                  </a:lnTo>
                  <a:lnTo>
                    <a:pt x="221" y="14581"/>
                  </a:lnTo>
                  <a:lnTo>
                    <a:pt x="343" y="14679"/>
                  </a:lnTo>
                  <a:lnTo>
                    <a:pt x="489" y="14752"/>
                  </a:lnTo>
                  <a:lnTo>
                    <a:pt x="636" y="14801"/>
                  </a:lnTo>
                  <a:lnTo>
                    <a:pt x="17146" y="14801"/>
                  </a:lnTo>
                  <a:lnTo>
                    <a:pt x="17292" y="14752"/>
                  </a:lnTo>
                  <a:lnTo>
                    <a:pt x="17439" y="14679"/>
                  </a:lnTo>
                  <a:lnTo>
                    <a:pt x="17561" y="14581"/>
                  </a:lnTo>
                  <a:lnTo>
                    <a:pt x="17659" y="14459"/>
                  </a:lnTo>
                  <a:lnTo>
                    <a:pt x="17708" y="14337"/>
                  </a:lnTo>
                  <a:lnTo>
                    <a:pt x="17756" y="14191"/>
                  </a:lnTo>
                  <a:lnTo>
                    <a:pt x="17781" y="14020"/>
                  </a:lnTo>
                  <a:lnTo>
                    <a:pt x="17781" y="3347"/>
                  </a:lnTo>
                  <a:lnTo>
                    <a:pt x="17756" y="3200"/>
                  </a:lnTo>
                  <a:lnTo>
                    <a:pt x="17708" y="3054"/>
                  </a:lnTo>
                  <a:lnTo>
                    <a:pt x="17659" y="2907"/>
                  </a:lnTo>
                  <a:lnTo>
                    <a:pt x="17561" y="2785"/>
                  </a:lnTo>
                  <a:lnTo>
                    <a:pt x="17439" y="2687"/>
                  </a:lnTo>
                  <a:lnTo>
                    <a:pt x="17292" y="2639"/>
                  </a:lnTo>
                  <a:lnTo>
                    <a:pt x="17146" y="2590"/>
                  </a:lnTo>
                  <a:lnTo>
                    <a:pt x="16999" y="2565"/>
                  </a:lnTo>
                  <a:lnTo>
                    <a:pt x="13702" y="2565"/>
                  </a:lnTo>
                  <a:lnTo>
                    <a:pt x="13263" y="758"/>
                  </a:lnTo>
                  <a:lnTo>
                    <a:pt x="13214" y="611"/>
                  </a:lnTo>
                  <a:lnTo>
                    <a:pt x="13141" y="465"/>
                  </a:lnTo>
                  <a:lnTo>
                    <a:pt x="13043" y="318"/>
                  </a:lnTo>
                  <a:lnTo>
                    <a:pt x="12921" y="221"/>
                  </a:lnTo>
                  <a:lnTo>
                    <a:pt x="12774" y="123"/>
                  </a:lnTo>
                  <a:lnTo>
                    <a:pt x="12628" y="50"/>
                  </a:lnTo>
                  <a:lnTo>
                    <a:pt x="12481" y="1"/>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08" name="Google Shape;208;p31"/>
          <p:cNvPicPr preferRelativeResize="0"/>
          <p:nvPr/>
        </p:nvPicPr>
        <p:blipFill>
          <a:blip r:embed="rId4">
            <a:alphaModFix/>
          </a:blip>
          <a:stretch>
            <a:fillRect/>
          </a:stretch>
        </p:blipFill>
        <p:spPr>
          <a:xfrm>
            <a:off x="1531275" y="1381137"/>
            <a:ext cx="1389799" cy="1853053"/>
          </a:xfrm>
          <a:prstGeom prst="rect">
            <a:avLst/>
          </a:prstGeom>
          <a:noFill/>
          <a:ln>
            <a:noFill/>
          </a:ln>
        </p:spPr>
      </p:pic>
      <p:pic>
        <p:nvPicPr>
          <p:cNvPr id="209" name="Google Shape;209;p31"/>
          <p:cNvPicPr preferRelativeResize="0"/>
          <p:nvPr/>
        </p:nvPicPr>
        <p:blipFill>
          <a:blip r:embed="rId5">
            <a:alphaModFix/>
          </a:blip>
          <a:stretch>
            <a:fillRect/>
          </a:stretch>
        </p:blipFill>
        <p:spPr>
          <a:xfrm>
            <a:off x="7265924" y="1351362"/>
            <a:ext cx="1207461" cy="1912625"/>
          </a:xfrm>
          <a:prstGeom prst="rect">
            <a:avLst/>
          </a:prstGeom>
          <a:noFill/>
          <a:ln>
            <a:noFill/>
          </a:ln>
        </p:spPr>
      </p:pic>
      <p:sp>
        <p:nvSpPr>
          <p:cNvPr id="210" name="Google Shape;210;p31"/>
          <p:cNvSpPr txBox="1"/>
          <p:nvPr/>
        </p:nvSpPr>
        <p:spPr>
          <a:xfrm>
            <a:off x="5253313" y="3572250"/>
            <a:ext cx="1896900" cy="39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b="1">
                <a:latin typeface="Barlow"/>
                <a:ea typeface="Barlow"/>
                <a:cs typeface="Barlow"/>
                <a:sym typeface="Barlow"/>
              </a:rPr>
              <a:t>SHANDA HUNT</a:t>
            </a:r>
            <a:endParaRPr b="1">
              <a:latin typeface="Barlow"/>
              <a:ea typeface="Barlow"/>
              <a:cs typeface="Barlow"/>
              <a:sym typeface="Barlow"/>
            </a:endParaRPr>
          </a:p>
          <a:p>
            <a:pPr marL="0" lvl="0" indent="0" algn="l" rtl="0">
              <a:spcBef>
                <a:spcPts val="0"/>
              </a:spcBef>
              <a:spcAft>
                <a:spcPts val="0"/>
              </a:spcAft>
              <a:buNone/>
            </a:pPr>
            <a:r>
              <a:rPr lang="en">
                <a:latin typeface="Barlow"/>
                <a:ea typeface="Barlow"/>
                <a:cs typeface="Barlow"/>
                <a:sym typeface="Barlow"/>
              </a:rPr>
              <a:t>Public Health Librarian</a:t>
            </a:r>
            <a:endParaRPr>
              <a:latin typeface="Barlow"/>
              <a:ea typeface="Barlow"/>
              <a:cs typeface="Barlow"/>
              <a:sym typeface="Barlow"/>
            </a:endParaRPr>
          </a:p>
          <a:p>
            <a:pPr marL="0" lvl="0" indent="0" algn="l" rtl="0">
              <a:spcBef>
                <a:spcPts val="0"/>
              </a:spcBef>
              <a:spcAft>
                <a:spcPts val="0"/>
              </a:spcAft>
              <a:buClr>
                <a:schemeClr val="dk1"/>
              </a:buClr>
              <a:buSzPts val="1100"/>
              <a:buFont typeface="Arial"/>
              <a:buNone/>
            </a:pPr>
            <a:r>
              <a:rPr lang="en">
                <a:solidFill>
                  <a:schemeClr val="dk1"/>
                </a:solidFill>
                <a:latin typeface="Barlow"/>
                <a:ea typeface="Barlow"/>
                <a:cs typeface="Barlow"/>
                <a:sym typeface="Barlow"/>
              </a:rPr>
              <a:t>hunt0081@umn.edu</a:t>
            </a:r>
            <a:endParaRPr>
              <a:latin typeface="Barlow"/>
              <a:ea typeface="Barlow"/>
              <a:cs typeface="Barlow"/>
              <a:sym typeface="Barlow"/>
            </a:endParaRPr>
          </a:p>
        </p:txBody>
      </p:sp>
      <p:sp>
        <p:nvSpPr>
          <p:cNvPr id="211" name="Google Shape;211;p31"/>
          <p:cNvSpPr txBox="1"/>
          <p:nvPr/>
        </p:nvSpPr>
        <p:spPr>
          <a:xfrm>
            <a:off x="1315250" y="3572250"/>
            <a:ext cx="2031900" cy="39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b="1">
                <a:latin typeface="Barlow"/>
                <a:ea typeface="Barlow"/>
                <a:cs typeface="Barlow"/>
                <a:sym typeface="Barlow"/>
              </a:rPr>
              <a:t>SARAH JANE BROWN</a:t>
            </a:r>
            <a:endParaRPr b="1">
              <a:latin typeface="Barlow"/>
              <a:ea typeface="Barlow"/>
              <a:cs typeface="Barlow"/>
              <a:sym typeface="Barlow"/>
            </a:endParaRPr>
          </a:p>
          <a:p>
            <a:pPr marL="0" lvl="0" indent="0" algn="l" rtl="0">
              <a:spcBef>
                <a:spcPts val="0"/>
              </a:spcBef>
              <a:spcAft>
                <a:spcPts val="0"/>
              </a:spcAft>
              <a:buNone/>
            </a:pPr>
            <a:r>
              <a:rPr lang="en">
                <a:latin typeface="Barlow"/>
                <a:ea typeface="Barlow"/>
                <a:cs typeface="Barlow"/>
                <a:sym typeface="Barlow"/>
              </a:rPr>
              <a:t>Pharmacy Librarian</a:t>
            </a:r>
            <a:endParaRPr>
              <a:latin typeface="Barlow"/>
              <a:ea typeface="Barlow"/>
              <a:cs typeface="Barlow"/>
              <a:sym typeface="Barlow"/>
            </a:endParaRPr>
          </a:p>
          <a:p>
            <a:pPr marL="0" lvl="0" indent="0" algn="l" rtl="0">
              <a:spcBef>
                <a:spcPts val="0"/>
              </a:spcBef>
              <a:spcAft>
                <a:spcPts val="0"/>
              </a:spcAft>
              <a:buClr>
                <a:schemeClr val="dk1"/>
              </a:buClr>
              <a:buSzPts val="1100"/>
              <a:buFont typeface="Arial"/>
              <a:buNone/>
            </a:pPr>
            <a:r>
              <a:rPr lang="en">
                <a:latin typeface="Barlow"/>
                <a:ea typeface="Barlow"/>
                <a:cs typeface="Barlow"/>
                <a:sym typeface="Barlow"/>
              </a:rPr>
              <a:t>sjbrown@umn.edu</a:t>
            </a:r>
            <a:endParaRPr>
              <a:latin typeface="Barlow"/>
              <a:ea typeface="Barlow"/>
              <a:cs typeface="Barlow"/>
              <a:sym typeface="Barlow"/>
            </a:endParaRPr>
          </a:p>
          <a:p>
            <a:pPr marL="0" lvl="0" indent="0" algn="l" rtl="0">
              <a:spcBef>
                <a:spcPts val="0"/>
              </a:spcBef>
              <a:spcAft>
                <a:spcPts val="0"/>
              </a:spcAft>
              <a:buClr>
                <a:schemeClr val="dk1"/>
              </a:buClr>
              <a:buSzPts val="1100"/>
              <a:buFont typeface="Arial"/>
              <a:buNone/>
            </a:pPr>
            <a:endParaRPr>
              <a:latin typeface="Barlow"/>
              <a:ea typeface="Barlow"/>
              <a:cs typeface="Barlow"/>
              <a:sym typeface="Barlow"/>
            </a:endParaRPr>
          </a:p>
          <a:p>
            <a:pPr marL="0" lvl="0" indent="0" algn="l" rtl="0">
              <a:spcBef>
                <a:spcPts val="0"/>
              </a:spcBef>
              <a:spcAft>
                <a:spcPts val="0"/>
              </a:spcAft>
              <a:buNone/>
            </a:pPr>
            <a:endParaRPr>
              <a:latin typeface="Barlow"/>
              <a:ea typeface="Barlow"/>
              <a:cs typeface="Barlow"/>
              <a:sym typeface="Barlow"/>
            </a:endParaRPr>
          </a:p>
        </p:txBody>
      </p:sp>
      <p:sp>
        <p:nvSpPr>
          <p:cNvPr id="212" name="Google Shape;212;p31"/>
          <p:cNvSpPr txBox="1"/>
          <p:nvPr/>
        </p:nvSpPr>
        <p:spPr>
          <a:xfrm>
            <a:off x="7074025" y="3572250"/>
            <a:ext cx="2031900" cy="39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b="1">
                <a:latin typeface="Barlow"/>
                <a:ea typeface="Barlow"/>
                <a:cs typeface="Barlow"/>
                <a:sym typeface="Barlow"/>
              </a:rPr>
              <a:t>JENNY MCBURNEY</a:t>
            </a:r>
            <a:endParaRPr b="1">
              <a:latin typeface="Barlow"/>
              <a:ea typeface="Barlow"/>
              <a:cs typeface="Barlow"/>
              <a:sym typeface="Barlow"/>
            </a:endParaRPr>
          </a:p>
          <a:p>
            <a:pPr marL="0" lvl="0" indent="0" algn="l" rtl="0">
              <a:spcBef>
                <a:spcPts val="0"/>
              </a:spcBef>
              <a:spcAft>
                <a:spcPts val="0"/>
              </a:spcAft>
              <a:buNone/>
            </a:pPr>
            <a:r>
              <a:rPr lang="en">
                <a:latin typeface="Barlow"/>
                <a:ea typeface="Barlow"/>
                <a:cs typeface="Barlow"/>
                <a:sym typeface="Barlow"/>
              </a:rPr>
              <a:t>Social Sciences Librarian</a:t>
            </a:r>
            <a:endParaRPr>
              <a:latin typeface="Barlow"/>
              <a:ea typeface="Barlow"/>
              <a:cs typeface="Barlow"/>
              <a:sym typeface="Barlow"/>
            </a:endParaRPr>
          </a:p>
          <a:p>
            <a:pPr marL="0" lvl="0" indent="0" algn="l" rtl="0">
              <a:spcBef>
                <a:spcPts val="0"/>
              </a:spcBef>
              <a:spcAft>
                <a:spcPts val="0"/>
              </a:spcAft>
              <a:buClr>
                <a:schemeClr val="dk1"/>
              </a:buClr>
              <a:buSzPts val="1100"/>
              <a:buFont typeface="Arial"/>
              <a:buNone/>
            </a:pPr>
            <a:r>
              <a:rPr lang="en">
                <a:solidFill>
                  <a:schemeClr val="dk1"/>
                </a:solidFill>
                <a:latin typeface="Barlow"/>
                <a:ea typeface="Barlow"/>
                <a:cs typeface="Barlow"/>
                <a:sym typeface="Barlow"/>
              </a:rPr>
              <a:t>jmcburne@umn.edu</a:t>
            </a:r>
            <a:endParaRPr>
              <a:solidFill>
                <a:schemeClr val="dk1"/>
              </a:solidFill>
              <a:latin typeface="Barlow"/>
              <a:ea typeface="Barlow"/>
              <a:cs typeface="Barlow"/>
              <a:sym typeface="Barlow"/>
            </a:endParaRPr>
          </a:p>
          <a:p>
            <a:pPr marL="0" lvl="0" indent="0" algn="l" rtl="0">
              <a:spcBef>
                <a:spcPts val="0"/>
              </a:spcBef>
              <a:spcAft>
                <a:spcPts val="0"/>
              </a:spcAft>
              <a:buNone/>
            </a:pPr>
            <a:endParaRPr>
              <a:latin typeface="Barlow"/>
              <a:ea typeface="Barlow"/>
              <a:cs typeface="Barlow"/>
              <a:sym typeface="Barlow"/>
            </a:endParaRPr>
          </a:p>
        </p:txBody>
      </p:sp>
      <p:grpSp>
        <p:nvGrpSpPr>
          <p:cNvPr id="213" name="Google Shape;213;p31"/>
          <p:cNvGrpSpPr/>
          <p:nvPr/>
        </p:nvGrpSpPr>
        <p:grpSpPr>
          <a:xfrm>
            <a:off x="3917664" y="940993"/>
            <a:ext cx="355087" cy="295596"/>
            <a:chOff x="1244325" y="314425"/>
            <a:chExt cx="444525" cy="370050"/>
          </a:xfrm>
        </p:grpSpPr>
        <p:sp>
          <p:nvSpPr>
            <p:cNvPr id="214" name="Google Shape;214;p31"/>
            <p:cNvSpPr/>
            <p:nvPr/>
          </p:nvSpPr>
          <p:spPr>
            <a:xfrm>
              <a:off x="1388425" y="463425"/>
              <a:ext cx="143525" cy="143500"/>
            </a:xfrm>
            <a:custGeom>
              <a:avLst/>
              <a:gdLst/>
              <a:ahLst/>
              <a:cxnLst/>
              <a:rect l="l" t="t" r="r" b="b"/>
              <a:pathLst>
                <a:path w="5741" h="5740" extrusionOk="0">
                  <a:moveTo>
                    <a:pt x="2809" y="0"/>
                  </a:moveTo>
                  <a:lnTo>
                    <a:pt x="2492" y="49"/>
                  </a:lnTo>
                  <a:lnTo>
                    <a:pt x="2199" y="122"/>
                  </a:lnTo>
                  <a:lnTo>
                    <a:pt x="1906" y="244"/>
                  </a:lnTo>
                  <a:lnTo>
                    <a:pt x="1637" y="366"/>
                  </a:lnTo>
                  <a:lnTo>
                    <a:pt x="1368" y="537"/>
                  </a:lnTo>
                  <a:lnTo>
                    <a:pt x="1149" y="708"/>
                  </a:lnTo>
                  <a:lnTo>
                    <a:pt x="904" y="904"/>
                  </a:lnTo>
                  <a:lnTo>
                    <a:pt x="709" y="1124"/>
                  </a:lnTo>
                  <a:lnTo>
                    <a:pt x="538" y="1368"/>
                  </a:lnTo>
                  <a:lnTo>
                    <a:pt x="367" y="1636"/>
                  </a:lnTo>
                  <a:lnTo>
                    <a:pt x="245" y="1905"/>
                  </a:lnTo>
                  <a:lnTo>
                    <a:pt x="147" y="2198"/>
                  </a:lnTo>
                  <a:lnTo>
                    <a:pt x="74" y="2491"/>
                  </a:lnTo>
                  <a:lnTo>
                    <a:pt x="25" y="2809"/>
                  </a:lnTo>
                  <a:lnTo>
                    <a:pt x="1" y="3126"/>
                  </a:lnTo>
                  <a:lnTo>
                    <a:pt x="25" y="3517"/>
                  </a:lnTo>
                  <a:lnTo>
                    <a:pt x="98" y="3908"/>
                  </a:lnTo>
                  <a:lnTo>
                    <a:pt x="221" y="4274"/>
                  </a:lnTo>
                  <a:lnTo>
                    <a:pt x="392" y="4641"/>
                  </a:lnTo>
                  <a:lnTo>
                    <a:pt x="611" y="4958"/>
                  </a:lnTo>
                  <a:lnTo>
                    <a:pt x="856" y="5251"/>
                  </a:lnTo>
                  <a:lnTo>
                    <a:pt x="1124" y="5520"/>
                  </a:lnTo>
                  <a:lnTo>
                    <a:pt x="1442" y="5740"/>
                  </a:lnTo>
                  <a:lnTo>
                    <a:pt x="1393" y="5422"/>
                  </a:lnTo>
                  <a:lnTo>
                    <a:pt x="1368" y="5080"/>
                  </a:lnTo>
                  <a:lnTo>
                    <a:pt x="1393" y="4689"/>
                  </a:lnTo>
                  <a:lnTo>
                    <a:pt x="1442" y="4323"/>
                  </a:lnTo>
                  <a:lnTo>
                    <a:pt x="1539" y="3957"/>
                  </a:lnTo>
                  <a:lnTo>
                    <a:pt x="1662" y="3639"/>
                  </a:lnTo>
                  <a:lnTo>
                    <a:pt x="1808" y="3297"/>
                  </a:lnTo>
                  <a:lnTo>
                    <a:pt x="2003" y="3004"/>
                  </a:lnTo>
                  <a:lnTo>
                    <a:pt x="2223" y="2711"/>
                  </a:lnTo>
                  <a:lnTo>
                    <a:pt x="2468" y="2442"/>
                  </a:lnTo>
                  <a:lnTo>
                    <a:pt x="2712" y="2198"/>
                  </a:lnTo>
                  <a:lnTo>
                    <a:pt x="3005" y="2003"/>
                  </a:lnTo>
                  <a:lnTo>
                    <a:pt x="3322" y="1807"/>
                  </a:lnTo>
                  <a:lnTo>
                    <a:pt x="3640" y="1661"/>
                  </a:lnTo>
                  <a:lnTo>
                    <a:pt x="3982" y="1514"/>
                  </a:lnTo>
                  <a:lnTo>
                    <a:pt x="4324" y="1441"/>
                  </a:lnTo>
                  <a:lnTo>
                    <a:pt x="4690" y="1368"/>
                  </a:lnTo>
                  <a:lnTo>
                    <a:pt x="5423" y="1368"/>
                  </a:lnTo>
                  <a:lnTo>
                    <a:pt x="5740" y="1417"/>
                  </a:lnTo>
                  <a:lnTo>
                    <a:pt x="5520" y="1124"/>
                  </a:lnTo>
                  <a:lnTo>
                    <a:pt x="5252" y="831"/>
                  </a:lnTo>
                  <a:lnTo>
                    <a:pt x="4959" y="586"/>
                  </a:lnTo>
                  <a:lnTo>
                    <a:pt x="4641" y="391"/>
                  </a:lnTo>
                  <a:lnTo>
                    <a:pt x="4299" y="220"/>
                  </a:lnTo>
                  <a:lnTo>
                    <a:pt x="3933" y="98"/>
                  </a:lnTo>
                  <a:lnTo>
                    <a:pt x="3542" y="25"/>
                  </a:lnTo>
                  <a:lnTo>
                    <a:pt x="3127" y="0"/>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31"/>
            <p:cNvSpPr/>
            <p:nvPr/>
          </p:nvSpPr>
          <p:spPr>
            <a:xfrm>
              <a:off x="1244325" y="314425"/>
              <a:ext cx="444525" cy="370050"/>
            </a:xfrm>
            <a:custGeom>
              <a:avLst/>
              <a:gdLst/>
              <a:ahLst/>
              <a:cxnLst/>
              <a:rect l="l" t="t" r="r" b="b"/>
              <a:pathLst>
                <a:path w="17781" h="14802" extrusionOk="0">
                  <a:moveTo>
                    <a:pt x="11748" y="2101"/>
                  </a:moveTo>
                  <a:lnTo>
                    <a:pt x="11846" y="2126"/>
                  </a:lnTo>
                  <a:lnTo>
                    <a:pt x="11919" y="2175"/>
                  </a:lnTo>
                  <a:lnTo>
                    <a:pt x="11968" y="2248"/>
                  </a:lnTo>
                  <a:lnTo>
                    <a:pt x="11993" y="2346"/>
                  </a:lnTo>
                  <a:lnTo>
                    <a:pt x="11968" y="2419"/>
                  </a:lnTo>
                  <a:lnTo>
                    <a:pt x="11919" y="2492"/>
                  </a:lnTo>
                  <a:lnTo>
                    <a:pt x="11846" y="2541"/>
                  </a:lnTo>
                  <a:lnTo>
                    <a:pt x="11748" y="2565"/>
                  </a:lnTo>
                  <a:lnTo>
                    <a:pt x="6033" y="2565"/>
                  </a:lnTo>
                  <a:lnTo>
                    <a:pt x="5936" y="2541"/>
                  </a:lnTo>
                  <a:lnTo>
                    <a:pt x="5862" y="2492"/>
                  </a:lnTo>
                  <a:lnTo>
                    <a:pt x="5814" y="2419"/>
                  </a:lnTo>
                  <a:lnTo>
                    <a:pt x="5789" y="2346"/>
                  </a:lnTo>
                  <a:lnTo>
                    <a:pt x="5814" y="2248"/>
                  </a:lnTo>
                  <a:lnTo>
                    <a:pt x="5862" y="2175"/>
                  </a:lnTo>
                  <a:lnTo>
                    <a:pt x="5936" y="2126"/>
                  </a:lnTo>
                  <a:lnTo>
                    <a:pt x="6033" y="2101"/>
                  </a:lnTo>
                  <a:close/>
                  <a:moveTo>
                    <a:pt x="15949" y="4519"/>
                  </a:moveTo>
                  <a:lnTo>
                    <a:pt x="16047" y="4568"/>
                  </a:lnTo>
                  <a:lnTo>
                    <a:pt x="16145" y="4592"/>
                  </a:lnTo>
                  <a:lnTo>
                    <a:pt x="16193" y="4666"/>
                  </a:lnTo>
                  <a:lnTo>
                    <a:pt x="16267" y="4739"/>
                  </a:lnTo>
                  <a:lnTo>
                    <a:pt x="16316" y="4812"/>
                  </a:lnTo>
                  <a:lnTo>
                    <a:pt x="16340" y="4910"/>
                  </a:lnTo>
                  <a:lnTo>
                    <a:pt x="16340" y="5008"/>
                  </a:lnTo>
                  <a:lnTo>
                    <a:pt x="16340" y="5789"/>
                  </a:lnTo>
                  <a:lnTo>
                    <a:pt x="16340" y="5887"/>
                  </a:lnTo>
                  <a:lnTo>
                    <a:pt x="16316" y="5985"/>
                  </a:lnTo>
                  <a:lnTo>
                    <a:pt x="16267" y="6058"/>
                  </a:lnTo>
                  <a:lnTo>
                    <a:pt x="16193" y="6131"/>
                  </a:lnTo>
                  <a:lnTo>
                    <a:pt x="16145" y="6204"/>
                  </a:lnTo>
                  <a:lnTo>
                    <a:pt x="16047" y="6229"/>
                  </a:lnTo>
                  <a:lnTo>
                    <a:pt x="15949" y="6278"/>
                  </a:lnTo>
                  <a:lnTo>
                    <a:pt x="14069" y="6278"/>
                  </a:lnTo>
                  <a:lnTo>
                    <a:pt x="13971" y="6229"/>
                  </a:lnTo>
                  <a:lnTo>
                    <a:pt x="13898" y="6204"/>
                  </a:lnTo>
                  <a:lnTo>
                    <a:pt x="13824" y="6131"/>
                  </a:lnTo>
                  <a:lnTo>
                    <a:pt x="13751" y="6058"/>
                  </a:lnTo>
                  <a:lnTo>
                    <a:pt x="13727" y="5985"/>
                  </a:lnTo>
                  <a:lnTo>
                    <a:pt x="13678" y="5887"/>
                  </a:lnTo>
                  <a:lnTo>
                    <a:pt x="13678" y="5789"/>
                  </a:lnTo>
                  <a:lnTo>
                    <a:pt x="13678" y="5008"/>
                  </a:lnTo>
                  <a:lnTo>
                    <a:pt x="13678" y="4910"/>
                  </a:lnTo>
                  <a:lnTo>
                    <a:pt x="13727" y="4812"/>
                  </a:lnTo>
                  <a:lnTo>
                    <a:pt x="13751" y="4739"/>
                  </a:lnTo>
                  <a:lnTo>
                    <a:pt x="13824" y="4666"/>
                  </a:lnTo>
                  <a:lnTo>
                    <a:pt x="13898" y="4592"/>
                  </a:lnTo>
                  <a:lnTo>
                    <a:pt x="13971" y="4568"/>
                  </a:lnTo>
                  <a:lnTo>
                    <a:pt x="14069" y="4519"/>
                  </a:lnTo>
                  <a:close/>
                  <a:moveTo>
                    <a:pt x="8891" y="5105"/>
                  </a:moveTo>
                  <a:lnTo>
                    <a:pt x="9306" y="5130"/>
                  </a:lnTo>
                  <a:lnTo>
                    <a:pt x="9697" y="5179"/>
                  </a:lnTo>
                  <a:lnTo>
                    <a:pt x="10063" y="5276"/>
                  </a:lnTo>
                  <a:lnTo>
                    <a:pt x="10430" y="5423"/>
                  </a:lnTo>
                  <a:lnTo>
                    <a:pt x="10796" y="5594"/>
                  </a:lnTo>
                  <a:lnTo>
                    <a:pt x="11113" y="5789"/>
                  </a:lnTo>
                  <a:lnTo>
                    <a:pt x="11406" y="6009"/>
                  </a:lnTo>
                  <a:lnTo>
                    <a:pt x="11700" y="6278"/>
                  </a:lnTo>
                  <a:lnTo>
                    <a:pt x="11968" y="6546"/>
                  </a:lnTo>
                  <a:lnTo>
                    <a:pt x="12188" y="6864"/>
                  </a:lnTo>
                  <a:lnTo>
                    <a:pt x="12383" y="7181"/>
                  </a:lnTo>
                  <a:lnTo>
                    <a:pt x="12554" y="7523"/>
                  </a:lnTo>
                  <a:lnTo>
                    <a:pt x="12676" y="7890"/>
                  </a:lnTo>
                  <a:lnTo>
                    <a:pt x="12774" y="8280"/>
                  </a:lnTo>
                  <a:lnTo>
                    <a:pt x="12847" y="8671"/>
                  </a:lnTo>
                  <a:lnTo>
                    <a:pt x="12872" y="9086"/>
                  </a:lnTo>
                  <a:lnTo>
                    <a:pt x="12847" y="9477"/>
                  </a:lnTo>
                  <a:lnTo>
                    <a:pt x="12774" y="9868"/>
                  </a:lnTo>
                  <a:lnTo>
                    <a:pt x="12676" y="10259"/>
                  </a:lnTo>
                  <a:lnTo>
                    <a:pt x="12554" y="10625"/>
                  </a:lnTo>
                  <a:lnTo>
                    <a:pt x="12383" y="10967"/>
                  </a:lnTo>
                  <a:lnTo>
                    <a:pt x="12188" y="11309"/>
                  </a:lnTo>
                  <a:lnTo>
                    <a:pt x="11968" y="11602"/>
                  </a:lnTo>
                  <a:lnTo>
                    <a:pt x="11700" y="11895"/>
                  </a:lnTo>
                  <a:lnTo>
                    <a:pt x="11406" y="12139"/>
                  </a:lnTo>
                  <a:lnTo>
                    <a:pt x="11113" y="12383"/>
                  </a:lnTo>
                  <a:lnTo>
                    <a:pt x="10796" y="12579"/>
                  </a:lnTo>
                  <a:lnTo>
                    <a:pt x="10430" y="12750"/>
                  </a:lnTo>
                  <a:lnTo>
                    <a:pt x="10063" y="12872"/>
                  </a:lnTo>
                  <a:lnTo>
                    <a:pt x="9697" y="12970"/>
                  </a:lnTo>
                  <a:lnTo>
                    <a:pt x="9306" y="13018"/>
                  </a:lnTo>
                  <a:lnTo>
                    <a:pt x="8891" y="13043"/>
                  </a:lnTo>
                  <a:lnTo>
                    <a:pt x="8476" y="13018"/>
                  </a:lnTo>
                  <a:lnTo>
                    <a:pt x="8085" y="12970"/>
                  </a:lnTo>
                  <a:lnTo>
                    <a:pt x="7719" y="12872"/>
                  </a:lnTo>
                  <a:lnTo>
                    <a:pt x="7352" y="12750"/>
                  </a:lnTo>
                  <a:lnTo>
                    <a:pt x="6986" y="12579"/>
                  </a:lnTo>
                  <a:lnTo>
                    <a:pt x="6668" y="12383"/>
                  </a:lnTo>
                  <a:lnTo>
                    <a:pt x="6375" y="12139"/>
                  </a:lnTo>
                  <a:lnTo>
                    <a:pt x="6082" y="11895"/>
                  </a:lnTo>
                  <a:lnTo>
                    <a:pt x="5814" y="11602"/>
                  </a:lnTo>
                  <a:lnTo>
                    <a:pt x="5594" y="11309"/>
                  </a:lnTo>
                  <a:lnTo>
                    <a:pt x="5398" y="10967"/>
                  </a:lnTo>
                  <a:lnTo>
                    <a:pt x="5227" y="10625"/>
                  </a:lnTo>
                  <a:lnTo>
                    <a:pt x="5105" y="10259"/>
                  </a:lnTo>
                  <a:lnTo>
                    <a:pt x="5008" y="9868"/>
                  </a:lnTo>
                  <a:lnTo>
                    <a:pt x="4934" y="9477"/>
                  </a:lnTo>
                  <a:lnTo>
                    <a:pt x="4910" y="9086"/>
                  </a:lnTo>
                  <a:lnTo>
                    <a:pt x="4934" y="8671"/>
                  </a:lnTo>
                  <a:lnTo>
                    <a:pt x="5008" y="8280"/>
                  </a:lnTo>
                  <a:lnTo>
                    <a:pt x="5105" y="7890"/>
                  </a:lnTo>
                  <a:lnTo>
                    <a:pt x="5227" y="7523"/>
                  </a:lnTo>
                  <a:lnTo>
                    <a:pt x="5398" y="7181"/>
                  </a:lnTo>
                  <a:lnTo>
                    <a:pt x="5594" y="6864"/>
                  </a:lnTo>
                  <a:lnTo>
                    <a:pt x="5814" y="6546"/>
                  </a:lnTo>
                  <a:lnTo>
                    <a:pt x="6082" y="6278"/>
                  </a:lnTo>
                  <a:lnTo>
                    <a:pt x="6375" y="6009"/>
                  </a:lnTo>
                  <a:lnTo>
                    <a:pt x="6668" y="5789"/>
                  </a:lnTo>
                  <a:lnTo>
                    <a:pt x="6986" y="5594"/>
                  </a:lnTo>
                  <a:lnTo>
                    <a:pt x="7352" y="5423"/>
                  </a:lnTo>
                  <a:lnTo>
                    <a:pt x="7719" y="5276"/>
                  </a:lnTo>
                  <a:lnTo>
                    <a:pt x="8085" y="5179"/>
                  </a:lnTo>
                  <a:lnTo>
                    <a:pt x="8476" y="5130"/>
                  </a:lnTo>
                  <a:lnTo>
                    <a:pt x="8891" y="5105"/>
                  </a:lnTo>
                  <a:close/>
                  <a:moveTo>
                    <a:pt x="5301" y="1"/>
                  </a:moveTo>
                  <a:lnTo>
                    <a:pt x="5154" y="50"/>
                  </a:lnTo>
                  <a:lnTo>
                    <a:pt x="5008" y="123"/>
                  </a:lnTo>
                  <a:lnTo>
                    <a:pt x="4861" y="221"/>
                  </a:lnTo>
                  <a:lnTo>
                    <a:pt x="4739" y="318"/>
                  </a:lnTo>
                  <a:lnTo>
                    <a:pt x="4641" y="465"/>
                  </a:lnTo>
                  <a:lnTo>
                    <a:pt x="4568" y="611"/>
                  </a:lnTo>
                  <a:lnTo>
                    <a:pt x="4519" y="758"/>
                  </a:lnTo>
                  <a:lnTo>
                    <a:pt x="4080" y="2565"/>
                  </a:lnTo>
                  <a:lnTo>
                    <a:pt x="3249" y="2565"/>
                  </a:lnTo>
                  <a:lnTo>
                    <a:pt x="3249" y="2468"/>
                  </a:lnTo>
                  <a:lnTo>
                    <a:pt x="3225" y="2370"/>
                  </a:lnTo>
                  <a:lnTo>
                    <a:pt x="3176" y="2297"/>
                  </a:lnTo>
                  <a:lnTo>
                    <a:pt x="3103" y="2223"/>
                  </a:lnTo>
                  <a:lnTo>
                    <a:pt x="3054" y="2150"/>
                  </a:lnTo>
                  <a:lnTo>
                    <a:pt x="2956" y="2126"/>
                  </a:lnTo>
                  <a:lnTo>
                    <a:pt x="2858" y="2077"/>
                  </a:lnTo>
                  <a:lnTo>
                    <a:pt x="1955" y="2077"/>
                  </a:lnTo>
                  <a:lnTo>
                    <a:pt x="1857" y="2126"/>
                  </a:lnTo>
                  <a:lnTo>
                    <a:pt x="1784" y="2150"/>
                  </a:lnTo>
                  <a:lnTo>
                    <a:pt x="1711" y="2223"/>
                  </a:lnTo>
                  <a:lnTo>
                    <a:pt x="1637" y="2297"/>
                  </a:lnTo>
                  <a:lnTo>
                    <a:pt x="1613" y="2370"/>
                  </a:lnTo>
                  <a:lnTo>
                    <a:pt x="1564" y="2468"/>
                  </a:lnTo>
                  <a:lnTo>
                    <a:pt x="1564" y="2565"/>
                  </a:lnTo>
                  <a:lnTo>
                    <a:pt x="782" y="2565"/>
                  </a:lnTo>
                  <a:lnTo>
                    <a:pt x="636" y="2590"/>
                  </a:lnTo>
                  <a:lnTo>
                    <a:pt x="489" y="2639"/>
                  </a:lnTo>
                  <a:lnTo>
                    <a:pt x="343" y="2687"/>
                  </a:lnTo>
                  <a:lnTo>
                    <a:pt x="221" y="2785"/>
                  </a:lnTo>
                  <a:lnTo>
                    <a:pt x="123" y="2907"/>
                  </a:lnTo>
                  <a:lnTo>
                    <a:pt x="74" y="3054"/>
                  </a:lnTo>
                  <a:lnTo>
                    <a:pt x="25" y="3200"/>
                  </a:lnTo>
                  <a:lnTo>
                    <a:pt x="1" y="3347"/>
                  </a:lnTo>
                  <a:lnTo>
                    <a:pt x="1" y="14020"/>
                  </a:lnTo>
                  <a:lnTo>
                    <a:pt x="25" y="14191"/>
                  </a:lnTo>
                  <a:lnTo>
                    <a:pt x="74" y="14337"/>
                  </a:lnTo>
                  <a:lnTo>
                    <a:pt x="123" y="14459"/>
                  </a:lnTo>
                  <a:lnTo>
                    <a:pt x="221" y="14581"/>
                  </a:lnTo>
                  <a:lnTo>
                    <a:pt x="343" y="14679"/>
                  </a:lnTo>
                  <a:lnTo>
                    <a:pt x="489" y="14752"/>
                  </a:lnTo>
                  <a:lnTo>
                    <a:pt x="636" y="14801"/>
                  </a:lnTo>
                  <a:lnTo>
                    <a:pt x="17146" y="14801"/>
                  </a:lnTo>
                  <a:lnTo>
                    <a:pt x="17292" y="14752"/>
                  </a:lnTo>
                  <a:lnTo>
                    <a:pt x="17439" y="14679"/>
                  </a:lnTo>
                  <a:lnTo>
                    <a:pt x="17561" y="14581"/>
                  </a:lnTo>
                  <a:lnTo>
                    <a:pt x="17659" y="14459"/>
                  </a:lnTo>
                  <a:lnTo>
                    <a:pt x="17708" y="14337"/>
                  </a:lnTo>
                  <a:lnTo>
                    <a:pt x="17756" y="14191"/>
                  </a:lnTo>
                  <a:lnTo>
                    <a:pt x="17781" y="14020"/>
                  </a:lnTo>
                  <a:lnTo>
                    <a:pt x="17781" y="3347"/>
                  </a:lnTo>
                  <a:lnTo>
                    <a:pt x="17756" y="3200"/>
                  </a:lnTo>
                  <a:lnTo>
                    <a:pt x="17708" y="3054"/>
                  </a:lnTo>
                  <a:lnTo>
                    <a:pt x="17659" y="2907"/>
                  </a:lnTo>
                  <a:lnTo>
                    <a:pt x="17561" y="2785"/>
                  </a:lnTo>
                  <a:lnTo>
                    <a:pt x="17439" y="2687"/>
                  </a:lnTo>
                  <a:lnTo>
                    <a:pt x="17292" y="2639"/>
                  </a:lnTo>
                  <a:lnTo>
                    <a:pt x="17146" y="2590"/>
                  </a:lnTo>
                  <a:lnTo>
                    <a:pt x="16999" y="2565"/>
                  </a:lnTo>
                  <a:lnTo>
                    <a:pt x="13702" y="2565"/>
                  </a:lnTo>
                  <a:lnTo>
                    <a:pt x="13263" y="758"/>
                  </a:lnTo>
                  <a:lnTo>
                    <a:pt x="13214" y="611"/>
                  </a:lnTo>
                  <a:lnTo>
                    <a:pt x="13141" y="465"/>
                  </a:lnTo>
                  <a:lnTo>
                    <a:pt x="13043" y="318"/>
                  </a:lnTo>
                  <a:lnTo>
                    <a:pt x="12921" y="221"/>
                  </a:lnTo>
                  <a:lnTo>
                    <a:pt x="12774" y="123"/>
                  </a:lnTo>
                  <a:lnTo>
                    <a:pt x="12628" y="50"/>
                  </a:lnTo>
                  <a:lnTo>
                    <a:pt x="12481" y="1"/>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6" name="Google Shape;216;p31"/>
          <p:cNvSpPr txBox="1"/>
          <p:nvPr/>
        </p:nvSpPr>
        <p:spPr>
          <a:xfrm>
            <a:off x="3284775" y="3572250"/>
            <a:ext cx="1896900" cy="1067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b="1">
                <a:latin typeface="Barlow"/>
                <a:ea typeface="Barlow"/>
                <a:cs typeface="Barlow"/>
                <a:sym typeface="Barlow"/>
              </a:rPr>
              <a:t>MARIYA GYENDINA</a:t>
            </a:r>
            <a:endParaRPr b="1">
              <a:latin typeface="Barlow"/>
              <a:ea typeface="Barlow"/>
              <a:cs typeface="Barlow"/>
              <a:sym typeface="Barlow"/>
            </a:endParaRPr>
          </a:p>
          <a:p>
            <a:pPr marL="0" lvl="0" indent="0" algn="l" rtl="0">
              <a:spcBef>
                <a:spcPts val="0"/>
              </a:spcBef>
              <a:spcAft>
                <a:spcPts val="0"/>
              </a:spcAft>
              <a:buNone/>
            </a:pPr>
            <a:r>
              <a:rPr lang="en">
                <a:latin typeface="Barlow"/>
                <a:ea typeface="Barlow"/>
                <a:cs typeface="Barlow"/>
                <a:sym typeface="Barlow"/>
              </a:rPr>
              <a:t>Learning &amp; Inclusion Strategist mgyendin@umn.edu</a:t>
            </a:r>
            <a:endParaRPr>
              <a:latin typeface="Barlow"/>
              <a:ea typeface="Barlow"/>
              <a:cs typeface="Barlow"/>
              <a:sym typeface="Barlow"/>
            </a:endParaRPr>
          </a:p>
          <a:p>
            <a:pPr marL="0" lvl="0" indent="0" algn="l" rtl="0">
              <a:spcBef>
                <a:spcPts val="0"/>
              </a:spcBef>
              <a:spcAft>
                <a:spcPts val="0"/>
              </a:spcAft>
              <a:buNone/>
            </a:pPr>
            <a:endParaRPr>
              <a:latin typeface="Barlow"/>
              <a:ea typeface="Barlow"/>
              <a:cs typeface="Barlow"/>
              <a:sym typeface="Barlow"/>
            </a:endParaRPr>
          </a:p>
        </p:txBody>
      </p:sp>
      <p:pic>
        <p:nvPicPr>
          <p:cNvPr id="217" name="Google Shape;217;p31"/>
          <p:cNvPicPr preferRelativeResize="0"/>
          <p:nvPr/>
        </p:nvPicPr>
        <p:blipFill>
          <a:blip r:embed="rId6">
            <a:alphaModFix/>
          </a:blip>
          <a:stretch>
            <a:fillRect/>
          </a:stretch>
        </p:blipFill>
        <p:spPr>
          <a:xfrm>
            <a:off x="5378550" y="1384087"/>
            <a:ext cx="1315793" cy="1847153"/>
          </a:xfrm>
          <a:prstGeom prst="rect">
            <a:avLst/>
          </a:prstGeom>
          <a:noFill/>
          <a:ln>
            <a:noFill/>
          </a:ln>
        </p:spPr>
      </p:pic>
      <p:pic>
        <p:nvPicPr>
          <p:cNvPr id="218" name="Google Shape;218;p31"/>
          <p:cNvPicPr preferRelativeResize="0"/>
          <p:nvPr/>
        </p:nvPicPr>
        <p:blipFill>
          <a:blip r:embed="rId7">
            <a:alphaModFix/>
          </a:blip>
          <a:stretch>
            <a:fillRect/>
          </a:stretch>
        </p:blipFill>
        <p:spPr>
          <a:xfrm>
            <a:off x="3243384" y="1384075"/>
            <a:ext cx="1732466" cy="1912625"/>
          </a:xfrm>
          <a:prstGeom prst="rect">
            <a:avLst/>
          </a:prstGeom>
          <a:noFill/>
          <a:ln>
            <a:noFill/>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27"/>
        <p:cNvGrpSpPr/>
        <p:nvPr/>
      </p:nvGrpSpPr>
      <p:grpSpPr>
        <a:xfrm>
          <a:off x="0" y="0"/>
          <a:ext cx="0" cy="0"/>
          <a:chOff x="0" y="0"/>
          <a:chExt cx="0" cy="0"/>
        </a:xfrm>
      </p:grpSpPr>
      <p:sp>
        <p:nvSpPr>
          <p:cNvPr id="428" name="Google Shape;428;p49"/>
          <p:cNvSpPr txBox="1">
            <a:spLocks noGrp="1"/>
          </p:cNvSpPr>
          <p:nvPr>
            <p:ph type="title"/>
          </p:nvPr>
        </p:nvSpPr>
        <p:spPr>
          <a:xfrm>
            <a:off x="1182200" y="393475"/>
            <a:ext cx="6739500" cy="806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solidFill>
                  <a:srgbClr val="FFFFFF"/>
                </a:solidFill>
              </a:rPr>
              <a:t>Teaching Support</a:t>
            </a:r>
            <a:endParaRPr>
              <a:solidFill>
                <a:srgbClr val="FFFFFF"/>
              </a:solidFill>
            </a:endParaRPr>
          </a:p>
        </p:txBody>
      </p:sp>
      <p:sp>
        <p:nvSpPr>
          <p:cNvPr id="429" name="Google Shape;429;p49"/>
          <p:cNvSpPr txBox="1">
            <a:spLocks noGrp="1"/>
          </p:cNvSpPr>
          <p:nvPr>
            <p:ph type="body" idx="1"/>
          </p:nvPr>
        </p:nvSpPr>
        <p:spPr>
          <a:xfrm>
            <a:off x="1556331" y="1349141"/>
            <a:ext cx="7085700" cy="2938500"/>
          </a:xfrm>
          <a:prstGeom prst="rect">
            <a:avLst/>
          </a:prstGeom>
        </p:spPr>
        <p:txBody>
          <a:bodyPr spcFirstLastPara="1" wrap="square" lIns="91425" tIns="91425" rIns="91425" bIns="91425" anchor="t" anchorCtr="0">
            <a:noAutofit/>
          </a:bodyPr>
          <a:lstStyle/>
          <a:p>
            <a:pPr marL="457200" lvl="0" indent="-381000" algn="l" rtl="0">
              <a:spcBef>
                <a:spcPts val="0"/>
              </a:spcBef>
              <a:spcAft>
                <a:spcPts val="0"/>
              </a:spcAft>
              <a:buSzPts val="2400"/>
              <a:buChar char="▪"/>
            </a:pPr>
            <a:r>
              <a:rPr lang="en" sz="2400"/>
              <a:t>Design an instructional approach </a:t>
            </a:r>
            <a:endParaRPr sz="2400"/>
          </a:p>
          <a:p>
            <a:pPr marL="457200" lvl="0" indent="-381000" algn="l" rtl="0">
              <a:spcBef>
                <a:spcPts val="1000"/>
              </a:spcBef>
              <a:spcAft>
                <a:spcPts val="0"/>
              </a:spcAft>
              <a:buSzPts val="2400"/>
              <a:buChar char="▪"/>
            </a:pPr>
            <a:r>
              <a:rPr lang="en" sz="2400"/>
              <a:t>Create a prototype of a website that would guide the students through a flexible “choose your own adventure” data expedition</a:t>
            </a:r>
            <a:endParaRPr sz="2400"/>
          </a:p>
          <a:p>
            <a:pPr marL="457200" lvl="0" indent="-381000" algn="l" rtl="0">
              <a:spcBef>
                <a:spcPts val="1000"/>
              </a:spcBef>
              <a:spcAft>
                <a:spcPts val="1000"/>
              </a:spcAft>
              <a:buSzPts val="2400"/>
              <a:buChar char="▪"/>
            </a:pPr>
            <a:r>
              <a:rPr lang="en" sz="2400"/>
              <a:t>Create a set of accompanying documents, including instructions for processing datasets and tutorials on creating data representations and transforming data</a:t>
            </a:r>
            <a:endParaRPr/>
          </a:p>
        </p:txBody>
      </p:sp>
      <p:sp>
        <p:nvSpPr>
          <p:cNvPr id="430" name="Google Shape;430;p49"/>
          <p:cNvSpPr txBox="1">
            <a:spLocks noGrp="1"/>
          </p:cNvSpPr>
          <p:nvPr>
            <p:ph type="sldNum" idx="12"/>
          </p:nvPr>
        </p:nvSpPr>
        <p:spPr>
          <a:xfrm>
            <a:off x="8750400" y="4356225"/>
            <a:ext cx="393600" cy="393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20</a:t>
            </a:fld>
            <a:endParaRPr/>
          </a:p>
        </p:txBody>
      </p:sp>
      <p:grpSp>
        <p:nvGrpSpPr>
          <p:cNvPr id="431" name="Google Shape;431;p49"/>
          <p:cNvGrpSpPr/>
          <p:nvPr/>
        </p:nvGrpSpPr>
        <p:grpSpPr>
          <a:xfrm>
            <a:off x="8149027" y="631951"/>
            <a:ext cx="390214" cy="329725"/>
            <a:chOff x="3918650" y="293075"/>
            <a:chExt cx="488500" cy="412775"/>
          </a:xfrm>
        </p:grpSpPr>
        <p:sp>
          <p:nvSpPr>
            <p:cNvPr id="432" name="Google Shape;432;p49"/>
            <p:cNvSpPr/>
            <p:nvPr/>
          </p:nvSpPr>
          <p:spPr>
            <a:xfrm>
              <a:off x="4085350" y="293675"/>
              <a:ext cx="154500" cy="412175"/>
            </a:xfrm>
            <a:custGeom>
              <a:avLst/>
              <a:gdLst/>
              <a:ahLst/>
              <a:cxnLst/>
              <a:rect l="l" t="t" r="r" b="b"/>
              <a:pathLst>
                <a:path w="6180" h="16487" extrusionOk="0">
                  <a:moveTo>
                    <a:pt x="709" y="5496"/>
                  </a:moveTo>
                  <a:lnTo>
                    <a:pt x="806" y="5520"/>
                  </a:lnTo>
                  <a:lnTo>
                    <a:pt x="1050" y="5667"/>
                  </a:lnTo>
                  <a:lnTo>
                    <a:pt x="1270" y="5813"/>
                  </a:lnTo>
                  <a:lnTo>
                    <a:pt x="1344" y="5886"/>
                  </a:lnTo>
                  <a:lnTo>
                    <a:pt x="1368" y="5984"/>
                  </a:lnTo>
                  <a:lnTo>
                    <a:pt x="1344" y="6082"/>
                  </a:lnTo>
                  <a:lnTo>
                    <a:pt x="1319" y="6155"/>
                  </a:lnTo>
                  <a:lnTo>
                    <a:pt x="1221" y="6228"/>
                  </a:lnTo>
                  <a:lnTo>
                    <a:pt x="1124" y="6253"/>
                  </a:lnTo>
                  <a:lnTo>
                    <a:pt x="1050" y="6228"/>
                  </a:lnTo>
                  <a:lnTo>
                    <a:pt x="977" y="6204"/>
                  </a:lnTo>
                  <a:lnTo>
                    <a:pt x="782" y="6082"/>
                  </a:lnTo>
                  <a:lnTo>
                    <a:pt x="586" y="5960"/>
                  </a:lnTo>
                  <a:lnTo>
                    <a:pt x="513" y="5911"/>
                  </a:lnTo>
                  <a:lnTo>
                    <a:pt x="464" y="5838"/>
                  </a:lnTo>
                  <a:lnTo>
                    <a:pt x="464" y="5740"/>
                  </a:lnTo>
                  <a:lnTo>
                    <a:pt x="489" y="5642"/>
                  </a:lnTo>
                  <a:lnTo>
                    <a:pt x="538" y="5569"/>
                  </a:lnTo>
                  <a:lnTo>
                    <a:pt x="611" y="5520"/>
                  </a:lnTo>
                  <a:lnTo>
                    <a:pt x="709" y="5496"/>
                  </a:lnTo>
                  <a:close/>
                  <a:moveTo>
                    <a:pt x="1685" y="6351"/>
                  </a:moveTo>
                  <a:lnTo>
                    <a:pt x="1783" y="6375"/>
                  </a:lnTo>
                  <a:lnTo>
                    <a:pt x="1856" y="6448"/>
                  </a:lnTo>
                  <a:lnTo>
                    <a:pt x="2003" y="6668"/>
                  </a:lnTo>
                  <a:lnTo>
                    <a:pt x="2125" y="6888"/>
                  </a:lnTo>
                  <a:lnTo>
                    <a:pt x="2150" y="6986"/>
                  </a:lnTo>
                  <a:lnTo>
                    <a:pt x="2150" y="7083"/>
                  </a:lnTo>
                  <a:lnTo>
                    <a:pt x="2101" y="7156"/>
                  </a:lnTo>
                  <a:lnTo>
                    <a:pt x="2027" y="7230"/>
                  </a:lnTo>
                  <a:lnTo>
                    <a:pt x="1979" y="7254"/>
                  </a:lnTo>
                  <a:lnTo>
                    <a:pt x="1856" y="7254"/>
                  </a:lnTo>
                  <a:lnTo>
                    <a:pt x="1783" y="7230"/>
                  </a:lnTo>
                  <a:lnTo>
                    <a:pt x="1734" y="7181"/>
                  </a:lnTo>
                  <a:lnTo>
                    <a:pt x="1685" y="7132"/>
                  </a:lnTo>
                  <a:lnTo>
                    <a:pt x="1441" y="6741"/>
                  </a:lnTo>
                  <a:lnTo>
                    <a:pt x="1417" y="6644"/>
                  </a:lnTo>
                  <a:lnTo>
                    <a:pt x="1417" y="6546"/>
                  </a:lnTo>
                  <a:lnTo>
                    <a:pt x="1441" y="6448"/>
                  </a:lnTo>
                  <a:lnTo>
                    <a:pt x="1515" y="6399"/>
                  </a:lnTo>
                  <a:lnTo>
                    <a:pt x="1612" y="6351"/>
                  </a:lnTo>
                  <a:close/>
                  <a:moveTo>
                    <a:pt x="2247" y="7498"/>
                  </a:moveTo>
                  <a:lnTo>
                    <a:pt x="2345" y="7523"/>
                  </a:lnTo>
                  <a:lnTo>
                    <a:pt x="2418" y="7572"/>
                  </a:lnTo>
                  <a:lnTo>
                    <a:pt x="2467" y="7645"/>
                  </a:lnTo>
                  <a:lnTo>
                    <a:pt x="2662" y="8109"/>
                  </a:lnTo>
                  <a:lnTo>
                    <a:pt x="2662" y="8207"/>
                  </a:lnTo>
                  <a:lnTo>
                    <a:pt x="2638" y="8304"/>
                  </a:lnTo>
                  <a:lnTo>
                    <a:pt x="2589" y="8378"/>
                  </a:lnTo>
                  <a:lnTo>
                    <a:pt x="2516" y="8426"/>
                  </a:lnTo>
                  <a:lnTo>
                    <a:pt x="2418" y="8451"/>
                  </a:lnTo>
                  <a:lnTo>
                    <a:pt x="2345" y="8426"/>
                  </a:lnTo>
                  <a:lnTo>
                    <a:pt x="2272" y="8402"/>
                  </a:lnTo>
                  <a:lnTo>
                    <a:pt x="2223" y="8353"/>
                  </a:lnTo>
                  <a:lnTo>
                    <a:pt x="2198" y="8280"/>
                  </a:lnTo>
                  <a:lnTo>
                    <a:pt x="2027" y="7840"/>
                  </a:lnTo>
                  <a:lnTo>
                    <a:pt x="2003" y="7743"/>
                  </a:lnTo>
                  <a:lnTo>
                    <a:pt x="2027" y="7645"/>
                  </a:lnTo>
                  <a:lnTo>
                    <a:pt x="2076" y="7572"/>
                  </a:lnTo>
                  <a:lnTo>
                    <a:pt x="2150" y="7523"/>
                  </a:lnTo>
                  <a:lnTo>
                    <a:pt x="2247" y="7498"/>
                  </a:lnTo>
                  <a:close/>
                  <a:moveTo>
                    <a:pt x="2711" y="8720"/>
                  </a:moveTo>
                  <a:lnTo>
                    <a:pt x="2785" y="8744"/>
                  </a:lnTo>
                  <a:lnTo>
                    <a:pt x="2858" y="8793"/>
                  </a:lnTo>
                  <a:lnTo>
                    <a:pt x="2907" y="8866"/>
                  </a:lnTo>
                  <a:lnTo>
                    <a:pt x="3078" y="9355"/>
                  </a:lnTo>
                  <a:lnTo>
                    <a:pt x="3102" y="9452"/>
                  </a:lnTo>
                  <a:lnTo>
                    <a:pt x="3078" y="9526"/>
                  </a:lnTo>
                  <a:lnTo>
                    <a:pt x="3004" y="9599"/>
                  </a:lnTo>
                  <a:lnTo>
                    <a:pt x="2931" y="9648"/>
                  </a:lnTo>
                  <a:lnTo>
                    <a:pt x="2858" y="9672"/>
                  </a:lnTo>
                  <a:lnTo>
                    <a:pt x="2785" y="9672"/>
                  </a:lnTo>
                  <a:lnTo>
                    <a:pt x="2711" y="9623"/>
                  </a:lnTo>
                  <a:lnTo>
                    <a:pt x="2662" y="9574"/>
                  </a:lnTo>
                  <a:lnTo>
                    <a:pt x="2614" y="9501"/>
                  </a:lnTo>
                  <a:lnTo>
                    <a:pt x="2467" y="9037"/>
                  </a:lnTo>
                  <a:lnTo>
                    <a:pt x="2443" y="8939"/>
                  </a:lnTo>
                  <a:lnTo>
                    <a:pt x="2467" y="8842"/>
                  </a:lnTo>
                  <a:lnTo>
                    <a:pt x="2516" y="8768"/>
                  </a:lnTo>
                  <a:lnTo>
                    <a:pt x="2614" y="8720"/>
                  </a:lnTo>
                  <a:close/>
                  <a:moveTo>
                    <a:pt x="3224" y="9941"/>
                  </a:moveTo>
                  <a:lnTo>
                    <a:pt x="3297" y="10014"/>
                  </a:lnTo>
                  <a:lnTo>
                    <a:pt x="3346" y="10087"/>
                  </a:lnTo>
                  <a:lnTo>
                    <a:pt x="3542" y="10527"/>
                  </a:lnTo>
                  <a:lnTo>
                    <a:pt x="3566" y="10625"/>
                  </a:lnTo>
                  <a:lnTo>
                    <a:pt x="3566" y="10722"/>
                  </a:lnTo>
                  <a:lnTo>
                    <a:pt x="3517" y="10796"/>
                  </a:lnTo>
                  <a:lnTo>
                    <a:pt x="3444" y="10844"/>
                  </a:lnTo>
                  <a:lnTo>
                    <a:pt x="3322" y="10869"/>
                  </a:lnTo>
                  <a:lnTo>
                    <a:pt x="3273" y="10869"/>
                  </a:lnTo>
                  <a:lnTo>
                    <a:pt x="3200" y="10844"/>
                  </a:lnTo>
                  <a:lnTo>
                    <a:pt x="3151" y="10796"/>
                  </a:lnTo>
                  <a:lnTo>
                    <a:pt x="3102" y="10747"/>
                  </a:lnTo>
                  <a:lnTo>
                    <a:pt x="2907" y="10258"/>
                  </a:lnTo>
                  <a:lnTo>
                    <a:pt x="2882" y="10161"/>
                  </a:lnTo>
                  <a:lnTo>
                    <a:pt x="2907" y="10087"/>
                  </a:lnTo>
                  <a:lnTo>
                    <a:pt x="2955" y="10014"/>
                  </a:lnTo>
                  <a:lnTo>
                    <a:pt x="3029" y="9941"/>
                  </a:lnTo>
                  <a:close/>
                  <a:moveTo>
                    <a:pt x="3761" y="11089"/>
                  </a:moveTo>
                  <a:lnTo>
                    <a:pt x="3835" y="11137"/>
                  </a:lnTo>
                  <a:lnTo>
                    <a:pt x="3908" y="11211"/>
                  </a:lnTo>
                  <a:lnTo>
                    <a:pt x="4177" y="11577"/>
                  </a:lnTo>
                  <a:lnTo>
                    <a:pt x="4225" y="11675"/>
                  </a:lnTo>
                  <a:lnTo>
                    <a:pt x="4250" y="11748"/>
                  </a:lnTo>
                  <a:lnTo>
                    <a:pt x="4201" y="11846"/>
                  </a:lnTo>
                  <a:lnTo>
                    <a:pt x="4152" y="11919"/>
                  </a:lnTo>
                  <a:lnTo>
                    <a:pt x="4079" y="11968"/>
                  </a:lnTo>
                  <a:lnTo>
                    <a:pt x="3884" y="11968"/>
                  </a:lnTo>
                  <a:lnTo>
                    <a:pt x="3810" y="11895"/>
                  </a:lnTo>
                  <a:lnTo>
                    <a:pt x="3664" y="11675"/>
                  </a:lnTo>
                  <a:lnTo>
                    <a:pt x="3493" y="11455"/>
                  </a:lnTo>
                  <a:lnTo>
                    <a:pt x="3468" y="11382"/>
                  </a:lnTo>
                  <a:lnTo>
                    <a:pt x="3468" y="11284"/>
                  </a:lnTo>
                  <a:lnTo>
                    <a:pt x="3517" y="11186"/>
                  </a:lnTo>
                  <a:lnTo>
                    <a:pt x="3566" y="11137"/>
                  </a:lnTo>
                  <a:lnTo>
                    <a:pt x="3664" y="11089"/>
                  </a:lnTo>
                  <a:close/>
                  <a:moveTo>
                    <a:pt x="4616" y="12041"/>
                  </a:moveTo>
                  <a:lnTo>
                    <a:pt x="4714" y="12090"/>
                  </a:lnTo>
                  <a:lnTo>
                    <a:pt x="4909" y="12212"/>
                  </a:lnTo>
                  <a:lnTo>
                    <a:pt x="5105" y="12334"/>
                  </a:lnTo>
                  <a:lnTo>
                    <a:pt x="5178" y="12383"/>
                  </a:lnTo>
                  <a:lnTo>
                    <a:pt x="5227" y="12481"/>
                  </a:lnTo>
                  <a:lnTo>
                    <a:pt x="5227" y="12554"/>
                  </a:lnTo>
                  <a:lnTo>
                    <a:pt x="5202" y="12652"/>
                  </a:lnTo>
                  <a:lnTo>
                    <a:pt x="5154" y="12725"/>
                  </a:lnTo>
                  <a:lnTo>
                    <a:pt x="5105" y="12749"/>
                  </a:lnTo>
                  <a:lnTo>
                    <a:pt x="5056" y="12774"/>
                  </a:lnTo>
                  <a:lnTo>
                    <a:pt x="4983" y="12798"/>
                  </a:lnTo>
                  <a:lnTo>
                    <a:pt x="4885" y="12774"/>
                  </a:lnTo>
                  <a:lnTo>
                    <a:pt x="4641" y="12627"/>
                  </a:lnTo>
                  <a:lnTo>
                    <a:pt x="4421" y="12481"/>
                  </a:lnTo>
                  <a:lnTo>
                    <a:pt x="4348" y="12407"/>
                  </a:lnTo>
                  <a:lnTo>
                    <a:pt x="4323" y="12310"/>
                  </a:lnTo>
                  <a:lnTo>
                    <a:pt x="4323" y="12236"/>
                  </a:lnTo>
                  <a:lnTo>
                    <a:pt x="4372" y="12139"/>
                  </a:lnTo>
                  <a:lnTo>
                    <a:pt x="4445" y="12066"/>
                  </a:lnTo>
                  <a:lnTo>
                    <a:pt x="4543" y="12041"/>
                  </a:lnTo>
                  <a:close/>
                  <a:moveTo>
                    <a:pt x="0" y="1"/>
                  </a:moveTo>
                  <a:lnTo>
                    <a:pt x="0" y="5325"/>
                  </a:lnTo>
                  <a:lnTo>
                    <a:pt x="74" y="5349"/>
                  </a:lnTo>
                  <a:lnTo>
                    <a:pt x="147" y="5422"/>
                  </a:lnTo>
                  <a:lnTo>
                    <a:pt x="171" y="5496"/>
                  </a:lnTo>
                  <a:lnTo>
                    <a:pt x="171" y="5569"/>
                  </a:lnTo>
                  <a:lnTo>
                    <a:pt x="171" y="5642"/>
                  </a:lnTo>
                  <a:lnTo>
                    <a:pt x="122" y="5716"/>
                  </a:lnTo>
                  <a:lnTo>
                    <a:pt x="74" y="5764"/>
                  </a:lnTo>
                  <a:lnTo>
                    <a:pt x="0" y="5789"/>
                  </a:lnTo>
                  <a:lnTo>
                    <a:pt x="0" y="13360"/>
                  </a:lnTo>
                  <a:lnTo>
                    <a:pt x="6179" y="16486"/>
                  </a:lnTo>
                  <a:lnTo>
                    <a:pt x="6179" y="13116"/>
                  </a:lnTo>
                  <a:lnTo>
                    <a:pt x="5935" y="13091"/>
                  </a:lnTo>
                  <a:lnTo>
                    <a:pt x="5691" y="13042"/>
                  </a:lnTo>
                  <a:lnTo>
                    <a:pt x="5593" y="12994"/>
                  </a:lnTo>
                  <a:lnTo>
                    <a:pt x="5520" y="12945"/>
                  </a:lnTo>
                  <a:lnTo>
                    <a:pt x="5495" y="12847"/>
                  </a:lnTo>
                  <a:lnTo>
                    <a:pt x="5495" y="12749"/>
                  </a:lnTo>
                  <a:lnTo>
                    <a:pt x="5520" y="12676"/>
                  </a:lnTo>
                  <a:lnTo>
                    <a:pt x="5593" y="12603"/>
                  </a:lnTo>
                  <a:lnTo>
                    <a:pt x="5691" y="12554"/>
                  </a:lnTo>
                  <a:lnTo>
                    <a:pt x="5789" y="12554"/>
                  </a:lnTo>
                  <a:lnTo>
                    <a:pt x="6179" y="12627"/>
                  </a:lnTo>
                  <a:lnTo>
                    <a:pt x="6179" y="3127"/>
                  </a:lnTo>
                  <a:lnTo>
                    <a:pt x="0" y="1"/>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49"/>
            <p:cNvSpPr/>
            <p:nvPr/>
          </p:nvSpPr>
          <p:spPr>
            <a:xfrm>
              <a:off x="3918650" y="293075"/>
              <a:ext cx="153900" cy="407275"/>
            </a:xfrm>
            <a:custGeom>
              <a:avLst/>
              <a:gdLst/>
              <a:ahLst/>
              <a:cxnLst/>
              <a:rect l="l" t="t" r="r" b="b"/>
              <a:pathLst>
                <a:path w="6156" h="16291" extrusionOk="0">
                  <a:moveTo>
                    <a:pt x="5349" y="5495"/>
                  </a:moveTo>
                  <a:lnTo>
                    <a:pt x="5447" y="5520"/>
                  </a:lnTo>
                  <a:lnTo>
                    <a:pt x="5520" y="5569"/>
                  </a:lnTo>
                  <a:lnTo>
                    <a:pt x="5569" y="5666"/>
                  </a:lnTo>
                  <a:lnTo>
                    <a:pt x="5569" y="5764"/>
                  </a:lnTo>
                  <a:lnTo>
                    <a:pt x="5545" y="5837"/>
                  </a:lnTo>
                  <a:lnTo>
                    <a:pt x="5496" y="5935"/>
                  </a:lnTo>
                  <a:lnTo>
                    <a:pt x="5423" y="5984"/>
                  </a:lnTo>
                  <a:lnTo>
                    <a:pt x="5203" y="6057"/>
                  </a:lnTo>
                  <a:lnTo>
                    <a:pt x="5008" y="6155"/>
                  </a:lnTo>
                  <a:lnTo>
                    <a:pt x="4934" y="6179"/>
                  </a:lnTo>
                  <a:lnTo>
                    <a:pt x="4812" y="6179"/>
                  </a:lnTo>
                  <a:lnTo>
                    <a:pt x="4763" y="6155"/>
                  </a:lnTo>
                  <a:lnTo>
                    <a:pt x="4714" y="6106"/>
                  </a:lnTo>
                  <a:lnTo>
                    <a:pt x="4666" y="6057"/>
                  </a:lnTo>
                  <a:lnTo>
                    <a:pt x="4641" y="5959"/>
                  </a:lnTo>
                  <a:lnTo>
                    <a:pt x="4641" y="5862"/>
                  </a:lnTo>
                  <a:lnTo>
                    <a:pt x="4690" y="5788"/>
                  </a:lnTo>
                  <a:lnTo>
                    <a:pt x="4763" y="5740"/>
                  </a:lnTo>
                  <a:lnTo>
                    <a:pt x="5008" y="5617"/>
                  </a:lnTo>
                  <a:lnTo>
                    <a:pt x="5252" y="5520"/>
                  </a:lnTo>
                  <a:lnTo>
                    <a:pt x="5349" y="5495"/>
                  </a:lnTo>
                  <a:close/>
                  <a:moveTo>
                    <a:pt x="4250" y="6155"/>
                  </a:moveTo>
                  <a:lnTo>
                    <a:pt x="4348" y="6179"/>
                  </a:lnTo>
                  <a:lnTo>
                    <a:pt x="4421" y="6252"/>
                  </a:lnTo>
                  <a:lnTo>
                    <a:pt x="4470" y="6326"/>
                  </a:lnTo>
                  <a:lnTo>
                    <a:pt x="4470" y="6423"/>
                  </a:lnTo>
                  <a:lnTo>
                    <a:pt x="4446" y="6497"/>
                  </a:lnTo>
                  <a:lnTo>
                    <a:pt x="4397" y="6594"/>
                  </a:lnTo>
                  <a:lnTo>
                    <a:pt x="4226" y="6741"/>
                  </a:lnTo>
                  <a:lnTo>
                    <a:pt x="4079" y="6912"/>
                  </a:lnTo>
                  <a:lnTo>
                    <a:pt x="3982" y="6985"/>
                  </a:lnTo>
                  <a:lnTo>
                    <a:pt x="3884" y="7010"/>
                  </a:lnTo>
                  <a:lnTo>
                    <a:pt x="3811" y="6985"/>
                  </a:lnTo>
                  <a:lnTo>
                    <a:pt x="3738" y="6936"/>
                  </a:lnTo>
                  <a:lnTo>
                    <a:pt x="3664" y="6863"/>
                  </a:lnTo>
                  <a:lnTo>
                    <a:pt x="3640" y="6790"/>
                  </a:lnTo>
                  <a:lnTo>
                    <a:pt x="3664" y="6692"/>
                  </a:lnTo>
                  <a:lnTo>
                    <a:pt x="3713" y="6594"/>
                  </a:lnTo>
                  <a:lnTo>
                    <a:pt x="3884" y="6399"/>
                  </a:lnTo>
                  <a:lnTo>
                    <a:pt x="4079" y="6228"/>
                  </a:lnTo>
                  <a:lnTo>
                    <a:pt x="4153" y="6179"/>
                  </a:lnTo>
                  <a:lnTo>
                    <a:pt x="4250" y="6155"/>
                  </a:lnTo>
                  <a:close/>
                  <a:moveTo>
                    <a:pt x="3469" y="7156"/>
                  </a:moveTo>
                  <a:lnTo>
                    <a:pt x="3542" y="7205"/>
                  </a:lnTo>
                  <a:lnTo>
                    <a:pt x="3615" y="7254"/>
                  </a:lnTo>
                  <a:lnTo>
                    <a:pt x="3664" y="7351"/>
                  </a:lnTo>
                  <a:lnTo>
                    <a:pt x="3664" y="7449"/>
                  </a:lnTo>
                  <a:lnTo>
                    <a:pt x="3640" y="7547"/>
                  </a:lnTo>
                  <a:lnTo>
                    <a:pt x="3396" y="7962"/>
                  </a:lnTo>
                  <a:lnTo>
                    <a:pt x="3371" y="8011"/>
                  </a:lnTo>
                  <a:lnTo>
                    <a:pt x="3298" y="8060"/>
                  </a:lnTo>
                  <a:lnTo>
                    <a:pt x="3249" y="8084"/>
                  </a:lnTo>
                  <a:lnTo>
                    <a:pt x="3176" y="8084"/>
                  </a:lnTo>
                  <a:lnTo>
                    <a:pt x="3078" y="8060"/>
                  </a:lnTo>
                  <a:lnTo>
                    <a:pt x="3005" y="8011"/>
                  </a:lnTo>
                  <a:lnTo>
                    <a:pt x="2956" y="7913"/>
                  </a:lnTo>
                  <a:lnTo>
                    <a:pt x="2932" y="7840"/>
                  </a:lnTo>
                  <a:lnTo>
                    <a:pt x="2956" y="7742"/>
                  </a:lnTo>
                  <a:lnTo>
                    <a:pt x="3225" y="7278"/>
                  </a:lnTo>
                  <a:lnTo>
                    <a:pt x="3273" y="7205"/>
                  </a:lnTo>
                  <a:lnTo>
                    <a:pt x="3371" y="7180"/>
                  </a:lnTo>
                  <a:lnTo>
                    <a:pt x="3469" y="7156"/>
                  </a:lnTo>
                  <a:close/>
                  <a:moveTo>
                    <a:pt x="2858" y="8328"/>
                  </a:moveTo>
                  <a:lnTo>
                    <a:pt x="2956" y="8353"/>
                  </a:lnTo>
                  <a:lnTo>
                    <a:pt x="3029" y="8402"/>
                  </a:lnTo>
                  <a:lnTo>
                    <a:pt x="3078" y="8475"/>
                  </a:lnTo>
                  <a:lnTo>
                    <a:pt x="3103" y="8573"/>
                  </a:lnTo>
                  <a:lnTo>
                    <a:pt x="3103" y="8670"/>
                  </a:lnTo>
                  <a:lnTo>
                    <a:pt x="2932" y="9110"/>
                  </a:lnTo>
                  <a:lnTo>
                    <a:pt x="2907" y="9183"/>
                  </a:lnTo>
                  <a:lnTo>
                    <a:pt x="2858" y="9232"/>
                  </a:lnTo>
                  <a:lnTo>
                    <a:pt x="2785" y="9281"/>
                  </a:lnTo>
                  <a:lnTo>
                    <a:pt x="2638" y="9281"/>
                  </a:lnTo>
                  <a:lnTo>
                    <a:pt x="2541" y="9232"/>
                  </a:lnTo>
                  <a:lnTo>
                    <a:pt x="2492" y="9159"/>
                  </a:lnTo>
                  <a:lnTo>
                    <a:pt x="2468" y="9061"/>
                  </a:lnTo>
                  <a:lnTo>
                    <a:pt x="2468" y="8963"/>
                  </a:lnTo>
                  <a:lnTo>
                    <a:pt x="2638" y="8499"/>
                  </a:lnTo>
                  <a:lnTo>
                    <a:pt x="2687" y="8402"/>
                  </a:lnTo>
                  <a:lnTo>
                    <a:pt x="2761" y="8353"/>
                  </a:lnTo>
                  <a:lnTo>
                    <a:pt x="2858" y="8328"/>
                  </a:lnTo>
                  <a:close/>
                  <a:moveTo>
                    <a:pt x="2541" y="9574"/>
                  </a:moveTo>
                  <a:lnTo>
                    <a:pt x="2638" y="9623"/>
                  </a:lnTo>
                  <a:lnTo>
                    <a:pt x="2712" y="9696"/>
                  </a:lnTo>
                  <a:lnTo>
                    <a:pt x="2736" y="9769"/>
                  </a:lnTo>
                  <a:lnTo>
                    <a:pt x="2736" y="9867"/>
                  </a:lnTo>
                  <a:lnTo>
                    <a:pt x="2638" y="10355"/>
                  </a:lnTo>
                  <a:lnTo>
                    <a:pt x="2590" y="10429"/>
                  </a:lnTo>
                  <a:lnTo>
                    <a:pt x="2541" y="10502"/>
                  </a:lnTo>
                  <a:lnTo>
                    <a:pt x="2468" y="10526"/>
                  </a:lnTo>
                  <a:lnTo>
                    <a:pt x="2394" y="10551"/>
                  </a:lnTo>
                  <a:lnTo>
                    <a:pt x="2345" y="10551"/>
                  </a:lnTo>
                  <a:lnTo>
                    <a:pt x="2248" y="10502"/>
                  </a:lnTo>
                  <a:lnTo>
                    <a:pt x="2199" y="10429"/>
                  </a:lnTo>
                  <a:lnTo>
                    <a:pt x="2150" y="10355"/>
                  </a:lnTo>
                  <a:lnTo>
                    <a:pt x="2150" y="10258"/>
                  </a:lnTo>
                  <a:lnTo>
                    <a:pt x="2248" y="9769"/>
                  </a:lnTo>
                  <a:lnTo>
                    <a:pt x="2297" y="9672"/>
                  </a:lnTo>
                  <a:lnTo>
                    <a:pt x="2370" y="9598"/>
                  </a:lnTo>
                  <a:lnTo>
                    <a:pt x="2443" y="9574"/>
                  </a:lnTo>
                  <a:close/>
                  <a:moveTo>
                    <a:pt x="2297" y="10844"/>
                  </a:moveTo>
                  <a:lnTo>
                    <a:pt x="2394" y="10868"/>
                  </a:lnTo>
                  <a:lnTo>
                    <a:pt x="2468" y="10942"/>
                  </a:lnTo>
                  <a:lnTo>
                    <a:pt x="2516" y="11015"/>
                  </a:lnTo>
                  <a:lnTo>
                    <a:pt x="2516" y="11113"/>
                  </a:lnTo>
                  <a:lnTo>
                    <a:pt x="2492" y="11357"/>
                  </a:lnTo>
                  <a:lnTo>
                    <a:pt x="2468" y="11430"/>
                  </a:lnTo>
                  <a:lnTo>
                    <a:pt x="2419" y="11503"/>
                  </a:lnTo>
                  <a:lnTo>
                    <a:pt x="2345" y="11552"/>
                  </a:lnTo>
                  <a:lnTo>
                    <a:pt x="2248" y="11577"/>
                  </a:lnTo>
                  <a:lnTo>
                    <a:pt x="2223" y="11577"/>
                  </a:lnTo>
                  <a:lnTo>
                    <a:pt x="2126" y="11552"/>
                  </a:lnTo>
                  <a:lnTo>
                    <a:pt x="2052" y="11503"/>
                  </a:lnTo>
                  <a:lnTo>
                    <a:pt x="2028" y="11406"/>
                  </a:lnTo>
                  <a:lnTo>
                    <a:pt x="2003" y="11308"/>
                  </a:lnTo>
                  <a:lnTo>
                    <a:pt x="2028" y="11064"/>
                  </a:lnTo>
                  <a:lnTo>
                    <a:pt x="2052" y="10966"/>
                  </a:lnTo>
                  <a:lnTo>
                    <a:pt x="2126" y="10893"/>
                  </a:lnTo>
                  <a:lnTo>
                    <a:pt x="2199" y="10844"/>
                  </a:lnTo>
                  <a:close/>
                  <a:moveTo>
                    <a:pt x="6155" y="0"/>
                  </a:moveTo>
                  <a:lnTo>
                    <a:pt x="538" y="2858"/>
                  </a:lnTo>
                  <a:lnTo>
                    <a:pt x="416" y="2906"/>
                  </a:lnTo>
                  <a:lnTo>
                    <a:pt x="318" y="3004"/>
                  </a:lnTo>
                  <a:lnTo>
                    <a:pt x="221" y="3102"/>
                  </a:lnTo>
                  <a:lnTo>
                    <a:pt x="147" y="3224"/>
                  </a:lnTo>
                  <a:lnTo>
                    <a:pt x="74" y="3322"/>
                  </a:lnTo>
                  <a:lnTo>
                    <a:pt x="25" y="3444"/>
                  </a:lnTo>
                  <a:lnTo>
                    <a:pt x="1" y="3566"/>
                  </a:lnTo>
                  <a:lnTo>
                    <a:pt x="1" y="3688"/>
                  </a:lnTo>
                  <a:lnTo>
                    <a:pt x="1" y="15924"/>
                  </a:lnTo>
                  <a:lnTo>
                    <a:pt x="1" y="16046"/>
                  </a:lnTo>
                  <a:lnTo>
                    <a:pt x="50" y="16119"/>
                  </a:lnTo>
                  <a:lnTo>
                    <a:pt x="98" y="16193"/>
                  </a:lnTo>
                  <a:lnTo>
                    <a:pt x="172" y="16241"/>
                  </a:lnTo>
                  <a:lnTo>
                    <a:pt x="245" y="16266"/>
                  </a:lnTo>
                  <a:lnTo>
                    <a:pt x="343" y="16290"/>
                  </a:lnTo>
                  <a:lnTo>
                    <a:pt x="465" y="16266"/>
                  </a:lnTo>
                  <a:lnTo>
                    <a:pt x="563" y="16217"/>
                  </a:lnTo>
                  <a:lnTo>
                    <a:pt x="6155" y="13360"/>
                  </a:lnTo>
                  <a:lnTo>
                    <a:pt x="6155" y="5813"/>
                  </a:lnTo>
                  <a:lnTo>
                    <a:pt x="6009" y="5813"/>
                  </a:lnTo>
                  <a:lnTo>
                    <a:pt x="5936" y="5764"/>
                  </a:lnTo>
                  <a:lnTo>
                    <a:pt x="5887" y="5691"/>
                  </a:lnTo>
                  <a:lnTo>
                    <a:pt x="5862" y="5593"/>
                  </a:lnTo>
                  <a:lnTo>
                    <a:pt x="5887" y="5495"/>
                  </a:lnTo>
                  <a:lnTo>
                    <a:pt x="5936" y="5422"/>
                  </a:lnTo>
                  <a:lnTo>
                    <a:pt x="6009" y="5373"/>
                  </a:lnTo>
                  <a:lnTo>
                    <a:pt x="6082" y="5349"/>
                  </a:lnTo>
                  <a:lnTo>
                    <a:pt x="6155" y="5324"/>
                  </a:lnTo>
                  <a:lnTo>
                    <a:pt x="6155" y="0"/>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49"/>
            <p:cNvSpPr/>
            <p:nvPr/>
          </p:nvSpPr>
          <p:spPr>
            <a:xfrm>
              <a:off x="4253250" y="298550"/>
              <a:ext cx="153900" cy="406675"/>
            </a:xfrm>
            <a:custGeom>
              <a:avLst/>
              <a:gdLst/>
              <a:ahLst/>
              <a:cxnLst/>
              <a:rect l="l" t="t" r="r" b="b"/>
              <a:pathLst>
                <a:path w="6156" h="16267" extrusionOk="0">
                  <a:moveTo>
                    <a:pt x="3713" y="4348"/>
                  </a:moveTo>
                  <a:lnTo>
                    <a:pt x="3737" y="4373"/>
                  </a:lnTo>
                  <a:lnTo>
                    <a:pt x="3786" y="4397"/>
                  </a:lnTo>
                  <a:lnTo>
                    <a:pt x="3811" y="4421"/>
                  </a:lnTo>
                  <a:lnTo>
                    <a:pt x="3835" y="4544"/>
                  </a:lnTo>
                  <a:lnTo>
                    <a:pt x="3811" y="4666"/>
                  </a:lnTo>
                  <a:lnTo>
                    <a:pt x="3737" y="4812"/>
                  </a:lnTo>
                  <a:lnTo>
                    <a:pt x="3224" y="5716"/>
                  </a:lnTo>
                  <a:lnTo>
                    <a:pt x="3762" y="6009"/>
                  </a:lnTo>
                  <a:lnTo>
                    <a:pt x="3786" y="6033"/>
                  </a:lnTo>
                  <a:lnTo>
                    <a:pt x="3811" y="6082"/>
                  </a:lnTo>
                  <a:lnTo>
                    <a:pt x="3835" y="6180"/>
                  </a:lnTo>
                  <a:lnTo>
                    <a:pt x="3811" y="6326"/>
                  </a:lnTo>
                  <a:lnTo>
                    <a:pt x="3762" y="6473"/>
                  </a:lnTo>
                  <a:lnTo>
                    <a:pt x="3664" y="6595"/>
                  </a:lnTo>
                  <a:lnTo>
                    <a:pt x="3566" y="6668"/>
                  </a:lnTo>
                  <a:lnTo>
                    <a:pt x="3444" y="6717"/>
                  </a:lnTo>
                  <a:lnTo>
                    <a:pt x="3395" y="6717"/>
                  </a:lnTo>
                  <a:lnTo>
                    <a:pt x="3371" y="6693"/>
                  </a:lnTo>
                  <a:lnTo>
                    <a:pt x="2834" y="6400"/>
                  </a:lnTo>
                  <a:lnTo>
                    <a:pt x="2321" y="7303"/>
                  </a:lnTo>
                  <a:lnTo>
                    <a:pt x="2223" y="7426"/>
                  </a:lnTo>
                  <a:lnTo>
                    <a:pt x="2125" y="7499"/>
                  </a:lnTo>
                  <a:lnTo>
                    <a:pt x="2003" y="7548"/>
                  </a:lnTo>
                  <a:lnTo>
                    <a:pt x="1954" y="7548"/>
                  </a:lnTo>
                  <a:lnTo>
                    <a:pt x="1930" y="7523"/>
                  </a:lnTo>
                  <a:lnTo>
                    <a:pt x="1881" y="7499"/>
                  </a:lnTo>
                  <a:lnTo>
                    <a:pt x="1857" y="7450"/>
                  </a:lnTo>
                  <a:lnTo>
                    <a:pt x="1832" y="7352"/>
                  </a:lnTo>
                  <a:lnTo>
                    <a:pt x="1857" y="7206"/>
                  </a:lnTo>
                  <a:lnTo>
                    <a:pt x="1930" y="7059"/>
                  </a:lnTo>
                  <a:lnTo>
                    <a:pt x="2443" y="6156"/>
                  </a:lnTo>
                  <a:lnTo>
                    <a:pt x="1906" y="5862"/>
                  </a:lnTo>
                  <a:lnTo>
                    <a:pt x="1881" y="5838"/>
                  </a:lnTo>
                  <a:lnTo>
                    <a:pt x="1857" y="5789"/>
                  </a:lnTo>
                  <a:lnTo>
                    <a:pt x="1832" y="5691"/>
                  </a:lnTo>
                  <a:lnTo>
                    <a:pt x="1857" y="5569"/>
                  </a:lnTo>
                  <a:lnTo>
                    <a:pt x="1906" y="5423"/>
                  </a:lnTo>
                  <a:lnTo>
                    <a:pt x="2003" y="5301"/>
                  </a:lnTo>
                  <a:lnTo>
                    <a:pt x="2101" y="5203"/>
                  </a:lnTo>
                  <a:lnTo>
                    <a:pt x="2223" y="5179"/>
                  </a:lnTo>
                  <a:lnTo>
                    <a:pt x="2272" y="5179"/>
                  </a:lnTo>
                  <a:lnTo>
                    <a:pt x="2296" y="5203"/>
                  </a:lnTo>
                  <a:lnTo>
                    <a:pt x="2834" y="5496"/>
                  </a:lnTo>
                  <a:lnTo>
                    <a:pt x="3347" y="4592"/>
                  </a:lnTo>
                  <a:lnTo>
                    <a:pt x="3444" y="4470"/>
                  </a:lnTo>
                  <a:lnTo>
                    <a:pt x="3542" y="4373"/>
                  </a:lnTo>
                  <a:lnTo>
                    <a:pt x="3664" y="4348"/>
                  </a:lnTo>
                  <a:close/>
                  <a:moveTo>
                    <a:pt x="3176" y="7303"/>
                  </a:moveTo>
                  <a:lnTo>
                    <a:pt x="3249" y="7328"/>
                  </a:lnTo>
                  <a:lnTo>
                    <a:pt x="3322" y="7401"/>
                  </a:lnTo>
                  <a:lnTo>
                    <a:pt x="3371" y="7474"/>
                  </a:lnTo>
                  <a:lnTo>
                    <a:pt x="3420" y="7743"/>
                  </a:lnTo>
                  <a:lnTo>
                    <a:pt x="3420" y="7841"/>
                  </a:lnTo>
                  <a:lnTo>
                    <a:pt x="3371" y="7914"/>
                  </a:lnTo>
                  <a:lnTo>
                    <a:pt x="3298" y="7987"/>
                  </a:lnTo>
                  <a:lnTo>
                    <a:pt x="3224" y="8012"/>
                  </a:lnTo>
                  <a:lnTo>
                    <a:pt x="3102" y="8012"/>
                  </a:lnTo>
                  <a:lnTo>
                    <a:pt x="3029" y="7963"/>
                  </a:lnTo>
                  <a:lnTo>
                    <a:pt x="2956" y="7914"/>
                  </a:lnTo>
                  <a:lnTo>
                    <a:pt x="2931" y="7816"/>
                  </a:lnTo>
                  <a:lnTo>
                    <a:pt x="2883" y="7596"/>
                  </a:lnTo>
                  <a:lnTo>
                    <a:pt x="2883" y="7499"/>
                  </a:lnTo>
                  <a:lnTo>
                    <a:pt x="2907" y="7426"/>
                  </a:lnTo>
                  <a:lnTo>
                    <a:pt x="2980" y="7352"/>
                  </a:lnTo>
                  <a:lnTo>
                    <a:pt x="3078" y="7303"/>
                  </a:lnTo>
                  <a:close/>
                  <a:moveTo>
                    <a:pt x="3249" y="8354"/>
                  </a:moveTo>
                  <a:lnTo>
                    <a:pt x="3347" y="8378"/>
                  </a:lnTo>
                  <a:lnTo>
                    <a:pt x="3444" y="8427"/>
                  </a:lnTo>
                  <a:lnTo>
                    <a:pt x="3493" y="8500"/>
                  </a:lnTo>
                  <a:lnTo>
                    <a:pt x="3518" y="8598"/>
                  </a:lnTo>
                  <a:lnTo>
                    <a:pt x="3542" y="9013"/>
                  </a:lnTo>
                  <a:lnTo>
                    <a:pt x="3518" y="9111"/>
                  </a:lnTo>
                  <a:lnTo>
                    <a:pt x="3518" y="9208"/>
                  </a:lnTo>
                  <a:lnTo>
                    <a:pt x="3469" y="9282"/>
                  </a:lnTo>
                  <a:lnTo>
                    <a:pt x="3371" y="9331"/>
                  </a:lnTo>
                  <a:lnTo>
                    <a:pt x="3273" y="9355"/>
                  </a:lnTo>
                  <a:lnTo>
                    <a:pt x="3176" y="9331"/>
                  </a:lnTo>
                  <a:lnTo>
                    <a:pt x="3102" y="9282"/>
                  </a:lnTo>
                  <a:lnTo>
                    <a:pt x="3054" y="9184"/>
                  </a:lnTo>
                  <a:lnTo>
                    <a:pt x="3029" y="9086"/>
                  </a:lnTo>
                  <a:lnTo>
                    <a:pt x="3054" y="9013"/>
                  </a:lnTo>
                  <a:lnTo>
                    <a:pt x="3029" y="8622"/>
                  </a:lnTo>
                  <a:lnTo>
                    <a:pt x="3054" y="8525"/>
                  </a:lnTo>
                  <a:lnTo>
                    <a:pt x="3102" y="8451"/>
                  </a:lnTo>
                  <a:lnTo>
                    <a:pt x="3176" y="8378"/>
                  </a:lnTo>
                  <a:lnTo>
                    <a:pt x="3249" y="8354"/>
                  </a:lnTo>
                  <a:close/>
                  <a:moveTo>
                    <a:pt x="3249" y="9648"/>
                  </a:moveTo>
                  <a:lnTo>
                    <a:pt x="3347" y="9697"/>
                  </a:lnTo>
                  <a:lnTo>
                    <a:pt x="3420" y="9746"/>
                  </a:lnTo>
                  <a:lnTo>
                    <a:pt x="3469" y="9843"/>
                  </a:lnTo>
                  <a:lnTo>
                    <a:pt x="3469" y="9941"/>
                  </a:lnTo>
                  <a:lnTo>
                    <a:pt x="3347" y="10454"/>
                  </a:lnTo>
                  <a:lnTo>
                    <a:pt x="3322" y="10527"/>
                  </a:lnTo>
                  <a:lnTo>
                    <a:pt x="3273" y="10576"/>
                  </a:lnTo>
                  <a:lnTo>
                    <a:pt x="3200" y="10601"/>
                  </a:lnTo>
                  <a:lnTo>
                    <a:pt x="3127" y="10625"/>
                  </a:lnTo>
                  <a:lnTo>
                    <a:pt x="3054" y="10625"/>
                  </a:lnTo>
                  <a:lnTo>
                    <a:pt x="2956" y="10576"/>
                  </a:lnTo>
                  <a:lnTo>
                    <a:pt x="2907" y="10503"/>
                  </a:lnTo>
                  <a:lnTo>
                    <a:pt x="2883" y="10405"/>
                  </a:lnTo>
                  <a:lnTo>
                    <a:pt x="2883" y="10307"/>
                  </a:lnTo>
                  <a:lnTo>
                    <a:pt x="2980" y="9868"/>
                  </a:lnTo>
                  <a:lnTo>
                    <a:pt x="3005" y="9770"/>
                  </a:lnTo>
                  <a:lnTo>
                    <a:pt x="3078" y="9697"/>
                  </a:lnTo>
                  <a:lnTo>
                    <a:pt x="3151" y="9648"/>
                  </a:lnTo>
                  <a:close/>
                  <a:moveTo>
                    <a:pt x="2858" y="10869"/>
                  </a:moveTo>
                  <a:lnTo>
                    <a:pt x="2931" y="10894"/>
                  </a:lnTo>
                  <a:lnTo>
                    <a:pt x="3005" y="10967"/>
                  </a:lnTo>
                  <a:lnTo>
                    <a:pt x="3054" y="11040"/>
                  </a:lnTo>
                  <a:lnTo>
                    <a:pt x="3078" y="11138"/>
                  </a:lnTo>
                  <a:lnTo>
                    <a:pt x="3029" y="11236"/>
                  </a:lnTo>
                  <a:lnTo>
                    <a:pt x="2907" y="11480"/>
                  </a:lnTo>
                  <a:lnTo>
                    <a:pt x="2736" y="11700"/>
                  </a:lnTo>
                  <a:lnTo>
                    <a:pt x="2663" y="11748"/>
                  </a:lnTo>
                  <a:lnTo>
                    <a:pt x="2565" y="11773"/>
                  </a:lnTo>
                  <a:lnTo>
                    <a:pt x="2467" y="11773"/>
                  </a:lnTo>
                  <a:lnTo>
                    <a:pt x="2394" y="11724"/>
                  </a:lnTo>
                  <a:lnTo>
                    <a:pt x="2345" y="11651"/>
                  </a:lnTo>
                  <a:lnTo>
                    <a:pt x="2321" y="11577"/>
                  </a:lnTo>
                  <a:lnTo>
                    <a:pt x="2321" y="11480"/>
                  </a:lnTo>
                  <a:lnTo>
                    <a:pt x="2370" y="11382"/>
                  </a:lnTo>
                  <a:lnTo>
                    <a:pt x="2492" y="11211"/>
                  </a:lnTo>
                  <a:lnTo>
                    <a:pt x="2614" y="11016"/>
                  </a:lnTo>
                  <a:lnTo>
                    <a:pt x="2663" y="10918"/>
                  </a:lnTo>
                  <a:lnTo>
                    <a:pt x="2760" y="10894"/>
                  </a:lnTo>
                  <a:lnTo>
                    <a:pt x="2858" y="10869"/>
                  </a:lnTo>
                  <a:close/>
                  <a:moveTo>
                    <a:pt x="2028" y="11846"/>
                  </a:moveTo>
                  <a:lnTo>
                    <a:pt x="2101" y="11871"/>
                  </a:lnTo>
                  <a:lnTo>
                    <a:pt x="2174" y="11944"/>
                  </a:lnTo>
                  <a:lnTo>
                    <a:pt x="2223" y="12041"/>
                  </a:lnTo>
                  <a:lnTo>
                    <a:pt x="2223" y="12115"/>
                  </a:lnTo>
                  <a:lnTo>
                    <a:pt x="2174" y="12212"/>
                  </a:lnTo>
                  <a:lnTo>
                    <a:pt x="2125" y="12286"/>
                  </a:lnTo>
                  <a:lnTo>
                    <a:pt x="1881" y="12432"/>
                  </a:lnTo>
                  <a:lnTo>
                    <a:pt x="1661" y="12554"/>
                  </a:lnTo>
                  <a:lnTo>
                    <a:pt x="1539" y="12579"/>
                  </a:lnTo>
                  <a:lnTo>
                    <a:pt x="1490" y="12554"/>
                  </a:lnTo>
                  <a:lnTo>
                    <a:pt x="1417" y="12530"/>
                  </a:lnTo>
                  <a:lnTo>
                    <a:pt x="1368" y="12481"/>
                  </a:lnTo>
                  <a:lnTo>
                    <a:pt x="1319" y="12432"/>
                  </a:lnTo>
                  <a:lnTo>
                    <a:pt x="1295" y="12335"/>
                  </a:lnTo>
                  <a:lnTo>
                    <a:pt x="1319" y="12237"/>
                  </a:lnTo>
                  <a:lnTo>
                    <a:pt x="1368" y="12164"/>
                  </a:lnTo>
                  <a:lnTo>
                    <a:pt x="1442" y="12115"/>
                  </a:lnTo>
                  <a:lnTo>
                    <a:pt x="1637" y="11993"/>
                  </a:lnTo>
                  <a:lnTo>
                    <a:pt x="1832" y="11871"/>
                  </a:lnTo>
                  <a:lnTo>
                    <a:pt x="1930" y="11846"/>
                  </a:lnTo>
                  <a:close/>
                  <a:moveTo>
                    <a:pt x="831" y="12335"/>
                  </a:moveTo>
                  <a:lnTo>
                    <a:pt x="929" y="12383"/>
                  </a:lnTo>
                  <a:lnTo>
                    <a:pt x="1002" y="12432"/>
                  </a:lnTo>
                  <a:lnTo>
                    <a:pt x="1026" y="12530"/>
                  </a:lnTo>
                  <a:lnTo>
                    <a:pt x="1026" y="12628"/>
                  </a:lnTo>
                  <a:lnTo>
                    <a:pt x="1002" y="12701"/>
                  </a:lnTo>
                  <a:lnTo>
                    <a:pt x="929" y="12774"/>
                  </a:lnTo>
                  <a:lnTo>
                    <a:pt x="855" y="12823"/>
                  </a:lnTo>
                  <a:lnTo>
                    <a:pt x="318" y="12896"/>
                  </a:lnTo>
                  <a:lnTo>
                    <a:pt x="294" y="12896"/>
                  </a:lnTo>
                  <a:lnTo>
                    <a:pt x="220" y="12872"/>
                  </a:lnTo>
                  <a:lnTo>
                    <a:pt x="147" y="12823"/>
                  </a:lnTo>
                  <a:lnTo>
                    <a:pt x="74" y="12774"/>
                  </a:lnTo>
                  <a:lnTo>
                    <a:pt x="49" y="12676"/>
                  </a:lnTo>
                  <a:lnTo>
                    <a:pt x="74" y="12579"/>
                  </a:lnTo>
                  <a:lnTo>
                    <a:pt x="123" y="12506"/>
                  </a:lnTo>
                  <a:lnTo>
                    <a:pt x="196" y="12432"/>
                  </a:lnTo>
                  <a:lnTo>
                    <a:pt x="269" y="12408"/>
                  </a:lnTo>
                  <a:lnTo>
                    <a:pt x="733" y="12335"/>
                  </a:lnTo>
                  <a:close/>
                  <a:moveTo>
                    <a:pt x="5691" y="1"/>
                  </a:moveTo>
                  <a:lnTo>
                    <a:pt x="5593" y="50"/>
                  </a:lnTo>
                  <a:lnTo>
                    <a:pt x="1" y="2907"/>
                  </a:lnTo>
                  <a:lnTo>
                    <a:pt x="1" y="16267"/>
                  </a:lnTo>
                  <a:lnTo>
                    <a:pt x="5618" y="13409"/>
                  </a:lnTo>
                  <a:lnTo>
                    <a:pt x="5740" y="13360"/>
                  </a:lnTo>
                  <a:lnTo>
                    <a:pt x="5838" y="13263"/>
                  </a:lnTo>
                  <a:lnTo>
                    <a:pt x="5935" y="13165"/>
                  </a:lnTo>
                  <a:lnTo>
                    <a:pt x="6009" y="13067"/>
                  </a:lnTo>
                  <a:lnTo>
                    <a:pt x="6082" y="12945"/>
                  </a:lnTo>
                  <a:lnTo>
                    <a:pt x="6131" y="12823"/>
                  </a:lnTo>
                  <a:lnTo>
                    <a:pt x="6155" y="12701"/>
                  </a:lnTo>
                  <a:lnTo>
                    <a:pt x="6155" y="12579"/>
                  </a:lnTo>
                  <a:lnTo>
                    <a:pt x="6155" y="343"/>
                  </a:lnTo>
                  <a:lnTo>
                    <a:pt x="6155" y="221"/>
                  </a:lnTo>
                  <a:lnTo>
                    <a:pt x="6106" y="147"/>
                  </a:lnTo>
                  <a:lnTo>
                    <a:pt x="6058" y="74"/>
                  </a:lnTo>
                  <a:lnTo>
                    <a:pt x="5984" y="25"/>
                  </a:lnTo>
                  <a:lnTo>
                    <a:pt x="5911" y="1"/>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38"/>
        <p:cNvGrpSpPr/>
        <p:nvPr/>
      </p:nvGrpSpPr>
      <p:grpSpPr>
        <a:xfrm>
          <a:off x="0" y="0"/>
          <a:ext cx="0" cy="0"/>
          <a:chOff x="0" y="0"/>
          <a:chExt cx="0" cy="0"/>
        </a:xfrm>
      </p:grpSpPr>
      <p:sp>
        <p:nvSpPr>
          <p:cNvPr id="439" name="Google Shape;439;p50"/>
          <p:cNvSpPr txBox="1">
            <a:spLocks noGrp="1"/>
          </p:cNvSpPr>
          <p:nvPr>
            <p:ph type="title"/>
          </p:nvPr>
        </p:nvSpPr>
        <p:spPr>
          <a:xfrm>
            <a:off x="1182200" y="393475"/>
            <a:ext cx="6739500" cy="806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solidFill>
                  <a:srgbClr val="FFFFFF"/>
                </a:solidFill>
              </a:rPr>
              <a:t>Betsy Wattenburg, School of Public Health</a:t>
            </a:r>
            <a:endParaRPr>
              <a:solidFill>
                <a:srgbClr val="FFFFFF"/>
              </a:solidFill>
            </a:endParaRPr>
          </a:p>
        </p:txBody>
      </p:sp>
      <p:sp>
        <p:nvSpPr>
          <p:cNvPr id="440" name="Google Shape;440;p50"/>
          <p:cNvSpPr txBox="1">
            <a:spLocks noGrp="1"/>
          </p:cNvSpPr>
          <p:nvPr>
            <p:ph type="body" idx="1"/>
          </p:nvPr>
        </p:nvSpPr>
        <p:spPr>
          <a:xfrm>
            <a:off x="1556331" y="1349141"/>
            <a:ext cx="7085700" cy="2938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rgbClr val="000000"/>
              </a:buClr>
              <a:buSzPts val="1100"/>
              <a:buFont typeface="Arial"/>
              <a:buNone/>
            </a:pPr>
            <a:r>
              <a:rPr lang="en" b="1">
                <a:solidFill>
                  <a:srgbClr val="FFFFFF"/>
                </a:solidFill>
                <a:latin typeface="Roboto"/>
                <a:ea typeface="Roboto"/>
                <a:cs typeface="Roboto"/>
                <a:sym typeface="Roboto"/>
              </a:rPr>
              <a:t>Goal:</a:t>
            </a:r>
            <a:r>
              <a:rPr lang="en">
                <a:solidFill>
                  <a:srgbClr val="FFFFFF"/>
                </a:solidFill>
                <a:latin typeface="Roboto"/>
                <a:ea typeface="Roboto"/>
                <a:cs typeface="Roboto"/>
                <a:sym typeface="Roboto"/>
              </a:rPr>
              <a:t>  Create a website to centralize information on freely available resources for international Masters of Public Health students (and faculty) at Hanoi Medical University in Vietnam.</a:t>
            </a:r>
            <a:endParaRPr b="1">
              <a:solidFill>
                <a:srgbClr val="FFFFFF"/>
              </a:solidFill>
              <a:latin typeface="Roboto"/>
              <a:ea typeface="Roboto"/>
              <a:cs typeface="Roboto"/>
              <a:sym typeface="Roboto"/>
            </a:endParaRPr>
          </a:p>
          <a:p>
            <a:pPr marL="0" lvl="0" indent="0" algn="l" rtl="0">
              <a:spcBef>
                <a:spcPts val="0"/>
              </a:spcBef>
              <a:spcAft>
                <a:spcPts val="0"/>
              </a:spcAft>
              <a:buClr>
                <a:srgbClr val="000000"/>
              </a:buClr>
              <a:buSzPts val="1100"/>
              <a:buFont typeface="Arial"/>
              <a:buNone/>
            </a:pPr>
            <a:endParaRPr sz="600" b="1">
              <a:solidFill>
                <a:srgbClr val="FFFFFF"/>
              </a:solidFill>
              <a:latin typeface="Roboto"/>
              <a:ea typeface="Roboto"/>
              <a:cs typeface="Roboto"/>
              <a:sym typeface="Roboto"/>
            </a:endParaRPr>
          </a:p>
          <a:p>
            <a:pPr marL="0" lvl="0" indent="0" algn="l" rtl="0">
              <a:spcBef>
                <a:spcPts val="0"/>
              </a:spcBef>
              <a:spcAft>
                <a:spcPts val="0"/>
              </a:spcAft>
              <a:buClr>
                <a:srgbClr val="000000"/>
              </a:buClr>
              <a:buSzPts val="1100"/>
              <a:buFont typeface="Arial"/>
              <a:buNone/>
            </a:pPr>
            <a:r>
              <a:rPr lang="en" b="1">
                <a:solidFill>
                  <a:srgbClr val="FFFFFF"/>
                </a:solidFill>
                <a:latin typeface="Roboto"/>
                <a:ea typeface="Roboto"/>
                <a:cs typeface="Roboto"/>
                <a:sym typeface="Roboto"/>
              </a:rPr>
              <a:t>End Product:  </a:t>
            </a:r>
            <a:r>
              <a:rPr lang="en">
                <a:solidFill>
                  <a:srgbClr val="FFFFFF"/>
                </a:solidFill>
                <a:latin typeface="Roboto"/>
                <a:ea typeface="Roboto"/>
                <a:cs typeface="Roboto"/>
                <a:sym typeface="Roboto"/>
              </a:rPr>
              <a:t>Website housing instructional materials for 8 public health topics and a number of professional development tutorials. </a:t>
            </a:r>
            <a:endParaRPr>
              <a:solidFill>
                <a:srgbClr val="FFFFFF"/>
              </a:solidFill>
              <a:latin typeface="Roboto"/>
              <a:ea typeface="Roboto"/>
              <a:cs typeface="Roboto"/>
              <a:sym typeface="Roboto"/>
            </a:endParaRPr>
          </a:p>
          <a:p>
            <a:pPr marL="0" lvl="0" indent="0" algn="l" rtl="0">
              <a:spcBef>
                <a:spcPts val="0"/>
              </a:spcBef>
              <a:spcAft>
                <a:spcPts val="0"/>
              </a:spcAft>
              <a:buClr>
                <a:srgbClr val="000000"/>
              </a:buClr>
              <a:buSzPts val="1100"/>
              <a:buFont typeface="Arial"/>
              <a:buNone/>
            </a:pPr>
            <a:endParaRPr sz="2600" b="1">
              <a:solidFill>
                <a:srgbClr val="000000"/>
              </a:solidFill>
              <a:latin typeface="Arial"/>
              <a:ea typeface="Arial"/>
              <a:cs typeface="Arial"/>
              <a:sym typeface="Arial"/>
            </a:endParaRPr>
          </a:p>
          <a:p>
            <a:pPr marL="0" lvl="0" indent="0" algn="l" rtl="0">
              <a:spcBef>
                <a:spcPts val="600"/>
              </a:spcBef>
              <a:spcAft>
                <a:spcPts val="0"/>
              </a:spcAft>
              <a:buNone/>
            </a:pPr>
            <a:endParaRPr/>
          </a:p>
        </p:txBody>
      </p:sp>
      <p:pic>
        <p:nvPicPr>
          <p:cNvPr id="441" name="Google Shape;441;p50"/>
          <p:cNvPicPr preferRelativeResize="0"/>
          <p:nvPr/>
        </p:nvPicPr>
        <p:blipFill>
          <a:blip r:embed="rId3">
            <a:alphaModFix/>
          </a:blip>
          <a:stretch>
            <a:fillRect/>
          </a:stretch>
        </p:blipFill>
        <p:spPr>
          <a:xfrm>
            <a:off x="4486234" y="1463325"/>
            <a:ext cx="4522890" cy="2675124"/>
          </a:xfrm>
          <a:prstGeom prst="rect">
            <a:avLst/>
          </a:prstGeom>
          <a:noFill/>
          <a:ln w="9525" cap="flat" cmpd="sng">
            <a:solidFill>
              <a:srgbClr val="B7B7B7"/>
            </a:solidFill>
            <a:prstDash val="solid"/>
            <a:round/>
            <a:headEnd type="none" w="sm" len="sm"/>
            <a:tailEnd type="none" w="sm" len="sm"/>
          </a:ln>
        </p:spPr>
      </p:pic>
      <p:sp>
        <p:nvSpPr>
          <p:cNvPr id="442" name="Google Shape;442;p50"/>
          <p:cNvSpPr txBox="1"/>
          <p:nvPr/>
        </p:nvSpPr>
        <p:spPr>
          <a:xfrm>
            <a:off x="5460775" y="4088675"/>
            <a:ext cx="3036600" cy="37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u="sng">
                <a:solidFill>
                  <a:schemeClr val="hlink"/>
                </a:solidFill>
                <a:latin typeface="Roboto"/>
                <a:ea typeface="Roboto"/>
                <a:cs typeface="Roboto"/>
                <a:sym typeface="Roboto"/>
                <a:hlinkClick r:id="rId4"/>
              </a:rPr>
              <a:t>http://publichealthaccess.org/</a:t>
            </a:r>
            <a:endParaRPr>
              <a:solidFill>
                <a:schemeClr val="dk1"/>
              </a:solidFill>
              <a:latin typeface="Roboto"/>
              <a:ea typeface="Roboto"/>
              <a:cs typeface="Roboto"/>
              <a:sym typeface="Roboto"/>
            </a:endParaRPr>
          </a:p>
          <a:p>
            <a:pPr marL="0" lvl="0" indent="0" algn="l" rtl="0">
              <a:spcBef>
                <a:spcPts val="0"/>
              </a:spcBef>
              <a:spcAft>
                <a:spcPts val="0"/>
              </a:spcAft>
              <a:buNone/>
            </a:pPr>
            <a:endParaRPr>
              <a:solidFill>
                <a:schemeClr val="dk1"/>
              </a:solidFill>
              <a:latin typeface="Roboto"/>
              <a:ea typeface="Roboto"/>
              <a:cs typeface="Roboto"/>
              <a:sym typeface="Roboto"/>
            </a:endParaRPr>
          </a:p>
        </p:txBody>
      </p:sp>
      <p:sp>
        <p:nvSpPr>
          <p:cNvPr id="443" name="Google Shape;443;p50"/>
          <p:cNvSpPr txBox="1">
            <a:spLocks noGrp="1"/>
          </p:cNvSpPr>
          <p:nvPr>
            <p:ph type="sldNum" idx="12"/>
          </p:nvPr>
        </p:nvSpPr>
        <p:spPr>
          <a:xfrm>
            <a:off x="8750400" y="4356225"/>
            <a:ext cx="393600" cy="393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21</a:t>
            </a:fld>
            <a:endParaRPr/>
          </a:p>
        </p:txBody>
      </p:sp>
      <p:grpSp>
        <p:nvGrpSpPr>
          <p:cNvPr id="444" name="Google Shape;444;p50"/>
          <p:cNvGrpSpPr/>
          <p:nvPr/>
        </p:nvGrpSpPr>
        <p:grpSpPr>
          <a:xfrm>
            <a:off x="8149027" y="631951"/>
            <a:ext cx="390214" cy="329725"/>
            <a:chOff x="3918650" y="293075"/>
            <a:chExt cx="488500" cy="412775"/>
          </a:xfrm>
        </p:grpSpPr>
        <p:sp>
          <p:nvSpPr>
            <p:cNvPr id="445" name="Google Shape;445;p50"/>
            <p:cNvSpPr/>
            <p:nvPr/>
          </p:nvSpPr>
          <p:spPr>
            <a:xfrm>
              <a:off x="4085350" y="293675"/>
              <a:ext cx="154500" cy="412175"/>
            </a:xfrm>
            <a:custGeom>
              <a:avLst/>
              <a:gdLst/>
              <a:ahLst/>
              <a:cxnLst/>
              <a:rect l="l" t="t" r="r" b="b"/>
              <a:pathLst>
                <a:path w="6180" h="16487" extrusionOk="0">
                  <a:moveTo>
                    <a:pt x="709" y="5496"/>
                  </a:moveTo>
                  <a:lnTo>
                    <a:pt x="806" y="5520"/>
                  </a:lnTo>
                  <a:lnTo>
                    <a:pt x="1050" y="5667"/>
                  </a:lnTo>
                  <a:lnTo>
                    <a:pt x="1270" y="5813"/>
                  </a:lnTo>
                  <a:lnTo>
                    <a:pt x="1344" y="5886"/>
                  </a:lnTo>
                  <a:lnTo>
                    <a:pt x="1368" y="5984"/>
                  </a:lnTo>
                  <a:lnTo>
                    <a:pt x="1344" y="6082"/>
                  </a:lnTo>
                  <a:lnTo>
                    <a:pt x="1319" y="6155"/>
                  </a:lnTo>
                  <a:lnTo>
                    <a:pt x="1221" y="6228"/>
                  </a:lnTo>
                  <a:lnTo>
                    <a:pt x="1124" y="6253"/>
                  </a:lnTo>
                  <a:lnTo>
                    <a:pt x="1050" y="6228"/>
                  </a:lnTo>
                  <a:lnTo>
                    <a:pt x="977" y="6204"/>
                  </a:lnTo>
                  <a:lnTo>
                    <a:pt x="782" y="6082"/>
                  </a:lnTo>
                  <a:lnTo>
                    <a:pt x="586" y="5960"/>
                  </a:lnTo>
                  <a:lnTo>
                    <a:pt x="513" y="5911"/>
                  </a:lnTo>
                  <a:lnTo>
                    <a:pt x="464" y="5838"/>
                  </a:lnTo>
                  <a:lnTo>
                    <a:pt x="464" y="5740"/>
                  </a:lnTo>
                  <a:lnTo>
                    <a:pt x="489" y="5642"/>
                  </a:lnTo>
                  <a:lnTo>
                    <a:pt x="538" y="5569"/>
                  </a:lnTo>
                  <a:lnTo>
                    <a:pt x="611" y="5520"/>
                  </a:lnTo>
                  <a:lnTo>
                    <a:pt x="709" y="5496"/>
                  </a:lnTo>
                  <a:close/>
                  <a:moveTo>
                    <a:pt x="1685" y="6351"/>
                  </a:moveTo>
                  <a:lnTo>
                    <a:pt x="1783" y="6375"/>
                  </a:lnTo>
                  <a:lnTo>
                    <a:pt x="1856" y="6448"/>
                  </a:lnTo>
                  <a:lnTo>
                    <a:pt x="2003" y="6668"/>
                  </a:lnTo>
                  <a:lnTo>
                    <a:pt x="2125" y="6888"/>
                  </a:lnTo>
                  <a:lnTo>
                    <a:pt x="2150" y="6986"/>
                  </a:lnTo>
                  <a:lnTo>
                    <a:pt x="2150" y="7083"/>
                  </a:lnTo>
                  <a:lnTo>
                    <a:pt x="2101" y="7156"/>
                  </a:lnTo>
                  <a:lnTo>
                    <a:pt x="2027" y="7230"/>
                  </a:lnTo>
                  <a:lnTo>
                    <a:pt x="1979" y="7254"/>
                  </a:lnTo>
                  <a:lnTo>
                    <a:pt x="1856" y="7254"/>
                  </a:lnTo>
                  <a:lnTo>
                    <a:pt x="1783" y="7230"/>
                  </a:lnTo>
                  <a:lnTo>
                    <a:pt x="1734" y="7181"/>
                  </a:lnTo>
                  <a:lnTo>
                    <a:pt x="1685" y="7132"/>
                  </a:lnTo>
                  <a:lnTo>
                    <a:pt x="1441" y="6741"/>
                  </a:lnTo>
                  <a:lnTo>
                    <a:pt x="1417" y="6644"/>
                  </a:lnTo>
                  <a:lnTo>
                    <a:pt x="1417" y="6546"/>
                  </a:lnTo>
                  <a:lnTo>
                    <a:pt x="1441" y="6448"/>
                  </a:lnTo>
                  <a:lnTo>
                    <a:pt x="1515" y="6399"/>
                  </a:lnTo>
                  <a:lnTo>
                    <a:pt x="1612" y="6351"/>
                  </a:lnTo>
                  <a:close/>
                  <a:moveTo>
                    <a:pt x="2247" y="7498"/>
                  </a:moveTo>
                  <a:lnTo>
                    <a:pt x="2345" y="7523"/>
                  </a:lnTo>
                  <a:lnTo>
                    <a:pt x="2418" y="7572"/>
                  </a:lnTo>
                  <a:lnTo>
                    <a:pt x="2467" y="7645"/>
                  </a:lnTo>
                  <a:lnTo>
                    <a:pt x="2662" y="8109"/>
                  </a:lnTo>
                  <a:lnTo>
                    <a:pt x="2662" y="8207"/>
                  </a:lnTo>
                  <a:lnTo>
                    <a:pt x="2638" y="8304"/>
                  </a:lnTo>
                  <a:lnTo>
                    <a:pt x="2589" y="8378"/>
                  </a:lnTo>
                  <a:lnTo>
                    <a:pt x="2516" y="8426"/>
                  </a:lnTo>
                  <a:lnTo>
                    <a:pt x="2418" y="8451"/>
                  </a:lnTo>
                  <a:lnTo>
                    <a:pt x="2345" y="8426"/>
                  </a:lnTo>
                  <a:lnTo>
                    <a:pt x="2272" y="8402"/>
                  </a:lnTo>
                  <a:lnTo>
                    <a:pt x="2223" y="8353"/>
                  </a:lnTo>
                  <a:lnTo>
                    <a:pt x="2198" y="8280"/>
                  </a:lnTo>
                  <a:lnTo>
                    <a:pt x="2027" y="7840"/>
                  </a:lnTo>
                  <a:lnTo>
                    <a:pt x="2003" y="7743"/>
                  </a:lnTo>
                  <a:lnTo>
                    <a:pt x="2027" y="7645"/>
                  </a:lnTo>
                  <a:lnTo>
                    <a:pt x="2076" y="7572"/>
                  </a:lnTo>
                  <a:lnTo>
                    <a:pt x="2150" y="7523"/>
                  </a:lnTo>
                  <a:lnTo>
                    <a:pt x="2247" y="7498"/>
                  </a:lnTo>
                  <a:close/>
                  <a:moveTo>
                    <a:pt x="2711" y="8720"/>
                  </a:moveTo>
                  <a:lnTo>
                    <a:pt x="2785" y="8744"/>
                  </a:lnTo>
                  <a:lnTo>
                    <a:pt x="2858" y="8793"/>
                  </a:lnTo>
                  <a:lnTo>
                    <a:pt x="2907" y="8866"/>
                  </a:lnTo>
                  <a:lnTo>
                    <a:pt x="3078" y="9355"/>
                  </a:lnTo>
                  <a:lnTo>
                    <a:pt x="3102" y="9452"/>
                  </a:lnTo>
                  <a:lnTo>
                    <a:pt x="3078" y="9526"/>
                  </a:lnTo>
                  <a:lnTo>
                    <a:pt x="3004" y="9599"/>
                  </a:lnTo>
                  <a:lnTo>
                    <a:pt x="2931" y="9648"/>
                  </a:lnTo>
                  <a:lnTo>
                    <a:pt x="2858" y="9672"/>
                  </a:lnTo>
                  <a:lnTo>
                    <a:pt x="2785" y="9672"/>
                  </a:lnTo>
                  <a:lnTo>
                    <a:pt x="2711" y="9623"/>
                  </a:lnTo>
                  <a:lnTo>
                    <a:pt x="2662" y="9574"/>
                  </a:lnTo>
                  <a:lnTo>
                    <a:pt x="2614" y="9501"/>
                  </a:lnTo>
                  <a:lnTo>
                    <a:pt x="2467" y="9037"/>
                  </a:lnTo>
                  <a:lnTo>
                    <a:pt x="2443" y="8939"/>
                  </a:lnTo>
                  <a:lnTo>
                    <a:pt x="2467" y="8842"/>
                  </a:lnTo>
                  <a:lnTo>
                    <a:pt x="2516" y="8768"/>
                  </a:lnTo>
                  <a:lnTo>
                    <a:pt x="2614" y="8720"/>
                  </a:lnTo>
                  <a:close/>
                  <a:moveTo>
                    <a:pt x="3224" y="9941"/>
                  </a:moveTo>
                  <a:lnTo>
                    <a:pt x="3297" y="10014"/>
                  </a:lnTo>
                  <a:lnTo>
                    <a:pt x="3346" y="10087"/>
                  </a:lnTo>
                  <a:lnTo>
                    <a:pt x="3542" y="10527"/>
                  </a:lnTo>
                  <a:lnTo>
                    <a:pt x="3566" y="10625"/>
                  </a:lnTo>
                  <a:lnTo>
                    <a:pt x="3566" y="10722"/>
                  </a:lnTo>
                  <a:lnTo>
                    <a:pt x="3517" y="10796"/>
                  </a:lnTo>
                  <a:lnTo>
                    <a:pt x="3444" y="10844"/>
                  </a:lnTo>
                  <a:lnTo>
                    <a:pt x="3322" y="10869"/>
                  </a:lnTo>
                  <a:lnTo>
                    <a:pt x="3273" y="10869"/>
                  </a:lnTo>
                  <a:lnTo>
                    <a:pt x="3200" y="10844"/>
                  </a:lnTo>
                  <a:lnTo>
                    <a:pt x="3151" y="10796"/>
                  </a:lnTo>
                  <a:lnTo>
                    <a:pt x="3102" y="10747"/>
                  </a:lnTo>
                  <a:lnTo>
                    <a:pt x="2907" y="10258"/>
                  </a:lnTo>
                  <a:lnTo>
                    <a:pt x="2882" y="10161"/>
                  </a:lnTo>
                  <a:lnTo>
                    <a:pt x="2907" y="10087"/>
                  </a:lnTo>
                  <a:lnTo>
                    <a:pt x="2955" y="10014"/>
                  </a:lnTo>
                  <a:lnTo>
                    <a:pt x="3029" y="9941"/>
                  </a:lnTo>
                  <a:close/>
                  <a:moveTo>
                    <a:pt x="3761" y="11089"/>
                  </a:moveTo>
                  <a:lnTo>
                    <a:pt x="3835" y="11137"/>
                  </a:lnTo>
                  <a:lnTo>
                    <a:pt x="3908" y="11211"/>
                  </a:lnTo>
                  <a:lnTo>
                    <a:pt x="4177" y="11577"/>
                  </a:lnTo>
                  <a:lnTo>
                    <a:pt x="4225" y="11675"/>
                  </a:lnTo>
                  <a:lnTo>
                    <a:pt x="4250" y="11748"/>
                  </a:lnTo>
                  <a:lnTo>
                    <a:pt x="4201" y="11846"/>
                  </a:lnTo>
                  <a:lnTo>
                    <a:pt x="4152" y="11919"/>
                  </a:lnTo>
                  <a:lnTo>
                    <a:pt x="4079" y="11968"/>
                  </a:lnTo>
                  <a:lnTo>
                    <a:pt x="3884" y="11968"/>
                  </a:lnTo>
                  <a:lnTo>
                    <a:pt x="3810" y="11895"/>
                  </a:lnTo>
                  <a:lnTo>
                    <a:pt x="3664" y="11675"/>
                  </a:lnTo>
                  <a:lnTo>
                    <a:pt x="3493" y="11455"/>
                  </a:lnTo>
                  <a:lnTo>
                    <a:pt x="3468" y="11382"/>
                  </a:lnTo>
                  <a:lnTo>
                    <a:pt x="3468" y="11284"/>
                  </a:lnTo>
                  <a:lnTo>
                    <a:pt x="3517" y="11186"/>
                  </a:lnTo>
                  <a:lnTo>
                    <a:pt x="3566" y="11137"/>
                  </a:lnTo>
                  <a:lnTo>
                    <a:pt x="3664" y="11089"/>
                  </a:lnTo>
                  <a:close/>
                  <a:moveTo>
                    <a:pt x="4616" y="12041"/>
                  </a:moveTo>
                  <a:lnTo>
                    <a:pt x="4714" y="12090"/>
                  </a:lnTo>
                  <a:lnTo>
                    <a:pt x="4909" y="12212"/>
                  </a:lnTo>
                  <a:lnTo>
                    <a:pt x="5105" y="12334"/>
                  </a:lnTo>
                  <a:lnTo>
                    <a:pt x="5178" y="12383"/>
                  </a:lnTo>
                  <a:lnTo>
                    <a:pt x="5227" y="12481"/>
                  </a:lnTo>
                  <a:lnTo>
                    <a:pt x="5227" y="12554"/>
                  </a:lnTo>
                  <a:lnTo>
                    <a:pt x="5202" y="12652"/>
                  </a:lnTo>
                  <a:lnTo>
                    <a:pt x="5154" y="12725"/>
                  </a:lnTo>
                  <a:lnTo>
                    <a:pt x="5105" y="12749"/>
                  </a:lnTo>
                  <a:lnTo>
                    <a:pt x="5056" y="12774"/>
                  </a:lnTo>
                  <a:lnTo>
                    <a:pt x="4983" y="12798"/>
                  </a:lnTo>
                  <a:lnTo>
                    <a:pt x="4885" y="12774"/>
                  </a:lnTo>
                  <a:lnTo>
                    <a:pt x="4641" y="12627"/>
                  </a:lnTo>
                  <a:lnTo>
                    <a:pt x="4421" y="12481"/>
                  </a:lnTo>
                  <a:lnTo>
                    <a:pt x="4348" y="12407"/>
                  </a:lnTo>
                  <a:lnTo>
                    <a:pt x="4323" y="12310"/>
                  </a:lnTo>
                  <a:lnTo>
                    <a:pt x="4323" y="12236"/>
                  </a:lnTo>
                  <a:lnTo>
                    <a:pt x="4372" y="12139"/>
                  </a:lnTo>
                  <a:lnTo>
                    <a:pt x="4445" y="12066"/>
                  </a:lnTo>
                  <a:lnTo>
                    <a:pt x="4543" y="12041"/>
                  </a:lnTo>
                  <a:close/>
                  <a:moveTo>
                    <a:pt x="0" y="1"/>
                  </a:moveTo>
                  <a:lnTo>
                    <a:pt x="0" y="5325"/>
                  </a:lnTo>
                  <a:lnTo>
                    <a:pt x="74" y="5349"/>
                  </a:lnTo>
                  <a:lnTo>
                    <a:pt x="147" y="5422"/>
                  </a:lnTo>
                  <a:lnTo>
                    <a:pt x="171" y="5496"/>
                  </a:lnTo>
                  <a:lnTo>
                    <a:pt x="171" y="5569"/>
                  </a:lnTo>
                  <a:lnTo>
                    <a:pt x="171" y="5642"/>
                  </a:lnTo>
                  <a:lnTo>
                    <a:pt x="122" y="5716"/>
                  </a:lnTo>
                  <a:lnTo>
                    <a:pt x="74" y="5764"/>
                  </a:lnTo>
                  <a:lnTo>
                    <a:pt x="0" y="5789"/>
                  </a:lnTo>
                  <a:lnTo>
                    <a:pt x="0" y="13360"/>
                  </a:lnTo>
                  <a:lnTo>
                    <a:pt x="6179" y="16486"/>
                  </a:lnTo>
                  <a:lnTo>
                    <a:pt x="6179" y="13116"/>
                  </a:lnTo>
                  <a:lnTo>
                    <a:pt x="5935" y="13091"/>
                  </a:lnTo>
                  <a:lnTo>
                    <a:pt x="5691" y="13042"/>
                  </a:lnTo>
                  <a:lnTo>
                    <a:pt x="5593" y="12994"/>
                  </a:lnTo>
                  <a:lnTo>
                    <a:pt x="5520" y="12945"/>
                  </a:lnTo>
                  <a:lnTo>
                    <a:pt x="5495" y="12847"/>
                  </a:lnTo>
                  <a:lnTo>
                    <a:pt x="5495" y="12749"/>
                  </a:lnTo>
                  <a:lnTo>
                    <a:pt x="5520" y="12676"/>
                  </a:lnTo>
                  <a:lnTo>
                    <a:pt x="5593" y="12603"/>
                  </a:lnTo>
                  <a:lnTo>
                    <a:pt x="5691" y="12554"/>
                  </a:lnTo>
                  <a:lnTo>
                    <a:pt x="5789" y="12554"/>
                  </a:lnTo>
                  <a:lnTo>
                    <a:pt x="6179" y="12627"/>
                  </a:lnTo>
                  <a:lnTo>
                    <a:pt x="6179" y="3127"/>
                  </a:lnTo>
                  <a:lnTo>
                    <a:pt x="0" y="1"/>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50"/>
            <p:cNvSpPr/>
            <p:nvPr/>
          </p:nvSpPr>
          <p:spPr>
            <a:xfrm>
              <a:off x="3918650" y="293075"/>
              <a:ext cx="153900" cy="407275"/>
            </a:xfrm>
            <a:custGeom>
              <a:avLst/>
              <a:gdLst/>
              <a:ahLst/>
              <a:cxnLst/>
              <a:rect l="l" t="t" r="r" b="b"/>
              <a:pathLst>
                <a:path w="6156" h="16291" extrusionOk="0">
                  <a:moveTo>
                    <a:pt x="5349" y="5495"/>
                  </a:moveTo>
                  <a:lnTo>
                    <a:pt x="5447" y="5520"/>
                  </a:lnTo>
                  <a:lnTo>
                    <a:pt x="5520" y="5569"/>
                  </a:lnTo>
                  <a:lnTo>
                    <a:pt x="5569" y="5666"/>
                  </a:lnTo>
                  <a:lnTo>
                    <a:pt x="5569" y="5764"/>
                  </a:lnTo>
                  <a:lnTo>
                    <a:pt x="5545" y="5837"/>
                  </a:lnTo>
                  <a:lnTo>
                    <a:pt x="5496" y="5935"/>
                  </a:lnTo>
                  <a:lnTo>
                    <a:pt x="5423" y="5984"/>
                  </a:lnTo>
                  <a:lnTo>
                    <a:pt x="5203" y="6057"/>
                  </a:lnTo>
                  <a:lnTo>
                    <a:pt x="5008" y="6155"/>
                  </a:lnTo>
                  <a:lnTo>
                    <a:pt x="4934" y="6179"/>
                  </a:lnTo>
                  <a:lnTo>
                    <a:pt x="4812" y="6179"/>
                  </a:lnTo>
                  <a:lnTo>
                    <a:pt x="4763" y="6155"/>
                  </a:lnTo>
                  <a:lnTo>
                    <a:pt x="4714" y="6106"/>
                  </a:lnTo>
                  <a:lnTo>
                    <a:pt x="4666" y="6057"/>
                  </a:lnTo>
                  <a:lnTo>
                    <a:pt x="4641" y="5959"/>
                  </a:lnTo>
                  <a:lnTo>
                    <a:pt x="4641" y="5862"/>
                  </a:lnTo>
                  <a:lnTo>
                    <a:pt x="4690" y="5788"/>
                  </a:lnTo>
                  <a:lnTo>
                    <a:pt x="4763" y="5740"/>
                  </a:lnTo>
                  <a:lnTo>
                    <a:pt x="5008" y="5617"/>
                  </a:lnTo>
                  <a:lnTo>
                    <a:pt x="5252" y="5520"/>
                  </a:lnTo>
                  <a:lnTo>
                    <a:pt x="5349" y="5495"/>
                  </a:lnTo>
                  <a:close/>
                  <a:moveTo>
                    <a:pt x="4250" y="6155"/>
                  </a:moveTo>
                  <a:lnTo>
                    <a:pt x="4348" y="6179"/>
                  </a:lnTo>
                  <a:lnTo>
                    <a:pt x="4421" y="6252"/>
                  </a:lnTo>
                  <a:lnTo>
                    <a:pt x="4470" y="6326"/>
                  </a:lnTo>
                  <a:lnTo>
                    <a:pt x="4470" y="6423"/>
                  </a:lnTo>
                  <a:lnTo>
                    <a:pt x="4446" y="6497"/>
                  </a:lnTo>
                  <a:lnTo>
                    <a:pt x="4397" y="6594"/>
                  </a:lnTo>
                  <a:lnTo>
                    <a:pt x="4226" y="6741"/>
                  </a:lnTo>
                  <a:lnTo>
                    <a:pt x="4079" y="6912"/>
                  </a:lnTo>
                  <a:lnTo>
                    <a:pt x="3982" y="6985"/>
                  </a:lnTo>
                  <a:lnTo>
                    <a:pt x="3884" y="7010"/>
                  </a:lnTo>
                  <a:lnTo>
                    <a:pt x="3811" y="6985"/>
                  </a:lnTo>
                  <a:lnTo>
                    <a:pt x="3738" y="6936"/>
                  </a:lnTo>
                  <a:lnTo>
                    <a:pt x="3664" y="6863"/>
                  </a:lnTo>
                  <a:lnTo>
                    <a:pt x="3640" y="6790"/>
                  </a:lnTo>
                  <a:lnTo>
                    <a:pt x="3664" y="6692"/>
                  </a:lnTo>
                  <a:lnTo>
                    <a:pt x="3713" y="6594"/>
                  </a:lnTo>
                  <a:lnTo>
                    <a:pt x="3884" y="6399"/>
                  </a:lnTo>
                  <a:lnTo>
                    <a:pt x="4079" y="6228"/>
                  </a:lnTo>
                  <a:lnTo>
                    <a:pt x="4153" y="6179"/>
                  </a:lnTo>
                  <a:lnTo>
                    <a:pt x="4250" y="6155"/>
                  </a:lnTo>
                  <a:close/>
                  <a:moveTo>
                    <a:pt x="3469" y="7156"/>
                  </a:moveTo>
                  <a:lnTo>
                    <a:pt x="3542" y="7205"/>
                  </a:lnTo>
                  <a:lnTo>
                    <a:pt x="3615" y="7254"/>
                  </a:lnTo>
                  <a:lnTo>
                    <a:pt x="3664" y="7351"/>
                  </a:lnTo>
                  <a:lnTo>
                    <a:pt x="3664" y="7449"/>
                  </a:lnTo>
                  <a:lnTo>
                    <a:pt x="3640" y="7547"/>
                  </a:lnTo>
                  <a:lnTo>
                    <a:pt x="3396" y="7962"/>
                  </a:lnTo>
                  <a:lnTo>
                    <a:pt x="3371" y="8011"/>
                  </a:lnTo>
                  <a:lnTo>
                    <a:pt x="3298" y="8060"/>
                  </a:lnTo>
                  <a:lnTo>
                    <a:pt x="3249" y="8084"/>
                  </a:lnTo>
                  <a:lnTo>
                    <a:pt x="3176" y="8084"/>
                  </a:lnTo>
                  <a:lnTo>
                    <a:pt x="3078" y="8060"/>
                  </a:lnTo>
                  <a:lnTo>
                    <a:pt x="3005" y="8011"/>
                  </a:lnTo>
                  <a:lnTo>
                    <a:pt x="2956" y="7913"/>
                  </a:lnTo>
                  <a:lnTo>
                    <a:pt x="2932" y="7840"/>
                  </a:lnTo>
                  <a:lnTo>
                    <a:pt x="2956" y="7742"/>
                  </a:lnTo>
                  <a:lnTo>
                    <a:pt x="3225" y="7278"/>
                  </a:lnTo>
                  <a:lnTo>
                    <a:pt x="3273" y="7205"/>
                  </a:lnTo>
                  <a:lnTo>
                    <a:pt x="3371" y="7180"/>
                  </a:lnTo>
                  <a:lnTo>
                    <a:pt x="3469" y="7156"/>
                  </a:lnTo>
                  <a:close/>
                  <a:moveTo>
                    <a:pt x="2858" y="8328"/>
                  </a:moveTo>
                  <a:lnTo>
                    <a:pt x="2956" y="8353"/>
                  </a:lnTo>
                  <a:lnTo>
                    <a:pt x="3029" y="8402"/>
                  </a:lnTo>
                  <a:lnTo>
                    <a:pt x="3078" y="8475"/>
                  </a:lnTo>
                  <a:lnTo>
                    <a:pt x="3103" y="8573"/>
                  </a:lnTo>
                  <a:lnTo>
                    <a:pt x="3103" y="8670"/>
                  </a:lnTo>
                  <a:lnTo>
                    <a:pt x="2932" y="9110"/>
                  </a:lnTo>
                  <a:lnTo>
                    <a:pt x="2907" y="9183"/>
                  </a:lnTo>
                  <a:lnTo>
                    <a:pt x="2858" y="9232"/>
                  </a:lnTo>
                  <a:lnTo>
                    <a:pt x="2785" y="9281"/>
                  </a:lnTo>
                  <a:lnTo>
                    <a:pt x="2638" y="9281"/>
                  </a:lnTo>
                  <a:lnTo>
                    <a:pt x="2541" y="9232"/>
                  </a:lnTo>
                  <a:lnTo>
                    <a:pt x="2492" y="9159"/>
                  </a:lnTo>
                  <a:lnTo>
                    <a:pt x="2468" y="9061"/>
                  </a:lnTo>
                  <a:lnTo>
                    <a:pt x="2468" y="8963"/>
                  </a:lnTo>
                  <a:lnTo>
                    <a:pt x="2638" y="8499"/>
                  </a:lnTo>
                  <a:lnTo>
                    <a:pt x="2687" y="8402"/>
                  </a:lnTo>
                  <a:lnTo>
                    <a:pt x="2761" y="8353"/>
                  </a:lnTo>
                  <a:lnTo>
                    <a:pt x="2858" y="8328"/>
                  </a:lnTo>
                  <a:close/>
                  <a:moveTo>
                    <a:pt x="2541" y="9574"/>
                  </a:moveTo>
                  <a:lnTo>
                    <a:pt x="2638" y="9623"/>
                  </a:lnTo>
                  <a:lnTo>
                    <a:pt x="2712" y="9696"/>
                  </a:lnTo>
                  <a:lnTo>
                    <a:pt x="2736" y="9769"/>
                  </a:lnTo>
                  <a:lnTo>
                    <a:pt x="2736" y="9867"/>
                  </a:lnTo>
                  <a:lnTo>
                    <a:pt x="2638" y="10355"/>
                  </a:lnTo>
                  <a:lnTo>
                    <a:pt x="2590" y="10429"/>
                  </a:lnTo>
                  <a:lnTo>
                    <a:pt x="2541" y="10502"/>
                  </a:lnTo>
                  <a:lnTo>
                    <a:pt x="2468" y="10526"/>
                  </a:lnTo>
                  <a:lnTo>
                    <a:pt x="2394" y="10551"/>
                  </a:lnTo>
                  <a:lnTo>
                    <a:pt x="2345" y="10551"/>
                  </a:lnTo>
                  <a:lnTo>
                    <a:pt x="2248" y="10502"/>
                  </a:lnTo>
                  <a:lnTo>
                    <a:pt x="2199" y="10429"/>
                  </a:lnTo>
                  <a:lnTo>
                    <a:pt x="2150" y="10355"/>
                  </a:lnTo>
                  <a:lnTo>
                    <a:pt x="2150" y="10258"/>
                  </a:lnTo>
                  <a:lnTo>
                    <a:pt x="2248" y="9769"/>
                  </a:lnTo>
                  <a:lnTo>
                    <a:pt x="2297" y="9672"/>
                  </a:lnTo>
                  <a:lnTo>
                    <a:pt x="2370" y="9598"/>
                  </a:lnTo>
                  <a:lnTo>
                    <a:pt x="2443" y="9574"/>
                  </a:lnTo>
                  <a:close/>
                  <a:moveTo>
                    <a:pt x="2297" y="10844"/>
                  </a:moveTo>
                  <a:lnTo>
                    <a:pt x="2394" y="10868"/>
                  </a:lnTo>
                  <a:lnTo>
                    <a:pt x="2468" y="10942"/>
                  </a:lnTo>
                  <a:lnTo>
                    <a:pt x="2516" y="11015"/>
                  </a:lnTo>
                  <a:lnTo>
                    <a:pt x="2516" y="11113"/>
                  </a:lnTo>
                  <a:lnTo>
                    <a:pt x="2492" y="11357"/>
                  </a:lnTo>
                  <a:lnTo>
                    <a:pt x="2468" y="11430"/>
                  </a:lnTo>
                  <a:lnTo>
                    <a:pt x="2419" y="11503"/>
                  </a:lnTo>
                  <a:lnTo>
                    <a:pt x="2345" y="11552"/>
                  </a:lnTo>
                  <a:lnTo>
                    <a:pt x="2248" y="11577"/>
                  </a:lnTo>
                  <a:lnTo>
                    <a:pt x="2223" y="11577"/>
                  </a:lnTo>
                  <a:lnTo>
                    <a:pt x="2126" y="11552"/>
                  </a:lnTo>
                  <a:lnTo>
                    <a:pt x="2052" y="11503"/>
                  </a:lnTo>
                  <a:lnTo>
                    <a:pt x="2028" y="11406"/>
                  </a:lnTo>
                  <a:lnTo>
                    <a:pt x="2003" y="11308"/>
                  </a:lnTo>
                  <a:lnTo>
                    <a:pt x="2028" y="11064"/>
                  </a:lnTo>
                  <a:lnTo>
                    <a:pt x="2052" y="10966"/>
                  </a:lnTo>
                  <a:lnTo>
                    <a:pt x="2126" y="10893"/>
                  </a:lnTo>
                  <a:lnTo>
                    <a:pt x="2199" y="10844"/>
                  </a:lnTo>
                  <a:close/>
                  <a:moveTo>
                    <a:pt x="6155" y="0"/>
                  </a:moveTo>
                  <a:lnTo>
                    <a:pt x="538" y="2858"/>
                  </a:lnTo>
                  <a:lnTo>
                    <a:pt x="416" y="2906"/>
                  </a:lnTo>
                  <a:lnTo>
                    <a:pt x="318" y="3004"/>
                  </a:lnTo>
                  <a:lnTo>
                    <a:pt x="221" y="3102"/>
                  </a:lnTo>
                  <a:lnTo>
                    <a:pt x="147" y="3224"/>
                  </a:lnTo>
                  <a:lnTo>
                    <a:pt x="74" y="3322"/>
                  </a:lnTo>
                  <a:lnTo>
                    <a:pt x="25" y="3444"/>
                  </a:lnTo>
                  <a:lnTo>
                    <a:pt x="1" y="3566"/>
                  </a:lnTo>
                  <a:lnTo>
                    <a:pt x="1" y="3688"/>
                  </a:lnTo>
                  <a:lnTo>
                    <a:pt x="1" y="15924"/>
                  </a:lnTo>
                  <a:lnTo>
                    <a:pt x="1" y="16046"/>
                  </a:lnTo>
                  <a:lnTo>
                    <a:pt x="50" y="16119"/>
                  </a:lnTo>
                  <a:lnTo>
                    <a:pt x="98" y="16193"/>
                  </a:lnTo>
                  <a:lnTo>
                    <a:pt x="172" y="16241"/>
                  </a:lnTo>
                  <a:lnTo>
                    <a:pt x="245" y="16266"/>
                  </a:lnTo>
                  <a:lnTo>
                    <a:pt x="343" y="16290"/>
                  </a:lnTo>
                  <a:lnTo>
                    <a:pt x="465" y="16266"/>
                  </a:lnTo>
                  <a:lnTo>
                    <a:pt x="563" y="16217"/>
                  </a:lnTo>
                  <a:lnTo>
                    <a:pt x="6155" y="13360"/>
                  </a:lnTo>
                  <a:lnTo>
                    <a:pt x="6155" y="5813"/>
                  </a:lnTo>
                  <a:lnTo>
                    <a:pt x="6009" y="5813"/>
                  </a:lnTo>
                  <a:lnTo>
                    <a:pt x="5936" y="5764"/>
                  </a:lnTo>
                  <a:lnTo>
                    <a:pt x="5887" y="5691"/>
                  </a:lnTo>
                  <a:lnTo>
                    <a:pt x="5862" y="5593"/>
                  </a:lnTo>
                  <a:lnTo>
                    <a:pt x="5887" y="5495"/>
                  </a:lnTo>
                  <a:lnTo>
                    <a:pt x="5936" y="5422"/>
                  </a:lnTo>
                  <a:lnTo>
                    <a:pt x="6009" y="5373"/>
                  </a:lnTo>
                  <a:lnTo>
                    <a:pt x="6082" y="5349"/>
                  </a:lnTo>
                  <a:lnTo>
                    <a:pt x="6155" y="5324"/>
                  </a:lnTo>
                  <a:lnTo>
                    <a:pt x="6155" y="0"/>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50"/>
            <p:cNvSpPr/>
            <p:nvPr/>
          </p:nvSpPr>
          <p:spPr>
            <a:xfrm>
              <a:off x="4253250" y="298550"/>
              <a:ext cx="153900" cy="406675"/>
            </a:xfrm>
            <a:custGeom>
              <a:avLst/>
              <a:gdLst/>
              <a:ahLst/>
              <a:cxnLst/>
              <a:rect l="l" t="t" r="r" b="b"/>
              <a:pathLst>
                <a:path w="6156" h="16267" extrusionOk="0">
                  <a:moveTo>
                    <a:pt x="3713" y="4348"/>
                  </a:moveTo>
                  <a:lnTo>
                    <a:pt x="3737" y="4373"/>
                  </a:lnTo>
                  <a:lnTo>
                    <a:pt x="3786" y="4397"/>
                  </a:lnTo>
                  <a:lnTo>
                    <a:pt x="3811" y="4421"/>
                  </a:lnTo>
                  <a:lnTo>
                    <a:pt x="3835" y="4544"/>
                  </a:lnTo>
                  <a:lnTo>
                    <a:pt x="3811" y="4666"/>
                  </a:lnTo>
                  <a:lnTo>
                    <a:pt x="3737" y="4812"/>
                  </a:lnTo>
                  <a:lnTo>
                    <a:pt x="3224" y="5716"/>
                  </a:lnTo>
                  <a:lnTo>
                    <a:pt x="3762" y="6009"/>
                  </a:lnTo>
                  <a:lnTo>
                    <a:pt x="3786" y="6033"/>
                  </a:lnTo>
                  <a:lnTo>
                    <a:pt x="3811" y="6082"/>
                  </a:lnTo>
                  <a:lnTo>
                    <a:pt x="3835" y="6180"/>
                  </a:lnTo>
                  <a:lnTo>
                    <a:pt x="3811" y="6326"/>
                  </a:lnTo>
                  <a:lnTo>
                    <a:pt x="3762" y="6473"/>
                  </a:lnTo>
                  <a:lnTo>
                    <a:pt x="3664" y="6595"/>
                  </a:lnTo>
                  <a:lnTo>
                    <a:pt x="3566" y="6668"/>
                  </a:lnTo>
                  <a:lnTo>
                    <a:pt x="3444" y="6717"/>
                  </a:lnTo>
                  <a:lnTo>
                    <a:pt x="3395" y="6717"/>
                  </a:lnTo>
                  <a:lnTo>
                    <a:pt x="3371" y="6693"/>
                  </a:lnTo>
                  <a:lnTo>
                    <a:pt x="2834" y="6400"/>
                  </a:lnTo>
                  <a:lnTo>
                    <a:pt x="2321" y="7303"/>
                  </a:lnTo>
                  <a:lnTo>
                    <a:pt x="2223" y="7426"/>
                  </a:lnTo>
                  <a:lnTo>
                    <a:pt x="2125" y="7499"/>
                  </a:lnTo>
                  <a:lnTo>
                    <a:pt x="2003" y="7548"/>
                  </a:lnTo>
                  <a:lnTo>
                    <a:pt x="1954" y="7548"/>
                  </a:lnTo>
                  <a:lnTo>
                    <a:pt x="1930" y="7523"/>
                  </a:lnTo>
                  <a:lnTo>
                    <a:pt x="1881" y="7499"/>
                  </a:lnTo>
                  <a:lnTo>
                    <a:pt x="1857" y="7450"/>
                  </a:lnTo>
                  <a:lnTo>
                    <a:pt x="1832" y="7352"/>
                  </a:lnTo>
                  <a:lnTo>
                    <a:pt x="1857" y="7206"/>
                  </a:lnTo>
                  <a:lnTo>
                    <a:pt x="1930" y="7059"/>
                  </a:lnTo>
                  <a:lnTo>
                    <a:pt x="2443" y="6156"/>
                  </a:lnTo>
                  <a:lnTo>
                    <a:pt x="1906" y="5862"/>
                  </a:lnTo>
                  <a:lnTo>
                    <a:pt x="1881" y="5838"/>
                  </a:lnTo>
                  <a:lnTo>
                    <a:pt x="1857" y="5789"/>
                  </a:lnTo>
                  <a:lnTo>
                    <a:pt x="1832" y="5691"/>
                  </a:lnTo>
                  <a:lnTo>
                    <a:pt x="1857" y="5569"/>
                  </a:lnTo>
                  <a:lnTo>
                    <a:pt x="1906" y="5423"/>
                  </a:lnTo>
                  <a:lnTo>
                    <a:pt x="2003" y="5301"/>
                  </a:lnTo>
                  <a:lnTo>
                    <a:pt x="2101" y="5203"/>
                  </a:lnTo>
                  <a:lnTo>
                    <a:pt x="2223" y="5179"/>
                  </a:lnTo>
                  <a:lnTo>
                    <a:pt x="2272" y="5179"/>
                  </a:lnTo>
                  <a:lnTo>
                    <a:pt x="2296" y="5203"/>
                  </a:lnTo>
                  <a:lnTo>
                    <a:pt x="2834" y="5496"/>
                  </a:lnTo>
                  <a:lnTo>
                    <a:pt x="3347" y="4592"/>
                  </a:lnTo>
                  <a:lnTo>
                    <a:pt x="3444" y="4470"/>
                  </a:lnTo>
                  <a:lnTo>
                    <a:pt x="3542" y="4373"/>
                  </a:lnTo>
                  <a:lnTo>
                    <a:pt x="3664" y="4348"/>
                  </a:lnTo>
                  <a:close/>
                  <a:moveTo>
                    <a:pt x="3176" y="7303"/>
                  </a:moveTo>
                  <a:lnTo>
                    <a:pt x="3249" y="7328"/>
                  </a:lnTo>
                  <a:lnTo>
                    <a:pt x="3322" y="7401"/>
                  </a:lnTo>
                  <a:lnTo>
                    <a:pt x="3371" y="7474"/>
                  </a:lnTo>
                  <a:lnTo>
                    <a:pt x="3420" y="7743"/>
                  </a:lnTo>
                  <a:lnTo>
                    <a:pt x="3420" y="7841"/>
                  </a:lnTo>
                  <a:lnTo>
                    <a:pt x="3371" y="7914"/>
                  </a:lnTo>
                  <a:lnTo>
                    <a:pt x="3298" y="7987"/>
                  </a:lnTo>
                  <a:lnTo>
                    <a:pt x="3224" y="8012"/>
                  </a:lnTo>
                  <a:lnTo>
                    <a:pt x="3102" y="8012"/>
                  </a:lnTo>
                  <a:lnTo>
                    <a:pt x="3029" y="7963"/>
                  </a:lnTo>
                  <a:lnTo>
                    <a:pt x="2956" y="7914"/>
                  </a:lnTo>
                  <a:lnTo>
                    <a:pt x="2931" y="7816"/>
                  </a:lnTo>
                  <a:lnTo>
                    <a:pt x="2883" y="7596"/>
                  </a:lnTo>
                  <a:lnTo>
                    <a:pt x="2883" y="7499"/>
                  </a:lnTo>
                  <a:lnTo>
                    <a:pt x="2907" y="7426"/>
                  </a:lnTo>
                  <a:lnTo>
                    <a:pt x="2980" y="7352"/>
                  </a:lnTo>
                  <a:lnTo>
                    <a:pt x="3078" y="7303"/>
                  </a:lnTo>
                  <a:close/>
                  <a:moveTo>
                    <a:pt x="3249" y="8354"/>
                  </a:moveTo>
                  <a:lnTo>
                    <a:pt x="3347" y="8378"/>
                  </a:lnTo>
                  <a:lnTo>
                    <a:pt x="3444" y="8427"/>
                  </a:lnTo>
                  <a:lnTo>
                    <a:pt x="3493" y="8500"/>
                  </a:lnTo>
                  <a:lnTo>
                    <a:pt x="3518" y="8598"/>
                  </a:lnTo>
                  <a:lnTo>
                    <a:pt x="3542" y="9013"/>
                  </a:lnTo>
                  <a:lnTo>
                    <a:pt x="3518" y="9111"/>
                  </a:lnTo>
                  <a:lnTo>
                    <a:pt x="3518" y="9208"/>
                  </a:lnTo>
                  <a:lnTo>
                    <a:pt x="3469" y="9282"/>
                  </a:lnTo>
                  <a:lnTo>
                    <a:pt x="3371" y="9331"/>
                  </a:lnTo>
                  <a:lnTo>
                    <a:pt x="3273" y="9355"/>
                  </a:lnTo>
                  <a:lnTo>
                    <a:pt x="3176" y="9331"/>
                  </a:lnTo>
                  <a:lnTo>
                    <a:pt x="3102" y="9282"/>
                  </a:lnTo>
                  <a:lnTo>
                    <a:pt x="3054" y="9184"/>
                  </a:lnTo>
                  <a:lnTo>
                    <a:pt x="3029" y="9086"/>
                  </a:lnTo>
                  <a:lnTo>
                    <a:pt x="3054" y="9013"/>
                  </a:lnTo>
                  <a:lnTo>
                    <a:pt x="3029" y="8622"/>
                  </a:lnTo>
                  <a:lnTo>
                    <a:pt x="3054" y="8525"/>
                  </a:lnTo>
                  <a:lnTo>
                    <a:pt x="3102" y="8451"/>
                  </a:lnTo>
                  <a:lnTo>
                    <a:pt x="3176" y="8378"/>
                  </a:lnTo>
                  <a:lnTo>
                    <a:pt x="3249" y="8354"/>
                  </a:lnTo>
                  <a:close/>
                  <a:moveTo>
                    <a:pt x="3249" y="9648"/>
                  </a:moveTo>
                  <a:lnTo>
                    <a:pt x="3347" y="9697"/>
                  </a:lnTo>
                  <a:lnTo>
                    <a:pt x="3420" y="9746"/>
                  </a:lnTo>
                  <a:lnTo>
                    <a:pt x="3469" y="9843"/>
                  </a:lnTo>
                  <a:lnTo>
                    <a:pt x="3469" y="9941"/>
                  </a:lnTo>
                  <a:lnTo>
                    <a:pt x="3347" y="10454"/>
                  </a:lnTo>
                  <a:lnTo>
                    <a:pt x="3322" y="10527"/>
                  </a:lnTo>
                  <a:lnTo>
                    <a:pt x="3273" y="10576"/>
                  </a:lnTo>
                  <a:lnTo>
                    <a:pt x="3200" y="10601"/>
                  </a:lnTo>
                  <a:lnTo>
                    <a:pt x="3127" y="10625"/>
                  </a:lnTo>
                  <a:lnTo>
                    <a:pt x="3054" y="10625"/>
                  </a:lnTo>
                  <a:lnTo>
                    <a:pt x="2956" y="10576"/>
                  </a:lnTo>
                  <a:lnTo>
                    <a:pt x="2907" y="10503"/>
                  </a:lnTo>
                  <a:lnTo>
                    <a:pt x="2883" y="10405"/>
                  </a:lnTo>
                  <a:lnTo>
                    <a:pt x="2883" y="10307"/>
                  </a:lnTo>
                  <a:lnTo>
                    <a:pt x="2980" y="9868"/>
                  </a:lnTo>
                  <a:lnTo>
                    <a:pt x="3005" y="9770"/>
                  </a:lnTo>
                  <a:lnTo>
                    <a:pt x="3078" y="9697"/>
                  </a:lnTo>
                  <a:lnTo>
                    <a:pt x="3151" y="9648"/>
                  </a:lnTo>
                  <a:close/>
                  <a:moveTo>
                    <a:pt x="2858" y="10869"/>
                  </a:moveTo>
                  <a:lnTo>
                    <a:pt x="2931" y="10894"/>
                  </a:lnTo>
                  <a:lnTo>
                    <a:pt x="3005" y="10967"/>
                  </a:lnTo>
                  <a:lnTo>
                    <a:pt x="3054" y="11040"/>
                  </a:lnTo>
                  <a:lnTo>
                    <a:pt x="3078" y="11138"/>
                  </a:lnTo>
                  <a:lnTo>
                    <a:pt x="3029" y="11236"/>
                  </a:lnTo>
                  <a:lnTo>
                    <a:pt x="2907" y="11480"/>
                  </a:lnTo>
                  <a:lnTo>
                    <a:pt x="2736" y="11700"/>
                  </a:lnTo>
                  <a:lnTo>
                    <a:pt x="2663" y="11748"/>
                  </a:lnTo>
                  <a:lnTo>
                    <a:pt x="2565" y="11773"/>
                  </a:lnTo>
                  <a:lnTo>
                    <a:pt x="2467" y="11773"/>
                  </a:lnTo>
                  <a:lnTo>
                    <a:pt x="2394" y="11724"/>
                  </a:lnTo>
                  <a:lnTo>
                    <a:pt x="2345" y="11651"/>
                  </a:lnTo>
                  <a:lnTo>
                    <a:pt x="2321" y="11577"/>
                  </a:lnTo>
                  <a:lnTo>
                    <a:pt x="2321" y="11480"/>
                  </a:lnTo>
                  <a:lnTo>
                    <a:pt x="2370" y="11382"/>
                  </a:lnTo>
                  <a:lnTo>
                    <a:pt x="2492" y="11211"/>
                  </a:lnTo>
                  <a:lnTo>
                    <a:pt x="2614" y="11016"/>
                  </a:lnTo>
                  <a:lnTo>
                    <a:pt x="2663" y="10918"/>
                  </a:lnTo>
                  <a:lnTo>
                    <a:pt x="2760" y="10894"/>
                  </a:lnTo>
                  <a:lnTo>
                    <a:pt x="2858" y="10869"/>
                  </a:lnTo>
                  <a:close/>
                  <a:moveTo>
                    <a:pt x="2028" y="11846"/>
                  </a:moveTo>
                  <a:lnTo>
                    <a:pt x="2101" y="11871"/>
                  </a:lnTo>
                  <a:lnTo>
                    <a:pt x="2174" y="11944"/>
                  </a:lnTo>
                  <a:lnTo>
                    <a:pt x="2223" y="12041"/>
                  </a:lnTo>
                  <a:lnTo>
                    <a:pt x="2223" y="12115"/>
                  </a:lnTo>
                  <a:lnTo>
                    <a:pt x="2174" y="12212"/>
                  </a:lnTo>
                  <a:lnTo>
                    <a:pt x="2125" y="12286"/>
                  </a:lnTo>
                  <a:lnTo>
                    <a:pt x="1881" y="12432"/>
                  </a:lnTo>
                  <a:lnTo>
                    <a:pt x="1661" y="12554"/>
                  </a:lnTo>
                  <a:lnTo>
                    <a:pt x="1539" y="12579"/>
                  </a:lnTo>
                  <a:lnTo>
                    <a:pt x="1490" y="12554"/>
                  </a:lnTo>
                  <a:lnTo>
                    <a:pt x="1417" y="12530"/>
                  </a:lnTo>
                  <a:lnTo>
                    <a:pt x="1368" y="12481"/>
                  </a:lnTo>
                  <a:lnTo>
                    <a:pt x="1319" y="12432"/>
                  </a:lnTo>
                  <a:lnTo>
                    <a:pt x="1295" y="12335"/>
                  </a:lnTo>
                  <a:lnTo>
                    <a:pt x="1319" y="12237"/>
                  </a:lnTo>
                  <a:lnTo>
                    <a:pt x="1368" y="12164"/>
                  </a:lnTo>
                  <a:lnTo>
                    <a:pt x="1442" y="12115"/>
                  </a:lnTo>
                  <a:lnTo>
                    <a:pt x="1637" y="11993"/>
                  </a:lnTo>
                  <a:lnTo>
                    <a:pt x="1832" y="11871"/>
                  </a:lnTo>
                  <a:lnTo>
                    <a:pt x="1930" y="11846"/>
                  </a:lnTo>
                  <a:close/>
                  <a:moveTo>
                    <a:pt x="831" y="12335"/>
                  </a:moveTo>
                  <a:lnTo>
                    <a:pt x="929" y="12383"/>
                  </a:lnTo>
                  <a:lnTo>
                    <a:pt x="1002" y="12432"/>
                  </a:lnTo>
                  <a:lnTo>
                    <a:pt x="1026" y="12530"/>
                  </a:lnTo>
                  <a:lnTo>
                    <a:pt x="1026" y="12628"/>
                  </a:lnTo>
                  <a:lnTo>
                    <a:pt x="1002" y="12701"/>
                  </a:lnTo>
                  <a:lnTo>
                    <a:pt x="929" y="12774"/>
                  </a:lnTo>
                  <a:lnTo>
                    <a:pt x="855" y="12823"/>
                  </a:lnTo>
                  <a:lnTo>
                    <a:pt x="318" y="12896"/>
                  </a:lnTo>
                  <a:lnTo>
                    <a:pt x="294" y="12896"/>
                  </a:lnTo>
                  <a:lnTo>
                    <a:pt x="220" y="12872"/>
                  </a:lnTo>
                  <a:lnTo>
                    <a:pt x="147" y="12823"/>
                  </a:lnTo>
                  <a:lnTo>
                    <a:pt x="74" y="12774"/>
                  </a:lnTo>
                  <a:lnTo>
                    <a:pt x="49" y="12676"/>
                  </a:lnTo>
                  <a:lnTo>
                    <a:pt x="74" y="12579"/>
                  </a:lnTo>
                  <a:lnTo>
                    <a:pt x="123" y="12506"/>
                  </a:lnTo>
                  <a:lnTo>
                    <a:pt x="196" y="12432"/>
                  </a:lnTo>
                  <a:lnTo>
                    <a:pt x="269" y="12408"/>
                  </a:lnTo>
                  <a:lnTo>
                    <a:pt x="733" y="12335"/>
                  </a:lnTo>
                  <a:close/>
                  <a:moveTo>
                    <a:pt x="5691" y="1"/>
                  </a:moveTo>
                  <a:lnTo>
                    <a:pt x="5593" y="50"/>
                  </a:lnTo>
                  <a:lnTo>
                    <a:pt x="1" y="2907"/>
                  </a:lnTo>
                  <a:lnTo>
                    <a:pt x="1" y="16267"/>
                  </a:lnTo>
                  <a:lnTo>
                    <a:pt x="5618" y="13409"/>
                  </a:lnTo>
                  <a:lnTo>
                    <a:pt x="5740" y="13360"/>
                  </a:lnTo>
                  <a:lnTo>
                    <a:pt x="5838" y="13263"/>
                  </a:lnTo>
                  <a:lnTo>
                    <a:pt x="5935" y="13165"/>
                  </a:lnTo>
                  <a:lnTo>
                    <a:pt x="6009" y="13067"/>
                  </a:lnTo>
                  <a:lnTo>
                    <a:pt x="6082" y="12945"/>
                  </a:lnTo>
                  <a:lnTo>
                    <a:pt x="6131" y="12823"/>
                  </a:lnTo>
                  <a:lnTo>
                    <a:pt x="6155" y="12701"/>
                  </a:lnTo>
                  <a:lnTo>
                    <a:pt x="6155" y="12579"/>
                  </a:lnTo>
                  <a:lnTo>
                    <a:pt x="6155" y="343"/>
                  </a:lnTo>
                  <a:lnTo>
                    <a:pt x="6155" y="221"/>
                  </a:lnTo>
                  <a:lnTo>
                    <a:pt x="6106" y="147"/>
                  </a:lnTo>
                  <a:lnTo>
                    <a:pt x="6058" y="74"/>
                  </a:lnTo>
                  <a:lnTo>
                    <a:pt x="5984" y="25"/>
                  </a:lnTo>
                  <a:lnTo>
                    <a:pt x="5911" y="1"/>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48" name="Google Shape;448;p50"/>
          <p:cNvSpPr txBox="1">
            <a:spLocks noGrp="1"/>
          </p:cNvSpPr>
          <p:nvPr>
            <p:ph type="body" idx="1"/>
          </p:nvPr>
        </p:nvSpPr>
        <p:spPr>
          <a:xfrm>
            <a:off x="1412125" y="1349141"/>
            <a:ext cx="3159900" cy="3400684"/>
          </a:xfrm>
          <a:prstGeom prst="rect">
            <a:avLst/>
          </a:prstGeom>
        </p:spPr>
        <p:txBody>
          <a:bodyPr spcFirstLastPara="1" wrap="square" lIns="91425" tIns="91425" rIns="91425" bIns="91425" anchor="t" anchorCtr="0">
            <a:noAutofit/>
          </a:bodyPr>
          <a:lstStyle/>
          <a:p>
            <a:pPr marL="0" lvl="0" indent="0" algn="l" rtl="0">
              <a:lnSpc>
                <a:spcPct val="100000"/>
              </a:lnSpc>
              <a:spcBef>
                <a:spcPts val="600"/>
              </a:spcBef>
              <a:spcAft>
                <a:spcPts val="0"/>
              </a:spcAft>
              <a:buNone/>
            </a:pPr>
            <a:r>
              <a:rPr lang="en" sz="1800" b="1" dirty="0"/>
              <a:t>Goal: </a:t>
            </a:r>
            <a:r>
              <a:rPr lang="en" sz="1800" dirty="0"/>
              <a:t>Create a website to support the MPH faculty and students at Hanoi University (Vietnam)</a:t>
            </a:r>
            <a:endParaRPr sz="1800" dirty="0"/>
          </a:p>
          <a:p>
            <a:pPr marL="0" lvl="0" indent="0" algn="l" rtl="0">
              <a:lnSpc>
                <a:spcPct val="100000"/>
              </a:lnSpc>
              <a:spcBef>
                <a:spcPts val="1000"/>
              </a:spcBef>
              <a:spcAft>
                <a:spcPts val="1000"/>
              </a:spcAft>
              <a:buNone/>
            </a:pPr>
            <a:r>
              <a:rPr lang="en" sz="1800" b="1" dirty="0"/>
              <a:t>End products:</a:t>
            </a:r>
            <a:r>
              <a:rPr lang="en" sz="1800" dirty="0"/>
              <a:t> Curated set of teaching support tools (open textbooks, lectures, lesson plans, and toolkits) for 8 different public health topics and tutorials about professional development</a:t>
            </a:r>
            <a:endParaRPr sz="18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52"/>
        <p:cNvGrpSpPr/>
        <p:nvPr/>
      </p:nvGrpSpPr>
      <p:grpSpPr>
        <a:xfrm>
          <a:off x="0" y="0"/>
          <a:ext cx="0" cy="0"/>
          <a:chOff x="0" y="0"/>
          <a:chExt cx="0" cy="0"/>
        </a:xfrm>
      </p:grpSpPr>
      <p:sp>
        <p:nvSpPr>
          <p:cNvPr id="453" name="Google Shape;453;p51"/>
          <p:cNvSpPr txBox="1">
            <a:spLocks noGrp="1"/>
          </p:cNvSpPr>
          <p:nvPr>
            <p:ph type="title"/>
          </p:nvPr>
        </p:nvSpPr>
        <p:spPr>
          <a:xfrm>
            <a:off x="1182200" y="393475"/>
            <a:ext cx="6739500" cy="806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Teaching Support</a:t>
            </a:r>
            <a:endParaRPr/>
          </a:p>
        </p:txBody>
      </p:sp>
      <p:sp>
        <p:nvSpPr>
          <p:cNvPr id="454" name="Google Shape;454;p51"/>
          <p:cNvSpPr txBox="1">
            <a:spLocks noGrp="1"/>
          </p:cNvSpPr>
          <p:nvPr>
            <p:ph type="body" idx="1"/>
          </p:nvPr>
        </p:nvSpPr>
        <p:spPr>
          <a:xfrm>
            <a:off x="1556324" y="1349150"/>
            <a:ext cx="3258900" cy="29385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SzPts val="2000"/>
              <a:buChar char="▪"/>
            </a:pPr>
            <a:r>
              <a:rPr lang="en" sz="2000"/>
              <a:t>Open source, global access to the website</a:t>
            </a:r>
            <a:endParaRPr sz="2000"/>
          </a:p>
          <a:p>
            <a:pPr marL="457200" lvl="0" indent="-355600" algn="l" rtl="0">
              <a:spcBef>
                <a:spcPts val="1000"/>
              </a:spcBef>
              <a:spcAft>
                <a:spcPts val="0"/>
              </a:spcAft>
              <a:buSzPts val="2000"/>
              <a:buChar char="▪"/>
            </a:pPr>
            <a:r>
              <a:rPr lang="en" sz="2000"/>
              <a:t>Integration of the website into Hanoi University curriculum</a:t>
            </a:r>
            <a:endParaRPr sz="2000"/>
          </a:p>
          <a:p>
            <a:pPr marL="457200" lvl="0" indent="-355600" algn="l" rtl="0">
              <a:spcBef>
                <a:spcPts val="1000"/>
              </a:spcBef>
              <a:spcAft>
                <a:spcPts val="1000"/>
              </a:spcAft>
              <a:buSzPts val="2000"/>
              <a:buChar char="▪"/>
            </a:pPr>
            <a:r>
              <a:rPr lang="en" sz="2000"/>
              <a:t>Use by future MDs in resource-poor areas</a:t>
            </a:r>
            <a:endParaRPr sz="2000"/>
          </a:p>
        </p:txBody>
      </p:sp>
      <p:pic>
        <p:nvPicPr>
          <p:cNvPr id="455" name="Google Shape;455;p51"/>
          <p:cNvPicPr preferRelativeResize="0"/>
          <p:nvPr/>
        </p:nvPicPr>
        <p:blipFill>
          <a:blip r:embed="rId3">
            <a:alphaModFix/>
          </a:blip>
          <a:stretch>
            <a:fillRect/>
          </a:stretch>
        </p:blipFill>
        <p:spPr>
          <a:xfrm>
            <a:off x="4815225" y="139900"/>
            <a:ext cx="4107527" cy="2659800"/>
          </a:xfrm>
          <a:prstGeom prst="rect">
            <a:avLst/>
          </a:prstGeom>
          <a:noFill/>
          <a:ln w="9525" cap="flat" cmpd="sng">
            <a:solidFill>
              <a:srgbClr val="B7B7B7"/>
            </a:solidFill>
            <a:prstDash val="solid"/>
            <a:round/>
            <a:headEnd type="none" w="sm" len="sm"/>
            <a:tailEnd type="none" w="sm" len="sm"/>
          </a:ln>
        </p:spPr>
      </p:pic>
      <p:pic>
        <p:nvPicPr>
          <p:cNvPr id="456" name="Google Shape;456;p51"/>
          <p:cNvPicPr preferRelativeResize="0"/>
          <p:nvPr/>
        </p:nvPicPr>
        <p:blipFill rotWithShape="1">
          <a:blip r:embed="rId4">
            <a:alphaModFix/>
          </a:blip>
          <a:srcRect b="7952"/>
          <a:stretch/>
        </p:blipFill>
        <p:spPr>
          <a:xfrm>
            <a:off x="5625325" y="2862425"/>
            <a:ext cx="2614550" cy="2234825"/>
          </a:xfrm>
          <a:prstGeom prst="rect">
            <a:avLst/>
          </a:prstGeom>
          <a:noFill/>
          <a:ln w="9525" cap="flat" cmpd="sng">
            <a:solidFill>
              <a:srgbClr val="B7B7B7"/>
            </a:solidFill>
            <a:prstDash val="solid"/>
            <a:round/>
            <a:headEnd type="none" w="sm" len="sm"/>
            <a:tailEnd type="none" w="sm" len="sm"/>
          </a:ln>
        </p:spPr>
      </p:pic>
      <p:sp>
        <p:nvSpPr>
          <p:cNvPr id="457" name="Google Shape;457;p51"/>
          <p:cNvSpPr txBox="1">
            <a:spLocks noGrp="1"/>
          </p:cNvSpPr>
          <p:nvPr>
            <p:ph type="sldNum" idx="12"/>
          </p:nvPr>
        </p:nvSpPr>
        <p:spPr>
          <a:xfrm>
            <a:off x="8750400" y="4356225"/>
            <a:ext cx="393600" cy="393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22</a:t>
            </a:fld>
            <a:endParaRPr/>
          </a:p>
        </p:txBody>
      </p:sp>
      <p:grpSp>
        <p:nvGrpSpPr>
          <p:cNvPr id="458" name="Google Shape;458;p51"/>
          <p:cNvGrpSpPr/>
          <p:nvPr/>
        </p:nvGrpSpPr>
        <p:grpSpPr>
          <a:xfrm>
            <a:off x="8149027" y="631951"/>
            <a:ext cx="390214" cy="329725"/>
            <a:chOff x="3918650" y="293075"/>
            <a:chExt cx="488500" cy="412775"/>
          </a:xfrm>
        </p:grpSpPr>
        <p:sp>
          <p:nvSpPr>
            <p:cNvPr id="459" name="Google Shape;459;p51"/>
            <p:cNvSpPr/>
            <p:nvPr/>
          </p:nvSpPr>
          <p:spPr>
            <a:xfrm>
              <a:off x="4085350" y="293675"/>
              <a:ext cx="154500" cy="412175"/>
            </a:xfrm>
            <a:custGeom>
              <a:avLst/>
              <a:gdLst/>
              <a:ahLst/>
              <a:cxnLst/>
              <a:rect l="l" t="t" r="r" b="b"/>
              <a:pathLst>
                <a:path w="6180" h="16487" extrusionOk="0">
                  <a:moveTo>
                    <a:pt x="709" y="5496"/>
                  </a:moveTo>
                  <a:lnTo>
                    <a:pt x="806" y="5520"/>
                  </a:lnTo>
                  <a:lnTo>
                    <a:pt x="1050" y="5667"/>
                  </a:lnTo>
                  <a:lnTo>
                    <a:pt x="1270" y="5813"/>
                  </a:lnTo>
                  <a:lnTo>
                    <a:pt x="1344" y="5886"/>
                  </a:lnTo>
                  <a:lnTo>
                    <a:pt x="1368" y="5984"/>
                  </a:lnTo>
                  <a:lnTo>
                    <a:pt x="1344" y="6082"/>
                  </a:lnTo>
                  <a:lnTo>
                    <a:pt x="1319" y="6155"/>
                  </a:lnTo>
                  <a:lnTo>
                    <a:pt x="1221" y="6228"/>
                  </a:lnTo>
                  <a:lnTo>
                    <a:pt x="1124" y="6253"/>
                  </a:lnTo>
                  <a:lnTo>
                    <a:pt x="1050" y="6228"/>
                  </a:lnTo>
                  <a:lnTo>
                    <a:pt x="977" y="6204"/>
                  </a:lnTo>
                  <a:lnTo>
                    <a:pt x="782" y="6082"/>
                  </a:lnTo>
                  <a:lnTo>
                    <a:pt x="586" y="5960"/>
                  </a:lnTo>
                  <a:lnTo>
                    <a:pt x="513" y="5911"/>
                  </a:lnTo>
                  <a:lnTo>
                    <a:pt x="464" y="5838"/>
                  </a:lnTo>
                  <a:lnTo>
                    <a:pt x="464" y="5740"/>
                  </a:lnTo>
                  <a:lnTo>
                    <a:pt x="489" y="5642"/>
                  </a:lnTo>
                  <a:lnTo>
                    <a:pt x="538" y="5569"/>
                  </a:lnTo>
                  <a:lnTo>
                    <a:pt x="611" y="5520"/>
                  </a:lnTo>
                  <a:lnTo>
                    <a:pt x="709" y="5496"/>
                  </a:lnTo>
                  <a:close/>
                  <a:moveTo>
                    <a:pt x="1685" y="6351"/>
                  </a:moveTo>
                  <a:lnTo>
                    <a:pt x="1783" y="6375"/>
                  </a:lnTo>
                  <a:lnTo>
                    <a:pt x="1856" y="6448"/>
                  </a:lnTo>
                  <a:lnTo>
                    <a:pt x="2003" y="6668"/>
                  </a:lnTo>
                  <a:lnTo>
                    <a:pt x="2125" y="6888"/>
                  </a:lnTo>
                  <a:lnTo>
                    <a:pt x="2150" y="6986"/>
                  </a:lnTo>
                  <a:lnTo>
                    <a:pt x="2150" y="7083"/>
                  </a:lnTo>
                  <a:lnTo>
                    <a:pt x="2101" y="7156"/>
                  </a:lnTo>
                  <a:lnTo>
                    <a:pt x="2027" y="7230"/>
                  </a:lnTo>
                  <a:lnTo>
                    <a:pt x="1979" y="7254"/>
                  </a:lnTo>
                  <a:lnTo>
                    <a:pt x="1856" y="7254"/>
                  </a:lnTo>
                  <a:lnTo>
                    <a:pt x="1783" y="7230"/>
                  </a:lnTo>
                  <a:lnTo>
                    <a:pt x="1734" y="7181"/>
                  </a:lnTo>
                  <a:lnTo>
                    <a:pt x="1685" y="7132"/>
                  </a:lnTo>
                  <a:lnTo>
                    <a:pt x="1441" y="6741"/>
                  </a:lnTo>
                  <a:lnTo>
                    <a:pt x="1417" y="6644"/>
                  </a:lnTo>
                  <a:lnTo>
                    <a:pt x="1417" y="6546"/>
                  </a:lnTo>
                  <a:lnTo>
                    <a:pt x="1441" y="6448"/>
                  </a:lnTo>
                  <a:lnTo>
                    <a:pt x="1515" y="6399"/>
                  </a:lnTo>
                  <a:lnTo>
                    <a:pt x="1612" y="6351"/>
                  </a:lnTo>
                  <a:close/>
                  <a:moveTo>
                    <a:pt x="2247" y="7498"/>
                  </a:moveTo>
                  <a:lnTo>
                    <a:pt x="2345" y="7523"/>
                  </a:lnTo>
                  <a:lnTo>
                    <a:pt x="2418" y="7572"/>
                  </a:lnTo>
                  <a:lnTo>
                    <a:pt x="2467" y="7645"/>
                  </a:lnTo>
                  <a:lnTo>
                    <a:pt x="2662" y="8109"/>
                  </a:lnTo>
                  <a:lnTo>
                    <a:pt x="2662" y="8207"/>
                  </a:lnTo>
                  <a:lnTo>
                    <a:pt x="2638" y="8304"/>
                  </a:lnTo>
                  <a:lnTo>
                    <a:pt x="2589" y="8378"/>
                  </a:lnTo>
                  <a:lnTo>
                    <a:pt x="2516" y="8426"/>
                  </a:lnTo>
                  <a:lnTo>
                    <a:pt x="2418" y="8451"/>
                  </a:lnTo>
                  <a:lnTo>
                    <a:pt x="2345" y="8426"/>
                  </a:lnTo>
                  <a:lnTo>
                    <a:pt x="2272" y="8402"/>
                  </a:lnTo>
                  <a:lnTo>
                    <a:pt x="2223" y="8353"/>
                  </a:lnTo>
                  <a:lnTo>
                    <a:pt x="2198" y="8280"/>
                  </a:lnTo>
                  <a:lnTo>
                    <a:pt x="2027" y="7840"/>
                  </a:lnTo>
                  <a:lnTo>
                    <a:pt x="2003" y="7743"/>
                  </a:lnTo>
                  <a:lnTo>
                    <a:pt x="2027" y="7645"/>
                  </a:lnTo>
                  <a:lnTo>
                    <a:pt x="2076" y="7572"/>
                  </a:lnTo>
                  <a:lnTo>
                    <a:pt x="2150" y="7523"/>
                  </a:lnTo>
                  <a:lnTo>
                    <a:pt x="2247" y="7498"/>
                  </a:lnTo>
                  <a:close/>
                  <a:moveTo>
                    <a:pt x="2711" y="8720"/>
                  </a:moveTo>
                  <a:lnTo>
                    <a:pt x="2785" y="8744"/>
                  </a:lnTo>
                  <a:lnTo>
                    <a:pt x="2858" y="8793"/>
                  </a:lnTo>
                  <a:lnTo>
                    <a:pt x="2907" y="8866"/>
                  </a:lnTo>
                  <a:lnTo>
                    <a:pt x="3078" y="9355"/>
                  </a:lnTo>
                  <a:lnTo>
                    <a:pt x="3102" y="9452"/>
                  </a:lnTo>
                  <a:lnTo>
                    <a:pt x="3078" y="9526"/>
                  </a:lnTo>
                  <a:lnTo>
                    <a:pt x="3004" y="9599"/>
                  </a:lnTo>
                  <a:lnTo>
                    <a:pt x="2931" y="9648"/>
                  </a:lnTo>
                  <a:lnTo>
                    <a:pt x="2858" y="9672"/>
                  </a:lnTo>
                  <a:lnTo>
                    <a:pt x="2785" y="9672"/>
                  </a:lnTo>
                  <a:lnTo>
                    <a:pt x="2711" y="9623"/>
                  </a:lnTo>
                  <a:lnTo>
                    <a:pt x="2662" y="9574"/>
                  </a:lnTo>
                  <a:lnTo>
                    <a:pt x="2614" y="9501"/>
                  </a:lnTo>
                  <a:lnTo>
                    <a:pt x="2467" y="9037"/>
                  </a:lnTo>
                  <a:lnTo>
                    <a:pt x="2443" y="8939"/>
                  </a:lnTo>
                  <a:lnTo>
                    <a:pt x="2467" y="8842"/>
                  </a:lnTo>
                  <a:lnTo>
                    <a:pt x="2516" y="8768"/>
                  </a:lnTo>
                  <a:lnTo>
                    <a:pt x="2614" y="8720"/>
                  </a:lnTo>
                  <a:close/>
                  <a:moveTo>
                    <a:pt x="3224" y="9941"/>
                  </a:moveTo>
                  <a:lnTo>
                    <a:pt x="3297" y="10014"/>
                  </a:lnTo>
                  <a:lnTo>
                    <a:pt x="3346" y="10087"/>
                  </a:lnTo>
                  <a:lnTo>
                    <a:pt x="3542" y="10527"/>
                  </a:lnTo>
                  <a:lnTo>
                    <a:pt x="3566" y="10625"/>
                  </a:lnTo>
                  <a:lnTo>
                    <a:pt x="3566" y="10722"/>
                  </a:lnTo>
                  <a:lnTo>
                    <a:pt x="3517" y="10796"/>
                  </a:lnTo>
                  <a:lnTo>
                    <a:pt x="3444" y="10844"/>
                  </a:lnTo>
                  <a:lnTo>
                    <a:pt x="3322" y="10869"/>
                  </a:lnTo>
                  <a:lnTo>
                    <a:pt x="3273" y="10869"/>
                  </a:lnTo>
                  <a:lnTo>
                    <a:pt x="3200" y="10844"/>
                  </a:lnTo>
                  <a:lnTo>
                    <a:pt x="3151" y="10796"/>
                  </a:lnTo>
                  <a:lnTo>
                    <a:pt x="3102" y="10747"/>
                  </a:lnTo>
                  <a:lnTo>
                    <a:pt x="2907" y="10258"/>
                  </a:lnTo>
                  <a:lnTo>
                    <a:pt x="2882" y="10161"/>
                  </a:lnTo>
                  <a:lnTo>
                    <a:pt x="2907" y="10087"/>
                  </a:lnTo>
                  <a:lnTo>
                    <a:pt x="2955" y="10014"/>
                  </a:lnTo>
                  <a:lnTo>
                    <a:pt x="3029" y="9941"/>
                  </a:lnTo>
                  <a:close/>
                  <a:moveTo>
                    <a:pt x="3761" y="11089"/>
                  </a:moveTo>
                  <a:lnTo>
                    <a:pt x="3835" y="11137"/>
                  </a:lnTo>
                  <a:lnTo>
                    <a:pt x="3908" y="11211"/>
                  </a:lnTo>
                  <a:lnTo>
                    <a:pt x="4177" y="11577"/>
                  </a:lnTo>
                  <a:lnTo>
                    <a:pt x="4225" y="11675"/>
                  </a:lnTo>
                  <a:lnTo>
                    <a:pt x="4250" y="11748"/>
                  </a:lnTo>
                  <a:lnTo>
                    <a:pt x="4201" y="11846"/>
                  </a:lnTo>
                  <a:lnTo>
                    <a:pt x="4152" y="11919"/>
                  </a:lnTo>
                  <a:lnTo>
                    <a:pt x="4079" y="11968"/>
                  </a:lnTo>
                  <a:lnTo>
                    <a:pt x="3884" y="11968"/>
                  </a:lnTo>
                  <a:lnTo>
                    <a:pt x="3810" y="11895"/>
                  </a:lnTo>
                  <a:lnTo>
                    <a:pt x="3664" y="11675"/>
                  </a:lnTo>
                  <a:lnTo>
                    <a:pt x="3493" y="11455"/>
                  </a:lnTo>
                  <a:lnTo>
                    <a:pt x="3468" y="11382"/>
                  </a:lnTo>
                  <a:lnTo>
                    <a:pt x="3468" y="11284"/>
                  </a:lnTo>
                  <a:lnTo>
                    <a:pt x="3517" y="11186"/>
                  </a:lnTo>
                  <a:lnTo>
                    <a:pt x="3566" y="11137"/>
                  </a:lnTo>
                  <a:lnTo>
                    <a:pt x="3664" y="11089"/>
                  </a:lnTo>
                  <a:close/>
                  <a:moveTo>
                    <a:pt x="4616" y="12041"/>
                  </a:moveTo>
                  <a:lnTo>
                    <a:pt x="4714" y="12090"/>
                  </a:lnTo>
                  <a:lnTo>
                    <a:pt x="4909" y="12212"/>
                  </a:lnTo>
                  <a:lnTo>
                    <a:pt x="5105" y="12334"/>
                  </a:lnTo>
                  <a:lnTo>
                    <a:pt x="5178" y="12383"/>
                  </a:lnTo>
                  <a:lnTo>
                    <a:pt x="5227" y="12481"/>
                  </a:lnTo>
                  <a:lnTo>
                    <a:pt x="5227" y="12554"/>
                  </a:lnTo>
                  <a:lnTo>
                    <a:pt x="5202" y="12652"/>
                  </a:lnTo>
                  <a:lnTo>
                    <a:pt x="5154" y="12725"/>
                  </a:lnTo>
                  <a:lnTo>
                    <a:pt x="5105" y="12749"/>
                  </a:lnTo>
                  <a:lnTo>
                    <a:pt x="5056" y="12774"/>
                  </a:lnTo>
                  <a:lnTo>
                    <a:pt x="4983" y="12798"/>
                  </a:lnTo>
                  <a:lnTo>
                    <a:pt x="4885" y="12774"/>
                  </a:lnTo>
                  <a:lnTo>
                    <a:pt x="4641" y="12627"/>
                  </a:lnTo>
                  <a:lnTo>
                    <a:pt x="4421" y="12481"/>
                  </a:lnTo>
                  <a:lnTo>
                    <a:pt x="4348" y="12407"/>
                  </a:lnTo>
                  <a:lnTo>
                    <a:pt x="4323" y="12310"/>
                  </a:lnTo>
                  <a:lnTo>
                    <a:pt x="4323" y="12236"/>
                  </a:lnTo>
                  <a:lnTo>
                    <a:pt x="4372" y="12139"/>
                  </a:lnTo>
                  <a:lnTo>
                    <a:pt x="4445" y="12066"/>
                  </a:lnTo>
                  <a:lnTo>
                    <a:pt x="4543" y="12041"/>
                  </a:lnTo>
                  <a:close/>
                  <a:moveTo>
                    <a:pt x="0" y="1"/>
                  </a:moveTo>
                  <a:lnTo>
                    <a:pt x="0" y="5325"/>
                  </a:lnTo>
                  <a:lnTo>
                    <a:pt x="74" y="5349"/>
                  </a:lnTo>
                  <a:lnTo>
                    <a:pt x="147" y="5422"/>
                  </a:lnTo>
                  <a:lnTo>
                    <a:pt x="171" y="5496"/>
                  </a:lnTo>
                  <a:lnTo>
                    <a:pt x="171" y="5569"/>
                  </a:lnTo>
                  <a:lnTo>
                    <a:pt x="171" y="5642"/>
                  </a:lnTo>
                  <a:lnTo>
                    <a:pt x="122" y="5716"/>
                  </a:lnTo>
                  <a:lnTo>
                    <a:pt x="74" y="5764"/>
                  </a:lnTo>
                  <a:lnTo>
                    <a:pt x="0" y="5789"/>
                  </a:lnTo>
                  <a:lnTo>
                    <a:pt x="0" y="13360"/>
                  </a:lnTo>
                  <a:lnTo>
                    <a:pt x="6179" y="16486"/>
                  </a:lnTo>
                  <a:lnTo>
                    <a:pt x="6179" y="13116"/>
                  </a:lnTo>
                  <a:lnTo>
                    <a:pt x="5935" y="13091"/>
                  </a:lnTo>
                  <a:lnTo>
                    <a:pt x="5691" y="13042"/>
                  </a:lnTo>
                  <a:lnTo>
                    <a:pt x="5593" y="12994"/>
                  </a:lnTo>
                  <a:lnTo>
                    <a:pt x="5520" y="12945"/>
                  </a:lnTo>
                  <a:lnTo>
                    <a:pt x="5495" y="12847"/>
                  </a:lnTo>
                  <a:lnTo>
                    <a:pt x="5495" y="12749"/>
                  </a:lnTo>
                  <a:lnTo>
                    <a:pt x="5520" y="12676"/>
                  </a:lnTo>
                  <a:lnTo>
                    <a:pt x="5593" y="12603"/>
                  </a:lnTo>
                  <a:lnTo>
                    <a:pt x="5691" y="12554"/>
                  </a:lnTo>
                  <a:lnTo>
                    <a:pt x="5789" y="12554"/>
                  </a:lnTo>
                  <a:lnTo>
                    <a:pt x="6179" y="12627"/>
                  </a:lnTo>
                  <a:lnTo>
                    <a:pt x="6179" y="3127"/>
                  </a:lnTo>
                  <a:lnTo>
                    <a:pt x="0" y="1"/>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51"/>
            <p:cNvSpPr/>
            <p:nvPr/>
          </p:nvSpPr>
          <p:spPr>
            <a:xfrm>
              <a:off x="3918650" y="293075"/>
              <a:ext cx="153900" cy="407275"/>
            </a:xfrm>
            <a:custGeom>
              <a:avLst/>
              <a:gdLst/>
              <a:ahLst/>
              <a:cxnLst/>
              <a:rect l="l" t="t" r="r" b="b"/>
              <a:pathLst>
                <a:path w="6156" h="16291" extrusionOk="0">
                  <a:moveTo>
                    <a:pt x="5349" y="5495"/>
                  </a:moveTo>
                  <a:lnTo>
                    <a:pt x="5447" y="5520"/>
                  </a:lnTo>
                  <a:lnTo>
                    <a:pt x="5520" y="5569"/>
                  </a:lnTo>
                  <a:lnTo>
                    <a:pt x="5569" y="5666"/>
                  </a:lnTo>
                  <a:lnTo>
                    <a:pt x="5569" y="5764"/>
                  </a:lnTo>
                  <a:lnTo>
                    <a:pt x="5545" y="5837"/>
                  </a:lnTo>
                  <a:lnTo>
                    <a:pt x="5496" y="5935"/>
                  </a:lnTo>
                  <a:lnTo>
                    <a:pt x="5423" y="5984"/>
                  </a:lnTo>
                  <a:lnTo>
                    <a:pt x="5203" y="6057"/>
                  </a:lnTo>
                  <a:lnTo>
                    <a:pt x="5008" y="6155"/>
                  </a:lnTo>
                  <a:lnTo>
                    <a:pt x="4934" y="6179"/>
                  </a:lnTo>
                  <a:lnTo>
                    <a:pt x="4812" y="6179"/>
                  </a:lnTo>
                  <a:lnTo>
                    <a:pt x="4763" y="6155"/>
                  </a:lnTo>
                  <a:lnTo>
                    <a:pt x="4714" y="6106"/>
                  </a:lnTo>
                  <a:lnTo>
                    <a:pt x="4666" y="6057"/>
                  </a:lnTo>
                  <a:lnTo>
                    <a:pt x="4641" y="5959"/>
                  </a:lnTo>
                  <a:lnTo>
                    <a:pt x="4641" y="5862"/>
                  </a:lnTo>
                  <a:lnTo>
                    <a:pt x="4690" y="5788"/>
                  </a:lnTo>
                  <a:lnTo>
                    <a:pt x="4763" y="5740"/>
                  </a:lnTo>
                  <a:lnTo>
                    <a:pt x="5008" y="5617"/>
                  </a:lnTo>
                  <a:lnTo>
                    <a:pt x="5252" y="5520"/>
                  </a:lnTo>
                  <a:lnTo>
                    <a:pt x="5349" y="5495"/>
                  </a:lnTo>
                  <a:close/>
                  <a:moveTo>
                    <a:pt x="4250" y="6155"/>
                  </a:moveTo>
                  <a:lnTo>
                    <a:pt x="4348" y="6179"/>
                  </a:lnTo>
                  <a:lnTo>
                    <a:pt x="4421" y="6252"/>
                  </a:lnTo>
                  <a:lnTo>
                    <a:pt x="4470" y="6326"/>
                  </a:lnTo>
                  <a:lnTo>
                    <a:pt x="4470" y="6423"/>
                  </a:lnTo>
                  <a:lnTo>
                    <a:pt x="4446" y="6497"/>
                  </a:lnTo>
                  <a:lnTo>
                    <a:pt x="4397" y="6594"/>
                  </a:lnTo>
                  <a:lnTo>
                    <a:pt x="4226" y="6741"/>
                  </a:lnTo>
                  <a:lnTo>
                    <a:pt x="4079" y="6912"/>
                  </a:lnTo>
                  <a:lnTo>
                    <a:pt x="3982" y="6985"/>
                  </a:lnTo>
                  <a:lnTo>
                    <a:pt x="3884" y="7010"/>
                  </a:lnTo>
                  <a:lnTo>
                    <a:pt x="3811" y="6985"/>
                  </a:lnTo>
                  <a:lnTo>
                    <a:pt x="3738" y="6936"/>
                  </a:lnTo>
                  <a:lnTo>
                    <a:pt x="3664" y="6863"/>
                  </a:lnTo>
                  <a:lnTo>
                    <a:pt x="3640" y="6790"/>
                  </a:lnTo>
                  <a:lnTo>
                    <a:pt x="3664" y="6692"/>
                  </a:lnTo>
                  <a:lnTo>
                    <a:pt x="3713" y="6594"/>
                  </a:lnTo>
                  <a:lnTo>
                    <a:pt x="3884" y="6399"/>
                  </a:lnTo>
                  <a:lnTo>
                    <a:pt x="4079" y="6228"/>
                  </a:lnTo>
                  <a:lnTo>
                    <a:pt x="4153" y="6179"/>
                  </a:lnTo>
                  <a:lnTo>
                    <a:pt x="4250" y="6155"/>
                  </a:lnTo>
                  <a:close/>
                  <a:moveTo>
                    <a:pt x="3469" y="7156"/>
                  </a:moveTo>
                  <a:lnTo>
                    <a:pt x="3542" y="7205"/>
                  </a:lnTo>
                  <a:lnTo>
                    <a:pt x="3615" y="7254"/>
                  </a:lnTo>
                  <a:lnTo>
                    <a:pt x="3664" y="7351"/>
                  </a:lnTo>
                  <a:lnTo>
                    <a:pt x="3664" y="7449"/>
                  </a:lnTo>
                  <a:lnTo>
                    <a:pt x="3640" y="7547"/>
                  </a:lnTo>
                  <a:lnTo>
                    <a:pt x="3396" y="7962"/>
                  </a:lnTo>
                  <a:lnTo>
                    <a:pt x="3371" y="8011"/>
                  </a:lnTo>
                  <a:lnTo>
                    <a:pt x="3298" y="8060"/>
                  </a:lnTo>
                  <a:lnTo>
                    <a:pt x="3249" y="8084"/>
                  </a:lnTo>
                  <a:lnTo>
                    <a:pt x="3176" y="8084"/>
                  </a:lnTo>
                  <a:lnTo>
                    <a:pt x="3078" y="8060"/>
                  </a:lnTo>
                  <a:lnTo>
                    <a:pt x="3005" y="8011"/>
                  </a:lnTo>
                  <a:lnTo>
                    <a:pt x="2956" y="7913"/>
                  </a:lnTo>
                  <a:lnTo>
                    <a:pt x="2932" y="7840"/>
                  </a:lnTo>
                  <a:lnTo>
                    <a:pt x="2956" y="7742"/>
                  </a:lnTo>
                  <a:lnTo>
                    <a:pt x="3225" y="7278"/>
                  </a:lnTo>
                  <a:lnTo>
                    <a:pt x="3273" y="7205"/>
                  </a:lnTo>
                  <a:lnTo>
                    <a:pt x="3371" y="7180"/>
                  </a:lnTo>
                  <a:lnTo>
                    <a:pt x="3469" y="7156"/>
                  </a:lnTo>
                  <a:close/>
                  <a:moveTo>
                    <a:pt x="2858" y="8328"/>
                  </a:moveTo>
                  <a:lnTo>
                    <a:pt x="2956" y="8353"/>
                  </a:lnTo>
                  <a:lnTo>
                    <a:pt x="3029" y="8402"/>
                  </a:lnTo>
                  <a:lnTo>
                    <a:pt x="3078" y="8475"/>
                  </a:lnTo>
                  <a:lnTo>
                    <a:pt x="3103" y="8573"/>
                  </a:lnTo>
                  <a:lnTo>
                    <a:pt x="3103" y="8670"/>
                  </a:lnTo>
                  <a:lnTo>
                    <a:pt x="2932" y="9110"/>
                  </a:lnTo>
                  <a:lnTo>
                    <a:pt x="2907" y="9183"/>
                  </a:lnTo>
                  <a:lnTo>
                    <a:pt x="2858" y="9232"/>
                  </a:lnTo>
                  <a:lnTo>
                    <a:pt x="2785" y="9281"/>
                  </a:lnTo>
                  <a:lnTo>
                    <a:pt x="2638" y="9281"/>
                  </a:lnTo>
                  <a:lnTo>
                    <a:pt x="2541" y="9232"/>
                  </a:lnTo>
                  <a:lnTo>
                    <a:pt x="2492" y="9159"/>
                  </a:lnTo>
                  <a:lnTo>
                    <a:pt x="2468" y="9061"/>
                  </a:lnTo>
                  <a:lnTo>
                    <a:pt x="2468" y="8963"/>
                  </a:lnTo>
                  <a:lnTo>
                    <a:pt x="2638" y="8499"/>
                  </a:lnTo>
                  <a:lnTo>
                    <a:pt x="2687" y="8402"/>
                  </a:lnTo>
                  <a:lnTo>
                    <a:pt x="2761" y="8353"/>
                  </a:lnTo>
                  <a:lnTo>
                    <a:pt x="2858" y="8328"/>
                  </a:lnTo>
                  <a:close/>
                  <a:moveTo>
                    <a:pt x="2541" y="9574"/>
                  </a:moveTo>
                  <a:lnTo>
                    <a:pt x="2638" y="9623"/>
                  </a:lnTo>
                  <a:lnTo>
                    <a:pt x="2712" y="9696"/>
                  </a:lnTo>
                  <a:lnTo>
                    <a:pt x="2736" y="9769"/>
                  </a:lnTo>
                  <a:lnTo>
                    <a:pt x="2736" y="9867"/>
                  </a:lnTo>
                  <a:lnTo>
                    <a:pt x="2638" y="10355"/>
                  </a:lnTo>
                  <a:lnTo>
                    <a:pt x="2590" y="10429"/>
                  </a:lnTo>
                  <a:lnTo>
                    <a:pt x="2541" y="10502"/>
                  </a:lnTo>
                  <a:lnTo>
                    <a:pt x="2468" y="10526"/>
                  </a:lnTo>
                  <a:lnTo>
                    <a:pt x="2394" y="10551"/>
                  </a:lnTo>
                  <a:lnTo>
                    <a:pt x="2345" y="10551"/>
                  </a:lnTo>
                  <a:lnTo>
                    <a:pt x="2248" y="10502"/>
                  </a:lnTo>
                  <a:lnTo>
                    <a:pt x="2199" y="10429"/>
                  </a:lnTo>
                  <a:lnTo>
                    <a:pt x="2150" y="10355"/>
                  </a:lnTo>
                  <a:lnTo>
                    <a:pt x="2150" y="10258"/>
                  </a:lnTo>
                  <a:lnTo>
                    <a:pt x="2248" y="9769"/>
                  </a:lnTo>
                  <a:lnTo>
                    <a:pt x="2297" y="9672"/>
                  </a:lnTo>
                  <a:lnTo>
                    <a:pt x="2370" y="9598"/>
                  </a:lnTo>
                  <a:lnTo>
                    <a:pt x="2443" y="9574"/>
                  </a:lnTo>
                  <a:close/>
                  <a:moveTo>
                    <a:pt x="2297" y="10844"/>
                  </a:moveTo>
                  <a:lnTo>
                    <a:pt x="2394" y="10868"/>
                  </a:lnTo>
                  <a:lnTo>
                    <a:pt x="2468" y="10942"/>
                  </a:lnTo>
                  <a:lnTo>
                    <a:pt x="2516" y="11015"/>
                  </a:lnTo>
                  <a:lnTo>
                    <a:pt x="2516" y="11113"/>
                  </a:lnTo>
                  <a:lnTo>
                    <a:pt x="2492" y="11357"/>
                  </a:lnTo>
                  <a:lnTo>
                    <a:pt x="2468" y="11430"/>
                  </a:lnTo>
                  <a:lnTo>
                    <a:pt x="2419" y="11503"/>
                  </a:lnTo>
                  <a:lnTo>
                    <a:pt x="2345" y="11552"/>
                  </a:lnTo>
                  <a:lnTo>
                    <a:pt x="2248" y="11577"/>
                  </a:lnTo>
                  <a:lnTo>
                    <a:pt x="2223" y="11577"/>
                  </a:lnTo>
                  <a:lnTo>
                    <a:pt x="2126" y="11552"/>
                  </a:lnTo>
                  <a:lnTo>
                    <a:pt x="2052" y="11503"/>
                  </a:lnTo>
                  <a:lnTo>
                    <a:pt x="2028" y="11406"/>
                  </a:lnTo>
                  <a:lnTo>
                    <a:pt x="2003" y="11308"/>
                  </a:lnTo>
                  <a:lnTo>
                    <a:pt x="2028" y="11064"/>
                  </a:lnTo>
                  <a:lnTo>
                    <a:pt x="2052" y="10966"/>
                  </a:lnTo>
                  <a:lnTo>
                    <a:pt x="2126" y="10893"/>
                  </a:lnTo>
                  <a:lnTo>
                    <a:pt x="2199" y="10844"/>
                  </a:lnTo>
                  <a:close/>
                  <a:moveTo>
                    <a:pt x="6155" y="0"/>
                  </a:moveTo>
                  <a:lnTo>
                    <a:pt x="538" y="2858"/>
                  </a:lnTo>
                  <a:lnTo>
                    <a:pt x="416" y="2906"/>
                  </a:lnTo>
                  <a:lnTo>
                    <a:pt x="318" y="3004"/>
                  </a:lnTo>
                  <a:lnTo>
                    <a:pt x="221" y="3102"/>
                  </a:lnTo>
                  <a:lnTo>
                    <a:pt x="147" y="3224"/>
                  </a:lnTo>
                  <a:lnTo>
                    <a:pt x="74" y="3322"/>
                  </a:lnTo>
                  <a:lnTo>
                    <a:pt x="25" y="3444"/>
                  </a:lnTo>
                  <a:lnTo>
                    <a:pt x="1" y="3566"/>
                  </a:lnTo>
                  <a:lnTo>
                    <a:pt x="1" y="3688"/>
                  </a:lnTo>
                  <a:lnTo>
                    <a:pt x="1" y="15924"/>
                  </a:lnTo>
                  <a:lnTo>
                    <a:pt x="1" y="16046"/>
                  </a:lnTo>
                  <a:lnTo>
                    <a:pt x="50" y="16119"/>
                  </a:lnTo>
                  <a:lnTo>
                    <a:pt x="98" y="16193"/>
                  </a:lnTo>
                  <a:lnTo>
                    <a:pt x="172" y="16241"/>
                  </a:lnTo>
                  <a:lnTo>
                    <a:pt x="245" y="16266"/>
                  </a:lnTo>
                  <a:lnTo>
                    <a:pt x="343" y="16290"/>
                  </a:lnTo>
                  <a:lnTo>
                    <a:pt x="465" y="16266"/>
                  </a:lnTo>
                  <a:lnTo>
                    <a:pt x="563" y="16217"/>
                  </a:lnTo>
                  <a:lnTo>
                    <a:pt x="6155" y="13360"/>
                  </a:lnTo>
                  <a:lnTo>
                    <a:pt x="6155" y="5813"/>
                  </a:lnTo>
                  <a:lnTo>
                    <a:pt x="6009" y="5813"/>
                  </a:lnTo>
                  <a:lnTo>
                    <a:pt x="5936" y="5764"/>
                  </a:lnTo>
                  <a:lnTo>
                    <a:pt x="5887" y="5691"/>
                  </a:lnTo>
                  <a:lnTo>
                    <a:pt x="5862" y="5593"/>
                  </a:lnTo>
                  <a:lnTo>
                    <a:pt x="5887" y="5495"/>
                  </a:lnTo>
                  <a:lnTo>
                    <a:pt x="5936" y="5422"/>
                  </a:lnTo>
                  <a:lnTo>
                    <a:pt x="6009" y="5373"/>
                  </a:lnTo>
                  <a:lnTo>
                    <a:pt x="6082" y="5349"/>
                  </a:lnTo>
                  <a:lnTo>
                    <a:pt x="6155" y="5324"/>
                  </a:lnTo>
                  <a:lnTo>
                    <a:pt x="6155" y="0"/>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51"/>
            <p:cNvSpPr/>
            <p:nvPr/>
          </p:nvSpPr>
          <p:spPr>
            <a:xfrm>
              <a:off x="4253250" y="298550"/>
              <a:ext cx="153900" cy="406675"/>
            </a:xfrm>
            <a:custGeom>
              <a:avLst/>
              <a:gdLst/>
              <a:ahLst/>
              <a:cxnLst/>
              <a:rect l="l" t="t" r="r" b="b"/>
              <a:pathLst>
                <a:path w="6156" h="16267" extrusionOk="0">
                  <a:moveTo>
                    <a:pt x="3713" y="4348"/>
                  </a:moveTo>
                  <a:lnTo>
                    <a:pt x="3737" y="4373"/>
                  </a:lnTo>
                  <a:lnTo>
                    <a:pt x="3786" y="4397"/>
                  </a:lnTo>
                  <a:lnTo>
                    <a:pt x="3811" y="4421"/>
                  </a:lnTo>
                  <a:lnTo>
                    <a:pt x="3835" y="4544"/>
                  </a:lnTo>
                  <a:lnTo>
                    <a:pt x="3811" y="4666"/>
                  </a:lnTo>
                  <a:lnTo>
                    <a:pt x="3737" y="4812"/>
                  </a:lnTo>
                  <a:lnTo>
                    <a:pt x="3224" y="5716"/>
                  </a:lnTo>
                  <a:lnTo>
                    <a:pt x="3762" y="6009"/>
                  </a:lnTo>
                  <a:lnTo>
                    <a:pt x="3786" y="6033"/>
                  </a:lnTo>
                  <a:lnTo>
                    <a:pt x="3811" y="6082"/>
                  </a:lnTo>
                  <a:lnTo>
                    <a:pt x="3835" y="6180"/>
                  </a:lnTo>
                  <a:lnTo>
                    <a:pt x="3811" y="6326"/>
                  </a:lnTo>
                  <a:lnTo>
                    <a:pt x="3762" y="6473"/>
                  </a:lnTo>
                  <a:lnTo>
                    <a:pt x="3664" y="6595"/>
                  </a:lnTo>
                  <a:lnTo>
                    <a:pt x="3566" y="6668"/>
                  </a:lnTo>
                  <a:lnTo>
                    <a:pt x="3444" y="6717"/>
                  </a:lnTo>
                  <a:lnTo>
                    <a:pt x="3395" y="6717"/>
                  </a:lnTo>
                  <a:lnTo>
                    <a:pt x="3371" y="6693"/>
                  </a:lnTo>
                  <a:lnTo>
                    <a:pt x="2834" y="6400"/>
                  </a:lnTo>
                  <a:lnTo>
                    <a:pt x="2321" y="7303"/>
                  </a:lnTo>
                  <a:lnTo>
                    <a:pt x="2223" y="7426"/>
                  </a:lnTo>
                  <a:lnTo>
                    <a:pt x="2125" y="7499"/>
                  </a:lnTo>
                  <a:lnTo>
                    <a:pt x="2003" y="7548"/>
                  </a:lnTo>
                  <a:lnTo>
                    <a:pt x="1954" y="7548"/>
                  </a:lnTo>
                  <a:lnTo>
                    <a:pt x="1930" y="7523"/>
                  </a:lnTo>
                  <a:lnTo>
                    <a:pt x="1881" y="7499"/>
                  </a:lnTo>
                  <a:lnTo>
                    <a:pt x="1857" y="7450"/>
                  </a:lnTo>
                  <a:lnTo>
                    <a:pt x="1832" y="7352"/>
                  </a:lnTo>
                  <a:lnTo>
                    <a:pt x="1857" y="7206"/>
                  </a:lnTo>
                  <a:lnTo>
                    <a:pt x="1930" y="7059"/>
                  </a:lnTo>
                  <a:lnTo>
                    <a:pt x="2443" y="6156"/>
                  </a:lnTo>
                  <a:lnTo>
                    <a:pt x="1906" y="5862"/>
                  </a:lnTo>
                  <a:lnTo>
                    <a:pt x="1881" y="5838"/>
                  </a:lnTo>
                  <a:lnTo>
                    <a:pt x="1857" y="5789"/>
                  </a:lnTo>
                  <a:lnTo>
                    <a:pt x="1832" y="5691"/>
                  </a:lnTo>
                  <a:lnTo>
                    <a:pt x="1857" y="5569"/>
                  </a:lnTo>
                  <a:lnTo>
                    <a:pt x="1906" y="5423"/>
                  </a:lnTo>
                  <a:lnTo>
                    <a:pt x="2003" y="5301"/>
                  </a:lnTo>
                  <a:lnTo>
                    <a:pt x="2101" y="5203"/>
                  </a:lnTo>
                  <a:lnTo>
                    <a:pt x="2223" y="5179"/>
                  </a:lnTo>
                  <a:lnTo>
                    <a:pt x="2272" y="5179"/>
                  </a:lnTo>
                  <a:lnTo>
                    <a:pt x="2296" y="5203"/>
                  </a:lnTo>
                  <a:lnTo>
                    <a:pt x="2834" y="5496"/>
                  </a:lnTo>
                  <a:lnTo>
                    <a:pt x="3347" y="4592"/>
                  </a:lnTo>
                  <a:lnTo>
                    <a:pt x="3444" y="4470"/>
                  </a:lnTo>
                  <a:lnTo>
                    <a:pt x="3542" y="4373"/>
                  </a:lnTo>
                  <a:lnTo>
                    <a:pt x="3664" y="4348"/>
                  </a:lnTo>
                  <a:close/>
                  <a:moveTo>
                    <a:pt x="3176" y="7303"/>
                  </a:moveTo>
                  <a:lnTo>
                    <a:pt x="3249" y="7328"/>
                  </a:lnTo>
                  <a:lnTo>
                    <a:pt x="3322" y="7401"/>
                  </a:lnTo>
                  <a:lnTo>
                    <a:pt x="3371" y="7474"/>
                  </a:lnTo>
                  <a:lnTo>
                    <a:pt x="3420" y="7743"/>
                  </a:lnTo>
                  <a:lnTo>
                    <a:pt x="3420" y="7841"/>
                  </a:lnTo>
                  <a:lnTo>
                    <a:pt x="3371" y="7914"/>
                  </a:lnTo>
                  <a:lnTo>
                    <a:pt x="3298" y="7987"/>
                  </a:lnTo>
                  <a:lnTo>
                    <a:pt x="3224" y="8012"/>
                  </a:lnTo>
                  <a:lnTo>
                    <a:pt x="3102" y="8012"/>
                  </a:lnTo>
                  <a:lnTo>
                    <a:pt x="3029" y="7963"/>
                  </a:lnTo>
                  <a:lnTo>
                    <a:pt x="2956" y="7914"/>
                  </a:lnTo>
                  <a:lnTo>
                    <a:pt x="2931" y="7816"/>
                  </a:lnTo>
                  <a:lnTo>
                    <a:pt x="2883" y="7596"/>
                  </a:lnTo>
                  <a:lnTo>
                    <a:pt x="2883" y="7499"/>
                  </a:lnTo>
                  <a:lnTo>
                    <a:pt x="2907" y="7426"/>
                  </a:lnTo>
                  <a:lnTo>
                    <a:pt x="2980" y="7352"/>
                  </a:lnTo>
                  <a:lnTo>
                    <a:pt x="3078" y="7303"/>
                  </a:lnTo>
                  <a:close/>
                  <a:moveTo>
                    <a:pt x="3249" y="8354"/>
                  </a:moveTo>
                  <a:lnTo>
                    <a:pt x="3347" y="8378"/>
                  </a:lnTo>
                  <a:lnTo>
                    <a:pt x="3444" y="8427"/>
                  </a:lnTo>
                  <a:lnTo>
                    <a:pt x="3493" y="8500"/>
                  </a:lnTo>
                  <a:lnTo>
                    <a:pt x="3518" y="8598"/>
                  </a:lnTo>
                  <a:lnTo>
                    <a:pt x="3542" y="9013"/>
                  </a:lnTo>
                  <a:lnTo>
                    <a:pt x="3518" y="9111"/>
                  </a:lnTo>
                  <a:lnTo>
                    <a:pt x="3518" y="9208"/>
                  </a:lnTo>
                  <a:lnTo>
                    <a:pt x="3469" y="9282"/>
                  </a:lnTo>
                  <a:lnTo>
                    <a:pt x="3371" y="9331"/>
                  </a:lnTo>
                  <a:lnTo>
                    <a:pt x="3273" y="9355"/>
                  </a:lnTo>
                  <a:lnTo>
                    <a:pt x="3176" y="9331"/>
                  </a:lnTo>
                  <a:lnTo>
                    <a:pt x="3102" y="9282"/>
                  </a:lnTo>
                  <a:lnTo>
                    <a:pt x="3054" y="9184"/>
                  </a:lnTo>
                  <a:lnTo>
                    <a:pt x="3029" y="9086"/>
                  </a:lnTo>
                  <a:lnTo>
                    <a:pt x="3054" y="9013"/>
                  </a:lnTo>
                  <a:lnTo>
                    <a:pt x="3029" y="8622"/>
                  </a:lnTo>
                  <a:lnTo>
                    <a:pt x="3054" y="8525"/>
                  </a:lnTo>
                  <a:lnTo>
                    <a:pt x="3102" y="8451"/>
                  </a:lnTo>
                  <a:lnTo>
                    <a:pt x="3176" y="8378"/>
                  </a:lnTo>
                  <a:lnTo>
                    <a:pt x="3249" y="8354"/>
                  </a:lnTo>
                  <a:close/>
                  <a:moveTo>
                    <a:pt x="3249" y="9648"/>
                  </a:moveTo>
                  <a:lnTo>
                    <a:pt x="3347" y="9697"/>
                  </a:lnTo>
                  <a:lnTo>
                    <a:pt x="3420" y="9746"/>
                  </a:lnTo>
                  <a:lnTo>
                    <a:pt x="3469" y="9843"/>
                  </a:lnTo>
                  <a:lnTo>
                    <a:pt x="3469" y="9941"/>
                  </a:lnTo>
                  <a:lnTo>
                    <a:pt x="3347" y="10454"/>
                  </a:lnTo>
                  <a:lnTo>
                    <a:pt x="3322" y="10527"/>
                  </a:lnTo>
                  <a:lnTo>
                    <a:pt x="3273" y="10576"/>
                  </a:lnTo>
                  <a:lnTo>
                    <a:pt x="3200" y="10601"/>
                  </a:lnTo>
                  <a:lnTo>
                    <a:pt x="3127" y="10625"/>
                  </a:lnTo>
                  <a:lnTo>
                    <a:pt x="3054" y="10625"/>
                  </a:lnTo>
                  <a:lnTo>
                    <a:pt x="2956" y="10576"/>
                  </a:lnTo>
                  <a:lnTo>
                    <a:pt x="2907" y="10503"/>
                  </a:lnTo>
                  <a:lnTo>
                    <a:pt x="2883" y="10405"/>
                  </a:lnTo>
                  <a:lnTo>
                    <a:pt x="2883" y="10307"/>
                  </a:lnTo>
                  <a:lnTo>
                    <a:pt x="2980" y="9868"/>
                  </a:lnTo>
                  <a:lnTo>
                    <a:pt x="3005" y="9770"/>
                  </a:lnTo>
                  <a:lnTo>
                    <a:pt x="3078" y="9697"/>
                  </a:lnTo>
                  <a:lnTo>
                    <a:pt x="3151" y="9648"/>
                  </a:lnTo>
                  <a:close/>
                  <a:moveTo>
                    <a:pt x="2858" y="10869"/>
                  </a:moveTo>
                  <a:lnTo>
                    <a:pt x="2931" y="10894"/>
                  </a:lnTo>
                  <a:lnTo>
                    <a:pt x="3005" y="10967"/>
                  </a:lnTo>
                  <a:lnTo>
                    <a:pt x="3054" y="11040"/>
                  </a:lnTo>
                  <a:lnTo>
                    <a:pt x="3078" y="11138"/>
                  </a:lnTo>
                  <a:lnTo>
                    <a:pt x="3029" y="11236"/>
                  </a:lnTo>
                  <a:lnTo>
                    <a:pt x="2907" y="11480"/>
                  </a:lnTo>
                  <a:lnTo>
                    <a:pt x="2736" y="11700"/>
                  </a:lnTo>
                  <a:lnTo>
                    <a:pt x="2663" y="11748"/>
                  </a:lnTo>
                  <a:lnTo>
                    <a:pt x="2565" y="11773"/>
                  </a:lnTo>
                  <a:lnTo>
                    <a:pt x="2467" y="11773"/>
                  </a:lnTo>
                  <a:lnTo>
                    <a:pt x="2394" y="11724"/>
                  </a:lnTo>
                  <a:lnTo>
                    <a:pt x="2345" y="11651"/>
                  </a:lnTo>
                  <a:lnTo>
                    <a:pt x="2321" y="11577"/>
                  </a:lnTo>
                  <a:lnTo>
                    <a:pt x="2321" y="11480"/>
                  </a:lnTo>
                  <a:lnTo>
                    <a:pt x="2370" y="11382"/>
                  </a:lnTo>
                  <a:lnTo>
                    <a:pt x="2492" y="11211"/>
                  </a:lnTo>
                  <a:lnTo>
                    <a:pt x="2614" y="11016"/>
                  </a:lnTo>
                  <a:lnTo>
                    <a:pt x="2663" y="10918"/>
                  </a:lnTo>
                  <a:lnTo>
                    <a:pt x="2760" y="10894"/>
                  </a:lnTo>
                  <a:lnTo>
                    <a:pt x="2858" y="10869"/>
                  </a:lnTo>
                  <a:close/>
                  <a:moveTo>
                    <a:pt x="2028" y="11846"/>
                  </a:moveTo>
                  <a:lnTo>
                    <a:pt x="2101" y="11871"/>
                  </a:lnTo>
                  <a:lnTo>
                    <a:pt x="2174" y="11944"/>
                  </a:lnTo>
                  <a:lnTo>
                    <a:pt x="2223" y="12041"/>
                  </a:lnTo>
                  <a:lnTo>
                    <a:pt x="2223" y="12115"/>
                  </a:lnTo>
                  <a:lnTo>
                    <a:pt x="2174" y="12212"/>
                  </a:lnTo>
                  <a:lnTo>
                    <a:pt x="2125" y="12286"/>
                  </a:lnTo>
                  <a:lnTo>
                    <a:pt x="1881" y="12432"/>
                  </a:lnTo>
                  <a:lnTo>
                    <a:pt x="1661" y="12554"/>
                  </a:lnTo>
                  <a:lnTo>
                    <a:pt x="1539" y="12579"/>
                  </a:lnTo>
                  <a:lnTo>
                    <a:pt x="1490" y="12554"/>
                  </a:lnTo>
                  <a:lnTo>
                    <a:pt x="1417" y="12530"/>
                  </a:lnTo>
                  <a:lnTo>
                    <a:pt x="1368" y="12481"/>
                  </a:lnTo>
                  <a:lnTo>
                    <a:pt x="1319" y="12432"/>
                  </a:lnTo>
                  <a:lnTo>
                    <a:pt x="1295" y="12335"/>
                  </a:lnTo>
                  <a:lnTo>
                    <a:pt x="1319" y="12237"/>
                  </a:lnTo>
                  <a:lnTo>
                    <a:pt x="1368" y="12164"/>
                  </a:lnTo>
                  <a:lnTo>
                    <a:pt x="1442" y="12115"/>
                  </a:lnTo>
                  <a:lnTo>
                    <a:pt x="1637" y="11993"/>
                  </a:lnTo>
                  <a:lnTo>
                    <a:pt x="1832" y="11871"/>
                  </a:lnTo>
                  <a:lnTo>
                    <a:pt x="1930" y="11846"/>
                  </a:lnTo>
                  <a:close/>
                  <a:moveTo>
                    <a:pt x="831" y="12335"/>
                  </a:moveTo>
                  <a:lnTo>
                    <a:pt x="929" y="12383"/>
                  </a:lnTo>
                  <a:lnTo>
                    <a:pt x="1002" y="12432"/>
                  </a:lnTo>
                  <a:lnTo>
                    <a:pt x="1026" y="12530"/>
                  </a:lnTo>
                  <a:lnTo>
                    <a:pt x="1026" y="12628"/>
                  </a:lnTo>
                  <a:lnTo>
                    <a:pt x="1002" y="12701"/>
                  </a:lnTo>
                  <a:lnTo>
                    <a:pt x="929" y="12774"/>
                  </a:lnTo>
                  <a:lnTo>
                    <a:pt x="855" y="12823"/>
                  </a:lnTo>
                  <a:lnTo>
                    <a:pt x="318" y="12896"/>
                  </a:lnTo>
                  <a:lnTo>
                    <a:pt x="294" y="12896"/>
                  </a:lnTo>
                  <a:lnTo>
                    <a:pt x="220" y="12872"/>
                  </a:lnTo>
                  <a:lnTo>
                    <a:pt x="147" y="12823"/>
                  </a:lnTo>
                  <a:lnTo>
                    <a:pt x="74" y="12774"/>
                  </a:lnTo>
                  <a:lnTo>
                    <a:pt x="49" y="12676"/>
                  </a:lnTo>
                  <a:lnTo>
                    <a:pt x="74" y="12579"/>
                  </a:lnTo>
                  <a:lnTo>
                    <a:pt x="123" y="12506"/>
                  </a:lnTo>
                  <a:lnTo>
                    <a:pt x="196" y="12432"/>
                  </a:lnTo>
                  <a:lnTo>
                    <a:pt x="269" y="12408"/>
                  </a:lnTo>
                  <a:lnTo>
                    <a:pt x="733" y="12335"/>
                  </a:lnTo>
                  <a:close/>
                  <a:moveTo>
                    <a:pt x="5691" y="1"/>
                  </a:moveTo>
                  <a:lnTo>
                    <a:pt x="5593" y="50"/>
                  </a:lnTo>
                  <a:lnTo>
                    <a:pt x="1" y="2907"/>
                  </a:lnTo>
                  <a:lnTo>
                    <a:pt x="1" y="16267"/>
                  </a:lnTo>
                  <a:lnTo>
                    <a:pt x="5618" y="13409"/>
                  </a:lnTo>
                  <a:lnTo>
                    <a:pt x="5740" y="13360"/>
                  </a:lnTo>
                  <a:lnTo>
                    <a:pt x="5838" y="13263"/>
                  </a:lnTo>
                  <a:lnTo>
                    <a:pt x="5935" y="13165"/>
                  </a:lnTo>
                  <a:lnTo>
                    <a:pt x="6009" y="13067"/>
                  </a:lnTo>
                  <a:lnTo>
                    <a:pt x="6082" y="12945"/>
                  </a:lnTo>
                  <a:lnTo>
                    <a:pt x="6131" y="12823"/>
                  </a:lnTo>
                  <a:lnTo>
                    <a:pt x="6155" y="12701"/>
                  </a:lnTo>
                  <a:lnTo>
                    <a:pt x="6155" y="12579"/>
                  </a:lnTo>
                  <a:lnTo>
                    <a:pt x="6155" y="343"/>
                  </a:lnTo>
                  <a:lnTo>
                    <a:pt x="6155" y="221"/>
                  </a:lnTo>
                  <a:lnTo>
                    <a:pt x="6106" y="147"/>
                  </a:lnTo>
                  <a:lnTo>
                    <a:pt x="6058" y="74"/>
                  </a:lnTo>
                  <a:lnTo>
                    <a:pt x="5984" y="25"/>
                  </a:lnTo>
                  <a:lnTo>
                    <a:pt x="5911" y="1"/>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65"/>
        <p:cNvGrpSpPr/>
        <p:nvPr/>
      </p:nvGrpSpPr>
      <p:grpSpPr>
        <a:xfrm>
          <a:off x="0" y="0"/>
          <a:ext cx="0" cy="0"/>
          <a:chOff x="0" y="0"/>
          <a:chExt cx="0" cy="0"/>
        </a:xfrm>
      </p:grpSpPr>
      <p:sp>
        <p:nvSpPr>
          <p:cNvPr id="466" name="Google Shape;466;p52"/>
          <p:cNvSpPr txBox="1">
            <a:spLocks noGrp="1"/>
          </p:cNvSpPr>
          <p:nvPr>
            <p:ph type="ctrTitle"/>
          </p:nvPr>
        </p:nvSpPr>
        <p:spPr>
          <a:xfrm>
            <a:off x="2935400" y="1846200"/>
            <a:ext cx="5814900" cy="910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Challenges &amp; Opportunities</a:t>
            </a:r>
            <a:endParaRPr/>
          </a:p>
        </p:txBody>
      </p:sp>
      <p:sp>
        <p:nvSpPr>
          <p:cNvPr id="467" name="Google Shape;467;p52"/>
          <p:cNvSpPr txBox="1">
            <a:spLocks noGrp="1"/>
          </p:cNvSpPr>
          <p:nvPr>
            <p:ph type="subTitle" idx="1"/>
          </p:nvPr>
        </p:nvSpPr>
        <p:spPr>
          <a:xfrm>
            <a:off x="2935400" y="2604625"/>
            <a:ext cx="5814900" cy="451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Extending the model at UMN</a:t>
            </a:r>
            <a:endParaRPr/>
          </a:p>
        </p:txBody>
      </p:sp>
      <p:sp>
        <p:nvSpPr>
          <p:cNvPr id="468" name="Google Shape;468;p52"/>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sz="1300">
                <a:solidFill>
                  <a:srgbClr val="434343"/>
                </a:solidFill>
              </a:rPr>
              <a:t>23</a:t>
            </a:fld>
            <a:endParaRPr sz="1300">
              <a:solidFill>
                <a:srgbClr val="434343"/>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72"/>
        <p:cNvGrpSpPr/>
        <p:nvPr/>
      </p:nvGrpSpPr>
      <p:grpSpPr>
        <a:xfrm>
          <a:off x="0" y="0"/>
          <a:ext cx="0" cy="0"/>
          <a:chOff x="0" y="0"/>
          <a:chExt cx="0" cy="0"/>
        </a:xfrm>
      </p:grpSpPr>
      <p:sp>
        <p:nvSpPr>
          <p:cNvPr id="473" name="Google Shape;473;p53"/>
          <p:cNvSpPr txBox="1">
            <a:spLocks noGrp="1"/>
          </p:cNvSpPr>
          <p:nvPr>
            <p:ph type="title"/>
          </p:nvPr>
        </p:nvSpPr>
        <p:spPr>
          <a:xfrm>
            <a:off x="1182200" y="393475"/>
            <a:ext cx="6739500" cy="806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solidFill>
                  <a:srgbClr val="FFFFFF"/>
                </a:solidFill>
              </a:rPr>
              <a:t>Challenges</a:t>
            </a:r>
            <a:endParaRPr>
              <a:solidFill>
                <a:srgbClr val="FFFFFF"/>
              </a:solidFill>
            </a:endParaRPr>
          </a:p>
        </p:txBody>
      </p:sp>
      <p:sp>
        <p:nvSpPr>
          <p:cNvPr id="474" name="Google Shape;474;p53"/>
          <p:cNvSpPr txBox="1">
            <a:spLocks noGrp="1"/>
          </p:cNvSpPr>
          <p:nvPr>
            <p:ph type="body" idx="1"/>
          </p:nvPr>
        </p:nvSpPr>
        <p:spPr>
          <a:xfrm>
            <a:off x="1556325" y="1585324"/>
            <a:ext cx="7085700" cy="2702400"/>
          </a:xfrm>
          <a:prstGeom prst="rect">
            <a:avLst/>
          </a:prstGeom>
        </p:spPr>
        <p:txBody>
          <a:bodyPr spcFirstLastPara="1" wrap="square" lIns="91425" tIns="91425" rIns="91425" bIns="91425" anchor="t" anchorCtr="0">
            <a:noAutofit/>
          </a:bodyPr>
          <a:lstStyle/>
          <a:p>
            <a:pPr marL="457200" lvl="0" indent="-393700" algn="l" rtl="0">
              <a:lnSpc>
                <a:spcPct val="200000"/>
              </a:lnSpc>
              <a:spcBef>
                <a:spcPts val="600"/>
              </a:spcBef>
              <a:spcAft>
                <a:spcPts val="0"/>
              </a:spcAft>
              <a:buSzPts val="2600"/>
              <a:buChar char="●"/>
            </a:pPr>
            <a:r>
              <a:rPr lang="en"/>
              <a:t>Project planning and management</a:t>
            </a:r>
            <a:endParaRPr sz="1400"/>
          </a:p>
          <a:p>
            <a:pPr marL="457200" lvl="0" indent="-393700" algn="l" rtl="0">
              <a:lnSpc>
                <a:spcPct val="200000"/>
              </a:lnSpc>
              <a:spcBef>
                <a:spcPts val="0"/>
              </a:spcBef>
              <a:spcAft>
                <a:spcPts val="0"/>
              </a:spcAft>
              <a:buSzPts val="2600"/>
              <a:buChar char="●"/>
            </a:pPr>
            <a:r>
              <a:rPr lang="en"/>
              <a:t>Engagement</a:t>
            </a:r>
            <a:endParaRPr/>
          </a:p>
          <a:p>
            <a:pPr marL="457200" lvl="0" indent="-393700" algn="l" rtl="0">
              <a:lnSpc>
                <a:spcPct val="200000"/>
              </a:lnSpc>
              <a:spcBef>
                <a:spcPts val="0"/>
              </a:spcBef>
              <a:spcAft>
                <a:spcPts val="0"/>
              </a:spcAft>
              <a:buSzPts val="2600"/>
              <a:buChar char="●"/>
            </a:pPr>
            <a:r>
              <a:rPr lang="en"/>
              <a:t>Team dynamics</a:t>
            </a:r>
            <a:endParaRPr/>
          </a:p>
          <a:p>
            <a:pPr marL="0" lvl="0" indent="0" algn="l" rtl="0">
              <a:spcBef>
                <a:spcPts val="600"/>
              </a:spcBef>
              <a:spcAft>
                <a:spcPts val="0"/>
              </a:spcAft>
              <a:buNone/>
            </a:pPr>
            <a:endParaRPr sz="1400"/>
          </a:p>
        </p:txBody>
      </p:sp>
      <p:sp>
        <p:nvSpPr>
          <p:cNvPr id="475" name="Google Shape;475;p53"/>
          <p:cNvSpPr txBox="1">
            <a:spLocks noGrp="1"/>
          </p:cNvSpPr>
          <p:nvPr>
            <p:ph type="sldNum" idx="12"/>
          </p:nvPr>
        </p:nvSpPr>
        <p:spPr>
          <a:xfrm>
            <a:off x="8750400" y="4356225"/>
            <a:ext cx="393600" cy="393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24</a:t>
            </a:fld>
            <a:endParaRPr/>
          </a:p>
        </p:txBody>
      </p:sp>
      <p:sp>
        <p:nvSpPr>
          <p:cNvPr id="476" name="Google Shape;476;p53"/>
          <p:cNvSpPr/>
          <p:nvPr/>
        </p:nvSpPr>
        <p:spPr>
          <a:xfrm>
            <a:off x="8174882" y="636358"/>
            <a:ext cx="320958" cy="320938"/>
          </a:xfrm>
          <a:custGeom>
            <a:avLst/>
            <a:gdLst/>
            <a:ahLst/>
            <a:cxnLst/>
            <a:rect l="l" t="t" r="r" b="b"/>
            <a:pathLst>
              <a:path w="16072" h="16071" extrusionOk="0">
                <a:moveTo>
                  <a:pt x="8036" y="0"/>
                </a:moveTo>
                <a:lnTo>
                  <a:pt x="7938" y="24"/>
                </a:lnTo>
                <a:lnTo>
                  <a:pt x="7792" y="98"/>
                </a:lnTo>
                <a:lnTo>
                  <a:pt x="7328" y="366"/>
                </a:lnTo>
                <a:lnTo>
                  <a:pt x="7059" y="537"/>
                </a:lnTo>
                <a:lnTo>
                  <a:pt x="6766" y="757"/>
                </a:lnTo>
                <a:lnTo>
                  <a:pt x="6448" y="977"/>
                </a:lnTo>
                <a:lnTo>
                  <a:pt x="6155" y="1246"/>
                </a:lnTo>
                <a:lnTo>
                  <a:pt x="5887" y="1514"/>
                </a:lnTo>
                <a:lnTo>
                  <a:pt x="5643" y="1807"/>
                </a:lnTo>
                <a:lnTo>
                  <a:pt x="5447" y="2100"/>
                </a:lnTo>
                <a:lnTo>
                  <a:pt x="5374" y="2247"/>
                </a:lnTo>
                <a:lnTo>
                  <a:pt x="5325" y="2418"/>
                </a:lnTo>
                <a:lnTo>
                  <a:pt x="5276" y="2564"/>
                </a:lnTo>
                <a:lnTo>
                  <a:pt x="5252" y="2711"/>
                </a:lnTo>
                <a:lnTo>
                  <a:pt x="5252" y="2858"/>
                </a:lnTo>
                <a:lnTo>
                  <a:pt x="5276" y="3029"/>
                </a:lnTo>
                <a:lnTo>
                  <a:pt x="5325" y="3175"/>
                </a:lnTo>
                <a:lnTo>
                  <a:pt x="5398" y="3322"/>
                </a:lnTo>
                <a:lnTo>
                  <a:pt x="5496" y="3468"/>
                </a:lnTo>
                <a:lnTo>
                  <a:pt x="5618" y="3615"/>
                </a:lnTo>
                <a:lnTo>
                  <a:pt x="5814" y="3761"/>
                </a:lnTo>
                <a:lnTo>
                  <a:pt x="6009" y="3859"/>
                </a:lnTo>
                <a:lnTo>
                  <a:pt x="6204" y="3957"/>
                </a:lnTo>
                <a:lnTo>
                  <a:pt x="6424" y="4005"/>
                </a:lnTo>
                <a:lnTo>
                  <a:pt x="6644" y="4054"/>
                </a:lnTo>
                <a:lnTo>
                  <a:pt x="6864" y="4152"/>
                </a:lnTo>
                <a:lnTo>
                  <a:pt x="7059" y="4250"/>
                </a:lnTo>
                <a:lnTo>
                  <a:pt x="7254" y="4421"/>
                </a:lnTo>
                <a:lnTo>
                  <a:pt x="7425" y="4616"/>
                </a:lnTo>
                <a:lnTo>
                  <a:pt x="7523" y="4836"/>
                </a:lnTo>
                <a:lnTo>
                  <a:pt x="7596" y="5080"/>
                </a:lnTo>
                <a:lnTo>
                  <a:pt x="7621" y="5373"/>
                </a:lnTo>
                <a:lnTo>
                  <a:pt x="7596" y="5569"/>
                </a:lnTo>
                <a:lnTo>
                  <a:pt x="7572" y="5788"/>
                </a:lnTo>
                <a:lnTo>
                  <a:pt x="7499" y="5984"/>
                </a:lnTo>
                <a:lnTo>
                  <a:pt x="7425" y="6179"/>
                </a:lnTo>
                <a:lnTo>
                  <a:pt x="7328" y="6374"/>
                </a:lnTo>
                <a:lnTo>
                  <a:pt x="7206" y="6570"/>
                </a:lnTo>
                <a:lnTo>
                  <a:pt x="7059" y="6741"/>
                </a:lnTo>
                <a:lnTo>
                  <a:pt x="6913" y="6912"/>
                </a:lnTo>
                <a:lnTo>
                  <a:pt x="6742" y="7058"/>
                </a:lnTo>
                <a:lnTo>
                  <a:pt x="6571" y="7205"/>
                </a:lnTo>
                <a:lnTo>
                  <a:pt x="6400" y="7303"/>
                </a:lnTo>
                <a:lnTo>
                  <a:pt x="6204" y="7425"/>
                </a:lnTo>
                <a:lnTo>
                  <a:pt x="6009" y="7498"/>
                </a:lnTo>
                <a:lnTo>
                  <a:pt x="5789" y="7571"/>
                </a:lnTo>
                <a:lnTo>
                  <a:pt x="5569" y="7596"/>
                </a:lnTo>
                <a:lnTo>
                  <a:pt x="5374" y="7620"/>
                </a:lnTo>
                <a:lnTo>
                  <a:pt x="5105" y="7596"/>
                </a:lnTo>
                <a:lnTo>
                  <a:pt x="4861" y="7522"/>
                </a:lnTo>
                <a:lnTo>
                  <a:pt x="4617" y="7425"/>
                </a:lnTo>
                <a:lnTo>
                  <a:pt x="4421" y="7254"/>
                </a:lnTo>
                <a:lnTo>
                  <a:pt x="4250" y="7058"/>
                </a:lnTo>
                <a:lnTo>
                  <a:pt x="4128" y="6839"/>
                </a:lnTo>
                <a:lnTo>
                  <a:pt x="4055" y="6619"/>
                </a:lnTo>
                <a:lnTo>
                  <a:pt x="3982" y="6399"/>
                </a:lnTo>
                <a:lnTo>
                  <a:pt x="3933" y="6204"/>
                </a:lnTo>
                <a:lnTo>
                  <a:pt x="3860" y="6008"/>
                </a:lnTo>
                <a:lnTo>
                  <a:pt x="3762" y="5813"/>
                </a:lnTo>
                <a:lnTo>
                  <a:pt x="3615" y="5617"/>
                </a:lnTo>
                <a:lnTo>
                  <a:pt x="3469" y="5495"/>
                </a:lnTo>
                <a:lnTo>
                  <a:pt x="3322" y="5398"/>
                </a:lnTo>
                <a:lnTo>
                  <a:pt x="3176" y="5324"/>
                </a:lnTo>
                <a:lnTo>
                  <a:pt x="3029" y="5275"/>
                </a:lnTo>
                <a:lnTo>
                  <a:pt x="2858" y="5251"/>
                </a:lnTo>
                <a:lnTo>
                  <a:pt x="2712" y="5251"/>
                </a:lnTo>
                <a:lnTo>
                  <a:pt x="2565" y="5275"/>
                </a:lnTo>
                <a:lnTo>
                  <a:pt x="2419" y="5324"/>
                </a:lnTo>
                <a:lnTo>
                  <a:pt x="2248" y="5373"/>
                </a:lnTo>
                <a:lnTo>
                  <a:pt x="2101" y="5446"/>
                </a:lnTo>
                <a:lnTo>
                  <a:pt x="1808" y="5642"/>
                </a:lnTo>
                <a:lnTo>
                  <a:pt x="1515" y="5886"/>
                </a:lnTo>
                <a:lnTo>
                  <a:pt x="1246" y="6155"/>
                </a:lnTo>
                <a:lnTo>
                  <a:pt x="978" y="6448"/>
                </a:lnTo>
                <a:lnTo>
                  <a:pt x="758" y="6765"/>
                </a:lnTo>
                <a:lnTo>
                  <a:pt x="538" y="7058"/>
                </a:lnTo>
                <a:lnTo>
                  <a:pt x="367" y="7327"/>
                </a:lnTo>
                <a:lnTo>
                  <a:pt x="99" y="7791"/>
                </a:lnTo>
                <a:lnTo>
                  <a:pt x="25" y="7938"/>
                </a:lnTo>
                <a:lnTo>
                  <a:pt x="1" y="8035"/>
                </a:lnTo>
                <a:lnTo>
                  <a:pt x="25" y="8231"/>
                </a:lnTo>
                <a:lnTo>
                  <a:pt x="74" y="8402"/>
                </a:lnTo>
                <a:lnTo>
                  <a:pt x="172" y="8597"/>
                </a:lnTo>
                <a:lnTo>
                  <a:pt x="294" y="8744"/>
                </a:lnTo>
                <a:lnTo>
                  <a:pt x="587" y="9012"/>
                </a:lnTo>
                <a:lnTo>
                  <a:pt x="880" y="9256"/>
                </a:lnTo>
                <a:lnTo>
                  <a:pt x="1417" y="9696"/>
                </a:lnTo>
                <a:lnTo>
                  <a:pt x="1906" y="10062"/>
                </a:lnTo>
                <a:lnTo>
                  <a:pt x="2101" y="10233"/>
                </a:lnTo>
                <a:lnTo>
                  <a:pt x="2297" y="10404"/>
                </a:lnTo>
                <a:lnTo>
                  <a:pt x="2419" y="10575"/>
                </a:lnTo>
                <a:lnTo>
                  <a:pt x="2541" y="10746"/>
                </a:lnTo>
                <a:lnTo>
                  <a:pt x="2590" y="10917"/>
                </a:lnTo>
                <a:lnTo>
                  <a:pt x="2590" y="11113"/>
                </a:lnTo>
                <a:lnTo>
                  <a:pt x="2541" y="11308"/>
                </a:lnTo>
                <a:lnTo>
                  <a:pt x="2443" y="11528"/>
                </a:lnTo>
                <a:lnTo>
                  <a:pt x="2272" y="11772"/>
                </a:lnTo>
                <a:lnTo>
                  <a:pt x="2004" y="12041"/>
                </a:lnTo>
                <a:lnTo>
                  <a:pt x="1833" y="12212"/>
                </a:lnTo>
                <a:lnTo>
                  <a:pt x="1637" y="12309"/>
                </a:lnTo>
                <a:lnTo>
                  <a:pt x="1417" y="12383"/>
                </a:lnTo>
                <a:lnTo>
                  <a:pt x="1222" y="12431"/>
                </a:lnTo>
                <a:lnTo>
                  <a:pt x="1002" y="12480"/>
                </a:lnTo>
                <a:lnTo>
                  <a:pt x="782" y="12578"/>
                </a:lnTo>
                <a:lnTo>
                  <a:pt x="587" y="12700"/>
                </a:lnTo>
                <a:lnTo>
                  <a:pt x="367" y="12871"/>
                </a:lnTo>
                <a:lnTo>
                  <a:pt x="196" y="13066"/>
                </a:lnTo>
                <a:lnTo>
                  <a:pt x="99" y="13286"/>
                </a:lnTo>
                <a:lnTo>
                  <a:pt x="25" y="13530"/>
                </a:lnTo>
                <a:lnTo>
                  <a:pt x="1" y="13799"/>
                </a:lnTo>
                <a:lnTo>
                  <a:pt x="25" y="14019"/>
                </a:lnTo>
                <a:lnTo>
                  <a:pt x="50" y="14239"/>
                </a:lnTo>
                <a:lnTo>
                  <a:pt x="123" y="14434"/>
                </a:lnTo>
                <a:lnTo>
                  <a:pt x="221" y="14654"/>
                </a:lnTo>
                <a:lnTo>
                  <a:pt x="318" y="14825"/>
                </a:lnTo>
                <a:lnTo>
                  <a:pt x="440" y="15020"/>
                </a:lnTo>
                <a:lnTo>
                  <a:pt x="563" y="15191"/>
                </a:lnTo>
                <a:lnTo>
                  <a:pt x="709" y="15362"/>
                </a:lnTo>
                <a:lnTo>
                  <a:pt x="880" y="15509"/>
                </a:lnTo>
                <a:lnTo>
                  <a:pt x="1051" y="15631"/>
                </a:lnTo>
                <a:lnTo>
                  <a:pt x="1246" y="15753"/>
                </a:lnTo>
                <a:lnTo>
                  <a:pt x="1442" y="15875"/>
                </a:lnTo>
                <a:lnTo>
                  <a:pt x="1637" y="15948"/>
                </a:lnTo>
                <a:lnTo>
                  <a:pt x="1857" y="16022"/>
                </a:lnTo>
                <a:lnTo>
                  <a:pt x="2052" y="16046"/>
                </a:lnTo>
                <a:lnTo>
                  <a:pt x="2272" y="16070"/>
                </a:lnTo>
                <a:lnTo>
                  <a:pt x="2541" y="16046"/>
                </a:lnTo>
                <a:lnTo>
                  <a:pt x="2785" y="15973"/>
                </a:lnTo>
                <a:lnTo>
                  <a:pt x="3005" y="15875"/>
                </a:lnTo>
                <a:lnTo>
                  <a:pt x="3200" y="15704"/>
                </a:lnTo>
                <a:lnTo>
                  <a:pt x="3371" y="15509"/>
                </a:lnTo>
                <a:lnTo>
                  <a:pt x="3493" y="15289"/>
                </a:lnTo>
                <a:lnTo>
                  <a:pt x="3567" y="15094"/>
                </a:lnTo>
                <a:lnTo>
                  <a:pt x="3615" y="14874"/>
                </a:lnTo>
                <a:lnTo>
                  <a:pt x="3689" y="14654"/>
                </a:lnTo>
                <a:lnTo>
                  <a:pt x="3762" y="14459"/>
                </a:lnTo>
                <a:lnTo>
                  <a:pt x="3860" y="14239"/>
                </a:lnTo>
                <a:lnTo>
                  <a:pt x="4031" y="14068"/>
                </a:lnTo>
                <a:lnTo>
                  <a:pt x="4299" y="13824"/>
                </a:lnTo>
                <a:lnTo>
                  <a:pt x="4544" y="13628"/>
                </a:lnTo>
                <a:lnTo>
                  <a:pt x="4763" y="13530"/>
                </a:lnTo>
                <a:lnTo>
                  <a:pt x="4959" y="13482"/>
                </a:lnTo>
                <a:lnTo>
                  <a:pt x="5154" y="13482"/>
                </a:lnTo>
                <a:lnTo>
                  <a:pt x="5325" y="13530"/>
                </a:lnTo>
                <a:lnTo>
                  <a:pt x="5496" y="13653"/>
                </a:lnTo>
                <a:lnTo>
                  <a:pt x="5667" y="13775"/>
                </a:lnTo>
                <a:lnTo>
                  <a:pt x="5838" y="13970"/>
                </a:lnTo>
                <a:lnTo>
                  <a:pt x="6009" y="14165"/>
                </a:lnTo>
                <a:lnTo>
                  <a:pt x="6375" y="14654"/>
                </a:lnTo>
                <a:lnTo>
                  <a:pt x="6815" y="15191"/>
                </a:lnTo>
                <a:lnTo>
                  <a:pt x="7059" y="15484"/>
                </a:lnTo>
                <a:lnTo>
                  <a:pt x="7328" y="15777"/>
                </a:lnTo>
                <a:lnTo>
                  <a:pt x="7474" y="15899"/>
                </a:lnTo>
                <a:lnTo>
                  <a:pt x="7670" y="15997"/>
                </a:lnTo>
                <a:lnTo>
                  <a:pt x="7841" y="16046"/>
                </a:lnTo>
                <a:lnTo>
                  <a:pt x="8036" y="16070"/>
                </a:lnTo>
                <a:lnTo>
                  <a:pt x="8134" y="16046"/>
                </a:lnTo>
                <a:lnTo>
                  <a:pt x="8280" y="15973"/>
                </a:lnTo>
                <a:lnTo>
                  <a:pt x="8744" y="15704"/>
                </a:lnTo>
                <a:lnTo>
                  <a:pt x="9013" y="15533"/>
                </a:lnTo>
                <a:lnTo>
                  <a:pt x="9306" y="15313"/>
                </a:lnTo>
                <a:lnTo>
                  <a:pt x="9623" y="15094"/>
                </a:lnTo>
                <a:lnTo>
                  <a:pt x="9917" y="14825"/>
                </a:lnTo>
                <a:lnTo>
                  <a:pt x="10185" y="14556"/>
                </a:lnTo>
                <a:lnTo>
                  <a:pt x="10429" y="14263"/>
                </a:lnTo>
                <a:lnTo>
                  <a:pt x="10625" y="13970"/>
                </a:lnTo>
                <a:lnTo>
                  <a:pt x="10698" y="13824"/>
                </a:lnTo>
                <a:lnTo>
                  <a:pt x="10747" y="13653"/>
                </a:lnTo>
                <a:lnTo>
                  <a:pt x="10796" y="13506"/>
                </a:lnTo>
                <a:lnTo>
                  <a:pt x="10820" y="13359"/>
                </a:lnTo>
                <a:lnTo>
                  <a:pt x="10820" y="13213"/>
                </a:lnTo>
                <a:lnTo>
                  <a:pt x="10796" y="13042"/>
                </a:lnTo>
                <a:lnTo>
                  <a:pt x="10747" y="12895"/>
                </a:lnTo>
                <a:lnTo>
                  <a:pt x="10674" y="12749"/>
                </a:lnTo>
                <a:lnTo>
                  <a:pt x="10576" y="12602"/>
                </a:lnTo>
                <a:lnTo>
                  <a:pt x="10454" y="12456"/>
                </a:lnTo>
                <a:lnTo>
                  <a:pt x="10258" y="12309"/>
                </a:lnTo>
                <a:lnTo>
                  <a:pt x="10063" y="12212"/>
                </a:lnTo>
                <a:lnTo>
                  <a:pt x="9868" y="12138"/>
                </a:lnTo>
                <a:lnTo>
                  <a:pt x="9648" y="12065"/>
                </a:lnTo>
                <a:lnTo>
                  <a:pt x="9428" y="12016"/>
                </a:lnTo>
                <a:lnTo>
                  <a:pt x="9208" y="11919"/>
                </a:lnTo>
                <a:lnTo>
                  <a:pt x="9013" y="11821"/>
                </a:lnTo>
                <a:lnTo>
                  <a:pt x="8818" y="11650"/>
                </a:lnTo>
                <a:lnTo>
                  <a:pt x="8647" y="11454"/>
                </a:lnTo>
                <a:lnTo>
                  <a:pt x="8549" y="11235"/>
                </a:lnTo>
                <a:lnTo>
                  <a:pt x="8476" y="10990"/>
                </a:lnTo>
                <a:lnTo>
                  <a:pt x="8451" y="10697"/>
                </a:lnTo>
                <a:lnTo>
                  <a:pt x="8476" y="10502"/>
                </a:lnTo>
                <a:lnTo>
                  <a:pt x="8500" y="10282"/>
                </a:lnTo>
                <a:lnTo>
                  <a:pt x="8573" y="10087"/>
                </a:lnTo>
                <a:lnTo>
                  <a:pt x="8647" y="9891"/>
                </a:lnTo>
                <a:lnTo>
                  <a:pt x="8744" y="9696"/>
                </a:lnTo>
                <a:lnTo>
                  <a:pt x="8866" y="9501"/>
                </a:lnTo>
                <a:lnTo>
                  <a:pt x="9013" y="9330"/>
                </a:lnTo>
                <a:lnTo>
                  <a:pt x="9159" y="9159"/>
                </a:lnTo>
                <a:lnTo>
                  <a:pt x="9330" y="9012"/>
                </a:lnTo>
                <a:lnTo>
                  <a:pt x="9501" y="8890"/>
                </a:lnTo>
                <a:lnTo>
                  <a:pt x="9672" y="8768"/>
                </a:lnTo>
                <a:lnTo>
                  <a:pt x="9868" y="8646"/>
                </a:lnTo>
                <a:lnTo>
                  <a:pt x="10063" y="8573"/>
                </a:lnTo>
                <a:lnTo>
                  <a:pt x="10283" y="8499"/>
                </a:lnTo>
                <a:lnTo>
                  <a:pt x="10503" y="8475"/>
                </a:lnTo>
                <a:lnTo>
                  <a:pt x="10698" y="8450"/>
                </a:lnTo>
                <a:lnTo>
                  <a:pt x="10967" y="8475"/>
                </a:lnTo>
                <a:lnTo>
                  <a:pt x="11211" y="8548"/>
                </a:lnTo>
                <a:lnTo>
                  <a:pt x="11455" y="8646"/>
                </a:lnTo>
                <a:lnTo>
                  <a:pt x="11651" y="8817"/>
                </a:lnTo>
                <a:lnTo>
                  <a:pt x="11822" y="9012"/>
                </a:lnTo>
                <a:lnTo>
                  <a:pt x="11944" y="9232"/>
                </a:lnTo>
                <a:lnTo>
                  <a:pt x="12017" y="9452"/>
                </a:lnTo>
                <a:lnTo>
                  <a:pt x="12090" y="9672"/>
                </a:lnTo>
                <a:lnTo>
                  <a:pt x="12139" y="9867"/>
                </a:lnTo>
                <a:lnTo>
                  <a:pt x="12212" y="10062"/>
                </a:lnTo>
                <a:lnTo>
                  <a:pt x="12310" y="10258"/>
                </a:lnTo>
                <a:lnTo>
                  <a:pt x="12457" y="10453"/>
                </a:lnTo>
                <a:lnTo>
                  <a:pt x="12603" y="10575"/>
                </a:lnTo>
                <a:lnTo>
                  <a:pt x="12750" y="10673"/>
                </a:lnTo>
                <a:lnTo>
                  <a:pt x="12896" y="10746"/>
                </a:lnTo>
                <a:lnTo>
                  <a:pt x="13043" y="10795"/>
                </a:lnTo>
                <a:lnTo>
                  <a:pt x="13214" y="10819"/>
                </a:lnTo>
                <a:lnTo>
                  <a:pt x="13360" y="10819"/>
                </a:lnTo>
                <a:lnTo>
                  <a:pt x="13507" y="10795"/>
                </a:lnTo>
                <a:lnTo>
                  <a:pt x="13653" y="10746"/>
                </a:lnTo>
                <a:lnTo>
                  <a:pt x="13824" y="10697"/>
                </a:lnTo>
                <a:lnTo>
                  <a:pt x="13971" y="10624"/>
                </a:lnTo>
                <a:lnTo>
                  <a:pt x="14264" y="10429"/>
                </a:lnTo>
                <a:lnTo>
                  <a:pt x="14557" y="10184"/>
                </a:lnTo>
                <a:lnTo>
                  <a:pt x="14826" y="9916"/>
                </a:lnTo>
                <a:lnTo>
                  <a:pt x="15094" y="9623"/>
                </a:lnTo>
                <a:lnTo>
                  <a:pt x="15314" y="9305"/>
                </a:lnTo>
                <a:lnTo>
                  <a:pt x="15534" y="9012"/>
                </a:lnTo>
                <a:lnTo>
                  <a:pt x="15705" y="8744"/>
                </a:lnTo>
                <a:lnTo>
                  <a:pt x="15973" y="8279"/>
                </a:lnTo>
                <a:lnTo>
                  <a:pt x="16047" y="8133"/>
                </a:lnTo>
                <a:lnTo>
                  <a:pt x="16071" y="8035"/>
                </a:lnTo>
                <a:lnTo>
                  <a:pt x="16047" y="7840"/>
                </a:lnTo>
                <a:lnTo>
                  <a:pt x="15998" y="7669"/>
                </a:lnTo>
                <a:lnTo>
                  <a:pt x="15900" y="7474"/>
                </a:lnTo>
                <a:lnTo>
                  <a:pt x="15778" y="7327"/>
                </a:lnTo>
                <a:lnTo>
                  <a:pt x="15485" y="7058"/>
                </a:lnTo>
                <a:lnTo>
                  <a:pt x="15192" y="6814"/>
                </a:lnTo>
                <a:lnTo>
                  <a:pt x="14655" y="6374"/>
                </a:lnTo>
                <a:lnTo>
                  <a:pt x="14166" y="6008"/>
                </a:lnTo>
                <a:lnTo>
                  <a:pt x="13971" y="5837"/>
                </a:lnTo>
                <a:lnTo>
                  <a:pt x="13775" y="5666"/>
                </a:lnTo>
                <a:lnTo>
                  <a:pt x="13653" y="5495"/>
                </a:lnTo>
                <a:lnTo>
                  <a:pt x="13531" y="5324"/>
                </a:lnTo>
                <a:lnTo>
                  <a:pt x="13482" y="5153"/>
                </a:lnTo>
                <a:lnTo>
                  <a:pt x="13482" y="4958"/>
                </a:lnTo>
                <a:lnTo>
                  <a:pt x="13531" y="4763"/>
                </a:lnTo>
                <a:lnTo>
                  <a:pt x="13629" y="4543"/>
                </a:lnTo>
                <a:lnTo>
                  <a:pt x="13800" y="4299"/>
                </a:lnTo>
                <a:lnTo>
                  <a:pt x="14068" y="4030"/>
                </a:lnTo>
                <a:lnTo>
                  <a:pt x="14239" y="3859"/>
                </a:lnTo>
                <a:lnTo>
                  <a:pt x="14435" y="3761"/>
                </a:lnTo>
                <a:lnTo>
                  <a:pt x="14655" y="3688"/>
                </a:lnTo>
                <a:lnTo>
                  <a:pt x="14850" y="3639"/>
                </a:lnTo>
                <a:lnTo>
                  <a:pt x="15070" y="3590"/>
                </a:lnTo>
                <a:lnTo>
                  <a:pt x="15290" y="3493"/>
                </a:lnTo>
                <a:lnTo>
                  <a:pt x="15485" y="3370"/>
                </a:lnTo>
                <a:lnTo>
                  <a:pt x="15705" y="3199"/>
                </a:lnTo>
                <a:lnTo>
                  <a:pt x="15876" y="3004"/>
                </a:lnTo>
                <a:lnTo>
                  <a:pt x="15973" y="2784"/>
                </a:lnTo>
                <a:lnTo>
                  <a:pt x="16047" y="2540"/>
                </a:lnTo>
                <a:lnTo>
                  <a:pt x="16071" y="2271"/>
                </a:lnTo>
                <a:lnTo>
                  <a:pt x="16047" y="2052"/>
                </a:lnTo>
                <a:lnTo>
                  <a:pt x="16022" y="1832"/>
                </a:lnTo>
                <a:lnTo>
                  <a:pt x="15949" y="1636"/>
                </a:lnTo>
                <a:lnTo>
                  <a:pt x="15851" y="1417"/>
                </a:lnTo>
                <a:lnTo>
                  <a:pt x="15754" y="1246"/>
                </a:lnTo>
                <a:lnTo>
                  <a:pt x="15632" y="1050"/>
                </a:lnTo>
                <a:lnTo>
                  <a:pt x="15509" y="879"/>
                </a:lnTo>
                <a:lnTo>
                  <a:pt x="15363" y="708"/>
                </a:lnTo>
                <a:lnTo>
                  <a:pt x="15192" y="562"/>
                </a:lnTo>
                <a:lnTo>
                  <a:pt x="15021" y="440"/>
                </a:lnTo>
                <a:lnTo>
                  <a:pt x="14826" y="318"/>
                </a:lnTo>
                <a:lnTo>
                  <a:pt x="14630" y="195"/>
                </a:lnTo>
                <a:lnTo>
                  <a:pt x="14435" y="122"/>
                </a:lnTo>
                <a:lnTo>
                  <a:pt x="14215" y="49"/>
                </a:lnTo>
                <a:lnTo>
                  <a:pt x="14020" y="24"/>
                </a:lnTo>
                <a:lnTo>
                  <a:pt x="13800" y="0"/>
                </a:lnTo>
                <a:lnTo>
                  <a:pt x="13531" y="24"/>
                </a:lnTo>
                <a:lnTo>
                  <a:pt x="13287" y="98"/>
                </a:lnTo>
                <a:lnTo>
                  <a:pt x="13067" y="195"/>
                </a:lnTo>
                <a:lnTo>
                  <a:pt x="12872" y="366"/>
                </a:lnTo>
                <a:lnTo>
                  <a:pt x="12701" y="562"/>
                </a:lnTo>
                <a:lnTo>
                  <a:pt x="12579" y="782"/>
                </a:lnTo>
                <a:lnTo>
                  <a:pt x="12505" y="977"/>
                </a:lnTo>
                <a:lnTo>
                  <a:pt x="12457" y="1197"/>
                </a:lnTo>
                <a:lnTo>
                  <a:pt x="12383" y="1417"/>
                </a:lnTo>
                <a:lnTo>
                  <a:pt x="12310" y="1612"/>
                </a:lnTo>
                <a:lnTo>
                  <a:pt x="12212" y="1832"/>
                </a:lnTo>
                <a:lnTo>
                  <a:pt x="12041" y="2003"/>
                </a:lnTo>
                <a:lnTo>
                  <a:pt x="11773" y="2271"/>
                </a:lnTo>
                <a:lnTo>
                  <a:pt x="11528" y="2442"/>
                </a:lnTo>
                <a:lnTo>
                  <a:pt x="11309" y="2540"/>
                </a:lnTo>
                <a:lnTo>
                  <a:pt x="11113" y="2589"/>
                </a:lnTo>
                <a:lnTo>
                  <a:pt x="10918" y="2589"/>
                </a:lnTo>
                <a:lnTo>
                  <a:pt x="10747" y="2540"/>
                </a:lnTo>
                <a:lnTo>
                  <a:pt x="10576" y="2418"/>
                </a:lnTo>
                <a:lnTo>
                  <a:pt x="10405" y="2296"/>
                </a:lnTo>
                <a:lnTo>
                  <a:pt x="10234" y="2100"/>
                </a:lnTo>
                <a:lnTo>
                  <a:pt x="10063" y="1905"/>
                </a:lnTo>
                <a:lnTo>
                  <a:pt x="9697" y="1417"/>
                </a:lnTo>
                <a:lnTo>
                  <a:pt x="9257" y="879"/>
                </a:lnTo>
                <a:lnTo>
                  <a:pt x="9013" y="586"/>
                </a:lnTo>
                <a:lnTo>
                  <a:pt x="8744" y="293"/>
                </a:lnTo>
                <a:lnTo>
                  <a:pt x="8598" y="171"/>
                </a:lnTo>
                <a:lnTo>
                  <a:pt x="8402" y="73"/>
                </a:lnTo>
                <a:lnTo>
                  <a:pt x="8231" y="24"/>
                </a:lnTo>
                <a:lnTo>
                  <a:pt x="8036" y="0"/>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80"/>
        <p:cNvGrpSpPr/>
        <p:nvPr/>
      </p:nvGrpSpPr>
      <p:grpSpPr>
        <a:xfrm>
          <a:off x="0" y="0"/>
          <a:ext cx="0" cy="0"/>
          <a:chOff x="0" y="0"/>
          <a:chExt cx="0" cy="0"/>
        </a:xfrm>
      </p:grpSpPr>
      <p:sp>
        <p:nvSpPr>
          <p:cNvPr id="481" name="Google Shape;481;p54"/>
          <p:cNvSpPr txBox="1">
            <a:spLocks noGrp="1"/>
          </p:cNvSpPr>
          <p:nvPr>
            <p:ph type="title"/>
          </p:nvPr>
        </p:nvSpPr>
        <p:spPr>
          <a:xfrm>
            <a:off x="1182200" y="393475"/>
            <a:ext cx="6739500" cy="806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solidFill>
                  <a:srgbClr val="FFFFFF"/>
                </a:solidFill>
              </a:rPr>
              <a:t>Ways to Extend the Model</a:t>
            </a:r>
            <a:endParaRPr>
              <a:solidFill>
                <a:srgbClr val="FFFFFF"/>
              </a:solidFill>
            </a:endParaRPr>
          </a:p>
        </p:txBody>
      </p:sp>
      <p:sp>
        <p:nvSpPr>
          <p:cNvPr id="482" name="Google Shape;482;p54"/>
          <p:cNvSpPr txBox="1">
            <a:spLocks noGrp="1"/>
          </p:cNvSpPr>
          <p:nvPr>
            <p:ph type="body" idx="1"/>
          </p:nvPr>
        </p:nvSpPr>
        <p:spPr>
          <a:xfrm>
            <a:off x="1556331" y="1349141"/>
            <a:ext cx="7085700" cy="2938500"/>
          </a:xfrm>
          <a:prstGeom prst="rect">
            <a:avLst/>
          </a:prstGeom>
        </p:spPr>
        <p:txBody>
          <a:bodyPr spcFirstLastPara="1" wrap="square" lIns="91425" tIns="91425" rIns="91425" bIns="91425" anchor="t" anchorCtr="0">
            <a:noAutofit/>
          </a:bodyPr>
          <a:lstStyle/>
          <a:p>
            <a:pPr marL="457200" lvl="0" indent="-393700" algn="l" rtl="0">
              <a:spcBef>
                <a:spcPts val="600"/>
              </a:spcBef>
              <a:spcAft>
                <a:spcPts val="0"/>
              </a:spcAft>
              <a:buSzPts val="2600"/>
              <a:buChar char="●"/>
            </a:pPr>
            <a:r>
              <a:rPr lang="en"/>
              <a:t>Offer more focused sprints (for example, teaching)</a:t>
            </a:r>
            <a:endParaRPr/>
          </a:p>
          <a:p>
            <a:pPr marL="457200" lvl="0" indent="-393700" algn="l" rtl="0">
              <a:spcBef>
                <a:spcPts val="0"/>
              </a:spcBef>
              <a:spcAft>
                <a:spcPts val="0"/>
              </a:spcAft>
              <a:buSzPts val="2600"/>
              <a:buChar char="●"/>
            </a:pPr>
            <a:r>
              <a:rPr lang="en"/>
              <a:t>Use as professional development to advance own research</a:t>
            </a:r>
            <a:endParaRPr/>
          </a:p>
          <a:p>
            <a:pPr marL="457200" lvl="0" indent="-393700" algn="l" rtl="0">
              <a:spcBef>
                <a:spcPts val="0"/>
              </a:spcBef>
              <a:spcAft>
                <a:spcPts val="0"/>
              </a:spcAft>
              <a:buSzPts val="2600"/>
              <a:buChar char="●"/>
            </a:pPr>
            <a:r>
              <a:rPr lang="en"/>
              <a:t>Pilot in classes</a:t>
            </a:r>
            <a:endParaRPr/>
          </a:p>
          <a:p>
            <a:pPr marL="457200" lvl="0" indent="-393700" algn="l" rtl="0">
              <a:spcBef>
                <a:spcPts val="0"/>
              </a:spcBef>
              <a:spcAft>
                <a:spcPts val="0"/>
              </a:spcAft>
              <a:buSzPts val="2600"/>
              <a:buChar char="●"/>
            </a:pPr>
            <a:r>
              <a:rPr lang="en"/>
              <a:t>KU: Research hurdles</a:t>
            </a:r>
            <a:endParaRPr/>
          </a:p>
        </p:txBody>
      </p:sp>
      <p:sp>
        <p:nvSpPr>
          <p:cNvPr id="483" name="Google Shape;483;p54"/>
          <p:cNvSpPr txBox="1">
            <a:spLocks noGrp="1"/>
          </p:cNvSpPr>
          <p:nvPr>
            <p:ph type="sldNum" idx="12"/>
          </p:nvPr>
        </p:nvSpPr>
        <p:spPr>
          <a:xfrm>
            <a:off x="8750400" y="4356225"/>
            <a:ext cx="393600" cy="393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25</a:t>
            </a:fld>
            <a:endParaRPr/>
          </a:p>
        </p:txBody>
      </p:sp>
      <p:sp>
        <p:nvSpPr>
          <p:cNvPr id="484" name="Google Shape;484;p54"/>
          <p:cNvSpPr/>
          <p:nvPr/>
        </p:nvSpPr>
        <p:spPr>
          <a:xfrm>
            <a:off x="8174882" y="636358"/>
            <a:ext cx="320958" cy="320938"/>
          </a:xfrm>
          <a:custGeom>
            <a:avLst/>
            <a:gdLst/>
            <a:ahLst/>
            <a:cxnLst/>
            <a:rect l="l" t="t" r="r" b="b"/>
            <a:pathLst>
              <a:path w="16072" h="16071" extrusionOk="0">
                <a:moveTo>
                  <a:pt x="8036" y="0"/>
                </a:moveTo>
                <a:lnTo>
                  <a:pt x="7938" y="24"/>
                </a:lnTo>
                <a:lnTo>
                  <a:pt x="7792" y="98"/>
                </a:lnTo>
                <a:lnTo>
                  <a:pt x="7328" y="366"/>
                </a:lnTo>
                <a:lnTo>
                  <a:pt x="7059" y="537"/>
                </a:lnTo>
                <a:lnTo>
                  <a:pt x="6766" y="757"/>
                </a:lnTo>
                <a:lnTo>
                  <a:pt x="6448" y="977"/>
                </a:lnTo>
                <a:lnTo>
                  <a:pt x="6155" y="1246"/>
                </a:lnTo>
                <a:lnTo>
                  <a:pt x="5887" y="1514"/>
                </a:lnTo>
                <a:lnTo>
                  <a:pt x="5643" y="1807"/>
                </a:lnTo>
                <a:lnTo>
                  <a:pt x="5447" y="2100"/>
                </a:lnTo>
                <a:lnTo>
                  <a:pt x="5374" y="2247"/>
                </a:lnTo>
                <a:lnTo>
                  <a:pt x="5325" y="2418"/>
                </a:lnTo>
                <a:lnTo>
                  <a:pt x="5276" y="2564"/>
                </a:lnTo>
                <a:lnTo>
                  <a:pt x="5252" y="2711"/>
                </a:lnTo>
                <a:lnTo>
                  <a:pt x="5252" y="2858"/>
                </a:lnTo>
                <a:lnTo>
                  <a:pt x="5276" y="3029"/>
                </a:lnTo>
                <a:lnTo>
                  <a:pt x="5325" y="3175"/>
                </a:lnTo>
                <a:lnTo>
                  <a:pt x="5398" y="3322"/>
                </a:lnTo>
                <a:lnTo>
                  <a:pt x="5496" y="3468"/>
                </a:lnTo>
                <a:lnTo>
                  <a:pt x="5618" y="3615"/>
                </a:lnTo>
                <a:lnTo>
                  <a:pt x="5814" y="3761"/>
                </a:lnTo>
                <a:lnTo>
                  <a:pt x="6009" y="3859"/>
                </a:lnTo>
                <a:lnTo>
                  <a:pt x="6204" y="3957"/>
                </a:lnTo>
                <a:lnTo>
                  <a:pt x="6424" y="4005"/>
                </a:lnTo>
                <a:lnTo>
                  <a:pt x="6644" y="4054"/>
                </a:lnTo>
                <a:lnTo>
                  <a:pt x="6864" y="4152"/>
                </a:lnTo>
                <a:lnTo>
                  <a:pt x="7059" y="4250"/>
                </a:lnTo>
                <a:lnTo>
                  <a:pt x="7254" y="4421"/>
                </a:lnTo>
                <a:lnTo>
                  <a:pt x="7425" y="4616"/>
                </a:lnTo>
                <a:lnTo>
                  <a:pt x="7523" y="4836"/>
                </a:lnTo>
                <a:lnTo>
                  <a:pt x="7596" y="5080"/>
                </a:lnTo>
                <a:lnTo>
                  <a:pt x="7621" y="5373"/>
                </a:lnTo>
                <a:lnTo>
                  <a:pt x="7596" y="5569"/>
                </a:lnTo>
                <a:lnTo>
                  <a:pt x="7572" y="5788"/>
                </a:lnTo>
                <a:lnTo>
                  <a:pt x="7499" y="5984"/>
                </a:lnTo>
                <a:lnTo>
                  <a:pt x="7425" y="6179"/>
                </a:lnTo>
                <a:lnTo>
                  <a:pt x="7328" y="6374"/>
                </a:lnTo>
                <a:lnTo>
                  <a:pt x="7206" y="6570"/>
                </a:lnTo>
                <a:lnTo>
                  <a:pt x="7059" y="6741"/>
                </a:lnTo>
                <a:lnTo>
                  <a:pt x="6913" y="6912"/>
                </a:lnTo>
                <a:lnTo>
                  <a:pt x="6742" y="7058"/>
                </a:lnTo>
                <a:lnTo>
                  <a:pt x="6571" y="7205"/>
                </a:lnTo>
                <a:lnTo>
                  <a:pt x="6400" y="7303"/>
                </a:lnTo>
                <a:lnTo>
                  <a:pt x="6204" y="7425"/>
                </a:lnTo>
                <a:lnTo>
                  <a:pt x="6009" y="7498"/>
                </a:lnTo>
                <a:lnTo>
                  <a:pt x="5789" y="7571"/>
                </a:lnTo>
                <a:lnTo>
                  <a:pt x="5569" y="7596"/>
                </a:lnTo>
                <a:lnTo>
                  <a:pt x="5374" y="7620"/>
                </a:lnTo>
                <a:lnTo>
                  <a:pt x="5105" y="7596"/>
                </a:lnTo>
                <a:lnTo>
                  <a:pt x="4861" y="7522"/>
                </a:lnTo>
                <a:lnTo>
                  <a:pt x="4617" y="7425"/>
                </a:lnTo>
                <a:lnTo>
                  <a:pt x="4421" y="7254"/>
                </a:lnTo>
                <a:lnTo>
                  <a:pt x="4250" y="7058"/>
                </a:lnTo>
                <a:lnTo>
                  <a:pt x="4128" y="6839"/>
                </a:lnTo>
                <a:lnTo>
                  <a:pt x="4055" y="6619"/>
                </a:lnTo>
                <a:lnTo>
                  <a:pt x="3982" y="6399"/>
                </a:lnTo>
                <a:lnTo>
                  <a:pt x="3933" y="6204"/>
                </a:lnTo>
                <a:lnTo>
                  <a:pt x="3860" y="6008"/>
                </a:lnTo>
                <a:lnTo>
                  <a:pt x="3762" y="5813"/>
                </a:lnTo>
                <a:lnTo>
                  <a:pt x="3615" y="5617"/>
                </a:lnTo>
                <a:lnTo>
                  <a:pt x="3469" y="5495"/>
                </a:lnTo>
                <a:lnTo>
                  <a:pt x="3322" y="5398"/>
                </a:lnTo>
                <a:lnTo>
                  <a:pt x="3176" y="5324"/>
                </a:lnTo>
                <a:lnTo>
                  <a:pt x="3029" y="5275"/>
                </a:lnTo>
                <a:lnTo>
                  <a:pt x="2858" y="5251"/>
                </a:lnTo>
                <a:lnTo>
                  <a:pt x="2712" y="5251"/>
                </a:lnTo>
                <a:lnTo>
                  <a:pt x="2565" y="5275"/>
                </a:lnTo>
                <a:lnTo>
                  <a:pt x="2419" y="5324"/>
                </a:lnTo>
                <a:lnTo>
                  <a:pt x="2248" y="5373"/>
                </a:lnTo>
                <a:lnTo>
                  <a:pt x="2101" y="5446"/>
                </a:lnTo>
                <a:lnTo>
                  <a:pt x="1808" y="5642"/>
                </a:lnTo>
                <a:lnTo>
                  <a:pt x="1515" y="5886"/>
                </a:lnTo>
                <a:lnTo>
                  <a:pt x="1246" y="6155"/>
                </a:lnTo>
                <a:lnTo>
                  <a:pt x="978" y="6448"/>
                </a:lnTo>
                <a:lnTo>
                  <a:pt x="758" y="6765"/>
                </a:lnTo>
                <a:lnTo>
                  <a:pt x="538" y="7058"/>
                </a:lnTo>
                <a:lnTo>
                  <a:pt x="367" y="7327"/>
                </a:lnTo>
                <a:lnTo>
                  <a:pt x="99" y="7791"/>
                </a:lnTo>
                <a:lnTo>
                  <a:pt x="25" y="7938"/>
                </a:lnTo>
                <a:lnTo>
                  <a:pt x="1" y="8035"/>
                </a:lnTo>
                <a:lnTo>
                  <a:pt x="25" y="8231"/>
                </a:lnTo>
                <a:lnTo>
                  <a:pt x="74" y="8402"/>
                </a:lnTo>
                <a:lnTo>
                  <a:pt x="172" y="8597"/>
                </a:lnTo>
                <a:lnTo>
                  <a:pt x="294" y="8744"/>
                </a:lnTo>
                <a:lnTo>
                  <a:pt x="587" y="9012"/>
                </a:lnTo>
                <a:lnTo>
                  <a:pt x="880" y="9256"/>
                </a:lnTo>
                <a:lnTo>
                  <a:pt x="1417" y="9696"/>
                </a:lnTo>
                <a:lnTo>
                  <a:pt x="1906" y="10062"/>
                </a:lnTo>
                <a:lnTo>
                  <a:pt x="2101" y="10233"/>
                </a:lnTo>
                <a:lnTo>
                  <a:pt x="2297" y="10404"/>
                </a:lnTo>
                <a:lnTo>
                  <a:pt x="2419" y="10575"/>
                </a:lnTo>
                <a:lnTo>
                  <a:pt x="2541" y="10746"/>
                </a:lnTo>
                <a:lnTo>
                  <a:pt x="2590" y="10917"/>
                </a:lnTo>
                <a:lnTo>
                  <a:pt x="2590" y="11113"/>
                </a:lnTo>
                <a:lnTo>
                  <a:pt x="2541" y="11308"/>
                </a:lnTo>
                <a:lnTo>
                  <a:pt x="2443" y="11528"/>
                </a:lnTo>
                <a:lnTo>
                  <a:pt x="2272" y="11772"/>
                </a:lnTo>
                <a:lnTo>
                  <a:pt x="2004" y="12041"/>
                </a:lnTo>
                <a:lnTo>
                  <a:pt x="1833" y="12212"/>
                </a:lnTo>
                <a:lnTo>
                  <a:pt x="1637" y="12309"/>
                </a:lnTo>
                <a:lnTo>
                  <a:pt x="1417" y="12383"/>
                </a:lnTo>
                <a:lnTo>
                  <a:pt x="1222" y="12431"/>
                </a:lnTo>
                <a:lnTo>
                  <a:pt x="1002" y="12480"/>
                </a:lnTo>
                <a:lnTo>
                  <a:pt x="782" y="12578"/>
                </a:lnTo>
                <a:lnTo>
                  <a:pt x="587" y="12700"/>
                </a:lnTo>
                <a:lnTo>
                  <a:pt x="367" y="12871"/>
                </a:lnTo>
                <a:lnTo>
                  <a:pt x="196" y="13066"/>
                </a:lnTo>
                <a:lnTo>
                  <a:pt x="99" y="13286"/>
                </a:lnTo>
                <a:lnTo>
                  <a:pt x="25" y="13530"/>
                </a:lnTo>
                <a:lnTo>
                  <a:pt x="1" y="13799"/>
                </a:lnTo>
                <a:lnTo>
                  <a:pt x="25" y="14019"/>
                </a:lnTo>
                <a:lnTo>
                  <a:pt x="50" y="14239"/>
                </a:lnTo>
                <a:lnTo>
                  <a:pt x="123" y="14434"/>
                </a:lnTo>
                <a:lnTo>
                  <a:pt x="221" y="14654"/>
                </a:lnTo>
                <a:lnTo>
                  <a:pt x="318" y="14825"/>
                </a:lnTo>
                <a:lnTo>
                  <a:pt x="440" y="15020"/>
                </a:lnTo>
                <a:lnTo>
                  <a:pt x="563" y="15191"/>
                </a:lnTo>
                <a:lnTo>
                  <a:pt x="709" y="15362"/>
                </a:lnTo>
                <a:lnTo>
                  <a:pt x="880" y="15509"/>
                </a:lnTo>
                <a:lnTo>
                  <a:pt x="1051" y="15631"/>
                </a:lnTo>
                <a:lnTo>
                  <a:pt x="1246" y="15753"/>
                </a:lnTo>
                <a:lnTo>
                  <a:pt x="1442" y="15875"/>
                </a:lnTo>
                <a:lnTo>
                  <a:pt x="1637" y="15948"/>
                </a:lnTo>
                <a:lnTo>
                  <a:pt x="1857" y="16022"/>
                </a:lnTo>
                <a:lnTo>
                  <a:pt x="2052" y="16046"/>
                </a:lnTo>
                <a:lnTo>
                  <a:pt x="2272" y="16070"/>
                </a:lnTo>
                <a:lnTo>
                  <a:pt x="2541" y="16046"/>
                </a:lnTo>
                <a:lnTo>
                  <a:pt x="2785" y="15973"/>
                </a:lnTo>
                <a:lnTo>
                  <a:pt x="3005" y="15875"/>
                </a:lnTo>
                <a:lnTo>
                  <a:pt x="3200" y="15704"/>
                </a:lnTo>
                <a:lnTo>
                  <a:pt x="3371" y="15509"/>
                </a:lnTo>
                <a:lnTo>
                  <a:pt x="3493" y="15289"/>
                </a:lnTo>
                <a:lnTo>
                  <a:pt x="3567" y="15094"/>
                </a:lnTo>
                <a:lnTo>
                  <a:pt x="3615" y="14874"/>
                </a:lnTo>
                <a:lnTo>
                  <a:pt x="3689" y="14654"/>
                </a:lnTo>
                <a:lnTo>
                  <a:pt x="3762" y="14459"/>
                </a:lnTo>
                <a:lnTo>
                  <a:pt x="3860" y="14239"/>
                </a:lnTo>
                <a:lnTo>
                  <a:pt x="4031" y="14068"/>
                </a:lnTo>
                <a:lnTo>
                  <a:pt x="4299" y="13824"/>
                </a:lnTo>
                <a:lnTo>
                  <a:pt x="4544" y="13628"/>
                </a:lnTo>
                <a:lnTo>
                  <a:pt x="4763" y="13530"/>
                </a:lnTo>
                <a:lnTo>
                  <a:pt x="4959" y="13482"/>
                </a:lnTo>
                <a:lnTo>
                  <a:pt x="5154" y="13482"/>
                </a:lnTo>
                <a:lnTo>
                  <a:pt x="5325" y="13530"/>
                </a:lnTo>
                <a:lnTo>
                  <a:pt x="5496" y="13653"/>
                </a:lnTo>
                <a:lnTo>
                  <a:pt x="5667" y="13775"/>
                </a:lnTo>
                <a:lnTo>
                  <a:pt x="5838" y="13970"/>
                </a:lnTo>
                <a:lnTo>
                  <a:pt x="6009" y="14165"/>
                </a:lnTo>
                <a:lnTo>
                  <a:pt x="6375" y="14654"/>
                </a:lnTo>
                <a:lnTo>
                  <a:pt x="6815" y="15191"/>
                </a:lnTo>
                <a:lnTo>
                  <a:pt x="7059" y="15484"/>
                </a:lnTo>
                <a:lnTo>
                  <a:pt x="7328" y="15777"/>
                </a:lnTo>
                <a:lnTo>
                  <a:pt x="7474" y="15899"/>
                </a:lnTo>
                <a:lnTo>
                  <a:pt x="7670" y="15997"/>
                </a:lnTo>
                <a:lnTo>
                  <a:pt x="7841" y="16046"/>
                </a:lnTo>
                <a:lnTo>
                  <a:pt x="8036" y="16070"/>
                </a:lnTo>
                <a:lnTo>
                  <a:pt x="8134" y="16046"/>
                </a:lnTo>
                <a:lnTo>
                  <a:pt x="8280" y="15973"/>
                </a:lnTo>
                <a:lnTo>
                  <a:pt x="8744" y="15704"/>
                </a:lnTo>
                <a:lnTo>
                  <a:pt x="9013" y="15533"/>
                </a:lnTo>
                <a:lnTo>
                  <a:pt x="9306" y="15313"/>
                </a:lnTo>
                <a:lnTo>
                  <a:pt x="9623" y="15094"/>
                </a:lnTo>
                <a:lnTo>
                  <a:pt x="9917" y="14825"/>
                </a:lnTo>
                <a:lnTo>
                  <a:pt x="10185" y="14556"/>
                </a:lnTo>
                <a:lnTo>
                  <a:pt x="10429" y="14263"/>
                </a:lnTo>
                <a:lnTo>
                  <a:pt x="10625" y="13970"/>
                </a:lnTo>
                <a:lnTo>
                  <a:pt x="10698" y="13824"/>
                </a:lnTo>
                <a:lnTo>
                  <a:pt x="10747" y="13653"/>
                </a:lnTo>
                <a:lnTo>
                  <a:pt x="10796" y="13506"/>
                </a:lnTo>
                <a:lnTo>
                  <a:pt x="10820" y="13359"/>
                </a:lnTo>
                <a:lnTo>
                  <a:pt x="10820" y="13213"/>
                </a:lnTo>
                <a:lnTo>
                  <a:pt x="10796" y="13042"/>
                </a:lnTo>
                <a:lnTo>
                  <a:pt x="10747" y="12895"/>
                </a:lnTo>
                <a:lnTo>
                  <a:pt x="10674" y="12749"/>
                </a:lnTo>
                <a:lnTo>
                  <a:pt x="10576" y="12602"/>
                </a:lnTo>
                <a:lnTo>
                  <a:pt x="10454" y="12456"/>
                </a:lnTo>
                <a:lnTo>
                  <a:pt x="10258" y="12309"/>
                </a:lnTo>
                <a:lnTo>
                  <a:pt x="10063" y="12212"/>
                </a:lnTo>
                <a:lnTo>
                  <a:pt x="9868" y="12138"/>
                </a:lnTo>
                <a:lnTo>
                  <a:pt x="9648" y="12065"/>
                </a:lnTo>
                <a:lnTo>
                  <a:pt x="9428" y="12016"/>
                </a:lnTo>
                <a:lnTo>
                  <a:pt x="9208" y="11919"/>
                </a:lnTo>
                <a:lnTo>
                  <a:pt x="9013" y="11821"/>
                </a:lnTo>
                <a:lnTo>
                  <a:pt x="8818" y="11650"/>
                </a:lnTo>
                <a:lnTo>
                  <a:pt x="8647" y="11454"/>
                </a:lnTo>
                <a:lnTo>
                  <a:pt x="8549" y="11235"/>
                </a:lnTo>
                <a:lnTo>
                  <a:pt x="8476" y="10990"/>
                </a:lnTo>
                <a:lnTo>
                  <a:pt x="8451" y="10697"/>
                </a:lnTo>
                <a:lnTo>
                  <a:pt x="8476" y="10502"/>
                </a:lnTo>
                <a:lnTo>
                  <a:pt x="8500" y="10282"/>
                </a:lnTo>
                <a:lnTo>
                  <a:pt x="8573" y="10087"/>
                </a:lnTo>
                <a:lnTo>
                  <a:pt x="8647" y="9891"/>
                </a:lnTo>
                <a:lnTo>
                  <a:pt x="8744" y="9696"/>
                </a:lnTo>
                <a:lnTo>
                  <a:pt x="8866" y="9501"/>
                </a:lnTo>
                <a:lnTo>
                  <a:pt x="9013" y="9330"/>
                </a:lnTo>
                <a:lnTo>
                  <a:pt x="9159" y="9159"/>
                </a:lnTo>
                <a:lnTo>
                  <a:pt x="9330" y="9012"/>
                </a:lnTo>
                <a:lnTo>
                  <a:pt x="9501" y="8890"/>
                </a:lnTo>
                <a:lnTo>
                  <a:pt x="9672" y="8768"/>
                </a:lnTo>
                <a:lnTo>
                  <a:pt x="9868" y="8646"/>
                </a:lnTo>
                <a:lnTo>
                  <a:pt x="10063" y="8573"/>
                </a:lnTo>
                <a:lnTo>
                  <a:pt x="10283" y="8499"/>
                </a:lnTo>
                <a:lnTo>
                  <a:pt x="10503" y="8475"/>
                </a:lnTo>
                <a:lnTo>
                  <a:pt x="10698" y="8450"/>
                </a:lnTo>
                <a:lnTo>
                  <a:pt x="10967" y="8475"/>
                </a:lnTo>
                <a:lnTo>
                  <a:pt x="11211" y="8548"/>
                </a:lnTo>
                <a:lnTo>
                  <a:pt x="11455" y="8646"/>
                </a:lnTo>
                <a:lnTo>
                  <a:pt x="11651" y="8817"/>
                </a:lnTo>
                <a:lnTo>
                  <a:pt x="11822" y="9012"/>
                </a:lnTo>
                <a:lnTo>
                  <a:pt x="11944" y="9232"/>
                </a:lnTo>
                <a:lnTo>
                  <a:pt x="12017" y="9452"/>
                </a:lnTo>
                <a:lnTo>
                  <a:pt x="12090" y="9672"/>
                </a:lnTo>
                <a:lnTo>
                  <a:pt x="12139" y="9867"/>
                </a:lnTo>
                <a:lnTo>
                  <a:pt x="12212" y="10062"/>
                </a:lnTo>
                <a:lnTo>
                  <a:pt x="12310" y="10258"/>
                </a:lnTo>
                <a:lnTo>
                  <a:pt x="12457" y="10453"/>
                </a:lnTo>
                <a:lnTo>
                  <a:pt x="12603" y="10575"/>
                </a:lnTo>
                <a:lnTo>
                  <a:pt x="12750" y="10673"/>
                </a:lnTo>
                <a:lnTo>
                  <a:pt x="12896" y="10746"/>
                </a:lnTo>
                <a:lnTo>
                  <a:pt x="13043" y="10795"/>
                </a:lnTo>
                <a:lnTo>
                  <a:pt x="13214" y="10819"/>
                </a:lnTo>
                <a:lnTo>
                  <a:pt x="13360" y="10819"/>
                </a:lnTo>
                <a:lnTo>
                  <a:pt x="13507" y="10795"/>
                </a:lnTo>
                <a:lnTo>
                  <a:pt x="13653" y="10746"/>
                </a:lnTo>
                <a:lnTo>
                  <a:pt x="13824" y="10697"/>
                </a:lnTo>
                <a:lnTo>
                  <a:pt x="13971" y="10624"/>
                </a:lnTo>
                <a:lnTo>
                  <a:pt x="14264" y="10429"/>
                </a:lnTo>
                <a:lnTo>
                  <a:pt x="14557" y="10184"/>
                </a:lnTo>
                <a:lnTo>
                  <a:pt x="14826" y="9916"/>
                </a:lnTo>
                <a:lnTo>
                  <a:pt x="15094" y="9623"/>
                </a:lnTo>
                <a:lnTo>
                  <a:pt x="15314" y="9305"/>
                </a:lnTo>
                <a:lnTo>
                  <a:pt x="15534" y="9012"/>
                </a:lnTo>
                <a:lnTo>
                  <a:pt x="15705" y="8744"/>
                </a:lnTo>
                <a:lnTo>
                  <a:pt x="15973" y="8279"/>
                </a:lnTo>
                <a:lnTo>
                  <a:pt x="16047" y="8133"/>
                </a:lnTo>
                <a:lnTo>
                  <a:pt x="16071" y="8035"/>
                </a:lnTo>
                <a:lnTo>
                  <a:pt x="16047" y="7840"/>
                </a:lnTo>
                <a:lnTo>
                  <a:pt x="15998" y="7669"/>
                </a:lnTo>
                <a:lnTo>
                  <a:pt x="15900" y="7474"/>
                </a:lnTo>
                <a:lnTo>
                  <a:pt x="15778" y="7327"/>
                </a:lnTo>
                <a:lnTo>
                  <a:pt x="15485" y="7058"/>
                </a:lnTo>
                <a:lnTo>
                  <a:pt x="15192" y="6814"/>
                </a:lnTo>
                <a:lnTo>
                  <a:pt x="14655" y="6374"/>
                </a:lnTo>
                <a:lnTo>
                  <a:pt x="14166" y="6008"/>
                </a:lnTo>
                <a:lnTo>
                  <a:pt x="13971" y="5837"/>
                </a:lnTo>
                <a:lnTo>
                  <a:pt x="13775" y="5666"/>
                </a:lnTo>
                <a:lnTo>
                  <a:pt x="13653" y="5495"/>
                </a:lnTo>
                <a:lnTo>
                  <a:pt x="13531" y="5324"/>
                </a:lnTo>
                <a:lnTo>
                  <a:pt x="13482" y="5153"/>
                </a:lnTo>
                <a:lnTo>
                  <a:pt x="13482" y="4958"/>
                </a:lnTo>
                <a:lnTo>
                  <a:pt x="13531" y="4763"/>
                </a:lnTo>
                <a:lnTo>
                  <a:pt x="13629" y="4543"/>
                </a:lnTo>
                <a:lnTo>
                  <a:pt x="13800" y="4299"/>
                </a:lnTo>
                <a:lnTo>
                  <a:pt x="14068" y="4030"/>
                </a:lnTo>
                <a:lnTo>
                  <a:pt x="14239" y="3859"/>
                </a:lnTo>
                <a:lnTo>
                  <a:pt x="14435" y="3761"/>
                </a:lnTo>
                <a:lnTo>
                  <a:pt x="14655" y="3688"/>
                </a:lnTo>
                <a:lnTo>
                  <a:pt x="14850" y="3639"/>
                </a:lnTo>
                <a:lnTo>
                  <a:pt x="15070" y="3590"/>
                </a:lnTo>
                <a:lnTo>
                  <a:pt x="15290" y="3493"/>
                </a:lnTo>
                <a:lnTo>
                  <a:pt x="15485" y="3370"/>
                </a:lnTo>
                <a:lnTo>
                  <a:pt x="15705" y="3199"/>
                </a:lnTo>
                <a:lnTo>
                  <a:pt x="15876" y="3004"/>
                </a:lnTo>
                <a:lnTo>
                  <a:pt x="15973" y="2784"/>
                </a:lnTo>
                <a:lnTo>
                  <a:pt x="16047" y="2540"/>
                </a:lnTo>
                <a:lnTo>
                  <a:pt x="16071" y="2271"/>
                </a:lnTo>
                <a:lnTo>
                  <a:pt x="16047" y="2052"/>
                </a:lnTo>
                <a:lnTo>
                  <a:pt x="16022" y="1832"/>
                </a:lnTo>
                <a:lnTo>
                  <a:pt x="15949" y="1636"/>
                </a:lnTo>
                <a:lnTo>
                  <a:pt x="15851" y="1417"/>
                </a:lnTo>
                <a:lnTo>
                  <a:pt x="15754" y="1246"/>
                </a:lnTo>
                <a:lnTo>
                  <a:pt x="15632" y="1050"/>
                </a:lnTo>
                <a:lnTo>
                  <a:pt x="15509" y="879"/>
                </a:lnTo>
                <a:lnTo>
                  <a:pt x="15363" y="708"/>
                </a:lnTo>
                <a:lnTo>
                  <a:pt x="15192" y="562"/>
                </a:lnTo>
                <a:lnTo>
                  <a:pt x="15021" y="440"/>
                </a:lnTo>
                <a:lnTo>
                  <a:pt x="14826" y="318"/>
                </a:lnTo>
                <a:lnTo>
                  <a:pt x="14630" y="195"/>
                </a:lnTo>
                <a:lnTo>
                  <a:pt x="14435" y="122"/>
                </a:lnTo>
                <a:lnTo>
                  <a:pt x="14215" y="49"/>
                </a:lnTo>
                <a:lnTo>
                  <a:pt x="14020" y="24"/>
                </a:lnTo>
                <a:lnTo>
                  <a:pt x="13800" y="0"/>
                </a:lnTo>
                <a:lnTo>
                  <a:pt x="13531" y="24"/>
                </a:lnTo>
                <a:lnTo>
                  <a:pt x="13287" y="98"/>
                </a:lnTo>
                <a:lnTo>
                  <a:pt x="13067" y="195"/>
                </a:lnTo>
                <a:lnTo>
                  <a:pt x="12872" y="366"/>
                </a:lnTo>
                <a:lnTo>
                  <a:pt x="12701" y="562"/>
                </a:lnTo>
                <a:lnTo>
                  <a:pt x="12579" y="782"/>
                </a:lnTo>
                <a:lnTo>
                  <a:pt x="12505" y="977"/>
                </a:lnTo>
                <a:lnTo>
                  <a:pt x="12457" y="1197"/>
                </a:lnTo>
                <a:lnTo>
                  <a:pt x="12383" y="1417"/>
                </a:lnTo>
                <a:lnTo>
                  <a:pt x="12310" y="1612"/>
                </a:lnTo>
                <a:lnTo>
                  <a:pt x="12212" y="1832"/>
                </a:lnTo>
                <a:lnTo>
                  <a:pt x="12041" y="2003"/>
                </a:lnTo>
                <a:lnTo>
                  <a:pt x="11773" y="2271"/>
                </a:lnTo>
                <a:lnTo>
                  <a:pt x="11528" y="2442"/>
                </a:lnTo>
                <a:lnTo>
                  <a:pt x="11309" y="2540"/>
                </a:lnTo>
                <a:lnTo>
                  <a:pt x="11113" y="2589"/>
                </a:lnTo>
                <a:lnTo>
                  <a:pt x="10918" y="2589"/>
                </a:lnTo>
                <a:lnTo>
                  <a:pt x="10747" y="2540"/>
                </a:lnTo>
                <a:lnTo>
                  <a:pt x="10576" y="2418"/>
                </a:lnTo>
                <a:lnTo>
                  <a:pt x="10405" y="2296"/>
                </a:lnTo>
                <a:lnTo>
                  <a:pt x="10234" y="2100"/>
                </a:lnTo>
                <a:lnTo>
                  <a:pt x="10063" y="1905"/>
                </a:lnTo>
                <a:lnTo>
                  <a:pt x="9697" y="1417"/>
                </a:lnTo>
                <a:lnTo>
                  <a:pt x="9257" y="879"/>
                </a:lnTo>
                <a:lnTo>
                  <a:pt x="9013" y="586"/>
                </a:lnTo>
                <a:lnTo>
                  <a:pt x="8744" y="293"/>
                </a:lnTo>
                <a:lnTo>
                  <a:pt x="8598" y="171"/>
                </a:lnTo>
                <a:lnTo>
                  <a:pt x="8402" y="73"/>
                </a:lnTo>
                <a:lnTo>
                  <a:pt x="8231" y="24"/>
                </a:lnTo>
                <a:lnTo>
                  <a:pt x="8036" y="0"/>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88"/>
        <p:cNvGrpSpPr/>
        <p:nvPr/>
      </p:nvGrpSpPr>
      <p:grpSpPr>
        <a:xfrm>
          <a:off x="0" y="0"/>
          <a:ext cx="0" cy="0"/>
          <a:chOff x="0" y="0"/>
          <a:chExt cx="0" cy="0"/>
        </a:xfrm>
      </p:grpSpPr>
      <p:sp>
        <p:nvSpPr>
          <p:cNvPr id="489" name="Google Shape;489;p55"/>
          <p:cNvSpPr txBox="1">
            <a:spLocks noGrp="1"/>
          </p:cNvSpPr>
          <p:nvPr>
            <p:ph type="title"/>
          </p:nvPr>
        </p:nvSpPr>
        <p:spPr>
          <a:xfrm>
            <a:off x="1182200" y="393475"/>
            <a:ext cx="6739500" cy="806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solidFill>
                  <a:srgbClr val="FFFFFF"/>
                </a:solidFill>
              </a:rPr>
              <a:t>Teaching Sprints</a:t>
            </a:r>
            <a:endParaRPr>
              <a:solidFill>
                <a:srgbClr val="FFFFFF"/>
              </a:solidFill>
            </a:endParaRPr>
          </a:p>
        </p:txBody>
      </p:sp>
      <p:sp>
        <p:nvSpPr>
          <p:cNvPr id="490" name="Google Shape;490;p55"/>
          <p:cNvSpPr txBox="1">
            <a:spLocks noGrp="1"/>
          </p:cNvSpPr>
          <p:nvPr>
            <p:ph type="body" idx="1"/>
          </p:nvPr>
        </p:nvSpPr>
        <p:spPr>
          <a:xfrm>
            <a:off x="1556331" y="1349141"/>
            <a:ext cx="7085700" cy="29385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2400"/>
              <a:t>Partnership across four central units:</a:t>
            </a:r>
            <a:endParaRPr sz="2400"/>
          </a:p>
          <a:p>
            <a:pPr marL="457200" lvl="0" indent="-381000" algn="l" rtl="0">
              <a:spcBef>
                <a:spcPts val="600"/>
              </a:spcBef>
              <a:spcAft>
                <a:spcPts val="0"/>
              </a:spcAft>
              <a:buSzPts val="2400"/>
              <a:buChar char="▪"/>
            </a:pPr>
            <a:r>
              <a:rPr lang="en" sz="2400"/>
              <a:t>University Libraries</a:t>
            </a:r>
            <a:endParaRPr sz="2400"/>
          </a:p>
          <a:p>
            <a:pPr marL="457200" lvl="0" indent="-381000" algn="l" rtl="0">
              <a:spcBef>
                <a:spcPts val="0"/>
              </a:spcBef>
              <a:spcAft>
                <a:spcPts val="0"/>
              </a:spcAft>
              <a:buSzPts val="2400"/>
              <a:buChar char="▪"/>
            </a:pPr>
            <a:r>
              <a:rPr lang="en" sz="2400"/>
              <a:t>Center for Educational Innovation</a:t>
            </a:r>
            <a:endParaRPr sz="2400"/>
          </a:p>
          <a:p>
            <a:pPr marL="457200" lvl="0" indent="-381000" algn="l" rtl="0">
              <a:spcBef>
                <a:spcPts val="0"/>
              </a:spcBef>
              <a:spcAft>
                <a:spcPts val="0"/>
              </a:spcAft>
              <a:buSzPts val="2400"/>
              <a:buChar char="▪"/>
            </a:pPr>
            <a:r>
              <a:rPr lang="en" sz="2400"/>
              <a:t>Disability Resources Center</a:t>
            </a:r>
            <a:endParaRPr sz="2400"/>
          </a:p>
          <a:p>
            <a:pPr marL="457200" lvl="0" indent="-381000" algn="l" rtl="0">
              <a:spcBef>
                <a:spcPts val="0"/>
              </a:spcBef>
              <a:spcAft>
                <a:spcPts val="0"/>
              </a:spcAft>
              <a:buSzPts val="2400"/>
              <a:buChar char="▪"/>
            </a:pPr>
            <a:r>
              <a:rPr lang="en" sz="2400"/>
              <a:t>Academic Technology Support Services</a:t>
            </a:r>
            <a:endParaRPr sz="2400"/>
          </a:p>
        </p:txBody>
      </p:sp>
      <p:sp>
        <p:nvSpPr>
          <p:cNvPr id="491" name="Google Shape;491;p55"/>
          <p:cNvSpPr txBox="1">
            <a:spLocks noGrp="1"/>
          </p:cNvSpPr>
          <p:nvPr>
            <p:ph type="sldNum" idx="12"/>
          </p:nvPr>
        </p:nvSpPr>
        <p:spPr>
          <a:xfrm>
            <a:off x="8750400" y="4356225"/>
            <a:ext cx="393600" cy="393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26</a:t>
            </a:fld>
            <a:endParaRPr/>
          </a:p>
        </p:txBody>
      </p:sp>
      <p:sp>
        <p:nvSpPr>
          <p:cNvPr id="492" name="Google Shape;492;p55"/>
          <p:cNvSpPr/>
          <p:nvPr/>
        </p:nvSpPr>
        <p:spPr>
          <a:xfrm>
            <a:off x="8174882" y="636358"/>
            <a:ext cx="320958" cy="320938"/>
          </a:xfrm>
          <a:custGeom>
            <a:avLst/>
            <a:gdLst/>
            <a:ahLst/>
            <a:cxnLst/>
            <a:rect l="l" t="t" r="r" b="b"/>
            <a:pathLst>
              <a:path w="16072" h="16071" extrusionOk="0">
                <a:moveTo>
                  <a:pt x="8036" y="0"/>
                </a:moveTo>
                <a:lnTo>
                  <a:pt x="7938" y="24"/>
                </a:lnTo>
                <a:lnTo>
                  <a:pt x="7792" y="98"/>
                </a:lnTo>
                <a:lnTo>
                  <a:pt x="7328" y="366"/>
                </a:lnTo>
                <a:lnTo>
                  <a:pt x="7059" y="537"/>
                </a:lnTo>
                <a:lnTo>
                  <a:pt x="6766" y="757"/>
                </a:lnTo>
                <a:lnTo>
                  <a:pt x="6448" y="977"/>
                </a:lnTo>
                <a:lnTo>
                  <a:pt x="6155" y="1246"/>
                </a:lnTo>
                <a:lnTo>
                  <a:pt x="5887" y="1514"/>
                </a:lnTo>
                <a:lnTo>
                  <a:pt x="5643" y="1807"/>
                </a:lnTo>
                <a:lnTo>
                  <a:pt x="5447" y="2100"/>
                </a:lnTo>
                <a:lnTo>
                  <a:pt x="5374" y="2247"/>
                </a:lnTo>
                <a:lnTo>
                  <a:pt x="5325" y="2418"/>
                </a:lnTo>
                <a:lnTo>
                  <a:pt x="5276" y="2564"/>
                </a:lnTo>
                <a:lnTo>
                  <a:pt x="5252" y="2711"/>
                </a:lnTo>
                <a:lnTo>
                  <a:pt x="5252" y="2858"/>
                </a:lnTo>
                <a:lnTo>
                  <a:pt x="5276" y="3029"/>
                </a:lnTo>
                <a:lnTo>
                  <a:pt x="5325" y="3175"/>
                </a:lnTo>
                <a:lnTo>
                  <a:pt x="5398" y="3322"/>
                </a:lnTo>
                <a:lnTo>
                  <a:pt x="5496" y="3468"/>
                </a:lnTo>
                <a:lnTo>
                  <a:pt x="5618" y="3615"/>
                </a:lnTo>
                <a:lnTo>
                  <a:pt x="5814" y="3761"/>
                </a:lnTo>
                <a:lnTo>
                  <a:pt x="6009" y="3859"/>
                </a:lnTo>
                <a:lnTo>
                  <a:pt x="6204" y="3957"/>
                </a:lnTo>
                <a:lnTo>
                  <a:pt x="6424" y="4005"/>
                </a:lnTo>
                <a:lnTo>
                  <a:pt x="6644" y="4054"/>
                </a:lnTo>
                <a:lnTo>
                  <a:pt x="6864" y="4152"/>
                </a:lnTo>
                <a:lnTo>
                  <a:pt x="7059" y="4250"/>
                </a:lnTo>
                <a:lnTo>
                  <a:pt x="7254" y="4421"/>
                </a:lnTo>
                <a:lnTo>
                  <a:pt x="7425" y="4616"/>
                </a:lnTo>
                <a:lnTo>
                  <a:pt x="7523" y="4836"/>
                </a:lnTo>
                <a:lnTo>
                  <a:pt x="7596" y="5080"/>
                </a:lnTo>
                <a:lnTo>
                  <a:pt x="7621" y="5373"/>
                </a:lnTo>
                <a:lnTo>
                  <a:pt x="7596" y="5569"/>
                </a:lnTo>
                <a:lnTo>
                  <a:pt x="7572" y="5788"/>
                </a:lnTo>
                <a:lnTo>
                  <a:pt x="7499" y="5984"/>
                </a:lnTo>
                <a:lnTo>
                  <a:pt x="7425" y="6179"/>
                </a:lnTo>
                <a:lnTo>
                  <a:pt x="7328" y="6374"/>
                </a:lnTo>
                <a:lnTo>
                  <a:pt x="7206" y="6570"/>
                </a:lnTo>
                <a:lnTo>
                  <a:pt x="7059" y="6741"/>
                </a:lnTo>
                <a:lnTo>
                  <a:pt x="6913" y="6912"/>
                </a:lnTo>
                <a:lnTo>
                  <a:pt x="6742" y="7058"/>
                </a:lnTo>
                <a:lnTo>
                  <a:pt x="6571" y="7205"/>
                </a:lnTo>
                <a:lnTo>
                  <a:pt x="6400" y="7303"/>
                </a:lnTo>
                <a:lnTo>
                  <a:pt x="6204" y="7425"/>
                </a:lnTo>
                <a:lnTo>
                  <a:pt x="6009" y="7498"/>
                </a:lnTo>
                <a:lnTo>
                  <a:pt x="5789" y="7571"/>
                </a:lnTo>
                <a:lnTo>
                  <a:pt x="5569" y="7596"/>
                </a:lnTo>
                <a:lnTo>
                  <a:pt x="5374" y="7620"/>
                </a:lnTo>
                <a:lnTo>
                  <a:pt x="5105" y="7596"/>
                </a:lnTo>
                <a:lnTo>
                  <a:pt x="4861" y="7522"/>
                </a:lnTo>
                <a:lnTo>
                  <a:pt x="4617" y="7425"/>
                </a:lnTo>
                <a:lnTo>
                  <a:pt x="4421" y="7254"/>
                </a:lnTo>
                <a:lnTo>
                  <a:pt x="4250" y="7058"/>
                </a:lnTo>
                <a:lnTo>
                  <a:pt x="4128" y="6839"/>
                </a:lnTo>
                <a:lnTo>
                  <a:pt x="4055" y="6619"/>
                </a:lnTo>
                <a:lnTo>
                  <a:pt x="3982" y="6399"/>
                </a:lnTo>
                <a:lnTo>
                  <a:pt x="3933" y="6204"/>
                </a:lnTo>
                <a:lnTo>
                  <a:pt x="3860" y="6008"/>
                </a:lnTo>
                <a:lnTo>
                  <a:pt x="3762" y="5813"/>
                </a:lnTo>
                <a:lnTo>
                  <a:pt x="3615" y="5617"/>
                </a:lnTo>
                <a:lnTo>
                  <a:pt x="3469" y="5495"/>
                </a:lnTo>
                <a:lnTo>
                  <a:pt x="3322" y="5398"/>
                </a:lnTo>
                <a:lnTo>
                  <a:pt x="3176" y="5324"/>
                </a:lnTo>
                <a:lnTo>
                  <a:pt x="3029" y="5275"/>
                </a:lnTo>
                <a:lnTo>
                  <a:pt x="2858" y="5251"/>
                </a:lnTo>
                <a:lnTo>
                  <a:pt x="2712" y="5251"/>
                </a:lnTo>
                <a:lnTo>
                  <a:pt x="2565" y="5275"/>
                </a:lnTo>
                <a:lnTo>
                  <a:pt x="2419" y="5324"/>
                </a:lnTo>
                <a:lnTo>
                  <a:pt x="2248" y="5373"/>
                </a:lnTo>
                <a:lnTo>
                  <a:pt x="2101" y="5446"/>
                </a:lnTo>
                <a:lnTo>
                  <a:pt x="1808" y="5642"/>
                </a:lnTo>
                <a:lnTo>
                  <a:pt x="1515" y="5886"/>
                </a:lnTo>
                <a:lnTo>
                  <a:pt x="1246" y="6155"/>
                </a:lnTo>
                <a:lnTo>
                  <a:pt x="978" y="6448"/>
                </a:lnTo>
                <a:lnTo>
                  <a:pt x="758" y="6765"/>
                </a:lnTo>
                <a:lnTo>
                  <a:pt x="538" y="7058"/>
                </a:lnTo>
                <a:lnTo>
                  <a:pt x="367" y="7327"/>
                </a:lnTo>
                <a:lnTo>
                  <a:pt x="99" y="7791"/>
                </a:lnTo>
                <a:lnTo>
                  <a:pt x="25" y="7938"/>
                </a:lnTo>
                <a:lnTo>
                  <a:pt x="1" y="8035"/>
                </a:lnTo>
                <a:lnTo>
                  <a:pt x="25" y="8231"/>
                </a:lnTo>
                <a:lnTo>
                  <a:pt x="74" y="8402"/>
                </a:lnTo>
                <a:lnTo>
                  <a:pt x="172" y="8597"/>
                </a:lnTo>
                <a:lnTo>
                  <a:pt x="294" y="8744"/>
                </a:lnTo>
                <a:lnTo>
                  <a:pt x="587" y="9012"/>
                </a:lnTo>
                <a:lnTo>
                  <a:pt x="880" y="9256"/>
                </a:lnTo>
                <a:lnTo>
                  <a:pt x="1417" y="9696"/>
                </a:lnTo>
                <a:lnTo>
                  <a:pt x="1906" y="10062"/>
                </a:lnTo>
                <a:lnTo>
                  <a:pt x="2101" y="10233"/>
                </a:lnTo>
                <a:lnTo>
                  <a:pt x="2297" y="10404"/>
                </a:lnTo>
                <a:lnTo>
                  <a:pt x="2419" y="10575"/>
                </a:lnTo>
                <a:lnTo>
                  <a:pt x="2541" y="10746"/>
                </a:lnTo>
                <a:lnTo>
                  <a:pt x="2590" y="10917"/>
                </a:lnTo>
                <a:lnTo>
                  <a:pt x="2590" y="11113"/>
                </a:lnTo>
                <a:lnTo>
                  <a:pt x="2541" y="11308"/>
                </a:lnTo>
                <a:lnTo>
                  <a:pt x="2443" y="11528"/>
                </a:lnTo>
                <a:lnTo>
                  <a:pt x="2272" y="11772"/>
                </a:lnTo>
                <a:lnTo>
                  <a:pt x="2004" y="12041"/>
                </a:lnTo>
                <a:lnTo>
                  <a:pt x="1833" y="12212"/>
                </a:lnTo>
                <a:lnTo>
                  <a:pt x="1637" y="12309"/>
                </a:lnTo>
                <a:lnTo>
                  <a:pt x="1417" y="12383"/>
                </a:lnTo>
                <a:lnTo>
                  <a:pt x="1222" y="12431"/>
                </a:lnTo>
                <a:lnTo>
                  <a:pt x="1002" y="12480"/>
                </a:lnTo>
                <a:lnTo>
                  <a:pt x="782" y="12578"/>
                </a:lnTo>
                <a:lnTo>
                  <a:pt x="587" y="12700"/>
                </a:lnTo>
                <a:lnTo>
                  <a:pt x="367" y="12871"/>
                </a:lnTo>
                <a:lnTo>
                  <a:pt x="196" y="13066"/>
                </a:lnTo>
                <a:lnTo>
                  <a:pt x="99" y="13286"/>
                </a:lnTo>
                <a:lnTo>
                  <a:pt x="25" y="13530"/>
                </a:lnTo>
                <a:lnTo>
                  <a:pt x="1" y="13799"/>
                </a:lnTo>
                <a:lnTo>
                  <a:pt x="25" y="14019"/>
                </a:lnTo>
                <a:lnTo>
                  <a:pt x="50" y="14239"/>
                </a:lnTo>
                <a:lnTo>
                  <a:pt x="123" y="14434"/>
                </a:lnTo>
                <a:lnTo>
                  <a:pt x="221" y="14654"/>
                </a:lnTo>
                <a:lnTo>
                  <a:pt x="318" y="14825"/>
                </a:lnTo>
                <a:lnTo>
                  <a:pt x="440" y="15020"/>
                </a:lnTo>
                <a:lnTo>
                  <a:pt x="563" y="15191"/>
                </a:lnTo>
                <a:lnTo>
                  <a:pt x="709" y="15362"/>
                </a:lnTo>
                <a:lnTo>
                  <a:pt x="880" y="15509"/>
                </a:lnTo>
                <a:lnTo>
                  <a:pt x="1051" y="15631"/>
                </a:lnTo>
                <a:lnTo>
                  <a:pt x="1246" y="15753"/>
                </a:lnTo>
                <a:lnTo>
                  <a:pt x="1442" y="15875"/>
                </a:lnTo>
                <a:lnTo>
                  <a:pt x="1637" y="15948"/>
                </a:lnTo>
                <a:lnTo>
                  <a:pt x="1857" y="16022"/>
                </a:lnTo>
                <a:lnTo>
                  <a:pt x="2052" y="16046"/>
                </a:lnTo>
                <a:lnTo>
                  <a:pt x="2272" y="16070"/>
                </a:lnTo>
                <a:lnTo>
                  <a:pt x="2541" y="16046"/>
                </a:lnTo>
                <a:lnTo>
                  <a:pt x="2785" y="15973"/>
                </a:lnTo>
                <a:lnTo>
                  <a:pt x="3005" y="15875"/>
                </a:lnTo>
                <a:lnTo>
                  <a:pt x="3200" y="15704"/>
                </a:lnTo>
                <a:lnTo>
                  <a:pt x="3371" y="15509"/>
                </a:lnTo>
                <a:lnTo>
                  <a:pt x="3493" y="15289"/>
                </a:lnTo>
                <a:lnTo>
                  <a:pt x="3567" y="15094"/>
                </a:lnTo>
                <a:lnTo>
                  <a:pt x="3615" y="14874"/>
                </a:lnTo>
                <a:lnTo>
                  <a:pt x="3689" y="14654"/>
                </a:lnTo>
                <a:lnTo>
                  <a:pt x="3762" y="14459"/>
                </a:lnTo>
                <a:lnTo>
                  <a:pt x="3860" y="14239"/>
                </a:lnTo>
                <a:lnTo>
                  <a:pt x="4031" y="14068"/>
                </a:lnTo>
                <a:lnTo>
                  <a:pt x="4299" y="13824"/>
                </a:lnTo>
                <a:lnTo>
                  <a:pt x="4544" y="13628"/>
                </a:lnTo>
                <a:lnTo>
                  <a:pt x="4763" y="13530"/>
                </a:lnTo>
                <a:lnTo>
                  <a:pt x="4959" y="13482"/>
                </a:lnTo>
                <a:lnTo>
                  <a:pt x="5154" y="13482"/>
                </a:lnTo>
                <a:lnTo>
                  <a:pt x="5325" y="13530"/>
                </a:lnTo>
                <a:lnTo>
                  <a:pt x="5496" y="13653"/>
                </a:lnTo>
                <a:lnTo>
                  <a:pt x="5667" y="13775"/>
                </a:lnTo>
                <a:lnTo>
                  <a:pt x="5838" y="13970"/>
                </a:lnTo>
                <a:lnTo>
                  <a:pt x="6009" y="14165"/>
                </a:lnTo>
                <a:lnTo>
                  <a:pt x="6375" y="14654"/>
                </a:lnTo>
                <a:lnTo>
                  <a:pt x="6815" y="15191"/>
                </a:lnTo>
                <a:lnTo>
                  <a:pt x="7059" y="15484"/>
                </a:lnTo>
                <a:lnTo>
                  <a:pt x="7328" y="15777"/>
                </a:lnTo>
                <a:lnTo>
                  <a:pt x="7474" y="15899"/>
                </a:lnTo>
                <a:lnTo>
                  <a:pt x="7670" y="15997"/>
                </a:lnTo>
                <a:lnTo>
                  <a:pt x="7841" y="16046"/>
                </a:lnTo>
                <a:lnTo>
                  <a:pt x="8036" y="16070"/>
                </a:lnTo>
                <a:lnTo>
                  <a:pt x="8134" y="16046"/>
                </a:lnTo>
                <a:lnTo>
                  <a:pt x="8280" y="15973"/>
                </a:lnTo>
                <a:lnTo>
                  <a:pt x="8744" y="15704"/>
                </a:lnTo>
                <a:lnTo>
                  <a:pt x="9013" y="15533"/>
                </a:lnTo>
                <a:lnTo>
                  <a:pt x="9306" y="15313"/>
                </a:lnTo>
                <a:lnTo>
                  <a:pt x="9623" y="15094"/>
                </a:lnTo>
                <a:lnTo>
                  <a:pt x="9917" y="14825"/>
                </a:lnTo>
                <a:lnTo>
                  <a:pt x="10185" y="14556"/>
                </a:lnTo>
                <a:lnTo>
                  <a:pt x="10429" y="14263"/>
                </a:lnTo>
                <a:lnTo>
                  <a:pt x="10625" y="13970"/>
                </a:lnTo>
                <a:lnTo>
                  <a:pt x="10698" y="13824"/>
                </a:lnTo>
                <a:lnTo>
                  <a:pt x="10747" y="13653"/>
                </a:lnTo>
                <a:lnTo>
                  <a:pt x="10796" y="13506"/>
                </a:lnTo>
                <a:lnTo>
                  <a:pt x="10820" y="13359"/>
                </a:lnTo>
                <a:lnTo>
                  <a:pt x="10820" y="13213"/>
                </a:lnTo>
                <a:lnTo>
                  <a:pt x="10796" y="13042"/>
                </a:lnTo>
                <a:lnTo>
                  <a:pt x="10747" y="12895"/>
                </a:lnTo>
                <a:lnTo>
                  <a:pt x="10674" y="12749"/>
                </a:lnTo>
                <a:lnTo>
                  <a:pt x="10576" y="12602"/>
                </a:lnTo>
                <a:lnTo>
                  <a:pt x="10454" y="12456"/>
                </a:lnTo>
                <a:lnTo>
                  <a:pt x="10258" y="12309"/>
                </a:lnTo>
                <a:lnTo>
                  <a:pt x="10063" y="12212"/>
                </a:lnTo>
                <a:lnTo>
                  <a:pt x="9868" y="12138"/>
                </a:lnTo>
                <a:lnTo>
                  <a:pt x="9648" y="12065"/>
                </a:lnTo>
                <a:lnTo>
                  <a:pt x="9428" y="12016"/>
                </a:lnTo>
                <a:lnTo>
                  <a:pt x="9208" y="11919"/>
                </a:lnTo>
                <a:lnTo>
                  <a:pt x="9013" y="11821"/>
                </a:lnTo>
                <a:lnTo>
                  <a:pt x="8818" y="11650"/>
                </a:lnTo>
                <a:lnTo>
                  <a:pt x="8647" y="11454"/>
                </a:lnTo>
                <a:lnTo>
                  <a:pt x="8549" y="11235"/>
                </a:lnTo>
                <a:lnTo>
                  <a:pt x="8476" y="10990"/>
                </a:lnTo>
                <a:lnTo>
                  <a:pt x="8451" y="10697"/>
                </a:lnTo>
                <a:lnTo>
                  <a:pt x="8476" y="10502"/>
                </a:lnTo>
                <a:lnTo>
                  <a:pt x="8500" y="10282"/>
                </a:lnTo>
                <a:lnTo>
                  <a:pt x="8573" y="10087"/>
                </a:lnTo>
                <a:lnTo>
                  <a:pt x="8647" y="9891"/>
                </a:lnTo>
                <a:lnTo>
                  <a:pt x="8744" y="9696"/>
                </a:lnTo>
                <a:lnTo>
                  <a:pt x="8866" y="9501"/>
                </a:lnTo>
                <a:lnTo>
                  <a:pt x="9013" y="9330"/>
                </a:lnTo>
                <a:lnTo>
                  <a:pt x="9159" y="9159"/>
                </a:lnTo>
                <a:lnTo>
                  <a:pt x="9330" y="9012"/>
                </a:lnTo>
                <a:lnTo>
                  <a:pt x="9501" y="8890"/>
                </a:lnTo>
                <a:lnTo>
                  <a:pt x="9672" y="8768"/>
                </a:lnTo>
                <a:lnTo>
                  <a:pt x="9868" y="8646"/>
                </a:lnTo>
                <a:lnTo>
                  <a:pt x="10063" y="8573"/>
                </a:lnTo>
                <a:lnTo>
                  <a:pt x="10283" y="8499"/>
                </a:lnTo>
                <a:lnTo>
                  <a:pt x="10503" y="8475"/>
                </a:lnTo>
                <a:lnTo>
                  <a:pt x="10698" y="8450"/>
                </a:lnTo>
                <a:lnTo>
                  <a:pt x="10967" y="8475"/>
                </a:lnTo>
                <a:lnTo>
                  <a:pt x="11211" y="8548"/>
                </a:lnTo>
                <a:lnTo>
                  <a:pt x="11455" y="8646"/>
                </a:lnTo>
                <a:lnTo>
                  <a:pt x="11651" y="8817"/>
                </a:lnTo>
                <a:lnTo>
                  <a:pt x="11822" y="9012"/>
                </a:lnTo>
                <a:lnTo>
                  <a:pt x="11944" y="9232"/>
                </a:lnTo>
                <a:lnTo>
                  <a:pt x="12017" y="9452"/>
                </a:lnTo>
                <a:lnTo>
                  <a:pt x="12090" y="9672"/>
                </a:lnTo>
                <a:lnTo>
                  <a:pt x="12139" y="9867"/>
                </a:lnTo>
                <a:lnTo>
                  <a:pt x="12212" y="10062"/>
                </a:lnTo>
                <a:lnTo>
                  <a:pt x="12310" y="10258"/>
                </a:lnTo>
                <a:lnTo>
                  <a:pt x="12457" y="10453"/>
                </a:lnTo>
                <a:lnTo>
                  <a:pt x="12603" y="10575"/>
                </a:lnTo>
                <a:lnTo>
                  <a:pt x="12750" y="10673"/>
                </a:lnTo>
                <a:lnTo>
                  <a:pt x="12896" y="10746"/>
                </a:lnTo>
                <a:lnTo>
                  <a:pt x="13043" y="10795"/>
                </a:lnTo>
                <a:lnTo>
                  <a:pt x="13214" y="10819"/>
                </a:lnTo>
                <a:lnTo>
                  <a:pt x="13360" y="10819"/>
                </a:lnTo>
                <a:lnTo>
                  <a:pt x="13507" y="10795"/>
                </a:lnTo>
                <a:lnTo>
                  <a:pt x="13653" y="10746"/>
                </a:lnTo>
                <a:lnTo>
                  <a:pt x="13824" y="10697"/>
                </a:lnTo>
                <a:lnTo>
                  <a:pt x="13971" y="10624"/>
                </a:lnTo>
                <a:lnTo>
                  <a:pt x="14264" y="10429"/>
                </a:lnTo>
                <a:lnTo>
                  <a:pt x="14557" y="10184"/>
                </a:lnTo>
                <a:lnTo>
                  <a:pt x="14826" y="9916"/>
                </a:lnTo>
                <a:lnTo>
                  <a:pt x="15094" y="9623"/>
                </a:lnTo>
                <a:lnTo>
                  <a:pt x="15314" y="9305"/>
                </a:lnTo>
                <a:lnTo>
                  <a:pt x="15534" y="9012"/>
                </a:lnTo>
                <a:lnTo>
                  <a:pt x="15705" y="8744"/>
                </a:lnTo>
                <a:lnTo>
                  <a:pt x="15973" y="8279"/>
                </a:lnTo>
                <a:lnTo>
                  <a:pt x="16047" y="8133"/>
                </a:lnTo>
                <a:lnTo>
                  <a:pt x="16071" y="8035"/>
                </a:lnTo>
                <a:lnTo>
                  <a:pt x="16047" y="7840"/>
                </a:lnTo>
                <a:lnTo>
                  <a:pt x="15998" y="7669"/>
                </a:lnTo>
                <a:lnTo>
                  <a:pt x="15900" y="7474"/>
                </a:lnTo>
                <a:lnTo>
                  <a:pt x="15778" y="7327"/>
                </a:lnTo>
                <a:lnTo>
                  <a:pt x="15485" y="7058"/>
                </a:lnTo>
                <a:lnTo>
                  <a:pt x="15192" y="6814"/>
                </a:lnTo>
                <a:lnTo>
                  <a:pt x="14655" y="6374"/>
                </a:lnTo>
                <a:lnTo>
                  <a:pt x="14166" y="6008"/>
                </a:lnTo>
                <a:lnTo>
                  <a:pt x="13971" y="5837"/>
                </a:lnTo>
                <a:lnTo>
                  <a:pt x="13775" y="5666"/>
                </a:lnTo>
                <a:lnTo>
                  <a:pt x="13653" y="5495"/>
                </a:lnTo>
                <a:lnTo>
                  <a:pt x="13531" y="5324"/>
                </a:lnTo>
                <a:lnTo>
                  <a:pt x="13482" y="5153"/>
                </a:lnTo>
                <a:lnTo>
                  <a:pt x="13482" y="4958"/>
                </a:lnTo>
                <a:lnTo>
                  <a:pt x="13531" y="4763"/>
                </a:lnTo>
                <a:lnTo>
                  <a:pt x="13629" y="4543"/>
                </a:lnTo>
                <a:lnTo>
                  <a:pt x="13800" y="4299"/>
                </a:lnTo>
                <a:lnTo>
                  <a:pt x="14068" y="4030"/>
                </a:lnTo>
                <a:lnTo>
                  <a:pt x="14239" y="3859"/>
                </a:lnTo>
                <a:lnTo>
                  <a:pt x="14435" y="3761"/>
                </a:lnTo>
                <a:lnTo>
                  <a:pt x="14655" y="3688"/>
                </a:lnTo>
                <a:lnTo>
                  <a:pt x="14850" y="3639"/>
                </a:lnTo>
                <a:lnTo>
                  <a:pt x="15070" y="3590"/>
                </a:lnTo>
                <a:lnTo>
                  <a:pt x="15290" y="3493"/>
                </a:lnTo>
                <a:lnTo>
                  <a:pt x="15485" y="3370"/>
                </a:lnTo>
                <a:lnTo>
                  <a:pt x="15705" y="3199"/>
                </a:lnTo>
                <a:lnTo>
                  <a:pt x="15876" y="3004"/>
                </a:lnTo>
                <a:lnTo>
                  <a:pt x="15973" y="2784"/>
                </a:lnTo>
                <a:lnTo>
                  <a:pt x="16047" y="2540"/>
                </a:lnTo>
                <a:lnTo>
                  <a:pt x="16071" y="2271"/>
                </a:lnTo>
                <a:lnTo>
                  <a:pt x="16047" y="2052"/>
                </a:lnTo>
                <a:lnTo>
                  <a:pt x="16022" y="1832"/>
                </a:lnTo>
                <a:lnTo>
                  <a:pt x="15949" y="1636"/>
                </a:lnTo>
                <a:lnTo>
                  <a:pt x="15851" y="1417"/>
                </a:lnTo>
                <a:lnTo>
                  <a:pt x="15754" y="1246"/>
                </a:lnTo>
                <a:lnTo>
                  <a:pt x="15632" y="1050"/>
                </a:lnTo>
                <a:lnTo>
                  <a:pt x="15509" y="879"/>
                </a:lnTo>
                <a:lnTo>
                  <a:pt x="15363" y="708"/>
                </a:lnTo>
                <a:lnTo>
                  <a:pt x="15192" y="562"/>
                </a:lnTo>
                <a:lnTo>
                  <a:pt x="15021" y="440"/>
                </a:lnTo>
                <a:lnTo>
                  <a:pt x="14826" y="318"/>
                </a:lnTo>
                <a:lnTo>
                  <a:pt x="14630" y="195"/>
                </a:lnTo>
                <a:lnTo>
                  <a:pt x="14435" y="122"/>
                </a:lnTo>
                <a:lnTo>
                  <a:pt x="14215" y="49"/>
                </a:lnTo>
                <a:lnTo>
                  <a:pt x="14020" y="24"/>
                </a:lnTo>
                <a:lnTo>
                  <a:pt x="13800" y="0"/>
                </a:lnTo>
                <a:lnTo>
                  <a:pt x="13531" y="24"/>
                </a:lnTo>
                <a:lnTo>
                  <a:pt x="13287" y="98"/>
                </a:lnTo>
                <a:lnTo>
                  <a:pt x="13067" y="195"/>
                </a:lnTo>
                <a:lnTo>
                  <a:pt x="12872" y="366"/>
                </a:lnTo>
                <a:lnTo>
                  <a:pt x="12701" y="562"/>
                </a:lnTo>
                <a:lnTo>
                  <a:pt x="12579" y="782"/>
                </a:lnTo>
                <a:lnTo>
                  <a:pt x="12505" y="977"/>
                </a:lnTo>
                <a:lnTo>
                  <a:pt x="12457" y="1197"/>
                </a:lnTo>
                <a:lnTo>
                  <a:pt x="12383" y="1417"/>
                </a:lnTo>
                <a:lnTo>
                  <a:pt x="12310" y="1612"/>
                </a:lnTo>
                <a:lnTo>
                  <a:pt x="12212" y="1832"/>
                </a:lnTo>
                <a:lnTo>
                  <a:pt x="12041" y="2003"/>
                </a:lnTo>
                <a:lnTo>
                  <a:pt x="11773" y="2271"/>
                </a:lnTo>
                <a:lnTo>
                  <a:pt x="11528" y="2442"/>
                </a:lnTo>
                <a:lnTo>
                  <a:pt x="11309" y="2540"/>
                </a:lnTo>
                <a:lnTo>
                  <a:pt x="11113" y="2589"/>
                </a:lnTo>
                <a:lnTo>
                  <a:pt x="10918" y="2589"/>
                </a:lnTo>
                <a:lnTo>
                  <a:pt x="10747" y="2540"/>
                </a:lnTo>
                <a:lnTo>
                  <a:pt x="10576" y="2418"/>
                </a:lnTo>
                <a:lnTo>
                  <a:pt x="10405" y="2296"/>
                </a:lnTo>
                <a:lnTo>
                  <a:pt x="10234" y="2100"/>
                </a:lnTo>
                <a:lnTo>
                  <a:pt x="10063" y="1905"/>
                </a:lnTo>
                <a:lnTo>
                  <a:pt x="9697" y="1417"/>
                </a:lnTo>
                <a:lnTo>
                  <a:pt x="9257" y="879"/>
                </a:lnTo>
                <a:lnTo>
                  <a:pt x="9013" y="586"/>
                </a:lnTo>
                <a:lnTo>
                  <a:pt x="8744" y="293"/>
                </a:lnTo>
                <a:lnTo>
                  <a:pt x="8598" y="171"/>
                </a:lnTo>
                <a:lnTo>
                  <a:pt x="8402" y="73"/>
                </a:lnTo>
                <a:lnTo>
                  <a:pt x="8231" y="24"/>
                </a:lnTo>
                <a:lnTo>
                  <a:pt x="8036" y="0"/>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96"/>
        <p:cNvGrpSpPr/>
        <p:nvPr/>
      </p:nvGrpSpPr>
      <p:grpSpPr>
        <a:xfrm>
          <a:off x="0" y="0"/>
          <a:ext cx="0" cy="0"/>
          <a:chOff x="0" y="0"/>
          <a:chExt cx="0" cy="0"/>
        </a:xfrm>
      </p:grpSpPr>
      <p:sp>
        <p:nvSpPr>
          <p:cNvPr id="497" name="Google Shape;497;p56"/>
          <p:cNvSpPr txBox="1">
            <a:spLocks noGrp="1"/>
          </p:cNvSpPr>
          <p:nvPr>
            <p:ph type="title"/>
          </p:nvPr>
        </p:nvSpPr>
        <p:spPr>
          <a:xfrm>
            <a:off x="1182200" y="393475"/>
            <a:ext cx="6739500" cy="806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solidFill>
                  <a:srgbClr val="FFFFFF"/>
                </a:solidFill>
              </a:rPr>
              <a:t>Teaching Sprints</a:t>
            </a:r>
            <a:endParaRPr>
              <a:solidFill>
                <a:srgbClr val="FFFFFF"/>
              </a:solidFill>
            </a:endParaRPr>
          </a:p>
        </p:txBody>
      </p:sp>
      <p:sp>
        <p:nvSpPr>
          <p:cNvPr id="498" name="Google Shape;498;p56"/>
          <p:cNvSpPr txBox="1">
            <a:spLocks noGrp="1"/>
          </p:cNvSpPr>
          <p:nvPr>
            <p:ph type="body" idx="1"/>
          </p:nvPr>
        </p:nvSpPr>
        <p:spPr>
          <a:xfrm>
            <a:off x="1556331" y="1349141"/>
            <a:ext cx="7085700" cy="2938500"/>
          </a:xfrm>
          <a:prstGeom prst="rect">
            <a:avLst/>
          </a:prstGeom>
        </p:spPr>
        <p:txBody>
          <a:bodyPr spcFirstLastPara="1" wrap="square" lIns="91425" tIns="91425" rIns="91425" bIns="91425" anchor="t" anchorCtr="0">
            <a:noAutofit/>
          </a:bodyPr>
          <a:lstStyle/>
          <a:p>
            <a:pPr marL="0" lvl="0" indent="0" algn="l" rtl="0">
              <a:spcBef>
                <a:spcPts val="1100"/>
              </a:spcBef>
              <a:spcAft>
                <a:spcPts val="0"/>
              </a:spcAft>
              <a:buNone/>
            </a:pPr>
            <a:r>
              <a:rPr lang="en" sz="2400">
                <a:solidFill>
                  <a:schemeClr val="dk1"/>
                </a:solidFill>
              </a:rPr>
              <a:t>Teaching Sprints are a unique opportunity for faculty and instructors to (re)design a course or portions of a courses for improved learning outcomes and student experience in an intensive and supported 4-day program, June 10-13, 2019. Participating instructors will have the opportunity to make significant progress on course design with the support they need to make their ideas a reality.</a:t>
            </a:r>
            <a:endParaRPr sz="2400">
              <a:solidFill>
                <a:schemeClr val="dk1"/>
              </a:solidFill>
            </a:endParaRPr>
          </a:p>
          <a:p>
            <a:pPr marL="0" lvl="0" indent="0" algn="l" rtl="0">
              <a:spcBef>
                <a:spcPts val="1100"/>
              </a:spcBef>
              <a:spcAft>
                <a:spcPts val="0"/>
              </a:spcAft>
              <a:buNone/>
            </a:pPr>
            <a:endParaRPr sz="1200">
              <a:solidFill>
                <a:schemeClr val="dk1"/>
              </a:solidFill>
            </a:endParaRPr>
          </a:p>
          <a:p>
            <a:pPr marL="0" lvl="0" indent="0" algn="l" rtl="0">
              <a:spcBef>
                <a:spcPts val="600"/>
              </a:spcBef>
              <a:spcAft>
                <a:spcPts val="0"/>
              </a:spcAft>
              <a:buNone/>
            </a:pPr>
            <a:endParaRPr>
              <a:solidFill>
                <a:schemeClr val="dk1"/>
              </a:solidFill>
            </a:endParaRPr>
          </a:p>
        </p:txBody>
      </p:sp>
      <p:sp>
        <p:nvSpPr>
          <p:cNvPr id="499" name="Google Shape;499;p56"/>
          <p:cNvSpPr txBox="1">
            <a:spLocks noGrp="1"/>
          </p:cNvSpPr>
          <p:nvPr>
            <p:ph type="sldNum" idx="12"/>
          </p:nvPr>
        </p:nvSpPr>
        <p:spPr>
          <a:xfrm>
            <a:off x="8750400" y="4356225"/>
            <a:ext cx="393600" cy="393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27</a:t>
            </a:fld>
            <a:endParaRPr/>
          </a:p>
        </p:txBody>
      </p:sp>
      <p:sp>
        <p:nvSpPr>
          <p:cNvPr id="500" name="Google Shape;500;p56"/>
          <p:cNvSpPr/>
          <p:nvPr/>
        </p:nvSpPr>
        <p:spPr>
          <a:xfrm>
            <a:off x="8174882" y="636358"/>
            <a:ext cx="320958" cy="320938"/>
          </a:xfrm>
          <a:custGeom>
            <a:avLst/>
            <a:gdLst/>
            <a:ahLst/>
            <a:cxnLst/>
            <a:rect l="l" t="t" r="r" b="b"/>
            <a:pathLst>
              <a:path w="16072" h="16071" extrusionOk="0">
                <a:moveTo>
                  <a:pt x="8036" y="0"/>
                </a:moveTo>
                <a:lnTo>
                  <a:pt x="7938" y="24"/>
                </a:lnTo>
                <a:lnTo>
                  <a:pt x="7792" y="98"/>
                </a:lnTo>
                <a:lnTo>
                  <a:pt x="7328" y="366"/>
                </a:lnTo>
                <a:lnTo>
                  <a:pt x="7059" y="537"/>
                </a:lnTo>
                <a:lnTo>
                  <a:pt x="6766" y="757"/>
                </a:lnTo>
                <a:lnTo>
                  <a:pt x="6448" y="977"/>
                </a:lnTo>
                <a:lnTo>
                  <a:pt x="6155" y="1246"/>
                </a:lnTo>
                <a:lnTo>
                  <a:pt x="5887" y="1514"/>
                </a:lnTo>
                <a:lnTo>
                  <a:pt x="5643" y="1807"/>
                </a:lnTo>
                <a:lnTo>
                  <a:pt x="5447" y="2100"/>
                </a:lnTo>
                <a:lnTo>
                  <a:pt x="5374" y="2247"/>
                </a:lnTo>
                <a:lnTo>
                  <a:pt x="5325" y="2418"/>
                </a:lnTo>
                <a:lnTo>
                  <a:pt x="5276" y="2564"/>
                </a:lnTo>
                <a:lnTo>
                  <a:pt x="5252" y="2711"/>
                </a:lnTo>
                <a:lnTo>
                  <a:pt x="5252" y="2858"/>
                </a:lnTo>
                <a:lnTo>
                  <a:pt x="5276" y="3029"/>
                </a:lnTo>
                <a:lnTo>
                  <a:pt x="5325" y="3175"/>
                </a:lnTo>
                <a:lnTo>
                  <a:pt x="5398" y="3322"/>
                </a:lnTo>
                <a:lnTo>
                  <a:pt x="5496" y="3468"/>
                </a:lnTo>
                <a:lnTo>
                  <a:pt x="5618" y="3615"/>
                </a:lnTo>
                <a:lnTo>
                  <a:pt x="5814" y="3761"/>
                </a:lnTo>
                <a:lnTo>
                  <a:pt x="6009" y="3859"/>
                </a:lnTo>
                <a:lnTo>
                  <a:pt x="6204" y="3957"/>
                </a:lnTo>
                <a:lnTo>
                  <a:pt x="6424" y="4005"/>
                </a:lnTo>
                <a:lnTo>
                  <a:pt x="6644" y="4054"/>
                </a:lnTo>
                <a:lnTo>
                  <a:pt x="6864" y="4152"/>
                </a:lnTo>
                <a:lnTo>
                  <a:pt x="7059" y="4250"/>
                </a:lnTo>
                <a:lnTo>
                  <a:pt x="7254" y="4421"/>
                </a:lnTo>
                <a:lnTo>
                  <a:pt x="7425" y="4616"/>
                </a:lnTo>
                <a:lnTo>
                  <a:pt x="7523" y="4836"/>
                </a:lnTo>
                <a:lnTo>
                  <a:pt x="7596" y="5080"/>
                </a:lnTo>
                <a:lnTo>
                  <a:pt x="7621" y="5373"/>
                </a:lnTo>
                <a:lnTo>
                  <a:pt x="7596" y="5569"/>
                </a:lnTo>
                <a:lnTo>
                  <a:pt x="7572" y="5788"/>
                </a:lnTo>
                <a:lnTo>
                  <a:pt x="7499" y="5984"/>
                </a:lnTo>
                <a:lnTo>
                  <a:pt x="7425" y="6179"/>
                </a:lnTo>
                <a:lnTo>
                  <a:pt x="7328" y="6374"/>
                </a:lnTo>
                <a:lnTo>
                  <a:pt x="7206" y="6570"/>
                </a:lnTo>
                <a:lnTo>
                  <a:pt x="7059" y="6741"/>
                </a:lnTo>
                <a:lnTo>
                  <a:pt x="6913" y="6912"/>
                </a:lnTo>
                <a:lnTo>
                  <a:pt x="6742" y="7058"/>
                </a:lnTo>
                <a:lnTo>
                  <a:pt x="6571" y="7205"/>
                </a:lnTo>
                <a:lnTo>
                  <a:pt x="6400" y="7303"/>
                </a:lnTo>
                <a:lnTo>
                  <a:pt x="6204" y="7425"/>
                </a:lnTo>
                <a:lnTo>
                  <a:pt x="6009" y="7498"/>
                </a:lnTo>
                <a:lnTo>
                  <a:pt x="5789" y="7571"/>
                </a:lnTo>
                <a:lnTo>
                  <a:pt x="5569" y="7596"/>
                </a:lnTo>
                <a:lnTo>
                  <a:pt x="5374" y="7620"/>
                </a:lnTo>
                <a:lnTo>
                  <a:pt x="5105" y="7596"/>
                </a:lnTo>
                <a:lnTo>
                  <a:pt x="4861" y="7522"/>
                </a:lnTo>
                <a:lnTo>
                  <a:pt x="4617" y="7425"/>
                </a:lnTo>
                <a:lnTo>
                  <a:pt x="4421" y="7254"/>
                </a:lnTo>
                <a:lnTo>
                  <a:pt x="4250" y="7058"/>
                </a:lnTo>
                <a:lnTo>
                  <a:pt x="4128" y="6839"/>
                </a:lnTo>
                <a:lnTo>
                  <a:pt x="4055" y="6619"/>
                </a:lnTo>
                <a:lnTo>
                  <a:pt x="3982" y="6399"/>
                </a:lnTo>
                <a:lnTo>
                  <a:pt x="3933" y="6204"/>
                </a:lnTo>
                <a:lnTo>
                  <a:pt x="3860" y="6008"/>
                </a:lnTo>
                <a:lnTo>
                  <a:pt x="3762" y="5813"/>
                </a:lnTo>
                <a:lnTo>
                  <a:pt x="3615" y="5617"/>
                </a:lnTo>
                <a:lnTo>
                  <a:pt x="3469" y="5495"/>
                </a:lnTo>
                <a:lnTo>
                  <a:pt x="3322" y="5398"/>
                </a:lnTo>
                <a:lnTo>
                  <a:pt x="3176" y="5324"/>
                </a:lnTo>
                <a:lnTo>
                  <a:pt x="3029" y="5275"/>
                </a:lnTo>
                <a:lnTo>
                  <a:pt x="2858" y="5251"/>
                </a:lnTo>
                <a:lnTo>
                  <a:pt x="2712" y="5251"/>
                </a:lnTo>
                <a:lnTo>
                  <a:pt x="2565" y="5275"/>
                </a:lnTo>
                <a:lnTo>
                  <a:pt x="2419" y="5324"/>
                </a:lnTo>
                <a:lnTo>
                  <a:pt x="2248" y="5373"/>
                </a:lnTo>
                <a:lnTo>
                  <a:pt x="2101" y="5446"/>
                </a:lnTo>
                <a:lnTo>
                  <a:pt x="1808" y="5642"/>
                </a:lnTo>
                <a:lnTo>
                  <a:pt x="1515" y="5886"/>
                </a:lnTo>
                <a:lnTo>
                  <a:pt x="1246" y="6155"/>
                </a:lnTo>
                <a:lnTo>
                  <a:pt x="978" y="6448"/>
                </a:lnTo>
                <a:lnTo>
                  <a:pt x="758" y="6765"/>
                </a:lnTo>
                <a:lnTo>
                  <a:pt x="538" y="7058"/>
                </a:lnTo>
                <a:lnTo>
                  <a:pt x="367" y="7327"/>
                </a:lnTo>
                <a:lnTo>
                  <a:pt x="99" y="7791"/>
                </a:lnTo>
                <a:lnTo>
                  <a:pt x="25" y="7938"/>
                </a:lnTo>
                <a:lnTo>
                  <a:pt x="1" y="8035"/>
                </a:lnTo>
                <a:lnTo>
                  <a:pt x="25" y="8231"/>
                </a:lnTo>
                <a:lnTo>
                  <a:pt x="74" y="8402"/>
                </a:lnTo>
                <a:lnTo>
                  <a:pt x="172" y="8597"/>
                </a:lnTo>
                <a:lnTo>
                  <a:pt x="294" y="8744"/>
                </a:lnTo>
                <a:lnTo>
                  <a:pt x="587" y="9012"/>
                </a:lnTo>
                <a:lnTo>
                  <a:pt x="880" y="9256"/>
                </a:lnTo>
                <a:lnTo>
                  <a:pt x="1417" y="9696"/>
                </a:lnTo>
                <a:lnTo>
                  <a:pt x="1906" y="10062"/>
                </a:lnTo>
                <a:lnTo>
                  <a:pt x="2101" y="10233"/>
                </a:lnTo>
                <a:lnTo>
                  <a:pt x="2297" y="10404"/>
                </a:lnTo>
                <a:lnTo>
                  <a:pt x="2419" y="10575"/>
                </a:lnTo>
                <a:lnTo>
                  <a:pt x="2541" y="10746"/>
                </a:lnTo>
                <a:lnTo>
                  <a:pt x="2590" y="10917"/>
                </a:lnTo>
                <a:lnTo>
                  <a:pt x="2590" y="11113"/>
                </a:lnTo>
                <a:lnTo>
                  <a:pt x="2541" y="11308"/>
                </a:lnTo>
                <a:lnTo>
                  <a:pt x="2443" y="11528"/>
                </a:lnTo>
                <a:lnTo>
                  <a:pt x="2272" y="11772"/>
                </a:lnTo>
                <a:lnTo>
                  <a:pt x="2004" y="12041"/>
                </a:lnTo>
                <a:lnTo>
                  <a:pt x="1833" y="12212"/>
                </a:lnTo>
                <a:lnTo>
                  <a:pt x="1637" y="12309"/>
                </a:lnTo>
                <a:lnTo>
                  <a:pt x="1417" y="12383"/>
                </a:lnTo>
                <a:lnTo>
                  <a:pt x="1222" y="12431"/>
                </a:lnTo>
                <a:lnTo>
                  <a:pt x="1002" y="12480"/>
                </a:lnTo>
                <a:lnTo>
                  <a:pt x="782" y="12578"/>
                </a:lnTo>
                <a:lnTo>
                  <a:pt x="587" y="12700"/>
                </a:lnTo>
                <a:lnTo>
                  <a:pt x="367" y="12871"/>
                </a:lnTo>
                <a:lnTo>
                  <a:pt x="196" y="13066"/>
                </a:lnTo>
                <a:lnTo>
                  <a:pt x="99" y="13286"/>
                </a:lnTo>
                <a:lnTo>
                  <a:pt x="25" y="13530"/>
                </a:lnTo>
                <a:lnTo>
                  <a:pt x="1" y="13799"/>
                </a:lnTo>
                <a:lnTo>
                  <a:pt x="25" y="14019"/>
                </a:lnTo>
                <a:lnTo>
                  <a:pt x="50" y="14239"/>
                </a:lnTo>
                <a:lnTo>
                  <a:pt x="123" y="14434"/>
                </a:lnTo>
                <a:lnTo>
                  <a:pt x="221" y="14654"/>
                </a:lnTo>
                <a:lnTo>
                  <a:pt x="318" y="14825"/>
                </a:lnTo>
                <a:lnTo>
                  <a:pt x="440" y="15020"/>
                </a:lnTo>
                <a:lnTo>
                  <a:pt x="563" y="15191"/>
                </a:lnTo>
                <a:lnTo>
                  <a:pt x="709" y="15362"/>
                </a:lnTo>
                <a:lnTo>
                  <a:pt x="880" y="15509"/>
                </a:lnTo>
                <a:lnTo>
                  <a:pt x="1051" y="15631"/>
                </a:lnTo>
                <a:lnTo>
                  <a:pt x="1246" y="15753"/>
                </a:lnTo>
                <a:lnTo>
                  <a:pt x="1442" y="15875"/>
                </a:lnTo>
                <a:lnTo>
                  <a:pt x="1637" y="15948"/>
                </a:lnTo>
                <a:lnTo>
                  <a:pt x="1857" y="16022"/>
                </a:lnTo>
                <a:lnTo>
                  <a:pt x="2052" y="16046"/>
                </a:lnTo>
                <a:lnTo>
                  <a:pt x="2272" y="16070"/>
                </a:lnTo>
                <a:lnTo>
                  <a:pt x="2541" y="16046"/>
                </a:lnTo>
                <a:lnTo>
                  <a:pt x="2785" y="15973"/>
                </a:lnTo>
                <a:lnTo>
                  <a:pt x="3005" y="15875"/>
                </a:lnTo>
                <a:lnTo>
                  <a:pt x="3200" y="15704"/>
                </a:lnTo>
                <a:lnTo>
                  <a:pt x="3371" y="15509"/>
                </a:lnTo>
                <a:lnTo>
                  <a:pt x="3493" y="15289"/>
                </a:lnTo>
                <a:lnTo>
                  <a:pt x="3567" y="15094"/>
                </a:lnTo>
                <a:lnTo>
                  <a:pt x="3615" y="14874"/>
                </a:lnTo>
                <a:lnTo>
                  <a:pt x="3689" y="14654"/>
                </a:lnTo>
                <a:lnTo>
                  <a:pt x="3762" y="14459"/>
                </a:lnTo>
                <a:lnTo>
                  <a:pt x="3860" y="14239"/>
                </a:lnTo>
                <a:lnTo>
                  <a:pt x="4031" y="14068"/>
                </a:lnTo>
                <a:lnTo>
                  <a:pt x="4299" y="13824"/>
                </a:lnTo>
                <a:lnTo>
                  <a:pt x="4544" y="13628"/>
                </a:lnTo>
                <a:lnTo>
                  <a:pt x="4763" y="13530"/>
                </a:lnTo>
                <a:lnTo>
                  <a:pt x="4959" y="13482"/>
                </a:lnTo>
                <a:lnTo>
                  <a:pt x="5154" y="13482"/>
                </a:lnTo>
                <a:lnTo>
                  <a:pt x="5325" y="13530"/>
                </a:lnTo>
                <a:lnTo>
                  <a:pt x="5496" y="13653"/>
                </a:lnTo>
                <a:lnTo>
                  <a:pt x="5667" y="13775"/>
                </a:lnTo>
                <a:lnTo>
                  <a:pt x="5838" y="13970"/>
                </a:lnTo>
                <a:lnTo>
                  <a:pt x="6009" y="14165"/>
                </a:lnTo>
                <a:lnTo>
                  <a:pt x="6375" y="14654"/>
                </a:lnTo>
                <a:lnTo>
                  <a:pt x="6815" y="15191"/>
                </a:lnTo>
                <a:lnTo>
                  <a:pt x="7059" y="15484"/>
                </a:lnTo>
                <a:lnTo>
                  <a:pt x="7328" y="15777"/>
                </a:lnTo>
                <a:lnTo>
                  <a:pt x="7474" y="15899"/>
                </a:lnTo>
                <a:lnTo>
                  <a:pt x="7670" y="15997"/>
                </a:lnTo>
                <a:lnTo>
                  <a:pt x="7841" y="16046"/>
                </a:lnTo>
                <a:lnTo>
                  <a:pt x="8036" y="16070"/>
                </a:lnTo>
                <a:lnTo>
                  <a:pt x="8134" y="16046"/>
                </a:lnTo>
                <a:lnTo>
                  <a:pt x="8280" y="15973"/>
                </a:lnTo>
                <a:lnTo>
                  <a:pt x="8744" y="15704"/>
                </a:lnTo>
                <a:lnTo>
                  <a:pt x="9013" y="15533"/>
                </a:lnTo>
                <a:lnTo>
                  <a:pt x="9306" y="15313"/>
                </a:lnTo>
                <a:lnTo>
                  <a:pt x="9623" y="15094"/>
                </a:lnTo>
                <a:lnTo>
                  <a:pt x="9917" y="14825"/>
                </a:lnTo>
                <a:lnTo>
                  <a:pt x="10185" y="14556"/>
                </a:lnTo>
                <a:lnTo>
                  <a:pt x="10429" y="14263"/>
                </a:lnTo>
                <a:lnTo>
                  <a:pt x="10625" y="13970"/>
                </a:lnTo>
                <a:lnTo>
                  <a:pt x="10698" y="13824"/>
                </a:lnTo>
                <a:lnTo>
                  <a:pt x="10747" y="13653"/>
                </a:lnTo>
                <a:lnTo>
                  <a:pt x="10796" y="13506"/>
                </a:lnTo>
                <a:lnTo>
                  <a:pt x="10820" y="13359"/>
                </a:lnTo>
                <a:lnTo>
                  <a:pt x="10820" y="13213"/>
                </a:lnTo>
                <a:lnTo>
                  <a:pt x="10796" y="13042"/>
                </a:lnTo>
                <a:lnTo>
                  <a:pt x="10747" y="12895"/>
                </a:lnTo>
                <a:lnTo>
                  <a:pt x="10674" y="12749"/>
                </a:lnTo>
                <a:lnTo>
                  <a:pt x="10576" y="12602"/>
                </a:lnTo>
                <a:lnTo>
                  <a:pt x="10454" y="12456"/>
                </a:lnTo>
                <a:lnTo>
                  <a:pt x="10258" y="12309"/>
                </a:lnTo>
                <a:lnTo>
                  <a:pt x="10063" y="12212"/>
                </a:lnTo>
                <a:lnTo>
                  <a:pt x="9868" y="12138"/>
                </a:lnTo>
                <a:lnTo>
                  <a:pt x="9648" y="12065"/>
                </a:lnTo>
                <a:lnTo>
                  <a:pt x="9428" y="12016"/>
                </a:lnTo>
                <a:lnTo>
                  <a:pt x="9208" y="11919"/>
                </a:lnTo>
                <a:lnTo>
                  <a:pt x="9013" y="11821"/>
                </a:lnTo>
                <a:lnTo>
                  <a:pt x="8818" y="11650"/>
                </a:lnTo>
                <a:lnTo>
                  <a:pt x="8647" y="11454"/>
                </a:lnTo>
                <a:lnTo>
                  <a:pt x="8549" y="11235"/>
                </a:lnTo>
                <a:lnTo>
                  <a:pt x="8476" y="10990"/>
                </a:lnTo>
                <a:lnTo>
                  <a:pt x="8451" y="10697"/>
                </a:lnTo>
                <a:lnTo>
                  <a:pt x="8476" y="10502"/>
                </a:lnTo>
                <a:lnTo>
                  <a:pt x="8500" y="10282"/>
                </a:lnTo>
                <a:lnTo>
                  <a:pt x="8573" y="10087"/>
                </a:lnTo>
                <a:lnTo>
                  <a:pt x="8647" y="9891"/>
                </a:lnTo>
                <a:lnTo>
                  <a:pt x="8744" y="9696"/>
                </a:lnTo>
                <a:lnTo>
                  <a:pt x="8866" y="9501"/>
                </a:lnTo>
                <a:lnTo>
                  <a:pt x="9013" y="9330"/>
                </a:lnTo>
                <a:lnTo>
                  <a:pt x="9159" y="9159"/>
                </a:lnTo>
                <a:lnTo>
                  <a:pt x="9330" y="9012"/>
                </a:lnTo>
                <a:lnTo>
                  <a:pt x="9501" y="8890"/>
                </a:lnTo>
                <a:lnTo>
                  <a:pt x="9672" y="8768"/>
                </a:lnTo>
                <a:lnTo>
                  <a:pt x="9868" y="8646"/>
                </a:lnTo>
                <a:lnTo>
                  <a:pt x="10063" y="8573"/>
                </a:lnTo>
                <a:lnTo>
                  <a:pt x="10283" y="8499"/>
                </a:lnTo>
                <a:lnTo>
                  <a:pt x="10503" y="8475"/>
                </a:lnTo>
                <a:lnTo>
                  <a:pt x="10698" y="8450"/>
                </a:lnTo>
                <a:lnTo>
                  <a:pt x="10967" y="8475"/>
                </a:lnTo>
                <a:lnTo>
                  <a:pt x="11211" y="8548"/>
                </a:lnTo>
                <a:lnTo>
                  <a:pt x="11455" y="8646"/>
                </a:lnTo>
                <a:lnTo>
                  <a:pt x="11651" y="8817"/>
                </a:lnTo>
                <a:lnTo>
                  <a:pt x="11822" y="9012"/>
                </a:lnTo>
                <a:lnTo>
                  <a:pt x="11944" y="9232"/>
                </a:lnTo>
                <a:lnTo>
                  <a:pt x="12017" y="9452"/>
                </a:lnTo>
                <a:lnTo>
                  <a:pt x="12090" y="9672"/>
                </a:lnTo>
                <a:lnTo>
                  <a:pt x="12139" y="9867"/>
                </a:lnTo>
                <a:lnTo>
                  <a:pt x="12212" y="10062"/>
                </a:lnTo>
                <a:lnTo>
                  <a:pt x="12310" y="10258"/>
                </a:lnTo>
                <a:lnTo>
                  <a:pt x="12457" y="10453"/>
                </a:lnTo>
                <a:lnTo>
                  <a:pt x="12603" y="10575"/>
                </a:lnTo>
                <a:lnTo>
                  <a:pt x="12750" y="10673"/>
                </a:lnTo>
                <a:lnTo>
                  <a:pt x="12896" y="10746"/>
                </a:lnTo>
                <a:lnTo>
                  <a:pt x="13043" y="10795"/>
                </a:lnTo>
                <a:lnTo>
                  <a:pt x="13214" y="10819"/>
                </a:lnTo>
                <a:lnTo>
                  <a:pt x="13360" y="10819"/>
                </a:lnTo>
                <a:lnTo>
                  <a:pt x="13507" y="10795"/>
                </a:lnTo>
                <a:lnTo>
                  <a:pt x="13653" y="10746"/>
                </a:lnTo>
                <a:lnTo>
                  <a:pt x="13824" y="10697"/>
                </a:lnTo>
                <a:lnTo>
                  <a:pt x="13971" y="10624"/>
                </a:lnTo>
                <a:lnTo>
                  <a:pt x="14264" y="10429"/>
                </a:lnTo>
                <a:lnTo>
                  <a:pt x="14557" y="10184"/>
                </a:lnTo>
                <a:lnTo>
                  <a:pt x="14826" y="9916"/>
                </a:lnTo>
                <a:lnTo>
                  <a:pt x="15094" y="9623"/>
                </a:lnTo>
                <a:lnTo>
                  <a:pt x="15314" y="9305"/>
                </a:lnTo>
                <a:lnTo>
                  <a:pt x="15534" y="9012"/>
                </a:lnTo>
                <a:lnTo>
                  <a:pt x="15705" y="8744"/>
                </a:lnTo>
                <a:lnTo>
                  <a:pt x="15973" y="8279"/>
                </a:lnTo>
                <a:lnTo>
                  <a:pt x="16047" y="8133"/>
                </a:lnTo>
                <a:lnTo>
                  <a:pt x="16071" y="8035"/>
                </a:lnTo>
                <a:lnTo>
                  <a:pt x="16047" y="7840"/>
                </a:lnTo>
                <a:lnTo>
                  <a:pt x="15998" y="7669"/>
                </a:lnTo>
                <a:lnTo>
                  <a:pt x="15900" y="7474"/>
                </a:lnTo>
                <a:lnTo>
                  <a:pt x="15778" y="7327"/>
                </a:lnTo>
                <a:lnTo>
                  <a:pt x="15485" y="7058"/>
                </a:lnTo>
                <a:lnTo>
                  <a:pt x="15192" y="6814"/>
                </a:lnTo>
                <a:lnTo>
                  <a:pt x="14655" y="6374"/>
                </a:lnTo>
                <a:lnTo>
                  <a:pt x="14166" y="6008"/>
                </a:lnTo>
                <a:lnTo>
                  <a:pt x="13971" y="5837"/>
                </a:lnTo>
                <a:lnTo>
                  <a:pt x="13775" y="5666"/>
                </a:lnTo>
                <a:lnTo>
                  <a:pt x="13653" y="5495"/>
                </a:lnTo>
                <a:lnTo>
                  <a:pt x="13531" y="5324"/>
                </a:lnTo>
                <a:lnTo>
                  <a:pt x="13482" y="5153"/>
                </a:lnTo>
                <a:lnTo>
                  <a:pt x="13482" y="4958"/>
                </a:lnTo>
                <a:lnTo>
                  <a:pt x="13531" y="4763"/>
                </a:lnTo>
                <a:lnTo>
                  <a:pt x="13629" y="4543"/>
                </a:lnTo>
                <a:lnTo>
                  <a:pt x="13800" y="4299"/>
                </a:lnTo>
                <a:lnTo>
                  <a:pt x="14068" y="4030"/>
                </a:lnTo>
                <a:lnTo>
                  <a:pt x="14239" y="3859"/>
                </a:lnTo>
                <a:lnTo>
                  <a:pt x="14435" y="3761"/>
                </a:lnTo>
                <a:lnTo>
                  <a:pt x="14655" y="3688"/>
                </a:lnTo>
                <a:lnTo>
                  <a:pt x="14850" y="3639"/>
                </a:lnTo>
                <a:lnTo>
                  <a:pt x="15070" y="3590"/>
                </a:lnTo>
                <a:lnTo>
                  <a:pt x="15290" y="3493"/>
                </a:lnTo>
                <a:lnTo>
                  <a:pt x="15485" y="3370"/>
                </a:lnTo>
                <a:lnTo>
                  <a:pt x="15705" y="3199"/>
                </a:lnTo>
                <a:lnTo>
                  <a:pt x="15876" y="3004"/>
                </a:lnTo>
                <a:lnTo>
                  <a:pt x="15973" y="2784"/>
                </a:lnTo>
                <a:lnTo>
                  <a:pt x="16047" y="2540"/>
                </a:lnTo>
                <a:lnTo>
                  <a:pt x="16071" y="2271"/>
                </a:lnTo>
                <a:lnTo>
                  <a:pt x="16047" y="2052"/>
                </a:lnTo>
                <a:lnTo>
                  <a:pt x="16022" y="1832"/>
                </a:lnTo>
                <a:lnTo>
                  <a:pt x="15949" y="1636"/>
                </a:lnTo>
                <a:lnTo>
                  <a:pt x="15851" y="1417"/>
                </a:lnTo>
                <a:lnTo>
                  <a:pt x="15754" y="1246"/>
                </a:lnTo>
                <a:lnTo>
                  <a:pt x="15632" y="1050"/>
                </a:lnTo>
                <a:lnTo>
                  <a:pt x="15509" y="879"/>
                </a:lnTo>
                <a:lnTo>
                  <a:pt x="15363" y="708"/>
                </a:lnTo>
                <a:lnTo>
                  <a:pt x="15192" y="562"/>
                </a:lnTo>
                <a:lnTo>
                  <a:pt x="15021" y="440"/>
                </a:lnTo>
                <a:lnTo>
                  <a:pt x="14826" y="318"/>
                </a:lnTo>
                <a:lnTo>
                  <a:pt x="14630" y="195"/>
                </a:lnTo>
                <a:lnTo>
                  <a:pt x="14435" y="122"/>
                </a:lnTo>
                <a:lnTo>
                  <a:pt x="14215" y="49"/>
                </a:lnTo>
                <a:lnTo>
                  <a:pt x="14020" y="24"/>
                </a:lnTo>
                <a:lnTo>
                  <a:pt x="13800" y="0"/>
                </a:lnTo>
                <a:lnTo>
                  <a:pt x="13531" y="24"/>
                </a:lnTo>
                <a:lnTo>
                  <a:pt x="13287" y="98"/>
                </a:lnTo>
                <a:lnTo>
                  <a:pt x="13067" y="195"/>
                </a:lnTo>
                <a:lnTo>
                  <a:pt x="12872" y="366"/>
                </a:lnTo>
                <a:lnTo>
                  <a:pt x="12701" y="562"/>
                </a:lnTo>
                <a:lnTo>
                  <a:pt x="12579" y="782"/>
                </a:lnTo>
                <a:lnTo>
                  <a:pt x="12505" y="977"/>
                </a:lnTo>
                <a:lnTo>
                  <a:pt x="12457" y="1197"/>
                </a:lnTo>
                <a:lnTo>
                  <a:pt x="12383" y="1417"/>
                </a:lnTo>
                <a:lnTo>
                  <a:pt x="12310" y="1612"/>
                </a:lnTo>
                <a:lnTo>
                  <a:pt x="12212" y="1832"/>
                </a:lnTo>
                <a:lnTo>
                  <a:pt x="12041" y="2003"/>
                </a:lnTo>
                <a:lnTo>
                  <a:pt x="11773" y="2271"/>
                </a:lnTo>
                <a:lnTo>
                  <a:pt x="11528" y="2442"/>
                </a:lnTo>
                <a:lnTo>
                  <a:pt x="11309" y="2540"/>
                </a:lnTo>
                <a:lnTo>
                  <a:pt x="11113" y="2589"/>
                </a:lnTo>
                <a:lnTo>
                  <a:pt x="10918" y="2589"/>
                </a:lnTo>
                <a:lnTo>
                  <a:pt x="10747" y="2540"/>
                </a:lnTo>
                <a:lnTo>
                  <a:pt x="10576" y="2418"/>
                </a:lnTo>
                <a:lnTo>
                  <a:pt x="10405" y="2296"/>
                </a:lnTo>
                <a:lnTo>
                  <a:pt x="10234" y="2100"/>
                </a:lnTo>
                <a:lnTo>
                  <a:pt x="10063" y="1905"/>
                </a:lnTo>
                <a:lnTo>
                  <a:pt x="9697" y="1417"/>
                </a:lnTo>
                <a:lnTo>
                  <a:pt x="9257" y="879"/>
                </a:lnTo>
                <a:lnTo>
                  <a:pt x="9013" y="586"/>
                </a:lnTo>
                <a:lnTo>
                  <a:pt x="8744" y="293"/>
                </a:lnTo>
                <a:lnTo>
                  <a:pt x="8598" y="171"/>
                </a:lnTo>
                <a:lnTo>
                  <a:pt x="8402" y="73"/>
                </a:lnTo>
                <a:lnTo>
                  <a:pt x="8231" y="24"/>
                </a:lnTo>
                <a:lnTo>
                  <a:pt x="8036" y="0"/>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504"/>
        <p:cNvGrpSpPr/>
        <p:nvPr/>
      </p:nvGrpSpPr>
      <p:grpSpPr>
        <a:xfrm>
          <a:off x="0" y="0"/>
          <a:ext cx="0" cy="0"/>
          <a:chOff x="0" y="0"/>
          <a:chExt cx="0" cy="0"/>
        </a:xfrm>
      </p:grpSpPr>
      <p:sp>
        <p:nvSpPr>
          <p:cNvPr id="505" name="Google Shape;505;p57"/>
          <p:cNvSpPr txBox="1">
            <a:spLocks noGrp="1"/>
          </p:cNvSpPr>
          <p:nvPr>
            <p:ph type="title"/>
          </p:nvPr>
        </p:nvSpPr>
        <p:spPr>
          <a:xfrm>
            <a:off x="1182200" y="393475"/>
            <a:ext cx="6739500" cy="806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Teaching Sprints</a:t>
            </a:r>
            <a:endParaRPr/>
          </a:p>
        </p:txBody>
      </p:sp>
      <p:sp>
        <p:nvSpPr>
          <p:cNvPr id="506" name="Google Shape;506;p57"/>
          <p:cNvSpPr txBox="1">
            <a:spLocks noGrp="1"/>
          </p:cNvSpPr>
          <p:nvPr>
            <p:ph type="body" idx="1"/>
          </p:nvPr>
        </p:nvSpPr>
        <p:spPr>
          <a:xfrm>
            <a:off x="1556331" y="1349141"/>
            <a:ext cx="7085700" cy="2938500"/>
          </a:xfrm>
          <a:prstGeom prst="rect">
            <a:avLst/>
          </a:prstGeom>
        </p:spPr>
        <p:txBody>
          <a:bodyPr spcFirstLastPara="1" wrap="square" lIns="91425" tIns="91425" rIns="91425" bIns="91425" anchor="t" anchorCtr="0">
            <a:noAutofit/>
          </a:bodyPr>
          <a:lstStyle/>
          <a:p>
            <a:pPr marL="0" lvl="0" indent="0" algn="l" rtl="0">
              <a:spcBef>
                <a:spcPts val="1100"/>
              </a:spcBef>
              <a:spcAft>
                <a:spcPts val="0"/>
              </a:spcAft>
              <a:buNone/>
            </a:pPr>
            <a:r>
              <a:rPr lang="en" sz="2400">
                <a:solidFill>
                  <a:schemeClr val="dk1"/>
                </a:solidFill>
              </a:rPr>
              <a:t>Instructors could use the Sprint to:</a:t>
            </a:r>
            <a:endParaRPr sz="2400">
              <a:solidFill>
                <a:schemeClr val="dk1"/>
              </a:solidFill>
            </a:endParaRPr>
          </a:p>
          <a:p>
            <a:pPr marL="457200" lvl="0" indent="-381000" algn="l" rtl="0">
              <a:spcBef>
                <a:spcPts val="1600"/>
              </a:spcBef>
              <a:spcAft>
                <a:spcPts val="0"/>
              </a:spcAft>
              <a:buClr>
                <a:schemeClr val="dk1"/>
              </a:buClr>
              <a:buSzPts val="2400"/>
              <a:buChar char="▪"/>
            </a:pPr>
            <a:r>
              <a:rPr lang="en" sz="2400">
                <a:solidFill>
                  <a:schemeClr val="dk1"/>
                </a:solidFill>
              </a:rPr>
              <a:t>(re)design their syllabus</a:t>
            </a:r>
            <a:endParaRPr sz="2400">
              <a:solidFill>
                <a:schemeClr val="dk1"/>
              </a:solidFill>
            </a:endParaRPr>
          </a:p>
          <a:p>
            <a:pPr marL="457200" lvl="0" indent="-381000" algn="l" rtl="0">
              <a:spcBef>
                <a:spcPts val="0"/>
              </a:spcBef>
              <a:spcAft>
                <a:spcPts val="0"/>
              </a:spcAft>
              <a:buClr>
                <a:schemeClr val="dk1"/>
              </a:buClr>
              <a:buSzPts val="2400"/>
              <a:buChar char="▪"/>
            </a:pPr>
            <a:r>
              <a:rPr lang="en" sz="2400">
                <a:solidFill>
                  <a:schemeClr val="dk1"/>
                </a:solidFill>
              </a:rPr>
              <a:t>identify new or additional course content or readings</a:t>
            </a:r>
            <a:endParaRPr sz="2400">
              <a:solidFill>
                <a:schemeClr val="dk1"/>
              </a:solidFill>
            </a:endParaRPr>
          </a:p>
          <a:p>
            <a:pPr marL="457200" lvl="0" indent="-381000" algn="l" rtl="0">
              <a:spcBef>
                <a:spcPts val="0"/>
              </a:spcBef>
              <a:spcAft>
                <a:spcPts val="0"/>
              </a:spcAft>
              <a:buClr>
                <a:schemeClr val="dk1"/>
              </a:buClr>
              <a:buSzPts val="2400"/>
              <a:buChar char="▪"/>
            </a:pPr>
            <a:r>
              <a:rPr lang="en" sz="2400">
                <a:solidFill>
                  <a:schemeClr val="dk1"/>
                </a:solidFill>
              </a:rPr>
              <a:t>develop or revise assignments or lesson plans</a:t>
            </a:r>
            <a:endParaRPr sz="2400">
              <a:solidFill>
                <a:schemeClr val="dk1"/>
              </a:solidFill>
            </a:endParaRPr>
          </a:p>
          <a:p>
            <a:pPr marL="457200" lvl="0" indent="-381000" algn="l" rtl="0">
              <a:spcBef>
                <a:spcPts val="0"/>
              </a:spcBef>
              <a:spcAft>
                <a:spcPts val="0"/>
              </a:spcAft>
              <a:buClr>
                <a:schemeClr val="dk1"/>
              </a:buClr>
              <a:buSzPts val="2400"/>
              <a:buChar char="▪"/>
            </a:pPr>
            <a:r>
              <a:rPr lang="en" sz="2400">
                <a:solidFill>
                  <a:schemeClr val="dk1"/>
                </a:solidFill>
              </a:rPr>
              <a:t>create learning modules, videos or other digital assets</a:t>
            </a:r>
            <a:endParaRPr sz="2400">
              <a:solidFill>
                <a:schemeClr val="dk1"/>
              </a:solidFill>
            </a:endParaRPr>
          </a:p>
          <a:p>
            <a:pPr marL="457200" lvl="0" indent="-381000" algn="l" rtl="0">
              <a:spcBef>
                <a:spcPts val="0"/>
              </a:spcBef>
              <a:spcAft>
                <a:spcPts val="0"/>
              </a:spcAft>
              <a:buClr>
                <a:schemeClr val="dk1"/>
              </a:buClr>
              <a:buSzPts val="2400"/>
              <a:buChar char="▪"/>
            </a:pPr>
            <a:r>
              <a:rPr lang="en" sz="2400">
                <a:solidFill>
                  <a:schemeClr val="dk1"/>
                </a:solidFill>
              </a:rPr>
              <a:t>(re)design a course website</a:t>
            </a:r>
            <a:endParaRPr sz="2400">
              <a:solidFill>
                <a:schemeClr val="dk1"/>
              </a:solidFill>
            </a:endParaRPr>
          </a:p>
          <a:p>
            <a:pPr marL="0" lvl="0" indent="0" algn="l" rtl="0">
              <a:spcBef>
                <a:spcPts val="1600"/>
              </a:spcBef>
              <a:spcAft>
                <a:spcPts val="0"/>
              </a:spcAft>
              <a:buNone/>
            </a:pPr>
            <a:endParaRPr sz="2100">
              <a:solidFill>
                <a:schemeClr val="dk1"/>
              </a:solidFill>
            </a:endParaRPr>
          </a:p>
        </p:txBody>
      </p:sp>
      <p:sp>
        <p:nvSpPr>
          <p:cNvPr id="507" name="Google Shape;507;p57"/>
          <p:cNvSpPr txBox="1">
            <a:spLocks noGrp="1"/>
          </p:cNvSpPr>
          <p:nvPr>
            <p:ph type="sldNum" idx="12"/>
          </p:nvPr>
        </p:nvSpPr>
        <p:spPr>
          <a:xfrm>
            <a:off x="8750400" y="4356225"/>
            <a:ext cx="393600" cy="393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28</a:t>
            </a:fld>
            <a:endParaRPr/>
          </a:p>
        </p:txBody>
      </p:sp>
      <p:sp>
        <p:nvSpPr>
          <p:cNvPr id="508" name="Google Shape;508;p57"/>
          <p:cNvSpPr/>
          <p:nvPr/>
        </p:nvSpPr>
        <p:spPr>
          <a:xfrm>
            <a:off x="8174882" y="636358"/>
            <a:ext cx="320958" cy="320938"/>
          </a:xfrm>
          <a:custGeom>
            <a:avLst/>
            <a:gdLst/>
            <a:ahLst/>
            <a:cxnLst/>
            <a:rect l="l" t="t" r="r" b="b"/>
            <a:pathLst>
              <a:path w="16072" h="16071" extrusionOk="0">
                <a:moveTo>
                  <a:pt x="8036" y="0"/>
                </a:moveTo>
                <a:lnTo>
                  <a:pt x="7938" y="24"/>
                </a:lnTo>
                <a:lnTo>
                  <a:pt x="7792" y="98"/>
                </a:lnTo>
                <a:lnTo>
                  <a:pt x="7328" y="366"/>
                </a:lnTo>
                <a:lnTo>
                  <a:pt x="7059" y="537"/>
                </a:lnTo>
                <a:lnTo>
                  <a:pt x="6766" y="757"/>
                </a:lnTo>
                <a:lnTo>
                  <a:pt x="6448" y="977"/>
                </a:lnTo>
                <a:lnTo>
                  <a:pt x="6155" y="1246"/>
                </a:lnTo>
                <a:lnTo>
                  <a:pt x="5887" y="1514"/>
                </a:lnTo>
                <a:lnTo>
                  <a:pt x="5643" y="1807"/>
                </a:lnTo>
                <a:lnTo>
                  <a:pt x="5447" y="2100"/>
                </a:lnTo>
                <a:lnTo>
                  <a:pt x="5374" y="2247"/>
                </a:lnTo>
                <a:lnTo>
                  <a:pt x="5325" y="2418"/>
                </a:lnTo>
                <a:lnTo>
                  <a:pt x="5276" y="2564"/>
                </a:lnTo>
                <a:lnTo>
                  <a:pt x="5252" y="2711"/>
                </a:lnTo>
                <a:lnTo>
                  <a:pt x="5252" y="2858"/>
                </a:lnTo>
                <a:lnTo>
                  <a:pt x="5276" y="3029"/>
                </a:lnTo>
                <a:lnTo>
                  <a:pt x="5325" y="3175"/>
                </a:lnTo>
                <a:lnTo>
                  <a:pt x="5398" y="3322"/>
                </a:lnTo>
                <a:lnTo>
                  <a:pt x="5496" y="3468"/>
                </a:lnTo>
                <a:lnTo>
                  <a:pt x="5618" y="3615"/>
                </a:lnTo>
                <a:lnTo>
                  <a:pt x="5814" y="3761"/>
                </a:lnTo>
                <a:lnTo>
                  <a:pt x="6009" y="3859"/>
                </a:lnTo>
                <a:lnTo>
                  <a:pt x="6204" y="3957"/>
                </a:lnTo>
                <a:lnTo>
                  <a:pt x="6424" y="4005"/>
                </a:lnTo>
                <a:lnTo>
                  <a:pt x="6644" y="4054"/>
                </a:lnTo>
                <a:lnTo>
                  <a:pt x="6864" y="4152"/>
                </a:lnTo>
                <a:lnTo>
                  <a:pt x="7059" y="4250"/>
                </a:lnTo>
                <a:lnTo>
                  <a:pt x="7254" y="4421"/>
                </a:lnTo>
                <a:lnTo>
                  <a:pt x="7425" y="4616"/>
                </a:lnTo>
                <a:lnTo>
                  <a:pt x="7523" y="4836"/>
                </a:lnTo>
                <a:lnTo>
                  <a:pt x="7596" y="5080"/>
                </a:lnTo>
                <a:lnTo>
                  <a:pt x="7621" y="5373"/>
                </a:lnTo>
                <a:lnTo>
                  <a:pt x="7596" y="5569"/>
                </a:lnTo>
                <a:lnTo>
                  <a:pt x="7572" y="5788"/>
                </a:lnTo>
                <a:lnTo>
                  <a:pt x="7499" y="5984"/>
                </a:lnTo>
                <a:lnTo>
                  <a:pt x="7425" y="6179"/>
                </a:lnTo>
                <a:lnTo>
                  <a:pt x="7328" y="6374"/>
                </a:lnTo>
                <a:lnTo>
                  <a:pt x="7206" y="6570"/>
                </a:lnTo>
                <a:lnTo>
                  <a:pt x="7059" y="6741"/>
                </a:lnTo>
                <a:lnTo>
                  <a:pt x="6913" y="6912"/>
                </a:lnTo>
                <a:lnTo>
                  <a:pt x="6742" y="7058"/>
                </a:lnTo>
                <a:lnTo>
                  <a:pt x="6571" y="7205"/>
                </a:lnTo>
                <a:lnTo>
                  <a:pt x="6400" y="7303"/>
                </a:lnTo>
                <a:lnTo>
                  <a:pt x="6204" y="7425"/>
                </a:lnTo>
                <a:lnTo>
                  <a:pt x="6009" y="7498"/>
                </a:lnTo>
                <a:lnTo>
                  <a:pt x="5789" y="7571"/>
                </a:lnTo>
                <a:lnTo>
                  <a:pt x="5569" y="7596"/>
                </a:lnTo>
                <a:lnTo>
                  <a:pt x="5374" y="7620"/>
                </a:lnTo>
                <a:lnTo>
                  <a:pt x="5105" y="7596"/>
                </a:lnTo>
                <a:lnTo>
                  <a:pt x="4861" y="7522"/>
                </a:lnTo>
                <a:lnTo>
                  <a:pt x="4617" y="7425"/>
                </a:lnTo>
                <a:lnTo>
                  <a:pt x="4421" y="7254"/>
                </a:lnTo>
                <a:lnTo>
                  <a:pt x="4250" y="7058"/>
                </a:lnTo>
                <a:lnTo>
                  <a:pt x="4128" y="6839"/>
                </a:lnTo>
                <a:lnTo>
                  <a:pt x="4055" y="6619"/>
                </a:lnTo>
                <a:lnTo>
                  <a:pt x="3982" y="6399"/>
                </a:lnTo>
                <a:lnTo>
                  <a:pt x="3933" y="6204"/>
                </a:lnTo>
                <a:lnTo>
                  <a:pt x="3860" y="6008"/>
                </a:lnTo>
                <a:lnTo>
                  <a:pt x="3762" y="5813"/>
                </a:lnTo>
                <a:lnTo>
                  <a:pt x="3615" y="5617"/>
                </a:lnTo>
                <a:lnTo>
                  <a:pt x="3469" y="5495"/>
                </a:lnTo>
                <a:lnTo>
                  <a:pt x="3322" y="5398"/>
                </a:lnTo>
                <a:lnTo>
                  <a:pt x="3176" y="5324"/>
                </a:lnTo>
                <a:lnTo>
                  <a:pt x="3029" y="5275"/>
                </a:lnTo>
                <a:lnTo>
                  <a:pt x="2858" y="5251"/>
                </a:lnTo>
                <a:lnTo>
                  <a:pt x="2712" y="5251"/>
                </a:lnTo>
                <a:lnTo>
                  <a:pt x="2565" y="5275"/>
                </a:lnTo>
                <a:lnTo>
                  <a:pt x="2419" y="5324"/>
                </a:lnTo>
                <a:lnTo>
                  <a:pt x="2248" y="5373"/>
                </a:lnTo>
                <a:lnTo>
                  <a:pt x="2101" y="5446"/>
                </a:lnTo>
                <a:lnTo>
                  <a:pt x="1808" y="5642"/>
                </a:lnTo>
                <a:lnTo>
                  <a:pt x="1515" y="5886"/>
                </a:lnTo>
                <a:lnTo>
                  <a:pt x="1246" y="6155"/>
                </a:lnTo>
                <a:lnTo>
                  <a:pt x="978" y="6448"/>
                </a:lnTo>
                <a:lnTo>
                  <a:pt x="758" y="6765"/>
                </a:lnTo>
                <a:lnTo>
                  <a:pt x="538" y="7058"/>
                </a:lnTo>
                <a:lnTo>
                  <a:pt x="367" y="7327"/>
                </a:lnTo>
                <a:lnTo>
                  <a:pt x="99" y="7791"/>
                </a:lnTo>
                <a:lnTo>
                  <a:pt x="25" y="7938"/>
                </a:lnTo>
                <a:lnTo>
                  <a:pt x="1" y="8035"/>
                </a:lnTo>
                <a:lnTo>
                  <a:pt x="25" y="8231"/>
                </a:lnTo>
                <a:lnTo>
                  <a:pt x="74" y="8402"/>
                </a:lnTo>
                <a:lnTo>
                  <a:pt x="172" y="8597"/>
                </a:lnTo>
                <a:lnTo>
                  <a:pt x="294" y="8744"/>
                </a:lnTo>
                <a:lnTo>
                  <a:pt x="587" y="9012"/>
                </a:lnTo>
                <a:lnTo>
                  <a:pt x="880" y="9256"/>
                </a:lnTo>
                <a:lnTo>
                  <a:pt x="1417" y="9696"/>
                </a:lnTo>
                <a:lnTo>
                  <a:pt x="1906" y="10062"/>
                </a:lnTo>
                <a:lnTo>
                  <a:pt x="2101" y="10233"/>
                </a:lnTo>
                <a:lnTo>
                  <a:pt x="2297" y="10404"/>
                </a:lnTo>
                <a:lnTo>
                  <a:pt x="2419" y="10575"/>
                </a:lnTo>
                <a:lnTo>
                  <a:pt x="2541" y="10746"/>
                </a:lnTo>
                <a:lnTo>
                  <a:pt x="2590" y="10917"/>
                </a:lnTo>
                <a:lnTo>
                  <a:pt x="2590" y="11113"/>
                </a:lnTo>
                <a:lnTo>
                  <a:pt x="2541" y="11308"/>
                </a:lnTo>
                <a:lnTo>
                  <a:pt x="2443" y="11528"/>
                </a:lnTo>
                <a:lnTo>
                  <a:pt x="2272" y="11772"/>
                </a:lnTo>
                <a:lnTo>
                  <a:pt x="2004" y="12041"/>
                </a:lnTo>
                <a:lnTo>
                  <a:pt x="1833" y="12212"/>
                </a:lnTo>
                <a:lnTo>
                  <a:pt x="1637" y="12309"/>
                </a:lnTo>
                <a:lnTo>
                  <a:pt x="1417" y="12383"/>
                </a:lnTo>
                <a:lnTo>
                  <a:pt x="1222" y="12431"/>
                </a:lnTo>
                <a:lnTo>
                  <a:pt x="1002" y="12480"/>
                </a:lnTo>
                <a:lnTo>
                  <a:pt x="782" y="12578"/>
                </a:lnTo>
                <a:lnTo>
                  <a:pt x="587" y="12700"/>
                </a:lnTo>
                <a:lnTo>
                  <a:pt x="367" y="12871"/>
                </a:lnTo>
                <a:lnTo>
                  <a:pt x="196" y="13066"/>
                </a:lnTo>
                <a:lnTo>
                  <a:pt x="99" y="13286"/>
                </a:lnTo>
                <a:lnTo>
                  <a:pt x="25" y="13530"/>
                </a:lnTo>
                <a:lnTo>
                  <a:pt x="1" y="13799"/>
                </a:lnTo>
                <a:lnTo>
                  <a:pt x="25" y="14019"/>
                </a:lnTo>
                <a:lnTo>
                  <a:pt x="50" y="14239"/>
                </a:lnTo>
                <a:lnTo>
                  <a:pt x="123" y="14434"/>
                </a:lnTo>
                <a:lnTo>
                  <a:pt x="221" y="14654"/>
                </a:lnTo>
                <a:lnTo>
                  <a:pt x="318" y="14825"/>
                </a:lnTo>
                <a:lnTo>
                  <a:pt x="440" y="15020"/>
                </a:lnTo>
                <a:lnTo>
                  <a:pt x="563" y="15191"/>
                </a:lnTo>
                <a:lnTo>
                  <a:pt x="709" y="15362"/>
                </a:lnTo>
                <a:lnTo>
                  <a:pt x="880" y="15509"/>
                </a:lnTo>
                <a:lnTo>
                  <a:pt x="1051" y="15631"/>
                </a:lnTo>
                <a:lnTo>
                  <a:pt x="1246" y="15753"/>
                </a:lnTo>
                <a:lnTo>
                  <a:pt x="1442" y="15875"/>
                </a:lnTo>
                <a:lnTo>
                  <a:pt x="1637" y="15948"/>
                </a:lnTo>
                <a:lnTo>
                  <a:pt x="1857" y="16022"/>
                </a:lnTo>
                <a:lnTo>
                  <a:pt x="2052" y="16046"/>
                </a:lnTo>
                <a:lnTo>
                  <a:pt x="2272" y="16070"/>
                </a:lnTo>
                <a:lnTo>
                  <a:pt x="2541" y="16046"/>
                </a:lnTo>
                <a:lnTo>
                  <a:pt x="2785" y="15973"/>
                </a:lnTo>
                <a:lnTo>
                  <a:pt x="3005" y="15875"/>
                </a:lnTo>
                <a:lnTo>
                  <a:pt x="3200" y="15704"/>
                </a:lnTo>
                <a:lnTo>
                  <a:pt x="3371" y="15509"/>
                </a:lnTo>
                <a:lnTo>
                  <a:pt x="3493" y="15289"/>
                </a:lnTo>
                <a:lnTo>
                  <a:pt x="3567" y="15094"/>
                </a:lnTo>
                <a:lnTo>
                  <a:pt x="3615" y="14874"/>
                </a:lnTo>
                <a:lnTo>
                  <a:pt x="3689" y="14654"/>
                </a:lnTo>
                <a:lnTo>
                  <a:pt x="3762" y="14459"/>
                </a:lnTo>
                <a:lnTo>
                  <a:pt x="3860" y="14239"/>
                </a:lnTo>
                <a:lnTo>
                  <a:pt x="4031" y="14068"/>
                </a:lnTo>
                <a:lnTo>
                  <a:pt x="4299" y="13824"/>
                </a:lnTo>
                <a:lnTo>
                  <a:pt x="4544" y="13628"/>
                </a:lnTo>
                <a:lnTo>
                  <a:pt x="4763" y="13530"/>
                </a:lnTo>
                <a:lnTo>
                  <a:pt x="4959" y="13482"/>
                </a:lnTo>
                <a:lnTo>
                  <a:pt x="5154" y="13482"/>
                </a:lnTo>
                <a:lnTo>
                  <a:pt x="5325" y="13530"/>
                </a:lnTo>
                <a:lnTo>
                  <a:pt x="5496" y="13653"/>
                </a:lnTo>
                <a:lnTo>
                  <a:pt x="5667" y="13775"/>
                </a:lnTo>
                <a:lnTo>
                  <a:pt x="5838" y="13970"/>
                </a:lnTo>
                <a:lnTo>
                  <a:pt x="6009" y="14165"/>
                </a:lnTo>
                <a:lnTo>
                  <a:pt x="6375" y="14654"/>
                </a:lnTo>
                <a:lnTo>
                  <a:pt x="6815" y="15191"/>
                </a:lnTo>
                <a:lnTo>
                  <a:pt x="7059" y="15484"/>
                </a:lnTo>
                <a:lnTo>
                  <a:pt x="7328" y="15777"/>
                </a:lnTo>
                <a:lnTo>
                  <a:pt x="7474" y="15899"/>
                </a:lnTo>
                <a:lnTo>
                  <a:pt x="7670" y="15997"/>
                </a:lnTo>
                <a:lnTo>
                  <a:pt x="7841" y="16046"/>
                </a:lnTo>
                <a:lnTo>
                  <a:pt x="8036" y="16070"/>
                </a:lnTo>
                <a:lnTo>
                  <a:pt x="8134" y="16046"/>
                </a:lnTo>
                <a:lnTo>
                  <a:pt x="8280" y="15973"/>
                </a:lnTo>
                <a:lnTo>
                  <a:pt x="8744" y="15704"/>
                </a:lnTo>
                <a:lnTo>
                  <a:pt x="9013" y="15533"/>
                </a:lnTo>
                <a:lnTo>
                  <a:pt x="9306" y="15313"/>
                </a:lnTo>
                <a:lnTo>
                  <a:pt x="9623" y="15094"/>
                </a:lnTo>
                <a:lnTo>
                  <a:pt x="9917" y="14825"/>
                </a:lnTo>
                <a:lnTo>
                  <a:pt x="10185" y="14556"/>
                </a:lnTo>
                <a:lnTo>
                  <a:pt x="10429" y="14263"/>
                </a:lnTo>
                <a:lnTo>
                  <a:pt x="10625" y="13970"/>
                </a:lnTo>
                <a:lnTo>
                  <a:pt x="10698" y="13824"/>
                </a:lnTo>
                <a:lnTo>
                  <a:pt x="10747" y="13653"/>
                </a:lnTo>
                <a:lnTo>
                  <a:pt x="10796" y="13506"/>
                </a:lnTo>
                <a:lnTo>
                  <a:pt x="10820" y="13359"/>
                </a:lnTo>
                <a:lnTo>
                  <a:pt x="10820" y="13213"/>
                </a:lnTo>
                <a:lnTo>
                  <a:pt x="10796" y="13042"/>
                </a:lnTo>
                <a:lnTo>
                  <a:pt x="10747" y="12895"/>
                </a:lnTo>
                <a:lnTo>
                  <a:pt x="10674" y="12749"/>
                </a:lnTo>
                <a:lnTo>
                  <a:pt x="10576" y="12602"/>
                </a:lnTo>
                <a:lnTo>
                  <a:pt x="10454" y="12456"/>
                </a:lnTo>
                <a:lnTo>
                  <a:pt x="10258" y="12309"/>
                </a:lnTo>
                <a:lnTo>
                  <a:pt x="10063" y="12212"/>
                </a:lnTo>
                <a:lnTo>
                  <a:pt x="9868" y="12138"/>
                </a:lnTo>
                <a:lnTo>
                  <a:pt x="9648" y="12065"/>
                </a:lnTo>
                <a:lnTo>
                  <a:pt x="9428" y="12016"/>
                </a:lnTo>
                <a:lnTo>
                  <a:pt x="9208" y="11919"/>
                </a:lnTo>
                <a:lnTo>
                  <a:pt x="9013" y="11821"/>
                </a:lnTo>
                <a:lnTo>
                  <a:pt x="8818" y="11650"/>
                </a:lnTo>
                <a:lnTo>
                  <a:pt x="8647" y="11454"/>
                </a:lnTo>
                <a:lnTo>
                  <a:pt x="8549" y="11235"/>
                </a:lnTo>
                <a:lnTo>
                  <a:pt x="8476" y="10990"/>
                </a:lnTo>
                <a:lnTo>
                  <a:pt x="8451" y="10697"/>
                </a:lnTo>
                <a:lnTo>
                  <a:pt x="8476" y="10502"/>
                </a:lnTo>
                <a:lnTo>
                  <a:pt x="8500" y="10282"/>
                </a:lnTo>
                <a:lnTo>
                  <a:pt x="8573" y="10087"/>
                </a:lnTo>
                <a:lnTo>
                  <a:pt x="8647" y="9891"/>
                </a:lnTo>
                <a:lnTo>
                  <a:pt x="8744" y="9696"/>
                </a:lnTo>
                <a:lnTo>
                  <a:pt x="8866" y="9501"/>
                </a:lnTo>
                <a:lnTo>
                  <a:pt x="9013" y="9330"/>
                </a:lnTo>
                <a:lnTo>
                  <a:pt x="9159" y="9159"/>
                </a:lnTo>
                <a:lnTo>
                  <a:pt x="9330" y="9012"/>
                </a:lnTo>
                <a:lnTo>
                  <a:pt x="9501" y="8890"/>
                </a:lnTo>
                <a:lnTo>
                  <a:pt x="9672" y="8768"/>
                </a:lnTo>
                <a:lnTo>
                  <a:pt x="9868" y="8646"/>
                </a:lnTo>
                <a:lnTo>
                  <a:pt x="10063" y="8573"/>
                </a:lnTo>
                <a:lnTo>
                  <a:pt x="10283" y="8499"/>
                </a:lnTo>
                <a:lnTo>
                  <a:pt x="10503" y="8475"/>
                </a:lnTo>
                <a:lnTo>
                  <a:pt x="10698" y="8450"/>
                </a:lnTo>
                <a:lnTo>
                  <a:pt x="10967" y="8475"/>
                </a:lnTo>
                <a:lnTo>
                  <a:pt x="11211" y="8548"/>
                </a:lnTo>
                <a:lnTo>
                  <a:pt x="11455" y="8646"/>
                </a:lnTo>
                <a:lnTo>
                  <a:pt x="11651" y="8817"/>
                </a:lnTo>
                <a:lnTo>
                  <a:pt x="11822" y="9012"/>
                </a:lnTo>
                <a:lnTo>
                  <a:pt x="11944" y="9232"/>
                </a:lnTo>
                <a:lnTo>
                  <a:pt x="12017" y="9452"/>
                </a:lnTo>
                <a:lnTo>
                  <a:pt x="12090" y="9672"/>
                </a:lnTo>
                <a:lnTo>
                  <a:pt x="12139" y="9867"/>
                </a:lnTo>
                <a:lnTo>
                  <a:pt x="12212" y="10062"/>
                </a:lnTo>
                <a:lnTo>
                  <a:pt x="12310" y="10258"/>
                </a:lnTo>
                <a:lnTo>
                  <a:pt x="12457" y="10453"/>
                </a:lnTo>
                <a:lnTo>
                  <a:pt x="12603" y="10575"/>
                </a:lnTo>
                <a:lnTo>
                  <a:pt x="12750" y="10673"/>
                </a:lnTo>
                <a:lnTo>
                  <a:pt x="12896" y="10746"/>
                </a:lnTo>
                <a:lnTo>
                  <a:pt x="13043" y="10795"/>
                </a:lnTo>
                <a:lnTo>
                  <a:pt x="13214" y="10819"/>
                </a:lnTo>
                <a:lnTo>
                  <a:pt x="13360" y="10819"/>
                </a:lnTo>
                <a:lnTo>
                  <a:pt x="13507" y="10795"/>
                </a:lnTo>
                <a:lnTo>
                  <a:pt x="13653" y="10746"/>
                </a:lnTo>
                <a:lnTo>
                  <a:pt x="13824" y="10697"/>
                </a:lnTo>
                <a:lnTo>
                  <a:pt x="13971" y="10624"/>
                </a:lnTo>
                <a:lnTo>
                  <a:pt x="14264" y="10429"/>
                </a:lnTo>
                <a:lnTo>
                  <a:pt x="14557" y="10184"/>
                </a:lnTo>
                <a:lnTo>
                  <a:pt x="14826" y="9916"/>
                </a:lnTo>
                <a:lnTo>
                  <a:pt x="15094" y="9623"/>
                </a:lnTo>
                <a:lnTo>
                  <a:pt x="15314" y="9305"/>
                </a:lnTo>
                <a:lnTo>
                  <a:pt x="15534" y="9012"/>
                </a:lnTo>
                <a:lnTo>
                  <a:pt x="15705" y="8744"/>
                </a:lnTo>
                <a:lnTo>
                  <a:pt x="15973" y="8279"/>
                </a:lnTo>
                <a:lnTo>
                  <a:pt x="16047" y="8133"/>
                </a:lnTo>
                <a:lnTo>
                  <a:pt x="16071" y="8035"/>
                </a:lnTo>
                <a:lnTo>
                  <a:pt x="16047" y="7840"/>
                </a:lnTo>
                <a:lnTo>
                  <a:pt x="15998" y="7669"/>
                </a:lnTo>
                <a:lnTo>
                  <a:pt x="15900" y="7474"/>
                </a:lnTo>
                <a:lnTo>
                  <a:pt x="15778" y="7327"/>
                </a:lnTo>
                <a:lnTo>
                  <a:pt x="15485" y="7058"/>
                </a:lnTo>
                <a:lnTo>
                  <a:pt x="15192" y="6814"/>
                </a:lnTo>
                <a:lnTo>
                  <a:pt x="14655" y="6374"/>
                </a:lnTo>
                <a:lnTo>
                  <a:pt x="14166" y="6008"/>
                </a:lnTo>
                <a:lnTo>
                  <a:pt x="13971" y="5837"/>
                </a:lnTo>
                <a:lnTo>
                  <a:pt x="13775" y="5666"/>
                </a:lnTo>
                <a:lnTo>
                  <a:pt x="13653" y="5495"/>
                </a:lnTo>
                <a:lnTo>
                  <a:pt x="13531" y="5324"/>
                </a:lnTo>
                <a:lnTo>
                  <a:pt x="13482" y="5153"/>
                </a:lnTo>
                <a:lnTo>
                  <a:pt x="13482" y="4958"/>
                </a:lnTo>
                <a:lnTo>
                  <a:pt x="13531" y="4763"/>
                </a:lnTo>
                <a:lnTo>
                  <a:pt x="13629" y="4543"/>
                </a:lnTo>
                <a:lnTo>
                  <a:pt x="13800" y="4299"/>
                </a:lnTo>
                <a:lnTo>
                  <a:pt x="14068" y="4030"/>
                </a:lnTo>
                <a:lnTo>
                  <a:pt x="14239" y="3859"/>
                </a:lnTo>
                <a:lnTo>
                  <a:pt x="14435" y="3761"/>
                </a:lnTo>
                <a:lnTo>
                  <a:pt x="14655" y="3688"/>
                </a:lnTo>
                <a:lnTo>
                  <a:pt x="14850" y="3639"/>
                </a:lnTo>
                <a:lnTo>
                  <a:pt x="15070" y="3590"/>
                </a:lnTo>
                <a:lnTo>
                  <a:pt x="15290" y="3493"/>
                </a:lnTo>
                <a:lnTo>
                  <a:pt x="15485" y="3370"/>
                </a:lnTo>
                <a:lnTo>
                  <a:pt x="15705" y="3199"/>
                </a:lnTo>
                <a:lnTo>
                  <a:pt x="15876" y="3004"/>
                </a:lnTo>
                <a:lnTo>
                  <a:pt x="15973" y="2784"/>
                </a:lnTo>
                <a:lnTo>
                  <a:pt x="16047" y="2540"/>
                </a:lnTo>
                <a:lnTo>
                  <a:pt x="16071" y="2271"/>
                </a:lnTo>
                <a:lnTo>
                  <a:pt x="16047" y="2052"/>
                </a:lnTo>
                <a:lnTo>
                  <a:pt x="16022" y="1832"/>
                </a:lnTo>
                <a:lnTo>
                  <a:pt x="15949" y="1636"/>
                </a:lnTo>
                <a:lnTo>
                  <a:pt x="15851" y="1417"/>
                </a:lnTo>
                <a:lnTo>
                  <a:pt x="15754" y="1246"/>
                </a:lnTo>
                <a:lnTo>
                  <a:pt x="15632" y="1050"/>
                </a:lnTo>
                <a:lnTo>
                  <a:pt x="15509" y="879"/>
                </a:lnTo>
                <a:lnTo>
                  <a:pt x="15363" y="708"/>
                </a:lnTo>
                <a:lnTo>
                  <a:pt x="15192" y="562"/>
                </a:lnTo>
                <a:lnTo>
                  <a:pt x="15021" y="440"/>
                </a:lnTo>
                <a:lnTo>
                  <a:pt x="14826" y="318"/>
                </a:lnTo>
                <a:lnTo>
                  <a:pt x="14630" y="195"/>
                </a:lnTo>
                <a:lnTo>
                  <a:pt x="14435" y="122"/>
                </a:lnTo>
                <a:lnTo>
                  <a:pt x="14215" y="49"/>
                </a:lnTo>
                <a:lnTo>
                  <a:pt x="14020" y="24"/>
                </a:lnTo>
                <a:lnTo>
                  <a:pt x="13800" y="0"/>
                </a:lnTo>
                <a:lnTo>
                  <a:pt x="13531" y="24"/>
                </a:lnTo>
                <a:lnTo>
                  <a:pt x="13287" y="98"/>
                </a:lnTo>
                <a:lnTo>
                  <a:pt x="13067" y="195"/>
                </a:lnTo>
                <a:lnTo>
                  <a:pt x="12872" y="366"/>
                </a:lnTo>
                <a:lnTo>
                  <a:pt x="12701" y="562"/>
                </a:lnTo>
                <a:lnTo>
                  <a:pt x="12579" y="782"/>
                </a:lnTo>
                <a:lnTo>
                  <a:pt x="12505" y="977"/>
                </a:lnTo>
                <a:lnTo>
                  <a:pt x="12457" y="1197"/>
                </a:lnTo>
                <a:lnTo>
                  <a:pt x="12383" y="1417"/>
                </a:lnTo>
                <a:lnTo>
                  <a:pt x="12310" y="1612"/>
                </a:lnTo>
                <a:lnTo>
                  <a:pt x="12212" y="1832"/>
                </a:lnTo>
                <a:lnTo>
                  <a:pt x="12041" y="2003"/>
                </a:lnTo>
                <a:lnTo>
                  <a:pt x="11773" y="2271"/>
                </a:lnTo>
                <a:lnTo>
                  <a:pt x="11528" y="2442"/>
                </a:lnTo>
                <a:lnTo>
                  <a:pt x="11309" y="2540"/>
                </a:lnTo>
                <a:lnTo>
                  <a:pt x="11113" y="2589"/>
                </a:lnTo>
                <a:lnTo>
                  <a:pt x="10918" y="2589"/>
                </a:lnTo>
                <a:lnTo>
                  <a:pt x="10747" y="2540"/>
                </a:lnTo>
                <a:lnTo>
                  <a:pt x="10576" y="2418"/>
                </a:lnTo>
                <a:lnTo>
                  <a:pt x="10405" y="2296"/>
                </a:lnTo>
                <a:lnTo>
                  <a:pt x="10234" y="2100"/>
                </a:lnTo>
                <a:lnTo>
                  <a:pt x="10063" y="1905"/>
                </a:lnTo>
                <a:lnTo>
                  <a:pt x="9697" y="1417"/>
                </a:lnTo>
                <a:lnTo>
                  <a:pt x="9257" y="879"/>
                </a:lnTo>
                <a:lnTo>
                  <a:pt x="9013" y="586"/>
                </a:lnTo>
                <a:lnTo>
                  <a:pt x="8744" y="293"/>
                </a:lnTo>
                <a:lnTo>
                  <a:pt x="8598" y="171"/>
                </a:lnTo>
                <a:lnTo>
                  <a:pt x="8402" y="73"/>
                </a:lnTo>
                <a:lnTo>
                  <a:pt x="8231" y="24"/>
                </a:lnTo>
                <a:lnTo>
                  <a:pt x="8036" y="0"/>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512"/>
        <p:cNvGrpSpPr/>
        <p:nvPr/>
      </p:nvGrpSpPr>
      <p:grpSpPr>
        <a:xfrm>
          <a:off x="0" y="0"/>
          <a:ext cx="0" cy="0"/>
          <a:chOff x="0" y="0"/>
          <a:chExt cx="0" cy="0"/>
        </a:xfrm>
      </p:grpSpPr>
      <p:sp>
        <p:nvSpPr>
          <p:cNvPr id="513" name="Google Shape;513;p58"/>
          <p:cNvSpPr txBox="1">
            <a:spLocks noGrp="1"/>
          </p:cNvSpPr>
          <p:nvPr>
            <p:ph type="title"/>
          </p:nvPr>
        </p:nvSpPr>
        <p:spPr>
          <a:xfrm>
            <a:off x="1182200" y="393475"/>
            <a:ext cx="6739500" cy="806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solidFill>
                  <a:srgbClr val="FFFFFF"/>
                </a:solidFill>
              </a:rPr>
              <a:t>Pilot Set-up</a:t>
            </a:r>
            <a:endParaRPr>
              <a:solidFill>
                <a:srgbClr val="FFFFFF"/>
              </a:solidFill>
            </a:endParaRPr>
          </a:p>
        </p:txBody>
      </p:sp>
      <p:sp>
        <p:nvSpPr>
          <p:cNvPr id="514" name="Google Shape;514;p58"/>
          <p:cNvSpPr txBox="1">
            <a:spLocks noGrp="1"/>
          </p:cNvSpPr>
          <p:nvPr>
            <p:ph type="body" idx="1"/>
          </p:nvPr>
        </p:nvSpPr>
        <p:spPr>
          <a:xfrm>
            <a:off x="1556331" y="1349141"/>
            <a:ext cx="7085700" cy="29385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2400"/>
              <a:t>18 applications from 5 system campuses</a:t>
            </a:r>
            <a:endParaRPr sz="2400"/>
          </a:p>
          <a:p>
            <a:pPr marL="0" lvl="0" indent="0" algn="l" rtl="0">
              <a:spcBef>
                <a:spcPts val="600"/>
              </a:spcBef>
              <a:spcAft>
                <a:spcPts val="0"/>
              </a:spcAft>
              <a:buNone/>
            </a:pPr>
            <a:r>
              <a:rPr lang="en" sz="2400"/>
              <a:t>10 selected: 5 higher, 5 lower intensity</a:t>
            </a:r>
            <a:endParaRPr sz="2400"/>
          </a:p>
          <a:p>
            <a:pPr marL="0" lvl="0" indent="0" algn="l" rtl="0">
              <a:spcBef>
                <a:spcPts val="600"/>
              </a:spcBef>
              <a:spcAft>
                <a:spcPts val="0"/>
              </a:spcAft>
              <a:buNone/>
            </a:pPr>
            <a:r>
              <a:rPr lang="en" sz="2400"/>
              <a:t>Project managers identify needs and scope of the project</a:t>
            </a:r>
            <a:endParaRPr sz="2400"/>
          </a:p>
          <a:p>
            <a:pPr marL="0" lvl="0" indent="0" algn="l" rtl="0">
              <a:spcBef>
                <a:spcPts val="600"/>
              </a:spcBef>
              <a:spcAft>
                <a:spcPts val="0"/>
              </a:spcAft>
              <a:buNone/>
            </a:pPr>
            <a:r>
              <a:rPr lang="en" sz="2400"/>
              <a:t>Each instructor will consult with each unit</a:t>
            </a:r>
            <a:endParaRPr sz="2400"/>
          </a:p>
          <a:p>
            <a:pPr marL="0" lvl="0" indent="0" algn="l" rtl="0">
              <a:spcBef>
                <a:spcPts val="600"/>
              </a:spcBef>
              <a:spcAft>
                <a:spcPts val="0"/>
              </a:spcAft>
              <a:buNone/>
            </a:pPr>
            <a:r>
              <a:rPr lang="en" sz="2400"/>
              <a:t>Partnering beyond 4 main units</a:t>
            </a:r>
            <a:endParaRPr sz="2400"/>
          </a:p>
        </p:txBody>
      </p:sp>
      <p:sp>
        <p:nvSpPr>
          <p:cNvPr id="515" name="Google Shape;515;p58"/>
          <p:cNvSpPr txBox="1">
            <a:spLocks noGrp="1"/>
          </p:cNvSpPr>
          <p:nvPr>
            <p:ph type="sldNum" idx="12"/>
          </p:nvPr>
        </p:nvSpPr>
        <p:spPr>
          <a:xfrm>
            <a:off x="8750400" y="4356225"/>
            <a:ext cx="393600" cy="393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29</a:t>
            </a:fld>
            <a:endParaRPr/>
          </a:p>
        </p:txBody>
      </p:sp>
      <p:sp>
        <p:nvSpPr>
          <p:cNvPr id="516" name="Google Shape;516;p58"/>
          <p:cNvSpPr/>
          <p:nvPr/>
        </p:nvSpPr>
        <p:spPr>
          <a:xfrm>
            <a:off x="8174882" y="636358"/>
            <a:ext cx="320958" cy="320938"/>
          </a:xfrm>
          <a:custGeom>
            <a:avLst/>
            <a:gdLst/>
            <a:ahLst/>
            <a:cxnLst/>
            <a:rect l="l" t="t" r="r" b="b"/>
            <a:pathLst>
              <a:path w="16072" h="16071" extrusionOk="0">
                <a:moveTo>
                  <a:pt x="8036" y="0"/>
                </a:moveTo>
                <a:lnTo>
                  <a:pt x="7938" y="24"/>
                </a:lnTo>
                <a:lnTo>
                  <a:pt x="7792" y="98"/>
                </a:lnTo>
                <a:lnTo>
                  <a:pt x="7328" y="366"/>
                </a:lnTo>
                <a:lnTo>
                  <a:pt x="7059" y="537"/>
                </a:lnTo>
                <a:lnTo>
                  <a:pt x="6766" y="757"/>
                </a:lnTo>
                <a:lnTo>
                  <a:pt x="6448" y="977"/>
                </a:lnTo>
                <a:lnTo>
                  <a:pt x="6155" y="1246"/>
                </a:lnTo>
                <a:lnTo>
                  <a:pt x="5887" y="1514"/>
                </a:lnTo>
                <a:lnTo>
                  <a:pt x="5643" y="1807"/>
                </a:lnTo>
                <a:lnTo>
                  <a:pt x="5447" y="2100"/>
                </a:lnTo>
                <a:lnTo>
                  <a:pt x="5374" y="2247"/>
                </a:lnTo>
                <a:lnTo>
                  <a:pt x="5325" y="2418"/>
                </a:lnTo>
                <a:lnTo>
                  <a:pt x="5276" y="2564"/>
                </a:lnTo>
                <a:lnTo>
                  <a:pt x="5252" y="2711"/>
                </a:lnTo>
                <a:lnTo>
                  <a:pt x="5252" y="2858"/>
                </a:lnTo>
                <a:lnTo>
                  <a:pt x="5276" y="3029"/>
                </a:lnTo>
                <a:lnTo>
                  <a:pt x="5325" y="3175"/>
                </a:lnTo>
                <a:lnTo>
                  <a:pt x="5398" y="3322"/>
                </a:lnTo>
                <a:lnTo>
                  <a:pt x="5496" y="3468"/>
                </a:lnTo>
                <a:lnTo>
                  <a:pt x="5618" y="3615"/>
                </a:lnTo>
                <a:lnTo>
                  <a:pt x="5814" y="3761"/>
                </a:lnTo>
                <a:lnTo>
                  <a:pt x="6009" y="3859"/>
                </a:lnTo>
                <a:lnTo>
                  <a:pt x="6204" y="3957"/>
                </a:lnTo>
                <a:lnTo>
                  <a:pt x="6424" y="4005"/>
                </a:lnTo>
                <a:lnTo>
                  <a:pt x="6644" y="4054"/>
                </a:lnTo>
                <a:lnTo>
                  <a:pt x="6864" y="4152"/>
                </a:lnTo>
                <a:lnTo>
                  <a:pt x="7059" y="4250"/>
                </a:lnTo>
                <a:lnTo>
                  <a:pt x="7254" y="4421"/>
                </a:lnTo>
                <a:lnTo>
                  <a:pt x="7425" y="4616"/>
                </a:lnTo>
                <a:lnTo>
                  <a:pt x="7523" y="4836"/>
                </a:lnTo>
                <a:lnTo>
                  <a:pt x="7596" y="5080"/>
                </a:lnTo>
                <a:lnTo>
                  <a:pt x="7621" y="5373"/>
                </a:lnTo>
                <a:lnTo>
                  <a:pt x="7596" y="5569"/>
                </a:lnTo>
                <a:lnTo>
                  <a:pt x="7572" y="5788"/>
                </a:lnTo>
                <a:lnTo>
                  <a:pt x="7499" y="5984"/>
                </a:lnTo>
                <a:lnTo>
                  <a:pt x="7425" y="6179"/>
                </a:lnTo>
                <a:lnTo>
                  <a:pt x="7328" y="6374"/>
                </a:lnTo>
                <a:lnTo>
                  <a:pt x="7206" y="6570"/>
                </a:lnTo>
                <a:lnTo>
                  <a:pt x="7059" y="6741"/>
                </a:lnTo>
                <a:lnTo>
                  <a:pt x="6913" y="6912"/>
                </a:lnTo>
                <a:lnTo>
                  <a:pt x="6742" y="7058"/>
                </a:lnTo>
                <a:lnTo>
                  <a:pt x="6571" y="7205"/>
                </a:lnTo>
                <a:lnTo>
                  <a:pt x="6400" y="7303"/>
                </a:lnTo>
                <a:lnTo>
                  <a:pt x="6204" y="7425"/>
                </a:lnTo>
                <a:lnTo>
                  <a:pt x="6009" y="7498"/>
                </a:lnTo>
                <a:lnTo>
                  <a:pt x="5789" y="7571"/>
                </a:lnTo>
                <a:lnTo>
                  <a:pt x="5569" y="7596"/>
                </a:lnTo>
                <a:lnTo>
                  <a:pt x="5374" y="7620"/>
                </a:lnTo>
                <a:lnTo>
                  <a:pt x="5105" y="7596"/>
                </a:lnTo>
                <a:lnTo>
                  <a:pt x="4861" y="7522"/>
                </a:lnTo>
                <a:lnTo>
                  <a:pt x="4617" y="7425"/>
                </a:lnTo>
                <a:lnTo>
                  <a:pt x="4421" y="7254"/>
                </a:lnTo>
                <a:lnTo>
                  <a:pt x="4250" y="7058"/>
                </a:lnTo>
                <a:lnTo>
                  <a:pt x="4128" y="6839"/>
                </a:lnTo>
                <a:lnTo>
                  <a:pt x="4055" y="6619"/>
                </a:lnTo>
                <a:lnTo>
                  <a:pt x="3982" y="6399"/>
                </a:lnTo>
                <a:lnTo>
                  <a:pt x="3933" y="6204"/>
                </a:lnTo>
                <a:lnTo>
                  <a:pt x="3860" y="6008"/>
                </a:lnTo>
                <a:lnTo>
                  <a:pt x="3762" y="5813"/>
                </a:lnTo>
                <a:lnTo>
                  <a:pt x="3615" y="5617"/>
                </a:lnTo>
                <a:lnTo>
                  <a:pt x="3469" y="5495"/>
                </a:lnTo>
                <a:lnTo>
                  <a:pt x="3322" y="5398"/>
                </a:lnTo>
                <a:lnTo>
                  <a:pt x="3176" y="5324"/>
                </a:lnTo>
                <a:lnTo>
                  <a:pt x="3029" y="5275"/>
                </a:lnTo>
                <a:lnTo>
                  <a:pt x="2858" y="5251"/>
                </a:lnTo>
                <a:lnTo>
                  <a:pt x="2712" y="5251"/>
                </a:lnTo>
                <a:lnTo>
                  <a:pt x="2565" y="5275"/>
                </a:lnTo>
                <a:lnTo>
                  <a:pt x="2419" y="5324"/>
                </a:lnTo>
                <a:lnTo>
                  <a:pt x="2248" y="5373"/>
                </a:lnTo>
                <a:lnTo>
                  <a:pt x="2101" y="5446"/>
                </a:lnTo>
                <a:lnTo>
                  <a:pt x="1808" y="5642"/>
                </a:lnTo>
                <a:lnTo>
                  <a:pt x="1515" y="5886"/>
                </a:lnTo>
                <a:lnTo>
                  <a:pt x="1246" y="6155"/>
                </a:lnTo>
                <a:lnTo>
                  <a:pt x="978" y="6448"/>
                </a:lnTo>
                <a:lnTo>
                  <a:pt x="758" y="6765"/>
                </a:lnTo>
                <a:lnTo>
                  <a:pt x="538" y="7058"/>
                </a:lnTo>
                <a:lnTo>
                  <a:pt x="367" y="7327"/>
                </a:lnTo>
                <a:lnTo>
                  <a:pt x="99" y="7791"/>
                </a:lnTo>
                <a:lnTo>
                  <a:pt x="25" y="7938"/>
                </a:lnTo>
                <a:lnTo>
                  <a:pt x="1" y="8035"/>
                </a:lnTo>
                <a:lnTo>
                  <a:pt x="25" y="8231"/>
                </a:lnTo>
                <a:lnTo>
                  <a:pt x="74" y="8402"/>
                </a:lnTo>
                <a:lnTo>
                  <a:pt x="172" y="8597"/>
                </a:lnTo>
                <a:lnTo>
                  <a:pt x="294" y="8744"/>
                </a:lnTo>
                <a:lnTo>
                  <a:pt x="587" y="9012"/>
                </a:lnTo>
                <a:lnTo>
                  <a:pt x="880" y="9256"/>
                </a:lnTo>
                <a:lnTo>
                  <a:pt x="1417" y="9696"/>
                </a:lnTo>
                <a:lnTo>
                  <a:pt x="1906" y="10062"/>
                </a:lnTo>
                <a:lnTo>
                  <a:pt x="2101" y="10233"/>
                </a:lnTo>
                <a:lnTo>
                  <a:pt x="2297" y="10404"/>
                </a:lnTo>
                <a:lnTo>
                  <a:pt x="2419" y="10575"/>
                </a:lnTo>
                <a:lnTo>
                  <a:pt x="2541" y="10746"/>
                </a:lnTo>
                <a:lnTo>
                  <a:pt x="2590" y="10917"/>
                </a:lnTo>
                <a:lnTo>
                  <a:pt x="2590" y="11113"/>
                </a:lnTo>
                <a:lnTo>
                  <a:pt x="2541" y="11308"/>
                </a:lnTo>
                <a:lnTo>
                  <a:pt x="2443" y="11528"/>
                </a:lnTo>
                <a:lnTo>
                  <a:pt x="2272" y="11772"/>
                </a:lnTo>
                <a:lnTo>
                  <a:pt x="2004" y="12041"/>
                </a:lnTo>
                <a:lnTo>
                  <a:pt x="1833" y="12212"/>
                </a:lnTo>
                <a:lnTo>
                  <a:pt x="1637" y="12309"/>
                </a:lnTo>
                <a:lnTo>
                  <a:pt x="1417" y="12383"/>
                </a:lnTo>
                <a:lnTo>
                  <a:pt x="1222" y="12431"/>
                </a:lnTo>
                <a:lnTo>
                  <a:pt x="1002" y="12480"/>
                </a:lnTo>
                <a:lnTo>
                  <a:pt x="782" y="12578"/>
                </a:lnTo>
                <a:lnTo>
                  <a:pt x="587" y="12700"/>
                </a:lnTo>
                <a:lnTo>
                  <a:pt x="367" y="12871"/>
                </a:lnTo>
                <a:lnTo>
                  <a:pt x="196" y="13066"/>
                </a:lnTo>
                <a:lnTo>
                  <a:pt x="99" y="13286"/>
                </a:lnTo>
                <a:lnTo>
                  <a:pt x="25" y="13530"/>
                </a:lnTo>
                <a:lnTo>
                  <a:pt x="1" y="13799"/>
                </a:lnTo>
                <a:lnTo>
                  <a:pt x="25" y="14019"/>
                </a:lnTo>
                <a:lnTo>
                  <a:pt x="50" y="14239"/>
                </a:lnTo>
                <a:lnTo>
                  <a:pt x="123" y="14434"/>
                </a:lnTo>
                <a:lnTo>
                  <a:pt x="221" y="14654"/>
                </a:lnTo>
                <a:lnTo>
                  <a:pt x="318" y="14825"/>
                </a:lnTo>
                <a:lnTo>
                  <a:pt x="440" y="15020"/>
                </a:lnTo>
                <a:lnTo>
                  <a:pt x="563" y="15191"/>
                </a:lnTo>
                <a:lnTo>
                  <a:pt x="709" y="15362"/>
                </a:lnTo>
                <a:lnTo>
                  <a:pt x="880" y="15509"/>
                </a:lnTo>
                <a:lnTo>
                  <a:pt x="1051" y="15631"/>
                </a:lnTo>
                <a:lnTo>
                  <a:pt x="1246" y="15753"/>
                </a:lnTo>
                <a:lnTo>
                  <a:pt x="1442" y="15875"/>
                </a:lnTo>
                <a:lnTo>
                  <a:pt x="1637" y="15948"/>
                </a:lnTo>
                <a:lnTo>
                  <a:pt x="1857" y="16022"/>
                </a:lnTo>
                <a:lnTo>
                  <a:pt x="2052" y="16046"/>
                </a:lnTo>
                <a:lnTo>
                  <a:pt x="2272" y="16070"/>
                </a:lnTo>
                <a:lnTo>
                  <a:pt x="2541" y="16046"/>
                </a:lnTo>
                <a:lnTo>
                  <a:pt x="2785" y="15973"/>
                </a:lnTo>
                <a:lnTo>
                  <a:pt x="3005" y="15875"/>
                </a:lnTo>
                <a:lnTo>
                  <a:pt x="3200" y="15704"/>
                </a:lnTo>
                <a:lnTo>
                  <a:pt x="3371" y="15509"/>
                </a:lnTo>
                <a:lnTo>
                  <a:pt x="3493" y="15289"/>
                </a:lnTo>
                <a:lnTo>
                  <a:pt x="3567" y="15094"/>
                </a:lnTo>
                <a:lnTo>
                  <a:pt x="3615" y="14874"/>
                </a:lnTo>
                <a:lnTo>
                  <a:pt x="3689" y="14654"/>
                </a:lnTo>
                <a:lnTo>
                  <a:pt x="3762" y="14459"/>
                </a:lnTo>
                <a:lnTo>
                  <a:pt x="3860" y="14239"/>
                </a:lnTo>
                <a:lnTo>
                  <a:pt x="4031" y="14068"/>
                </a:lnTo>
                <a:lnTo>
                  <a:pt x="4299" y="13824"/>
                </a:lnTo>
                <a:lnTo>
                  <a:pt x="4544" y="13628"/>
                </a:lnTo>
                <a:lnTo>
                  <a:pt x="4763" y="13530"/>
                </a:lnTo>
                <a:lnTo>
                  <a:pt x="4959" y="13482"/>
                </a:lnTo>
                <a:lnTo>
                  <a:pt x="5154" y="13482"/>
                </a:lnTo>
                <a:lnTo>
                  <a:pt x="5325" y="13530"/>
                </a:lnTo>
                <a:lnTo>
                  <a:pt x="5496" y="13653"/>
                </a:lnTo>
                <a:lnTo>
                  <a:pt x="5667" y="13775"/>
                </a:lnTo>
                <a:lnTo>
                  <a:pt x="5838" y="13970"/>
                </a:lnTo>
                <a:lnTo>
                  <a:pt x="6009" y="14165"/>
                </a:lnTo>
                <a:lnTo>
                  <a:pt x="6375" y="14654"/>
                </a:lnTo>
                <a:lnTo>
                  <a:pt x="6815" y="15191"/>
                </a:lnTo>
                <a:lnTo>
                  <a:pt x="7059" y="15484"/>
                </a:lnTo>
                <a:lnTo>
                  <a:pt x="7328" y="15777"/>
                </a:lnTo>
                <a:lnTo>
                  <a:pt x="7474" y="15899"/>
                </a:lnTo>
                <a:lnTo>
                  <a:pt x="7670" y="15997"/>
                </a:lnTo>
                <a:lnTo>
                  <a:pt x="7841" y="16046"/>
                </a:lnTo>
                <a:lnTo>
                  <a:pt x="8036" y="16070"/>
                </a:lnTo>
                <a:lnTo>
                  <a:pt x="8134" y="16046"/>
                </a:lnTo>
                <a:lnTo>
                  <a:pt x="8280" y="15973"/>
                </a:lnTo>
                <a:lnTo>
                  <a:pt x="8744" y="15704"/>
                </a:lnTo>
                <a:lnTo>
                  <a:pt x="9013" y="15533"/>
                </a:lnTo>
                <a:lnTo>
                  <a:pt x="9306" y="15313"/>
                </a:lnTo>
                <a:lnTo>
                  <a:pt x="9623" y="15094"/>
                </a:lnTo>
                <a:lnTo>
                  <a:pt x="9917" y="14825"/>
                </a:lnTo>
                <a:lnTo>
                  <a:pt x="10185" y="14556"/>
                </a:lnTo>
                <a:lnTo>
                  <a:pt x="10429" y="14263"/>
                </a:lnTo>
                <a:lnTo>
                  <a:pt x="10625" y="13970"/>
                </a:lnTo>
                <a:lnTo>
                  <a:pt x="10698" y="13824"/>
                </a:lnTo>
                <a:lnTo>
                  <a:pt x="10747" y="13653"/>
                </a:lnTo>
                <a:lnTo>
                  <a:pt x="10796" y="13506"/>
                </a:lnTo>
                <a:lnTo>
                  <a:pt x="10820" y="13359"/>
                </a:lnTo>
                <a:lnTo>
                  <a:pt x="10820" y="13213"/>
                </a:lnTo>
                <a:lnTo>
                  <a:pt x="10796" y="13042"/>
                </a:lnTo>
                <a:lnTo>
                  <a:pt x="10747" y="12895"/>
                </a:lnTo>
                <a:lnTo>
                  <a:pt x="10674" y="12749"/>
                </a:lnTo>
                <a:lnTo>
                  <a:pt x="10576" y="12602"/>
                </a:lnTo>
                <a:lnTo>
                  <a:pt x="10454" y="12456"/>
                </a:lnTo>
                <a:lnTo>
                  <a:pt x="10258" y="12309"/>
                </a:lnTo>
                <a:lnTo>
                  <a:pt x="10063" y="12212"/>
                </a:lnTo>
                <a:lnTo>
                  <a:pt x="9868" y="12138"/>
                </a:lnTo>
                <a:lnTo>
                  <a:pt x="9648" y="12065"/>
                </a:lnTo>
                <a:lnTo>
                  <a:pt x="9428" y="12016"/>
                </a:lnTo>
                <a:lnTo>
                  <a:pt x="9208" y="11919"/>
                </a:lnTo>
                <a:lnTo>
                  <a:pt x="9013" y="11821"/>
                </a:lnTo>
                <a:lnTo>
                  <a:pt x="8818" y="11650"/>
                </a:lnTo>
                <a:lnTo>
                  <a:pt x="8647" y="11454"/>
                </a:lnTo>
                <a:lnTo>
                  <a:pt x="8549" y="11235"/>
                </a:lnTo>
                <a:lnTo>
                  <a:pt x="8476" y="10990"/>
                </a:lnTo>
                <a:lnTo>
                  <a:pt x="8451" y="10697"/>
                </a:lnTo>
                <a:lnTo>
                  <a:pt x="8476" y="10502"/>
                </a:lnTo>
                <a:lnTo>
                  <a:pt x="8500" y="10282"/>
                </a:lnTo>
                <a:lnTo>
                  <a:pt x="8573" y="10087"/>
                </a:lnTo>
                <a:lnTo>
                  <a:pt x="8647" y="9891"/>
                </a:lnTo>
                <a:lnTo>
                  <a:pt x="8744" y="9696"/>
                </a:lnTo>
                <a:lnTo>
                  <a:pt x="8866" y="9501"/>
                </a:lnTo>
                <a:lnTo>
                  <a:pt x="9013" y="9330"/>
                </a:lnTo>
                <a:lnTo>
                  <a:pt x="9159" y="9159"/>
                </a:lnTo>
                <a:lnTo>
                  <a:pt x="9330" y="9012"/>
                </a:lnTo>
                <a:lnTo>
                  <a:pt x="9501" y="8890"/>
                </a:lnTo>
                <a:lnTo>
                  <a:pt x="9672" y="8768"/>
                </a:lnTo>
                <a:lnTo>
                  <a:pt x="9868" y="8646"/>
                </a:lnTo>
                <a:lnTo>
                  <a:pt x="10063" y="8573"/>
                </a:lnTo>
                <a:lnTo>
                  <a:pt x="10283" y="8499"/>
                </a:lnTo>
                <a:lnTo>
                  <a:pt x="10503" y="8475"/>
                </a:lnTo>
                <a:lnTo>
                  <a:pt x="10698" y="8450"/>
                </a:lnTo>
                <a:lnTo>
                  <a:pt x="10967" y="8475"/>
                </a:lnTo>
                <a:lnTo>
                  <a:pt x="11211" y="8548"/>
                </a:lnTo>
                <a:lnTo>
                  <a:pt x="11455" y="8646"/>
                </a:lnTo>
                <a:lnTo>
                  <a:pt x="11651" y="8817"/>
                </a:lnTo>
                <a:lnTo>
                  <a:pt x="11822" y="9012"/>
                </a:lnTo>
                <a:lnTo>
                  <a:pt x="11944" y="9232"/>
                </a:lnTo>
                <a:lnTo>
                  <a:pt x="12017" y="9452"/>
                </a:lnTo>
                <a:lnTo>
                  <a:pt x="12090" y="9672"/>
                </a:lnTo>
                <a:lnTo>
                  <a:pt x="12139" y="9867"/>
                </a:lnTo>
                <a:lnTo>
                  <a:pt x="12212" y="10062"/>
                </a:lnTo>
                <a:lnTo>
                  <a:pt x="12310" y="10258"/>
                </a:lnTo>
                <a:lnTo>
                  <a:pt x="12457" y="10453"/>
                </a:lnTo>
                <a:lnTo>
                  <a:pt x="12603" y="10575"/>
                </a:lnTo>
                <a:lnTo>
                  <a:pt x="12750" y="10673"/>
                </a:lnTo>
                <a:lnTo>
                  <a:pt x="12896" y="10746"/>
                </a:lnTo>
                <a:lnTo>
                  <a:pt x="13043" y="10795"/>
                </a:lnTo>
                <a:lnTo>
                  <a:pt x="13214" y="10819"/>
                </a:lnTo>
                <a:lnTo>
                  <a:pt x="13360" y="10819"/>
                </a:lnTo>
                <a:lnTo>
                  <a:pt x="13507" y="10795"/>
                </a:lnTo>
                <a:lnTo>
                  <a:pt x="13653" y="10746"/>
                </a:lnTo>
                <a:lnTo>
                  <a:pt x="13824" y="10697"/>
                </a:lnTo>
                <a:lnTo>
                  <a:pt x="13971" y="10624"/>
                </a:lnTo>
                <a:lnTo>
                  <a:pt x="14264" y="10429"/>
                </a:lnTo>
                <a:lnTo>
                  <a:pt x="14557" y="10184"/>
                </a:lnTo>
                <a:lnTo>
                  <a:pt x="14826" y="9916"/>
                </a:lnTo>
                <a:lnTo>
                  <a:pt x="15094" y="9623"/>
                </a:lnTo>
                <a:lnTo>
                  <a:pt x="15314" y="9305"/>
                </a:lnTo>
                <a:lnTo>
                  <a:pt x="15534" y="9012"/>
                </a:lnTo>
                <a:lnTo>
                  <a:pt x="15705" y="8744"/>
                </a:lnTo>
                <a:lnTo>
                  <a:pt x="15973" y="8279"/>
                </a:lnTo>
                <a:lnTo>
                  <a:pt x="16047" y="8133"/>
                </a:lnTo>
                <a:lnTo>
                  <a:pt x="16071" y="8035"/>
                </a:lnTo>
                <a:lnTo>
                  <a:pt x="16047" y="7840"/>
                </a:lnTo>
                <a:lnTo>
                  <a:pt x="15998" y="7669"/>
                </a:lnTo>
                <a:lnTo>
                  <a:pt x="15900" y="7474"/>
                </a:lnTo>
                <a:lnTo>
                  <a:pt x="15778" y="7327"/>
                </a:lnTo>
                <a:lnTo>
                  <a:pt x="15485" y="7058"/>
                </a:lnTo>
                <a:lnTo>
                  <a:pt x="15192" y="6814"/>
                </a:lnTo>
                <a:lnTo>
                  <a:pt x="14655" y="6374"/>
                </a:lnTo>
                <a:lnTo>
                  <a:pt x="14166" y="6008"/>
                </a:lnTo>
                <a:lnTo>
                  <a:pt x="13971" y="5837"/>
                </a:lnTo>
                <a:lnTo>
                  <a:pt x="13775" y="5666"/>
                </a:lnTo>
                <a:lnTo>
                  <a:pt x="13653" y="5495"/>
                </a:lnTo>
                <a:lnTo>
                  <a:pt x="13531" y="5324"/>
                </a:lnTo>
                <a:lnTo>
                  <a:pt x="13482" y="5153"/>
                </a:lnTo>
                <a:lnTo>
                  <a:pt x="13482" y="4958"/>
                </a:lnTo>
                <a:lnTo>
                  <a:pt x="13531" y="4763"/>
                </a:lnTo>
                <a:lnTo>
                  <a:pt x="13629" y="4543"/>
                </a:lnTo>
                <a:lnTo>
                  <a:pt x="13800" y="4299"/>
                </a:lnTo>
                <a:lnTo>
                  <a:pt x="14068" y="4030"/>
                </a:lnTo>
                <a:lnTo>
                  <a:pt x="14239" y="3859"/>
                </a:lnTo>
                <a:lnTo>
                  <a:pt x="14435" y="3761"/>
                </a:lnTo>
                <a:lnTo>
                  <a:pt x="14655" y="3688"/>
                </a:lnTo>
                <a:lnTo>
                  <a:pt x="14850" y="3639"/>
                </a:lnTo>
                <a:lnTo>
                  <a:pt x="15070" y="3590"/>
                </a:lnTo>
                <a:lnTo>
                  <a:pt x="15290" y="3493"/>
                </a:lnTo>
                <a:lnTo>
                  <a:pt x="15485" y="3370"/>
                </a:lnTo>
                <a:lnTo>
                  <a:pt x="15705" y="3199"/>
                </a:lnTo>
                <a:lnTo>
                  <a:pt x="15876" y="3004"/>
                </a:lnTo>
                <a:lnTo>
                  <a:pt x="15973" y="2784"/>
                </a:lnTo>
                <a:lnTo>
                  <a:pt x="16047" y="2540"/>
                </a:lnTo>
                <a:lnTo>
                  <a:pt x="16071" y="2271"/>
                </a:lnTo>
                <a:lnTo>
                  <a:pt x="16047" y="2052"/>
                </a:lnTo>
                <a:lnTo>
                  <a:pt x="16022" y="1832"/>
                </a:lnTo>
                <a:lnTo>
                  <a:pt x="15949" y="1636"/>
                </a:lnTo>
                <a:lnTo>
                  <a:pt x="15851" y="1417"/>
                </a:lnTo>
                <a:lnTo>
                  <a:pt x="15754" y="1246"/>
                </a:lnTo>
                <a:lnTo>
                  <a:pt x="15632" y="1050"/>
                </a:lnTo>
                <a:lnTo>
                  <a:pt x="15509" y="879"/>
                </a:lnTo>
                <a:lnTo>
                  <a:pt x="15363" y="708"/>
                </a:lnTo>
                <a:lnTo>
                  <a:pt x="15192" y="562"/>
                </a:lnTo>
                <a:lnTo>
                  <a:pt x="15021" y="440"/>
                </a:lnTo>
                <a:lnTo>
                  <a:pt x="14826" y="318"/>
                </a:lnTo>
                <a:lnTo>
                  <a:pt x="14630" y="195"/>
                </a:lnTo>
                <a:lnTo>
                  <a:pt x="14435" y="122"/>
                </a:lnTo>
                <a:lnTo>
                  <a:pt x="14215" y="49"/>
                </a:lnTo>
                <a:lnTo>
                  <a:pt x="14020" y="24"/>
                </a:lnTo>
                <a:lnTo>
                  <a:pt x="13800" y="0"/>
                </a:lnTo>
                <a:lnTo>
                  <a:pt x="13531" y="24"/>
                </a:lnTo>
                <a:lnTo>
                  <a:pt x="13287" y="98"/>
                </a:lnTo>
                <a:lnTo>
                  <a:pt x="13067" y="195"/>
                </a:lnTo>
                <a:lnTo>
                  <a:pt x="12872" y="366"/>
                </a:lnTo>
                <a:lnTo>
                  <a:pt x="12701" y="562"/>
                </a:lnTo>
                <a:lnTo>
                  <a:pt x="12579" y="782"/>
                </a:lnTo>
                <a:lnTo>
                  <a:pt x="12505" y="977"/>
                </a:lnTo>
                <a:lnTo>
                  <a:pt x="12457" y="1197"/>
                </a:lnTo>
                <a:lnTo>
                  <a:pt x="12383" y="1417"/>
                </a:lnTo>
                <a:lnTo>
                  <a:pt x="12310" y="1612"/>
                </a:lnTo>
                <a:lnTo>
                  <a:pt x="12212" y="1832"/>
                </a:lnTo>
                <a:lnTo>
                  <a:pt x="12041" y="2003"/>
                </a:lnTo>
                <a:lnTo>
                  <a:pt x="11773" y="2271"/>
                </a:lnTo>
                <a:lnTo>
                  <a:pt x="11528" y="2442"/>
                </a:lnTo>
                <a:lnTo>
                  <a:pt x="11309" y="2540"/>
                </a:lnTo>
                <a:lnTo>
                  <a:pt x="11113" y="2589"/>
                </a:lnTo>
                <a:lnTo>
                  <a:pt x="10918" y="2589"/>
                </a:lnTo>
                <a:lnTo>
                  <a:pt x="10747" y="2540"/>
                </a:lnTo>
                <a:lnTo>
                  <a:pt x="10576" y="2418"/>
                </a:lnTo>
                <a:lnTo>
                  <a:pt x="10405" y="2296"/>
                </a:lnTo>
                <a:lnTo>
                  <a:pt x="10234" y="2100"/>
                </a:lnTo>
                <a:lnTo>
                  <a:pt x="10063" y="1905"/>
                </a:lnTo>
                <a:lnTo>
                  <a:pt x="9697" y="1417"/>
                </a:lnTo>
                <a:lnTo>
                  <a:pt x="9257" y="879"/>
                </a:lnTo>
                <a:lnTo>
                  <a:pt x="9013" y="586"/>
                </a:lnTo>
                <a:lnTo>
                  <a:pt x="8744" y="293"/>
                </a:lnTo>
                <a:lnTo>
                  <a:pt x="8598" y="171"/>
                </a:lnTo>
                <a:lnTo>
                  <a:pt x="8402" y="73"/>
                </a:lnTo>
                <a:lnTo>
                  <a:pt x="8231" y="24"/>
                </a:lnTo>
                <a:lnTo>
                  <a:pt x="8036" y="0"/>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32"/>
          <p:cNvSpPr txBox="1">
            <a:spLocks noGrp="1"/>
          </p:cNvSpPr>
          <p:nvPr>
            <p:ph type="title"/>
          </p:nvPr>
        </p:nvSpPr>
        <p:spPr>
          <a:xfrm>
            <a:off x="1182200" y="393475"/>
            <a:ext cx="6739500" cy="806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Today We’ll Cover</a:t>
            </a:r>
            <a:endParaRPr/>
          </a:p>
        </p:txBody>
      </p:sp>
      <p:sp>
        <p:nvSpPr>
          <p:cNvPr id="224" name="Google Shape;224;p32"/>
          <p:cNvSpPr txBox="1">
            <a:spLocks noGrp="1"/>
          </p:cNvSpPr>
          <p:nvPr>
            <p:ph type="body" idx="1"/>
          </p:nvPr>
        </p:nvSpPr>
        <p:spPr>
          <a:xfrm>
            <a:off x="1556331" y="1349141"/>
            <a:ext cx="7085700" cy="2938500"/>
          </a:xfrm>
          <a:prstGeom prst="rect">
            <a:avLst/>
          </a:prstGeom>
        </p:spPr>
        <p:txBody>
          <a:bodyPr spcFirstLastPara="1" wrap="square" lIns="91425" tIns="91425" rIns="91425" bIns="91425" anchor="t" anchorCtr="0">
            <a:noAutofit/>
          </a:bodyPr>
          <a:lstStyle/>
          <a:p>
            <a:pPr marL="457200" lvl="0" indent="-393700" algn="l" rtl="0">
              <a:spcBef>
                <a:spcPts val="600"/>
              </a:spcBef>
              <a:spcAft>
                <a:spcPts val="0"/>
              </a:spcAft>
              <a:buSzPts val="2600"/>
              <a:buChar char="▪"/>
            </a:pPr>
            <a:r>
              <a:rPr lang="en"/>
              <a:t>What are Research Sprints?</a:t>
            </a:r>
            <a:endParaRPr/>
          </a:p>
          <a:p>
            <a:pPr marL="457200" lvl="0" indent="-393700" algn="l" rtl="0">
              <a:spcBef>
                <a:spcPts val="1000"/>
              </a:spcBef>
              <a:spcAft>
                <a:spcPts val="0"/>
              </a:spcAft>
              <a:buSzPts val="2600"/>
              <a:buChar char="▪"/>
            </a:pPr>
            <a:r>
              <a:rPr lang="en"/>
              <a:t>Example Projects</a:t>
            </a:r>
            <a:endParaRPr/>
          </a:p>
          <a:p>
            <a:pPr marL="457200" lvl="0" indent="-393700" algn="l" rtl="0">
              <a:spcBef>
                <a:spcPts val="1000"/>
              </a:spcBef>
              <a:spcAft>
                <a:spcPts val="0"/>
              </a:spcAft>
              <a:buSzPts val="2600"/>
              <a:buChar char="▪"/>
            </a:pPr>
            <a:r>
              <a:rPr lang="en"/>
              <a:t>Challenges and Opportunities</a:t>
            </a:r>
            <a:endParaRPr/>
          </a:p>
          <a:p>
            <a:pPr marL="457200" lvl="0" indent="-393700" algn="l" rtl="0">
              <a:spcBef>
                <a:spcPts val="1000"/>
              </a:spcBef>
              <a:spcAft>
                <a:spcPts val="0"/>
              </a:spcAft>
              <a:buSzPts val="2600"/>
              <a:buChar char="▪"/>
            </a:pPr>
            <a:r>
              <a:rPr lang="en"/>
              <a:t>Small Group Discussion</a:t>
            </a:r>
            <a:endParaRPr/>
          </a:p>
          <a:p>
            <a:pPr marL="457200" lvl="0" indent="-393700" algn="l" rtl="0">
              <a:spcBef>
                <a:spcPts val="1000"/>
              </a:spcBef>
              <a:spcAft>
                <a:spcPts val="0"/>
              </a:spcAft>
              <a:buSzPts val="2600"/>
              <a:buChar char="▪"/>
            </a:pPr>
            <a:r>
              <a:rPr lang="en"/>
              <a:t>Sharing Out &amp; Questions</a:t>
            </a:r>
            <a:endParaRPr/>
          </a:p>
          <a:p>
            <a:pPr marL="0" lvl="0" indent="0" algn="l" rtl="0">
              <a:spcBef>
                <a:spcPts val="1000"/>
              </a:spcBef>
              <a:spcAft>
                <a:spcPts val="0"/>
              </a:spcAft>
              <a:buNone/>
            </a:pPr>
            <a:endParaRPr/>
          </a:p>
          <a:p>
            <a:pPr marL="0" lvl="0" indent="0" algn="l" rtl="0">
              <a:spcBef>
                <a:spcPts val="600"/>
              </a:spcBef>
              <a:spcAft>
                <a:spcPts val="0"/>
              </a:spcAft>
              <a:buNone/>
            </a:pPr>
            <a:endParaRPr/>
          </a:p>
        </p:txBody>
      </p:sp>
      <p:sp>
        <p:nvSpPr>
          <p:cNvPr id="225" name="Google Shape;225;p32"/>
          <p:cNvSpPr txBox="1">
            <a:spLocks noGrp="1"/>
          </p:cNvSpPr>
          <p:nvPr>
            <p:ph type="sldNum" idx="12"/>
          </p:nvPr>
        </p:nvSpPr>
        <p:spPr>
          <a:xfrm>
            <a:off x="8750400" y="4356225"/>
            <a:ext cx="393600" cy="393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3</a:t>
            </a:fld>
            <a:endParaRPr/>
          </a:p>
        </p:txBody>
      </p:sp>
      <p:grpSp>
        <p:nvGrpSpPr>
          <p:cNvPr id="226" name="Google Shape;226;p32"/>
          <p:cNvGrpSpPr/>
          <p:nvPr/>
        </p:nvGrpSpPr>
        <p:grpSpPr>
          <a:xfrm>
            <a:off x="8226713" y="629034"/>
            <a:ext cx="205851" cy="335576"/>
            <a:chOff x="6730350" y="2315900"/>
            <a:chExt cx="257700" cy="420100"/>
          </a:xfrm>
        </p:grpSpPr>
        <p:sp>
          <p:nvSpPr>
            <p:cNvPr id="227" name="Google Shape;227;p32"/>
            <p:cNvSpPr/>
            <p:nvPr/>
          </p:nvSpPr>
          <p:spPr>
            <a:xfrm>
              <a:off x="6807900" y="2671250"/>
              <a:ext cx="102600" cy="22625"/>
            </a:xfrm>
            <a:custGeom>
              <a:avLst/>
              <a:gdLst/>
              <a:ahLst/>
              <a:cxnLst/>
              <a:rect l="l" t="t" r="r" b="b"/>
              <a:pathLst>
                <a:path w="4104" h="905" extrusionOk="0">
                  <a:moveTo>
                    <a:pt x="1" y="1"/>
                  </a:moveTo>
                  <a:lnTo>
                    <a:pt x="1" y="905"/>
                  </a:lnTo>
                  <a:lnTo>
                    <a:pt x="4104" y="905"/>
                  </a:lnTo>
                  <a:lnTo>
                    <a:pt x="4104" y="1"/>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32"/>
            <p:cNvSpPr/>
            <p:nvPr/>
          </p:nvSpPr>
          <p:spPr>
            <a:xfrm>
              <a:off x="6807900" y="2636450"/>
              <a:ext cx="102600" cy="22625"/>
            </a:xfrm>
            <a:custGeom>
              <a:avLst/>
              <a:gdLst/>
              <a:ahLst/>
              <a:cxnLst/>
              <a:rect l="l" t="t" r="r" b="b"/>
              <a:pathLst>
                <a:path w="4104" h="905" extrusionOk="0">
                  <a:moveTo>
                    <a:pt x="1" y="1"/>
                  </a:moveTo>
                  <a:lnTo>
                    <a:pt x="1" y="905"/>
                  </a:lnTo>
                  <a:lnTo>
                    <a:pt x="4104" y="905"/>
                  </a:lnTo>
                  <a:lnTo>
                    <a:pt x="4104" y="1"/>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32"/>
            <p:cNvSpPr/>
            <p:nvPr/>
          </p:nvSpPr>
          <p:spPr>
            <a:xfrm>
              <a:off x="6807900" y="2706075"/>
              <a:ext cx="102600" cy="29925"/>
            </a:xfrm>
            <a:custGeom>
              <a:avLst/>
              <a:gdLst/>
              <a:ahLst/>
              <a:cxnLst/>
              <a:rect l="l" t="t" r="r" b="b"/>
              <a:pathLst>
                <a:path w="4104" h="1197" extrusionOk="0">
                  <a:moveTo>
                    <a:pt x="1" y="0"/>
                  </a:moveTo>
                  <a:lnTo>
                    <a:pt x="1" y="171"/>
                  </a:lnTo>
                  <a:lnTo>
                    <a:pt x="25" y="318"/>
                  </a:lnTo>
                  <a:lnTo>
                    <a:pt x="98" y="464"/>
                  </a:lnTo>
                  <a:lnTo>
                    <a:pt x="196" y="586"/>
                  </a:lnTo>
                  <a:lnTo>
                    <a:pt x="343" y="660"/>
                  </a:lnTo>
                  <a:lnTo>
                    <a:pt x="1881" y="1172"/>
                  </a:lnTo>
                  <a:lnTo>
                    <a:pt x="2052" y="1197"/>
                  </a:lnTo>
                  <a:lnTo>
                    <a:pt x="2223" y="1172"/>
                  </a:lnTo>
                  <a:lnTo>
                    <a:pt x="3762" y="660"/>
                  </a:lnTo>
                  <a:lnTo>
                    <a:pt x="3908" y="586"/>
                  </a:lnTo>
                  <a:lnTo>
                    <a:pt x="4006" y="464"/>
                  </a:lnTo>
                  <a:lnTo>
                    <a:pt x="4079" y="318"/>
                  </a:lnTo>
                  <a:lnTo>
                    <a:pt x="4104" y="171"/>
                  </a:lnTo>
                  <a:lnTo>
                    <a:pt x="4104" y="0"/>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32"/>
            <p:cNvSpPr/>
            <p:nvPr/>
          </p:nvSpPr>
          <p:spPr>
            <a:xfrm>
              <a:off x="6811575" y="2463675"/>
              <a:ext cx="95275" cy="160600"/>
            </a:xfrm>
            <a:custGeom>
              <a:avLst/>
              <a:gdLst/>
              <a:ahLst/>
              <a:cxnLst/>
              <a:rect l="l" t="t" r="r" b="b"/>
              <a:pathLst>
                <a:path w="3811" h="6424" extrusionOk="0">
                  <a:moveTo>
                    <a:pt x="1905" y="0"/>
                  </a:moveTo>
                  <a:lnTo>
                    <a:pt x="928" y="831"/>
                  </a:lnTo>
                  <a:lnTo>
                    <a:pt x="855" y="879"/>
                  </a:lnTo>
                  <a:lnTo>
                    <a:pt x="782" y="904"/>
                  </a:lnTo>
                  <a:lnTo>
                    <a:pt x="684" y="879"/>
                  </a:lnTo>
                  <a:lnTo>
                    <a:pt x="611" y="831"/>
                  </a:lnTo>
                  <a:lnTo>
                    <a:pt x="0" y="318"/>
                  </a:lnTo>
                  <a:lnTo>
                    <a:pt x="1319" y="6423"/>
                  </a:lnTo>
                  <a:lnTo>
                    <a:pt x="2491" y="6423"/>
                  </a:lnTo>
                  <a:lnTo>
                    <a:pt x="3810" y="318"/>
                  </a:lnTo>
                  <a:lnTo>
                    <a:pt x="3200" y="831"/>
                  </a:lnTo>
                  <a:lnTo>
                    <a:pt x="3126" y="879"/>
                  </a:lnTo>
                  <a:lnTo>
                    <a:pt x="3029" y="904"/>
                  </a:lnTo>
                  <a:lnTo>
                    <a:pt x="2955" y="879"/>
                  </a:lnTo>
                  <a:lnTo>
                    <a:pt x="2882" y="831"/>
                  </a:lnTo>
                  <a:lnTo>
                    <a:pt x="1905" y="0"/>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32"/>
            <p:cNvSpPr/>
            <p:nvPr/>
          </p:nvSpPr>
          <p:spPr>
            <a:xfrm>
              <a:off x="6730350" y="2315900"/>
              <a:ext cx="257700" cy="308375"/>
            </a:xfrm>
            <a:custGeom>
              <a:avLst/>
              <a:gdLst/>
              <a:ahLst/>
              <a:cxnLst/>
              <a:rect l="l" t="t" r="r" b="b"/>
              <a:pathLst>
                <a:path w="10308" h="12335" extrusionOk="0">
                  <a:moveTo>
                    <a:pt x="5154" y="1"/>
                  </a:moveTo>
                  <a:lnTo>
                    <a:pt x="4617" y="25"/>
                  </a:lnTo>
                  <a:lnTo>
                    <a:pt x="4128" y="98"/>
                  </a:lnTo>
                  <a:lnTo>
                    <a:pt x="3615" y="245"/>
                  </a:lnTo>
                  <a:lnTo>
                    <a:pt x="3151" y="416"/>
                  </a:lnTo>
                  <a:lnTo>
                    <a:pt x="2712" y="636"/>
                  </a:lnTo>
                  <a:lnTo>
                    <a:pt x="2272" y="880"/>
                  </a:lnTo>
                  <a:lnTo>
                    <a:pt x="1881" y="1173"/>
                  </a:lnTo>
                  <a:lnTo>
                    <a:pt x="1515" y="1515"/>
                  </a:lnTo>
                  <a:lnTo>
                    <a:pt x="1198" y="1881"/>
                  </a:lnTo>
                  <a:lnTo>
                    <a:pt x="880" y="2272"/>
                  </a:lnTo>
                  <a:lnTo>
                    <a:pt x="636" y="2687"/>
                  </a:lnTo>
                  <a:lnTo>
                    <a:pt x="416" y="3151"/>
                  </a:lnTo>
                  <a:lnTo>
                    <a:pt x="245" y="3615"/>
                  </a:lnTo>
                  <a:lnTo>
                    <a:pt x="123" y="4104"/>
                  </a:lnTo>
                  <a:lnTo>
                    <a:pt x="50" y="4617"/>
                  </a:lnTo>
                  <a:lnTo>
                    <a:pt x="1" y="5154"/>
                  </a:lnTo>
                  <a:lnTo>
                    <a:pt x="25" y="5423"/>
                  </a:lnTo>
                  <a:lnTo>
                    <a:pt x="50" y="5691"/>
                  </a:lnTo>
                  <a:lnTo>
                    <a:pt x="123" y="6204"/>
                  </a:lnTo>
                  <a:lnTo>
                    <a:pt x="245" y="6693"/>
                  </a:lnTo>
                  <a:lnTo>
                    <a:pt x="416" y="7132"/>
                  </a:lnTo>
                  <a:lnTo>
                    <a:pt x="636" y="7572"/>
                  </a:lnTo>
                  <a:lnTo>
                    <a:pt x="856" y="7963"/>
                  </a:lnTo>
                  <a:lnTo>
                    <a:pt x="1100" y="8353"/>
                  </a:lnTo>
                  <a:lnTo>
                    <a:pt x="1369" y="8744"/>
                  </a:lnTo>
                  <a:lnTo>
                    <a:pt x="1906" y="9526"/>
                  </a:lnTo>
                  <a:lnTo>
                    <a:pt x="2150" y="9941"/>
                  </a:lnTo>
                  <a:lnTo>
                    <a:pt x="2394" y="10356"/>
                  </a:lnTo>
                  <a:lnTo>
                    <a:pt x="2614" y="10796"/>
                  </a:lnTo>
                  <a:lnTo>
                    <a:pt x="2810" y="11284"/>
                  </a:lnTo>
                  <a:lnTo>
                    <a:pt x="2980" y="11797"/>
                  </a:lnTo>
                  <a:lnTo>
                    <a:pt x="3103" y="12334"/>
                  </a:lnTo>
                  <a:lnTo>
                    <a:pt x="4079" y="12334"/>
                  </a:lnTo>
                  <a:lnTo>
                    <a:pt x="3249" y="8500"/>
                  </a:lnTo>
                  <a:lnTo>
                    <a:pt x="2663" y="5642"/>
                  </a:lnTo>
                  <a:lnTo>
                    <a:pt x="2663" y="5520"/>
                  </a:lnTo>
                  <a:lnTo>
                    <a:pt x="2712" y="5423"/>
                  </a:lnTo>
                  <a:lnTo>
                    <a:pt x="2785" y="5374"/>
                  </a:lnTo>
                  <a:lnTo>
                    <a:pt x="2883" y="5349"/>
                  </a:lnTo>
                  <a:lnTo>
                    <a:pt x="2956" y="5349"/>
                  </a:lnTo>
                  <a:lnTo>
                    <a:pt x="3054" y="5398"/>
                  </a:lnTo>
                  <a:lnTo>
                    <a:pt x="4031" y="6253"/>
                  </a:lnTo>
                  <a:lnTo>
                    <a:pt x="4983" y="5398"/>
                  </a:lnTo>
                  <a:lnTo>
                    <a:pt x="5081" y="5349"/>
                  </a:lnTo>
                  <a:lnTo>
                    <a:pt x="5227" y="5349"/>
                  </a:lnTo>
                  <a:lnTo>
                    <a:pt x="5325" y="5398"/>
                  </a:lnTo>
                  <a:lnTo>
                    <a:pt x="6278" y="6253"/>
                  </a:lnTo>
                  <a:lnTo>
                    <a:pt x="7254" y="5398"/>
                  </a:lnTo>
                  <a:lnTo>
                    <a:pt x="7352" y="5349"/>
                  </a:lnTo>
                  <a:lnTo>
                    <a:pt x="7425" y="5349"/>
                  </a:lnTo>
                  <a:lnTo>
                    <a:pt x="7523" y="5374"/>
                  </a:lnTo>
                  <a:lnTo>
                    <a:pt x="7596" y="5423"/>
                  </a:lnTo>
                  <a:lnTo>
                    <a:pt x="7645" y="5520"/>
                  </a:lnTo>
                  <a:lnTo>
                    <a:pt x="7645" y="5642"/>
                  </a:lnTo>
                  <a:lnTo>
                    <a:pt x="7059" y="8500"/>
                  </a:lnTo>
                  <a:lnTo>
                    <a:pt x="6229" y="12334"/>
                  </a:lnTo>
                  <a:lnTo>
                    <a:pt x="7206" y="12334"/>
                  </a:lnTo>
                  <a:lnTo>
                    <a:pt x="7328" y="11797"/>
                  </a:lnTo>
                  <a:lnTo>
                    <a:pt x="7499" y="11284"/>
                  </a:lnTo>
                  <a:lnTo>
                    <a:pt x="7694" y="10796"/>
                  </a:lnTo>
                  <a:lnTo>
                    <a:pt x="7914" y="10356"/>
                  </a:lnTo>
                  <a:lnTo>
                    <a:pt x="8158" y="9941"/>
                  </a:lnTo>
                  <a:lnTo>
                    <a:pt x="8402" y="9526"/>
                  </a:lnTo>
                  <a:lnTo>
                    <a:pt x="8940" y="8744"/>
                  </a:lnTo>
                  <a:lnTo>
                    <a:pt x="9208" y="8353"/>
                  </a:lnTo>
                  <a:lnTo>
                    <a:pt x="9453" y="7963"/>
                  </a:lnTo>
                  <a:lnTo>
                    <a:pt x="9672" y="7572"/>
                  </a:lnTo>
                  <a:lnTo>
                    <a:pt x="9892" y="7132"/>
                  </a:lnTo>
                  <a:lnTo>
                    <a:pt x="10063" y="6693"/>
                  </a:lnTo>
                  <a:lnTo>
                    <a:pt x="10185" y="6204"/>
                  </a:lnTo>
                  <a:lnTo>
                    <a:pt x="10259" y="5691"/>
                  </a:lnTo>
                  <a:lnTo>
                    <a:pt x="10283" y="5423"/>
                  </a:lnTo>
                  <a:lnTo>
                    <a:pt x="10307" y="5154"/>
                  </a:lnTo>
                  <a:lnTo>
                    <a:pt x="10259" y="4617"/>
                  </a:lnTo>
                  <a:lnTo>
                    <a:pt x="10185" y="4104"/>
                  </a:lnTo>
                  <a:lnTo>
                    <a:pt x="10063" y="3615"/>
                  </a:lnTo>
                  <a:lnTo>
                    <a:pt x="9892" y="3151"/>
                  </a:lnTo>
                  <a:lnTo>
                    <a:pt x="9672" y="2687"/>
                  </a:lnTo>
                  <a:lnTo>
                    <a:pt x="9428" y="2272"/>
                  </a:lnTo>
                  <a:lnTo>
                    <a:pt x="9111" y="1881"/>
                  </a:lnTo>
                  <a:lnTo>
                    <a:pt x="8793" y="1515"/>
                  </a:lnTo>
                  <a:lnTo>
                    <a:pt x="8427" y="1173"/>
                  </a:lnTo>
                  <a:lnTo>
                    <a:pt x="8036" y="880"/>
                  </a:lnTo>
                  <a:lnTo>
                    <a:pt x="7596" y="636"/>
                  </a:lnTo>
                  <a:lnTo>
                    <a:pt x="7157" y="416"/>
                  </a:lnTo>
                  <a:lnTo>
                    <a:pt x="6693" y="245"/>
                  </a:lnTo>
                  <a:lnTo>
                    <a:pt x="6180" y="98"/>
                  </a:lnTo>
                  <a:lnTo>
                    <a:pt x="5691" y="25"/>
                  </a:lnTo>
                  <a:lnTo>
                    <a:pt x="5154" y="1"/>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520"/>
        <p:cNvGrpSpPr/>
        <p:nvPr/>
      </p:nvGrpSpPr>
      <p:grpSpPr>
        <a:xfrm>
          <a:off x="0" y="0"/>
          <a:ext cx="0" cy="0"/>
          <a:chOff x="0" y="0"/>
          <a:chExt cx="0" cy="0"/>
        </a:xfrm>
      </p:grpSpPr>
      <p:sp>
        <p:nvSpPr>
          <p:cNvPr id="521" name="Google Shape;521;p59"/>
          <p:cNvSpPr txBox="1">
            <a:spLocks noGrp="1"/>
          </p:cNvSpPr>
          <p:nvPr>
            <p:ph type="ctrTitle"/>
          </p:nvPr>
        </p:nvSpPr>
        <p:spPr>
          <a:xfrm>
            <a:off x="2935400" y="1846200"/>
            <a:ext cx="5814900" cy="910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Small Group Discussion</a:t>
            </a:r>
            <a:endParaRPr/>
          </a:p>
        </p:txBody>
      </p:sp>
      <p:sp>
        <p:nvSpPr>
          <p:cNvPr id="522" name="Google Shape;522;p59"/>
          <p:cNvSpPr txBox="1">
            <a:spLocks noGrp="1"/>
          </p:cNvSpPr>
          <p:nvPr>
            <p:ph type="subTitle" idx="1"/>
          </p:nvPr>
        </p:nvSpPr>
        <p:spPr>
          <a:xfrm>
            <a:off x="2935400" y="2604625"/>
            <a:ext cx="5814900" cy="451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Implementing Sprints at your Institution</a:t>
            </a:r>
            <a:endParaRPr/>
          </a:p>
        </p:txBody>
      </p:sp>
      <p:sp>
        <p:nvSpPr>
          <p:cNvPr id="523" name="Google Shape;523;p59"/>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30</a:t>
            </a:fld>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527"/>
        <p:cNvGrpSpPr/>
        <p:nvPr/>
      </p:nvGrpSpPr>
      <p:grpSpPr>
        <a:xfrm>
          <a:off x="0" y="0"/>
          <a:ext cx="0" cy="0"/>
          <a:chOff x="0" y="0"/>
          <a:chExt cx="0" cy="0"/>
        </a:xfrm>
      </p:grpSpPr>
      <p:sp>
        <p:nvSpPr>
          <p:cNvPr id="528" name="Google Shape;528;p60"/>
          <p:cNvSpPr txBox="1">
            <a:spLocks noGrp="1"/>
          </p:cNvSpPr>
          <p:nvPr>
            <p:ph type="title"/>
          </p:nvPr>
        </p:nvSpPr>
        <p:spPr>
          <a:xfrm>
            <a:off x="1182200" y="393475"/>
            <a:ext cx="6739500" cy="806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solidFill>
                  <a:srgbClr val="FFFFFF"/>
                </a:solidFill>
              </a:rPr>
              <a:t>Small Groups</a:t>
            </a:r>
            <a:endParaRPr>
              <a:solidFill>
                <a:srgbClr val="FFFFFF"/>
              </a:solidFill>
            </a:endParaRPr>
          </a:p>
        </p:txBody>
      </p:sp>
      <p:sp>
        <p:nvSpPr>
          <p:cNvPr id="529" name="Google Shape;529;p60"/>
          <p:cNvSpPr txBox="1">
            <a:spLocks noGrp="1"/>
          </p:cNvSpPr>
          <p:nvPr>
            <p:ph type="body" idx="1"/>
          </p:nvPr>
        </p:nvSpPr>
        <p:spPr>
          <a:xfrm>
            <a:off x="1556328" y="1349150"/>
            <a:ext cx="3166200" cy="29385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u="sng">
                <a:solidFill>
                  <a:schemeClr val="hlink"/>
                </a:solidFill>
                <a:hlinkClick r:id="rId3"/>
              </a:rPr>
              <a:t>Researchsprints.org </a:t>
            </a:r>
            <a:endParaRPr/>
          </a:p>
          <a:p>
            <a:pPr marL="457200" lvl="0" indent="-393700" algn="l" rtl="0">
              <a:spcBef>
                <a:spcPts val="1000"/>
              </a:spcBef>
              <a:spcAft>
                <a:spcPts val="0"/>
              </a:spcAft>
              <a:buSzPts val="2600"/>
              <a:buChar char="▪"/>
            </a:pPr>
            <a:r>
              <a:rPr lang="en"/>
              <a:t>Collaboration with KU and UMN</a:t>
            </a:r>
            <a:endParaRPr/>
          </a:p>
          <a:p>
            <a:pPr marL="457200" lvl="0" indent="-393700" algn="l" rtl="0">
              <a:spcBef>
                <a:spcPts val="1000"/>
              </a:spcBef>
              <a:spcAft>
                <a:spcPts val="0"/>
              </a:spcAft>
              <a:buSzPts val="2600"/>
              <a:buChar char="▪"/>
            </a:pPr>
            <a:r>
              <a:rPr lang="en"/>
              <a:t>Toolkit for other institutions</a:t>
            </a:r>
            <a:endParaRPr/>
          </a:p>
          <a:p>
            <a:pPr marL="457200" lvl="0" indent="-393700" algn="l" rtl="0">
              <a:spcBef>
                <a:spcPts val="1000"/>
              </a:spcBef>
              <a:spcAft>
                <a:spcPts val="1000"/>
              </a:spcAft>
              <a:buSzPts val="2600"/>
              <a:buChar char="▪"/>
            </a:pPr>
            <a:r>
              <a:rPr lang="en"/>
              <a:t>Templates, instructions, etc. </a:t>
            </a:r>
            <a:endParaRPr/>
          </a:p>
        </p:txBody>
      </p:sp>
      <p:sp>
        <p:nvSpPr>
          <p:cNvPr id="530" name="Google Shape;530;p60"/>
          <p:cNvSpPr txBox="1">
            <a:spLocks noGrp="1"/>
          </p:cNvSpPr>
          <p:nvPr>
            <p:ph type="sldNum" idx="12"/>
          </p:nvPr>
        </p:nvSpPr>
        <p:spPr>
          <a:xfrm>
            <a:off x="8750400" y="4356225"/>
            <a:ext cx="393600" cy="393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31</a:t>
            </a:fld>
            <a:endParaRPr/>
          </a:p>
        </p:txBody>
      </p:sp>
      <p:grpSp>
        <p:nvGrpSpPr>
          <p:cNvPr id="531" name="Google Shape;531;p60"/>
          <p:cNvGrpSpPr/>
          <p:nvPr/>
        </p:nvGrpSpPr>
        <p:grpSpPr>
          <a:xfrm>
            <a:off x="8145113" y="620828"/>
            <a:ext cx="408746" cy="302406"/>
            <a:chOff x="5255200" y="3006475"/>
            <a:chExt cx="511700" cy="378575"/>
          </a:xfrm>
        </p:grpSpPr>
        <p:sp>
          <p:nvSpPr>
            <p:cNvPr id="532" name="Google Shape;532;p60"/>
            <p:cNvSpPr/>
            <p:nvPr/>
          </p:nvSpPr>
          <p:spPr>
            <a:xfrm>
              <a:off x="5255200" y="3006475"/>
              <a:ext cx="349900" cy="349875"/>
            </a:xfrm>
            <a:custGeom>
              <a:avLst/>
              <a:gdLst/>
              <a:ahLst/>
              <a:cxnLst/>
              <a:rect l="l" t="t" r="r" b="b"/>
              <a:pathLst>
                <a:path w="13996" h="13995" extrusionOk="0">
                  <a:moveTo>
                    <a:pt x="6986" y="4714"/>
                  </a:moveTo>
                  <a:lnTo>
                    <a:pt x="7206" y="4738"/>
                  </a:lnTo>
                  <a:lnTo>
                    <a:pt x="7425" y="4763"/>
                  </a:lnTo>
                  <a:lnTo>
                    <a:pt x="7645" y="4812"/>
                  </a:lnTo>
                  <a:lnTo>
                    <a:pt x="7841" y="4885"/>
                  </a:lnTo>
                  <a:lnTo>
                    <a:pt x="8060" y="4983"/>
                  </a:lnTo>
                  <a:lnTo>
                    <a:pt x="8256" y="5105"/>
                  </a:lnTo>
                  <a:lnTo>
                    <a:pt x="8427" y="5227"/>
                  </a:lnTo>
                  <a:lnTo>
                    <a:pt x="8598" y="5398"/>
                  </a:lnTo>
                  <a:lnTo>
                    <a:pt x="8769" y="5569"/>
                  </a:lnTo>
                  <a:lnTo>
                    <a:pt x="8891" y="5740"/>
                  </a:lnTo>
                  <a:lnTo>
                    <a:pt x="9013" y="5935"/>
                  </a:lnTo>
                  <a:lnTo>
                    <a:pt x="9111" y="6155"/>
                  </a:lnTo>
                  <a:lnTo>
                    <a:pt x="9184" y="6350"/>
                  </a:lnTo>
                  <a:lnTo>
                    <a:pt x="9233" y="6570"/>
                  </a:lnTo>
                  <a:lnTo>
                    <a:pt x="9257" y="6790"/>
                  </a:lnTo>
                  <a:lnTo>
                    <a:pt x="9257" y="7010"/>
                  </a:lnTo>
                  <a:lnTo>
                    <a:pt x="9257" y="7229"/>
                  </a:lnTo>
                  <a:lnTo>
                    <a:pt x="9233" y="7425"/>
                  </a:lnTo>
                  <a:lnTo>
                    <a:pt x="9184" y="7645"/>
                  </a:lnTo>
                  <a:lnTo>
                    <a:pt x="9111" y="7864"/>
                  </a:lnTo>
                  <a:lnTo>
                    <a:pt x="9013" y="8060"/>
                  </a:lnTo>
                  <a:lnTo>
                    <a:pt x="8891" y="8255"/>
                  </a:lnTo>
                  <a:lnTo>
                    <a:pt x="8769" y="8451"/>
                  </a:lnTo>
                  <a:lnTo>
                    <a:pt x="8598" y="8622"/>
                  </a:lnTo>
                  <a:lnTo>
                    <a:pt x="8427" y="8768"/>
                  </a:lnTo>
                  <a:lnTo>
                    <a:pt x="8256" y="8915"/>
                  </a:lnTo>
                  <a:lnTo>
                    <a:pt x="8060" y="9012"/>
                  </a:lnTo>
                  <a:lnTo>
                    <a:pt x="7841" y="9110"/>
                  </a:lnTo>
                  <a:lnTo>
                    <a:pt x="7645" y="9183"/>
                  </a:lnTo>
                  <a:lnTo>
                    <a:pt x="7425" y="9232"/>
                  </a:lnTo>
                  <a:lnTo>
                    <a:pt x="7206" y="9257"/>
                  </a:lnTo>
                  <a:lnTo>
                    <a:pt x="6986" y="9281"/>
                  </a:lnTo>
                  <a:lnTo>
                    <a:pt x="6766" y="9257"/>
                  </a:lnTo>
                  <a:lnTo>
                    <a:pt x="6546" y="9232"/>
                  </a:lnTo>
                  <a:lnTo>
                    <a:pt x="6351" y="9183"/>
                  </a:lnTo>
                  <a:lnTo>
                    <a:pt x="6131" y="9110"/>
                  </a:lnTo>
                  <a:lnTo>
                    <a:pt x="5936" y="9012"/>
                  </a:lnTo>
                  <a:lnTo>
                    <a:pt x="5740" y="8915"/>
                  </a:lnTo>
                  <a:lnTo>
                    <a:pt x="5545" y="8768"/>
                  </a:lnTo>
                  <a:lnTo>
                    <a:pt x="5374" y="8622"/>
                  </a:lnTo>
                  <a:lnTo>
                    <a:pt x="5227" y="8451"/>
                  </a:lnTo>
                  <a:lnTo>
                    <a:pt x="5081" y="8255"/>
                  </a:lnTo>
                  <a:lnTo>
                    <a:pt x="4983" y="8060"/>
                  </a:lnTo>
                  <a:lnTo>
                    <a:pt x="4885" y="7864"/>
                  </a:lnTo>
                  <a:lnTo>
                    <a:pt x="4812" y="7645"/>
                  </a:lnTo>
                  <a:lnTo>
                    <a:pt x="4763" y="7425"/>
                  </a:lnTo>
                  <a:lnTo>
                    <a:pt x="4714" y="7229"/>
                  </a:lnTo>
                  <a:lnTo>
                    <a:pt x="4714" y="7010"/>
                  </a:lnTo>
                  <a:lnTo>
                    <a:pt x="4714" y="6790"/>
                  </a:lnTo>
                  <a:lnTo>
                    <a:pt x="4763" y="6570"/>
                  </a:lnTo>
                  <a:lnTo>
                    <a:pt x="4812" y="6350"/>
                  </a:lnTo>
                  <a:lnTo>
                    <a:pt x="4885" y="6155"/>
                  </a:lnTo>
                  <a:lnTo>
                    <a:pt x="4983" y="5935"/>
                  </a:lnTo>
                  <a:lnTo>
                    <a:pt x="5081" y="5740"/>
                  </a:lnTo>
                  <a:lnTo>
                    <a:pt x="5227" y="5569"/>
                  </a:lnTo>
                  <a:lnTo>
                    <a:pt x="5374" y="5398"/>
                  </a:lnTo>
                  <a:lnTo>
                    <a:pt x="5545" y="5227"/>
                  </a:lnTo>
                  <a:lnTo>
                    <a:pt x="5740" y="5105"/>
                  </a:lnTo>
                  <a:lnTo>
                    <a:pt x="5936" y="4983"/>
                  </a:lnTo>
                  <a:lnTo>
                    <a:pt x="6131" y="4885"/>
                  </a:lnTo>
                  <a:lnTo>
                    <a:pt x="6351" y="4812"/>
                  </a:lnTo>
                  <a:lnTo>
                    <a:pt x="6546" y="4763"/>
                  </a:lnTo>
                  <a:lnTo>
                    <a:pt x="6766" y="4738"/>
                  </a:lnTo>
                  <a:lnTo>
                    <a:pt x="6986" y="4714"/>
                  </a:lnTo>
                  <a:close/>
                  <a:moveTo>
                    <a:pt x="6497" y="0"/>
                  </a:moveTo>
                  <a:lnTo>
                    <a:pt x="6375" y="25"/>
                  </a:lnTo>
                  <a:lnTo>
                    <a:pt x="6253" y="49"/>
                  </a:lnTo>
                  <a:lnTo>
                    <a:pt x="6131" y="122"/>
                  </a:lnTo>
                  <a:lnTo>
                    <a:pt x="6033" y="196"/>
                  </a:lnTo>
                  <a:lnTo>
                    <a:pt x="5936" y="293"/>
                  </a:lnTo>
                  <a:lnTo>
                    <a:pt x="5862" y="391"/>
                  </a:lnTo>
                  <a:lnTo>
                    <a:pt x="5813" y="513"/>
                  </a:lnTo>
                  <a:lnTo>
                    <a:pt x="5789" y="635"/>
                  </a:lnTo>
                  <a:lnTo>
                    <a:pt x="5618" y="2076"/>
                  </a:lnTo>
                  <a:lnTo>
                    <a:pt x="5325" y="2174"/>
                  </a:lnTo>
                  <a:lnTo>
                    <a:pt x="5032" y="2296"/>
                  </a:lnTo>
                  <a:lnTo>
                    <a:pt x="4763" y="2418"/>
                  </a:lnTo>
                  <a:lnTo>
                    <a:pt x="4495" y="2565"/>
                  </a:lnTo>
                  <a:lnTo>
                    <a:pt x="3347" y="1661"/>
                  </a:lnTo>
                  <a:lnTo>
                    <a:pt x="3225" y="1588"/>
                  </a:lnTo>
                  <a:lnTo>
                    <a:pt x="3103" y="1539"/>
                  </a:lnTo>
                  <a:lnTo>
                    <a:pt x="2980" y="1514"/>
                  </a:lnTo>
                  <a:lnTo>
                    <a:pt x="2736" y="1514"/>
                  </a:lnTo>
                  <a:lnTo>
                    <a:pt x="2590" y="1563"/>
                  </a:lnTo>
                  <a:lnTo>
                    <a:pt x="2492" y="1637"/>
                  </a:lnTo>
                  <a:lnTo>
                    <a:pt x="2394" y="1710"/>
                  </a:lnTo>
                  <a:lnTo>
                    <a:pt x="1710" y="2394"/>
                  </a:lnTo>
                  <a:lnTo>
                    <a:pt x="1613" y="2491"/>
                  </a:lnTo>
                  <a:lnTo>
                    <a:pt x="1564" y="2614"/>
                  </a:lnTo>
                  <a:lnTo>
                    <a:pt x="1515" y="2736"/>
                  </a:lnTo>
                  <a:lnTo>
                    <a:pt x="1491" y="2858"/>
                  </a:lnTo>
                  <a:lnTo>
                    <a:pt x="1491" y="3004"/>
                  </a:lnTo>
                  <a:lnTo>
                    <a:pt x="1515" y="3126"/>
                  </a:lnTo>
                  <a:lnTo>
                    <a:pt x="1564" y="3249"/>
                  </a:lnTo>
                  <a:lnTo>
                    <a:pt x="1637" y="3346"/>
                  </a:lnTo>
                  <a:lnTo>
                    <a:pt x="2541" y="4494"/>
                  </a:lnTo>
                  <a:lnTo>
                    <a:pt x="2394" y="4763"/>
                  </a:lnTo>
                  <a:lnTo>
                    <a:pt x="2272" y="5056"/>
                  </a:lnTo>
                  <a:lnTo>
                    <a:pt x="2174" y="5349"/>
                  </a:lnTo>
                  <a:lnTo>
                    <a:pt x="2077" y="5642"/>
                  </a:lnTo>
                  <a:lnTo>
                    <a:pt x="636" y="5789"/>
                  </a:lnTo>
                  <a:lnTo>
                    <a:pt x="514" y="5837"/>
                  </a:lnTo>
                  <a:lnTo>
                    <a:pt x="392" y="5886"/>
                  </a:lnTo>
                  <a:lnTo>
                    <a:pt x="269" y="5959"/>
                  </a:lnTo>
                  <a:lnTo>
                    <a:pt x="172" y="6033"/>
                  </a:lnTo>
                  <a:lnTo>
                    <a:pt x="99" y="6155"/>
                  </a:lnTo>
                  <a:lnTo>
                    <a:pt x="50" y="6253"/>
                  </a:lnTo>
                  <a:lnTo>
                    <a:pt x="1" y="6399"/>
                  </a:lnTo>
                  <a:lnTo>
                    <a:pt x="1" y="6521"/>
                  </a:lnTo>
                  <a:lnTo>
                    <a:pt x="1" y="7474"/>
                  </a:lnTo>
                  <a:lnTo>
                    <a:pt x="1" y="7620"/>
                  </a:lnTo>
                  <a:lnTo>
                    <a:pt x="50" y="7742"/>
                  </a:lnTo>
                  <a:lnTo>
                    <a:pt x="99" y="7864"/>
                  </a:lnTo>
                  <a:lnTo>
                    <a:pt x="172" y="7962"/>
                  </a:lnTo>
                  <a:lnTo>
                    <a:pt x="269" y="8060"/>
                  </a:lnTo>
                  <a:lnTo>
                    <a:pt x="392" y="8133"/>
                  </a:lnTo>
                  <a:lnTo>
                    <a:pt x="514" y="8182"/>
                  </a:lnTo>
                  <a:lnTo>
                    <a:pt x="636" y="8206"/>
                  </a:lnTo>
                  <a:lnTo>
                    <a:pt x="2077" y="8377"/>
                  </a:lnTo>
                  <a:lnTo>
                    <a:pt x="2174" y="8670"/>
                  </a:lnTo>
                  <a:lnTo>
                    <a:pt x="2272" y="8939"/>
                  </a:lnTo>
                  <a:lnTo>
                    <a:pt x="2394" y="9232"/>
                  </a:lnTo>
                  <a:lnTo>
                    <a:pt x="2541" y="9501"/>
                  </a:lnTo>
                  <a:lnTo>
                    <a:pt x="1637" y="10649"/>
                  </a:lnTo>
                  <a:lnTo>
                    <a:pt x="1564" y="10771"/>
                  </a:lnTo>
                  <a:lnTo>
                    <a:pt x="1515" y="10893"/>
                  </a:lnTo>
                  <a:lnTo>
                    <a:pt x="1491" y="11015"/>
                  </a:lnTo>
                  <a:lnTo>
                    <a:pt x="1491" y="11137"/>
                  </a:lnTo>
                  <a:lnTo>
                    <a:pt x="1515" y="11259"/>
                  </a:lnTo>
                  <a:lnTo>
                    <a:pt x="1564" y="11381"/>
                  </a:lnTo>
                  <a:lnTo>
                    <a:pt x="1613" y="11504"/>
                  </a:lnTo>
                  <a:lnTo>
                    <a:pt x="1710" y="11601"/>
                  </a:lnTo>
                  <a:lnTo>
                    <a:pt x="2394" y="12285"/>
                  </a:lnTo>
                  <a:lnTo>
                    <a:pt x="2492" y="12383"/>
                  </a:lnTo>
                  <a:lnTo>
                    <a:pt x="2590" y="12432"/>
                  </a:lnTo>
                  <a:lnTo>
                    <a:pt x="2736" y="12480"/>
                  </a:lnTo>
                  <a:lnTo>
                    <a:pt x="2858" y="12505"/>
                  </a:lnTo>
                  <a:lnTo>
                    <a:pt x="2980" y="12505"/>
                  </a:lnTo>
                  <a:lnTo>
                    <a:pt x="3103" y="12456"/>
                  </a:lnTo>
                  <a:lnTo>
                    <a:pt x="3225" y="12407"/>
                  </a:lnTo>
                  <a:lnTo>
                    <a:pt x="3347" y="12358"/>
                  </a:lnTo>
                  <a:lnTo>
                    <a:pt x="4495" y="11455"/>
                  </a:lnTo>
                  <a:lnTo>
                    <a:pt x="4763" y="11577"/>
                  </a:lnTo>
                  <a:lnTo>
                    <a:pt x="5032" y="11723"/>
                  </a:lnTo>
                  <a:lnTo>
                    <a:pt x="5325" y="11821"/>
                  </a:lnTo>
                  <a:lnTo>
                    <a:pt x="5618" y="11919"/>
                  </a:lnTo>
                  <a:lnTo>
                    <a:pt x="5789" y="13360"/>
                  </a:lnTo>
                  <a:lnTo>
                    <a:pt x="5813" y="13482"/>
                  </a:lnTo>
                  <a:lnTo>
                    <a:pt x="5862" y="13604"/>
                  </a:lnTo>
                  <a:lnTo>
                    <a:pt x="5936" y="13726"/>
                  </a:lnTo>
                  <a:lnTo>
                    <a:pt x="6033" y="13824"/>
                  </a:lnTo>
                  <a:lnTo>
                    <a:pt x="6131" y="13897"/>
                  </a:lnTo>
                  <a:lnTo>
                    <a:pt x="6253" y="13946"/>
                  </a:lnTo>
                  <a:lnTo>
                    <a:pt x="6375" y="13995"/>
                  </a:lnTo>
                  <a:lnTo>
                    <a:pt x="7596" y="13995"/>
                  </a:lnTo>
                  <a:lnTo>
                    <a:pt x="7743" y="13946"/>
                  </a:lnTo>
                  <a:lnTo>
                    <a:pt x="7841" y="13897"/>
                  </a:lnTo>
                  <a:lnTo>
                    <a:pt x="7963" y="13824"/>
                  </a:lnTo>
                  <a:lnTo>
                    <a:pt x="8036" y="13726"/>
                  </a:lnTo>
                  <a:lnTo>
                    <a:pt x="8109" y="13604"/>
                  </a:lnTo>
                  <a:lnTo>
                    <a:pt x="8158" y="13482"/>
                  </a:lnTo>
                  <a:lnTo>
                    <a:pt x="8183" y="13360"/>
                  </a:lnTo>
                  <a:lnTo>
                    <a:pt x="8353" y="11919"/>
                  </a:lnTo>
                  <a:lnTo>
                    <a:pt x="8647" y="11821"/>
                  </a:lnTo>
                  <a:lnTo>
                    <a:pt x="8940" y="11723"/>
                  </a:lnTo>
                  <a:lnTo>
                    <a:pt x="9233" y="11577"/>
                  </a:lnTo>
                  <a:lnTo>
                    <a:pt x="9501" y="11455"/>
                  </a:lnTo>
                  <a:lnTo>
                    <a:pt x="10649" y="12358"/>
                  </a:lnTo>
                  <a:lnTo>
                    <a:pt x="10747" y="12407"/>
                  </a:lnTo>
                  <a:lnTo>
                    <a:pt x="10869" y="12456"/>
                  </a:lnTo>
                  <a:lnTo>
                    <a:pt x="10991" y="12505"/>
                  </a:lnTo>
                  <a:lnTo>
                    <a:pt x="11138" y="12505"/>
                  </a:lnTo>
                  <a:lnTo>
                    <a:pt x="11260" y="12480"/>
                  </a:lnTo>
                  <a:lnTo>
                    <a:pt x="11382" y="12432"/>
                  </a:lnTo>
                  <a:lnTo>
                    <a:pt x="11504" y="12383"/>
                  </a:lnTo>
                  <a:lnTo>
                    <a:pt x="11602" y="12285"/>
                  </a:lnTo>
                  <a:lnTo>
                    <a:pt x="12286" y="11601"/>
                  </a:lnTo>
                  <a:lnTo>
                    <a:pt x="12359" y="11504"/>
                  </a:lnTo>
                  <a:lnTo>
                    <a:pt x="12432" y="11381"/>
                  </a:lnTo>
                  <a:lnTo>
                    <a:pt x="12457" y="11259"/>
                  </a:lnTo>
                  <a:lnTo>
                    <a:pt x="12481" y="11137"/>
                  </a:lnTo>
                  <a:lnTo>
                    <a:pt x="12481" y="11015"/>
                  </a:lnTo>
                  <a:lnTo>
                    <a:pt x="12457" y="10893"/>
                  </a:lnTo>
                  <a:lnTo>
                    <a:pt x="12408" y="10771"/>
                  </a:lnTo>
                  <a:lnTo>
                    <a:pt x="12334" y="10649"/>
                  </a:lnTo>
                  <a:lnTo>
                    <a:pt x="11431" y="9501"/>
                  </a:lnTo>
                  <a:lnTo>
                    <a:pt x="11577" y="9232"/>
                  </a:lnTo>
                  <a:lnTo>
                    <a:pt x="11699" y="8939"/>
                  </a:lnTo>
                  <a:lnTo>
                    <a:pt x="11822" y="8670"/>
                  </a:lnTo>
                  <a:lnTo>
                    <a:pt x="11895" y="8377"/>
                  </a:lnTo>
                  <a:lnTo>
                    <a:pt x="13360" y="8206"/>
                  </a:lnTo>
                  <a:lnTo>
                    <a:pt x="13482" y="8182"/>
                  </a:lnTo>
                  <a:lnTo>
                    <a:pt x="13604" y="8133"/>
                  </a:lnTo>
                  <a:lnTo>
                    <a:pt x="13702" y="8060"/>
                  </a:lnTo>
                  <a:lnTo>
                    <a:pt x="13800" y="7962"/>
                  </a:lnTo>
                  <a:lnTo>
                    <a:pt x="13873" y="7864"/>
                  </a:lnTo>
                  <a:lnTo>
                    <a:pt x="13946" y="7742"/>
                  </a:lnTo>
                  <a:lnTo>
                    <a:pt x="13971" y="7620"/>
                  </a:lnTo>
                  <a:lnTo>
                    <a:pt x="13995" y="7474"/>
                  </a:lnTo>
                  <a:lnTo>
                    <a:pt x="13995" y="6521"/>
                  </a:lnTo>
                  <a:lnTo>
                    <a:pt x="13971" y="6399"/>
                  </a:lnTo>
                  <a:lnTo>
                    <a:pt x="13946" y="6253"/>
                  </a:lnTo>
                  <a:lnTo>
                    <a:pt x="13873" y="6155"/>
                  </a:lnTo>
                  <a:lnTo>
                    <a:pt x="13800" y="6033"/>
                  </a:lnTo>
                  <a:lnTo>
                    <a:pt x="13702" y="5959"/>
                  </a:lnTo>
                  <a:lnTo>
                    <a:pt x="13604" y="5886"/>
                  </a:lnTo>
                  <a:lnTo>
                    <a:pt x="13482" y="5837"/>
                  </a:lnTo>
                  <a:lnTo>
                    <a:pt x="13360" y="5789"/>
                  </a:lnTo>
                  <a:lnTo>
                    <a:pt x="11895" y="5642"/>
                  </a:lnTo>
                  <a:lnTo>
                    <a:pt x="11822" y="5349"/>
                  </a:lnTo>
                  <a:lnTo>
                    <a:pt x="11699" y="5056"/>
                  </a:lnTo>
                  <a:lnTo>
                    <a:pt x="11577" y="4763"/>
                  </a:lnTo>
                  <a:lnTo>
                    <a:pt x="11431" y="4494"/>
                  </a:lnTo>
                  <a:lnTo>
                    <a:pt x="12334" y="3346"/>
                  </a:lnTo>
                  <a:lnTo>
                    <a:pt x="12408" y="3249"/>
                  </a:lnTo>
                  <a:lnTo>
                    <a:pt x="12457" y="3126"/>
                  </a:lnTo>
                  <a:lnTo>
                    <a:pt x="12481" y="3004"/>
                  </a:lnTo>
                  <a:lnTo>
                    <a:pt x="12481" y="2858"/>
                  </a:lnTo>
                  <a:lnTo>
                    <a:pt x="12457" y="2736"/>
                  </a:lnTo>
                  <a:lnTo>
                    <a:pt x="12432" y="2614"/>
                  </a:lnTo>
                  <a:lnTo>
                    <a:pt x="12359" y="2491"/>
                  </a:lnTo>
                  <a:lnTo>
                    <a:pt x="12286" y="2394"/>
                  </a:lnTo>
                  <a:lnTo>
                    <a:pt x="11602" y="1710"/>
                  </a:lnTo>
                  <a:lnTo>
                    <a:pt x="11504" y="1637"/>
                  </a:lnTo>
                  <a:lnTo>
                    <a:pt x="11382" y="1563"/>
                  </a:lnTo>
                  <a:lnTo>
                    <a:pt x="11260" y="1514"/>
                  </a:lnTo>
                  <a:lnTo>
                    <a:pt x="10991" y="1514"/>
                  </a:lnTo>
                  <a:lnTo>
                    <a:pt x="10869" y="1539"/>
                  </a:lnTo>
                  <a:lnTo>
                    <a:pt x="10747" y="1588"/>
                  </a:lnTo>
                  <a:lnTo>
                    <a:pt x="10649" y="1661"/>
                  </a:lnTo>
                  <a:lnTo>
                    <a:pt x="9501" y="2565"/>
                  </a:lnTo>
                  <a:lnTo>
                    <a:pt x="9233" y="2418"/>
                  </a:lnTo>
                  <a:lnTo>
                    <a:pt x="8940" y="2296"/>
                  </a:lnTo>
                  <a:lnTo>
                    <a:pt x="8647" y="2174"/>
                  </a:lnTo>
                  <a:lnTo>
                    <a:pt x="8353" y="2076"/>
                  </a:lnTo>
                  <a:lnTo>
                    <a:pt x="8183" y="635"/>
                  </a:lnTo>
                  <a:lnTo>
                    <a:pt x="8158" y="513"/>
                  </a:lnTo>
                  <a:lnTo>
                    <a:pt x="8109" y="391"/>
                  </a:lnTo>
                  <a:lnTo>
                    <a:pt x="8036" y="293"/>
                  </a:lnTo>
                  <a:lnTo>
                    <a:pt x="7963" y="196"/>
                  </a:lnTo>
                  <a:lnTo>
                    <a:pt x="7841" y="122"/>
                  </a:lnTo>
                  <a:lnTo>
                    <a:pt x="7743" y="49"/>
                  </a:lnTo>
                  <a:lnTo>
                    <a:pt x="7596" y="25"/>
                  </a:lnTo>
                  <a:lnTo>
                    <a:pt x="7474" y="0"/>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60"/>
            <p:cNvSpPr/>
            <p:nvPr/>
          </p:nvSpPr>
          <p:spPr>
            <a:xfrm>
              <a:off x="5567825" y="3185975"/>
              <a:ext cx="199075" cy="199075"/>
            </a:xfrm>
            <a:custGeom>
              <a:avLst/>
              <a:gdLst/>
              <a:ahLst/>
              <a:cxnLst/>
              <a:rect l="l" t="t" r="r" b="b"/>
              <a:pathLst>
                <a:path w="7963" h="7963" extrusionOk="0">
                  <a:moveTo>
                    <a:pt x="3933" y="2296"/>
                  </a:moveTo>
                  <a:lnTo>
                    <a:pt x="4103" y="2321"/>
                  </a:lnTo>
                  <a:lnTo>
                    <a:pt x="4274" y="2321"/>
                  </a:lnTo>
                  <a:lnTo>
                    <a:pt x="4421" y="2370"/>
                  </a:lnTo>
                  <a:lnTo>
                    <a:pt x="4592" y="2419"/>
                  </a:lnTo>
                  <a:lnTo>
                    <a:pt x="4738" y="2492"/>
                  </a:lnTo>
                  <a:lnTo>
                    <a:pt x="4885" y="2565"/>
                  </a:lnTo>
                  <a:lnTo>
                    <a:pt x="5032" y="2663"/>
                  </a:lnTo>
                  <a:lnTo>
                    <a:pt x="5154" y="2785"/>
                  </a:lnTo>
                  <a:lnTo>
                    <a:pt x="5276" y="2883"/>
                  </a:lnTo>
                  <a:lnTo>
                    <a:pt x="5373" y="3029"/>
                  </a:lnTo>
                  <a:lnTo>
                    <a:pt x="5447" y="3151"/>
                  </a:lnTo>
                  <a:lnTo>
                    <a:pt x="5520" y="3298"/>
                  </a:lnTo>
                  <a:lnTo>
                    <a:pt x="5593" y="3444"/>
                  </a:lnTo>
                  <a:lnTo>
                    <a:pt x="5618" y="3615"/>
                  </a:lnTo>
                  <a:lnTo>
                    <a:pt x="5642" y="3762"/>
                  </a:lnTo>
                  <a:lnTo>
                    <a:pt x="5667" y="3933"/>
                  </a:lnTo>
                  <a:lnTo>
                    <a:pt x="5667" y="4079"/>
                  </a:lnTo>
                  <a:lnTo>
                    <a:pt x="5642" y="4250"/>
                  </a:lnTo>
                  <a:lnTo>
                    <a:pt x="5618" y="4421"/>
                  </a:lnTo>
                  <a:lnTo>
                    <a:pt x="5569" y="4568"/>
                  </a:lnTo>
                  <a:lnTo>
                    <a:pt x="5496" y="4739"/>
                  </a:lnTo>
                  <a:lnTo>
                    <a:pt x="5398" y="4885"/>
                  </a:lnTo>
                  <a:lnTo>
                    <a:pt x="5300" y="5007"/>
                  </a:lnTo>
                  <a:lnTo>
                    <a:pt x="5203" y="5154"/>
                  </a:lnTo>
                  <a:lnTo>
                    <a:pt x="5080" y="5252"/>
                  </a:lnTo>
                  <a:lnTo>
                    <a:pt x="4958" y="5349"/>
                  </a:lnTo>
                  <a:lnTo>
                    <a:pt x="4812" y="5447"/>
                  </a:lnTo>
                  <a:lnTo>
                    <a:pt x="4665" y="5520"/>
                  </a:lnTo>
                  <a:lnTo>
                    <a:pt x="4519" y="5569"/>
                  </a:lnTo>
                  <a:lnTo>
                    <a:pt x="4372" y="5618"/>
                  </a:lnTo>
                  <a:lnTo>
                    <a:pt x="4201" y="5642"/>
                  </a:lnTo>
                  <a:lnTo>
                    <a:pt x="4055" y="5667"/>
                  </a:lnTo>
                  <a:lnTo>
                    <a:pt x="3884" y="5642"/>
                  </a:lnTo>
                  <a:lnTo>
                    <a:pt x="3713" y="5642"/>
                  </a:lnTo>
                  <a:lnTo>
                    <a:pt x="3566" y="5594"/>
                  </a:lnTo>
                  <a:lnTo>
                    <a:pt x="3395" y="5545"/>
                  </a:lnTo>
                  <a:lnTo>
                    <a:pt x="3249" y="5471"/>
                  </a:lnTo>
                  <a:lnTo>
                    <a:pt x="3102" y="5398"/>
                  </a:lnTo>
                  <a:lnTo>
                    <a:pt x="2956" y="5300"/>
                  </a:lnTo>
                  <a:lnTo>
                    <a:pt x="2833" y="5178"/>
                  </a:lnTo>
                  <a:lnTo>
                    <a:pt x="2711" y="5081"/>
                  </a:lnTo>
                  <a:lnTo>
                    <a:pt x="2614" y="4934"/>
                  </a:lnTo>
                  <a:lnTo>
                    <a:pt x="2540" y="4812"/>
                  </a:lnTo>
                  <a:lnTo>
                    <a:pt x="2467" y="4665"/>
                  </a:lnTo>
                  <a:lnTo>
                    <a:pt x="2394" y="4519"/>
                  </a:lnTo>
                  <a:lnTo>
                    <a:pt x="2369" y="4348"/>
                  </a:lnTo>
                  <a:lnTo>
                    <a:pt x="2321" y="4201"/>
                  </a:lnTo>
                  <a:lnTo>
                    <a:pt x="2321" y="4030"/>
                  </a:lnTo>
                  <a:lnTo>
                    <a:pt x="2321" y="3884"/>
                  </a:lnTo>
                  <a:lnTo>
                    <a:pt x="2345" y="3713"/>
                  </a:lnTo>
                  <a:lnTo>
                    <a:pt x="2369" y="3542"/>
                  </a:lnTo>
                  <a:lnTo>
                    <a:pt x="2418" y="3395"/>
                  </a:lnTo>
                  <a:lnTo>
                    <a:pt x="2492" y="3224"/>
                  </a:lnTo>
                  <a:lnTo>
                    <a:pt x="2589" y="3078"/>
                  </a:lnTo>
                  <a:lnTo>
                    <a:pt x="2687" y="2956"/>
                  </a:lnTo>
                  <a:lnTo>
                    <a:pt x="2785" y="2809"/>
                  </a:lnTo>
                  <a:lnTo>
                    <a:pt x="2907" y="2712"/>
                  </a:lnTo>
                  <a:lnTo>
                    <a:pt x="3029" y="2614"/>
                  </a:lnTo>
                  <a:lnTo>
                    <a:pt x="3175" y="2516"/>
                  </a:lnTo>
                  <a:lnTo>
                    <a:pt x="3322" y="2443"/>
                  </a:lnTo>
                  <a:lnTo>
                    <a:pt x="3468" y="2394"/>
                  </a:lnTo>
                  <a:lnTo>
                    <a:pt x="3615" y="2345"/>
                  </a:lnTo>
                  <a:lnTo>
                    <a:pt x="3786" y="2321"/>
                  </a:lnTo>
                  <a:lnTo>
                    <a:pt x="3933" y="2296"/>
                  </a:lnTo>
                  <a:close/>
                  <a:moveTo>
                    <a:pt x="3053" y="1"/>
                  </a:moveTo>
                  <a:lnTo>
                    <a:pt x="2980" y="25"/>
                  </a:lnTo>
                  <a:lnTo>
                    <a:pt x="2443" y="196"/>
                  </a:lnTo>
                  <a:lnTo>
                    <a:pt x="2369" y="220"/>
                  </a:lnTo>
                  <a:lnTo>
                    <a:pt x="2296" y="269"/>
                  </a:lnTo>
                  <a:lnTo>
                    <a:pt x="2198" y="391"/>
                  </a:lnTo>
                  <a:lnTo>
                    <a:pt x="2150" y="538"/>
                  </a:lnTo>
                  <a:lnTo>
                    <a:pt x="2150" y="611"/>
                  </a:lnTo>
                  <a:lnTo>
                    <a:pt x="2150" y="684"/>
                  </a:lnTo>
                  <a:lnTo>
                    <a:pt x="2394" y="1832"/>
                  </a:lnTo>
                  <a:lnTo>
                    <a:pt x="2223" y="1954"/>
                  </a:lnTo>
                  <a:lnTo>
                    <a:pt x="2076" y="2101"/>
                  </a:lnTo>
                  <a:lnTo>
                    <a:pt x="1002" y="1686"/>
                  </a:lnTo>
                  <a:lnTo>
                    <a:pt x="928" y="1686"/>
                  </a:lnTo>
                  <a:lnTo>
                    <a:pt x="831" y="1661"/>
                  </a:lnTo>
                  <a:lnTo>
                    <a:pt x="684" y="1710"/>
                  </a:lnTo>
                  <a:lnTo>
                    <a:pt x="562" y="1784"/>
                  </a:lnTo>
                  <a:lnTo>
                    <a:pt x="513" y="1832"/>
                  </a:lnTo>
                  <a:lnTo>
                    <a:pt x="464" y="1906"/>
                  </a:lnTo>
                  <a:lnTo>
                    <a:pt x="220" y="2394"/>
                  </a:lnTo>
                  <a:lnTo>
                    <a:pt x="196" y="2467"/>
                  </a:lnTo>
                  <a:lnTo>
                    <a:pt x="171" y="2541"/>
                  </a:lnTo>
                  <a:lnTo>
                    <a:pt x="196" y="2712"/>
                  </a:lnTo>
                  <a:lnTo>
                    <a:pt x="245" y="2834"/>
                  </a:lnTo>
                  <a:lnTo>
                    <a:pt x="293" y="2907"/>
                  </a:lnTo>
                  <a:lnTo>
                    <a:pt x="367" y="2956"/>
                  </a:lnTo>
                  <a:lnTo>
                    <a:pt x="1344" y="3591"/>
                  </a:lnTo>
                  <a:lnTo>
                    <a:pt x="1319" y="3786"/>
                  </a:lnTo>
                  <a:lnTo>
                    <a:pt x="1295" y="4006"/>
                  </a:lnTo>
                  <a:lnTo>
                    <a:pt x="245" y="4494"/>
                  </a:lnTo>
                  <a:lnTo>
                    <a:pt x="196" y="4519"/>
                  </a:lnTo>
                  <a:lnTo>
                    <a:pt x="123" y="4568"/>
                  </a:lnTo>
                  <a:lnTo>
                    <a:pt x="49" y="4714"/>
                  </a:lnTo>
                  <a:lnTo>
                    <a:pt x="0" y="4861"/>
                  </a:lnTo>
                  <a:lnTo>
                    <a:pt x="25" y="4934"/>
                  </a:lnTo>
                  <a:lnTo>
                    <a:pt x="25" y="5007"/>
                  </a:lnTo>
                  <a:lnTo>
                    <a:pt x="220" y="5545"/>
                  </a:lnTo>
                  <a:lnTo>
                    <a:pt x="245" y="5594"/>
                  </a:lnTo>
                  <a:lnTo>
                    <a:pt x="293" y="5667"/>
                  </a:lnTo>
                  <a:lnTo>
                    <a:pt x="391" y="5764"/>
                  </a:lnTo>
                  <a:lnTo>
                    <a:pt x="538" y="5813"/>
                  </a:lnTo>
                  <a:lnTo>
                    <a:pt x="684" y="5813"/>
                  </a:lnTo>
                  <a:lnTo>
                    <a:pt x="1832" y="5569"/>
                  </a:lnTo>
                  <a:lnTo>
                    <a:pt x="1954" y="5740"/>
                  </a:lnTo>
                  <a:lnTo>
                    <a:pt x="2101" y="5887"/>
                  </a:lnTo>
                  <a:lnTo>
                    <a:pt x="1710" y="6986"/>
                  </a:lnTo>
                  <a:lnTo>
                    <a:pt x="1686" y="7059"/>
                  </a:lnTo>
                  <a:lnTo>
                    <a:pt x="1686" y="7132"/>
                  </a:lnTo>
                  <a:lnTo>
                    <a:pt x="1710" y="7279"/>
                  </a:lnTo>
                  <a:lnTo>
                    <a:pt x="1783" y="7401"/>
                  </a:lnTo>
                  <a:lnTo>
                    <a:pt x="1857" y="7450"/>
                  </a:lnTo>
                  <a:lnTo>
                    <a:pt x="1905" y="7499"/>
                  </a:lnTo>
                  <a:lnTo>
                    <a:pt x="2418" y="7743"/>
                  </a:lnTo>
                  <a:lnTo>
                    <a:pt x="2492" y="7792"/>
                  </a:lnTo>
                  <a:lnTo>
                    <a:pt x="2711" y="7792"/>
                  </a:lnTo>
                  <a:lnTo>
                    <a:pt x="2858" y="7718"/>
                  </a:lnTo>
                  <a:lnTo>
                    <a:pt x="2907" y="7669"/>
                  </a:lnTo>
                  <a:lnTo>
                    <a:pt x="2956" y="7621"/>
                  </a:lnTo>
                  <a:lnTo>
                    <a:pt x="3591" y="6644"/>
                  </a:lnTo>
                  <a:lnTo>
                    <a:pt x="3810" y="6668"/>
                  </a:lnTo>
                  <a:lnTo>
                    <a:pt x="4006" y="6668"/>
                  </a:lnTo>
                  <a:lnTo>
                    <a:pt x="4494" y="7718"/>
                  </a:lnTo>
                  <a:lnTo>
                    <a:pt x="4543" y="7792"/>
                  </a:lnTo>
                  <a:lnTo>
                    <a:pt x="4592" y="7840"/>
                  </a:lnTo>
                  <a:lnTo>
                    <a:pt x="4714" y="7914"/>
                  </a:lnTo>
                  <a:lnTo>
                    <a:pt x="4861" y="7963"/>
                  </a:lnTo>
                  <a:lnTo>
                    <a:pt x="4934" y="7963"/>
                  </a:lnTo>
                  <a:lnTo>
                    <a:pt x="5007" y="7938"/>
                  </a:lnTo>
                  <a:lnTo>
                    <a:pt x="5544" y="7767"/>
                  </a:lnTo>
                  <a:lnTo>
                    <a:pt x="5618" y="7743"/>
                  </a:lnTo>
                  <a:lnTo>
                    <a:pt x="5667" y="7694"/>
                  </a:lnTo>
                  <a:lnTo>
                    <a:pt x="5764" y="7572"/>
                  </a:lnTo>
                  <a:lnTo>
                    <a:pt x="5838" y="7425"/>
                  </a:lnTo>
                  <a:lnTo>
                    <a:pt x="5838" y="7352"/>
                  </a:lnTo>
                  <a:lnTo>
                    <a:pt x="5838" y="7279"/>
                  </a:lnTo>
                  <a:lnTo>
                    <a:pt x="5593" y="6131"/>
                  </a:lnTo>
                  <a:lnTo>
                    <a:pt x="5740" y="6009"/>
                  </a:lnTo>
                  <a:lnTo>
                    <a:pt x="5911" y="5862"/>
                  </a:lnTo>
                  <a:lnTo>
                    <a:pt x="6985" y="6277"/>
                  </a:lnTo>
                  <a:lnTo>
                    <a:pt x="7059" y="6277"/>
                  </a:lnTo>
                  <a:lnTo>
                    <a:pt x="7132" y="6302"/>
                  </a:lnTo>
                  <a:lnTo>
                    <a:pt x="7278" y="6253"/>
                  </a:lnTo>
                  <a:lnTo>
                    <a:pt x="7425" y="6180"/>
                  </a:lnTo>
                  <a:lnTo>
                    <a:pt x="7474" y="6131"/>
                  </a:lnTo>
                  <a:lnTo>
                    <a:pt x="7523" y="6058"/>
                  </a:lnTo>
                  <a:lnTo>
                    <a:pt x="7767" y="5545"/>
                  </a:lnTo>
                  <a:lnTo>
                    <a:pt x="7791" y="5496"/>
                  </a:lnTo>
                  <a:lnTo>
                    <a:pt x="7816" y="5398"/>
                  </a:lnTo>
                  <a:lnTo>
                    <a:pt x="7791" y="5252"/>
                  </a:lnTo>
                  <a:lnTo>
                    <a:pt x="7718" y="5129"/>
                  </a:lnTo>
                  <a:lnTo>
                    <a:pt x="7669" y="5056"/>
                  </a:lnTo>
                  <a:lnTo>
                    <a:pt x="7620" y="5007"/>
                  </a:lnTo>
                  <a:lnTo>
                    <a:pt x="6643" y="4372"/>
                  </a:lnTo>
                  <a:lnTo>
                    <a:pt x="6668" y="4177"/>
                  </a:lnTo>
                  <a:lnTo>
                    <a:pt x="6668" y="3957"/>
                  </a:lnTo>
                  <a:lnTo>
                    <a:pt x="7718" y="3469"/>
                  </a:lnTo>
                  <a:lnTo>
                    <a:pt x="7791" y="3444"/>
                  </a:lnTo>
                  <a:lnTo>
                    <a:pt x="7865" y="3395"/>
                  </a:lnTo>
                  <a:lnTo>
                    <a:pt x="7938" y="3249"/>
                  </a:lnTo>
                  <a:lnTo>
                    <a:pt x="7962" y="3102"/>
                  </a:lnTo>
                  <a:lnTo>
                    <a:pt x="7962" y="3029"/>
                  </a:lnTo>
                  <a:lnTo>
                    <a:pt x="7962" y="2956"/>
                  </a:lnTo>
                  <a:lnTo>
                    <a:pt x="7767" y="2419"/>
                  </a:lnTo>
                  <a:lnTo>
                    <a:pt x="7743" y="2345"/>
                  </a:lnTo>
                  <a:lnTo>
                    <a:pt x="7694" y="2296"/>
                  </a:lnTo>
                  <a:lnTo>
                    <a:pt x="7572" y="2199"/>
                  </a:lnTo>
                  <a:lnTo>
                    <a:pt x="7449" y="2150"/>
                  </a:lnTo>
                  <a:lnTo>
                    <a:pt x="7278" y="2150"/>
                  </a:lnTo>
                  <a:lnTo>
                    <a:pt x="6155" y="2394"/>
                  </a:lnTo>
                  <a:lnTo>
                    <a:pt x="6033" y="2223"/>
                  </a:lnTo>
                  <a:lnTo>
                    <a:pt x="5886" y="2077"/>
                  </a:lnTo>
                  <a:lnTo>
                    <a:pt x="6277" y="978"/>
                  </a:lnTo>
                  <a:lnTo>
                    <a:pt x="6302" y="904"/>
                  </a:lnTo>
                  <a:lnTo>
                    <a:pt x="6302" y="831"/>
                  </a:lnTo>
                  <a:lnTo>
                    <a:pt x="6277" y="684"/>
                  </a:lnTo>
                  <a:lnTo>
                    <a:pt x="6179" y="562"/>
                  </a:lnTo>
                  <a:lnTo>
                    <a:pt x="6131" y="489"/>
                  </a:lnTo>
                  <a:lnTo>
                    <a:pt x="6082" y="465"/>
                  </a:lnTo>
                  <a:lnTo>
                    <a:pt x="5569" y="196"/>
                  </a:lnTo>
                  <a:lnTo>
                    <a:pt x="5496" y="172"/>
                  </a:lnTo>
                  <a:lnTo>
                    <a:pt x="5276" y="172"/>
                  </a:lnTo>
                  <a:lnTo>
                    <a:pt x="5129" y="245"/>
                  </a:lnTo>
                  <a:lnTo>
                    <a:pt x="5080" y="294"/>
                  </a:lnTo>
                  <a:lnTo>
                    <a:pt x="5032" y="343"/>
                  </a:lnTo>
                  <a:lnTo>
                    <a:pt x="4397" y="1319"/>
                  </a:lnTo>
                  <a:lnTo>
                    <a:pt x="4177" y="1295"/>
                  </a:lnTo>
                  <a:lnTo>
                    <a:pt x="3981" y="1295"/>
                  </a:lnTo>
                  <a:lnTo>
                    <a:pt x="3493" y="245"/>
                  </a:lnTo>
                  <a:lnTo>
                    <a:pt x="3444" y="172"/>
                  </a:lnTo>
                  <a:lnTo>
                    <a:pt x="3395" y="123"/>
                  </a:lnTo>
                  <a:lnTo>
                    <a:pt x="3273" y="49"/>
                  </a:lnTo>
                  <a:lnTo>
                    <a:pt x="3127" y="1"/>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534" name="Google Shape;534;p60"/>
          <p:cNvPicPr preferRelativeResize="0"/>
          <p:nvPr/>
        </p:nvPicPr>
        <p:blipFill rotWithShape="1">
          <a:blip r:embed="rId4">
            <a:alphaModFix/>
          </a:blip>
          <a:srcRect l="6306" r="9610"/>
          <a:stretch/>
        </p:blipFill>
        <p:spPr>
          <a:xfrm>
            <a:off x="4961050" y="1400425"/>
            <a:ext cx="3887448" cy="2835949"/>
          </a:xfrm>
          <a:prstGeom prst="rect">
            <a:avLst/>
          </a:prstGeom>
          <a:noFill/>
          <a:ln w="9525" cap="flat" cmpd="sng">
            <a:solidFill>
              <a:srgbClr val="B7B7B7"/>
            </a:solidFill>
            <a:prstDash val="solid"/>
            <a:round/>
            <a:headEnd type="none" w="sm" len="sm"/>
            <a:tailEnd type="none" w="sm" len="sm"/>
          </a:ln>
        </p:spPr>
      </p:pic>
      <p:pic>
        <p:nvPicPr>
          <p:cNvPr id="535" name="Google Shape;535;p60"/>
          <p:cNvPicPr preferRelativeResize="0"/>
          <p:nvPr/>
        </p:nvPicPr>
        <p:blipFill>
          <a:blip r:embed="rId5">
            <a:alphaModFix/>
          </a:blip>
          <a:stretch>
            <a:fillRect/>
          </a:stretch>
        </p:blipFill>
        <p:spPr>
          <a:xfrm>
            <a:off x="5794100" y="606325"/>
            <a:ext cx="1828800" cy="381000"/>
          </a:xfrm>
          <a:prstGeom prst="rect">
            <a:avLst/>
          </a:prstGeom>
          <a:noFill/>
          <a:ln>
            <a:noFill/>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539"/>
        <p:cNvGrpSpPr/>
        <p:nvPr/>
      </p:nvGrpSpPr>
      <p:grpSpPr>
        <a:xfrm>
          <a:off x="0" y="0"/>
          <a:ext cx="0" cy="0"/>
          <a:chOff x="0" y="0"/>
          <a:chExt cx="0" cy="0"/>
        </a:xfrm>
      </p:grpSpPr>
      <p:sp>
        <p:nvSpPr>
          <p:cNvPr id="540" name="Google Shape;540;p61"/>
          <p:cNvSpPr txBox="1">
            <a:spLocks noGrp="1"/>
          </p:cNvSpPr>
          <p:nvPr>
            <p:ph type="title"/>
          </p:nvPr>
        </p:nvSpPr>
        <p:spPr>
          <a:xfrm>
            <a:off x="1182200" y="393475"/>
            <a:ext cx="6739500" cy="806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solidFill>
                  <a:srgbClr val="FFFFFF"/>
                </a:solidFill>
              </a:rPr>
              <a:t>Small Groups</a:t>
            </a:r>
            <a:endParaRPr>
              <a:solidFill>
                <a:srgbClr val="FFFFFF"/>
              </a:solidFill>
            </a:endParaRPr>
          </a:p>
        </p:txBody>
      </p:sp>
      <p:sp>
        <p:nvSpPr>
          <p:cNvPr id="541" name="Google Shape;541;p61"/>
          <p:cNvSpPr txBox="1">
            <a:spLocks noGrp="1"/>
          </p:cNvSpPr>
          <p:nvPr>
            <p:ph type="body" idx="1"/>
          </p:nvPr>
        </p:nvSpPr>
        <p:spPr>
          <a:xfrm>
            <a:off x="1556331" y="1349141"/>
            <a:ext cx="7085700" cy="2938500"/>
          </a:xfrm>
          <a:prstGeom prst="rect">
            <a:avLst/>
          </a:prstGeom>
        </p:spPr>
        <p:txBody>
          <a:bodyPr spcFirstLastPara="1" wrap="square" lIns="91425" tIns="91425" rIns="91425" bIns="91425" anchor="t" anchorCtr="0">
            <a:noAutofit/>
          </a:bodyPr>
          <a:lstStyle/>
          <a:p>
            <a:pPr marL="457200" lvl="0" indent="-393700" algn="l" rtl="0">
              <a:spcBef>
                <a:spcPts val="600"/>
              </a:spcBef>
              <a:spcAft>
                <a:spcPts val="0"/>
              </a:spcAft>
              <a:buSzPts val="2600"/>
              <a:buChar char="▪"/>
            </a:pPr>
            <a:r>
              <a:rPr lang="en"/>
              <a:t>What are benefits and drawback of this model?</a:t>
            </a:r>
            <a:endParaRPr/>
          </a:p>
          <a:p>
            <a:pPr marL="914400" lvl="1" indent="-393700" algn="l" rtl="0">
              <a:spcBef>
                <a:spcPts val="1000"/>
              </a:spcBef>
              <a:spcAft>
                <a:spcPts val="0"/>
              </a:spcAft>
              <a:buSzPts val="2600"/>
              <a:buChar char="▫"/>
            </a:pPr>
            <a:r>
              <a:rPr lang="en"/>
              <a:t>Come up with at least 2</a:t>
            </a:r>
            <a:endParaRPr/>
          </a:p>
          <a:p>
            <a:pPr marL="457200" lvl="0" indent="-393700" algn="l" rtl="0">
              <a:spcBef>
                <a:spcPts val="1000"/>
              </a:spcBef>
              <a:spcAft>
                <a:spcPts val="0"/>
              </a:spcAft>
              <a:buSzPts val="2600"/>
              <a:buChar char="▪"/>
            </a:pPr>
            <a:r>
              <a:rPr lang="en"/>
              <a:t>How might you implement Sprints at your institution?</a:t>
            </a:r>
            <a:endParaRPr/>
          </a:p>
          <a:p>
            <a:pPr marL="457200" lvl="0" indent="-393700" algn="l" rtl="0">
              <a:spcBef>
                <a:spcPts val="1000"/>
              </a:spcBef>
              <a:spcAft>
                <a:spcPts val="1000"/>
              </a:spcAft>
              <a:buSzPts val="2600"/>
              <a:buChar char="▪"/>
            </a:pPr>
            <a:r>
              <a:rPr lang="en"/>
              <a:t>What changes would you make?</a:t>
            </a:r>
            <a:endParaRPr/>
          </a:p>
        </p:txBody>
      </p:sp>
      <p:sp>
        <p:nvSpPr>
          <p:cNvPr id="542" name="Google Shape;542;p61"/>
          <p:cNvSpPr txBox="1">
            <a:spLocks noGrp="1"/>
          </p:cNvSpPr>
          <p:nvPr>
            <p:ph type="sldNum" idx="12"/>
          </p:nvPr>
        </p:nvSpPr>
        <p:spPr>
          <a:xfrm>
            <a:off x="8750400" y="4356225"/>
            <a:ext cx="393600" cy="393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32</a:t>
            </a:fld>
            <a:endParaRPr/>
          </a:p>
        </p:txBody>
      </p:sp>
      <p:grpSp>
        <p:nvGrpSpPr>
          <p:cNvPr id="543" name="Google Shape;543;p61"/>
          <p:cNvGrpSpPr/>
          <p:nvPr/>
        </p:nvGrpSpPr>
        <p:grpSpPr>
          <a:xfrm>
            <a:off x="8145113" y="620828"/>
            <a:ext cx="408746" cy="302406"/>
            <a:chOff x="5255200" y="3006475"/>
            <a:chExt cx="511700" cy="378575"/>
          </a:xfrm>
        </p:grpSpPr>
        <p:sp>
          <p:nvSpPr>
            <p:cNvPr id="544" name="Google Shape;544;p61"/>
            <p:cNvSpPr/>
            <p:nvPr/>
          </p:nvSpPr>
          <p:spPr>
            <a:xfrm>
              <a:off x="5255200" y="3006475"/>
              <a:ext cx="349900" cy="349875"/>
            </a:xfrm>
            <a:custGeom>
              <a:avLst/>
              <a:gdLst/>
              <a:ahLst/>
              <a:cxnLst/>
              <a:rect l="l" t="t" r="r" b="b"/>
              <a:pathLst>
                <a:path w="13996" h="13995" extrusionOk="0">
                  <a:moveTo>
                    <a:pt x="6986" y="4714"/>
                  </a:moveTo>
                  <a:lnTo>
                    <a:pt x="7206" y="4738"/>
                  </a:lnTo>
                  <a:lnTo>
                    <a:pt x="7425" y="4763"/>
                  </a:lnTo>
                  <a:lnTo>
                    <a:pt x="7645" y="4812"/>
                  </a:lnTo>
                  <a:lnTo>
                    <a:pt x="7841" y="4885"/>
                  </a:lnTo>
                  <a:lnTo>
                    <a:pt x="8060" y="4983"/>
                  </a:lnTo>
                  <a:lnTo>
                    <a:pt x="8256" y="5105"/>
                  </a:lnTo>
                  <a:lnTo>
                    <a:pt x="8427" y="5227"/>
                  </a:lnTo>
                  <a:lnTo>
                    <a:pt x="8598" y="5398"/>
                  </a:lnTo>
                  <a:lnTo>
                    <a:pt x="8769" y="5569"/>
                  </a:lnTo>
                  <a:lnTo>
                    <a:pt x="8891" y="5740"/>
                  </a:lnTo>
                  <a:lnTo>
                    <a:pt x="9013" y="5935"/>
                  </a:lnTo>
                  <a:lnTo>
                    <a:pt x="9111" y="6155"/>
                  </a:lnTo>
                  <a:lnTo>
                    <a:pt x="9184" y="6350"/>
                  </a:lnTo>
                  <a:lnTo>
                    <a:pt x="9233" y="6570"/>
                  </a:lnTo>
                  <a:lnTo>
                    <a:pt x="9257" y="6790"/>
                  </a:lnTo>
                  <a:lnTo>
                    <a:pt x="9257" y="7010"/>
                  </a:lnTo>
                  <a:lnTo>
                    <a:pt x="9257" y="7229"/>
                  </a:lnTo>
                  <a:lnTo>
                    <a:pt x="9233" y="7425"/>
                  </a:lnTo>
                  <a:lnTo>
                    <a:pt x="9184" y="7645"/>
                  </a:lnTo>
                  <a:lnTo>
                    <a:pt x="9111" y="7864"/>
                  </a:lnTo>
                  <a:lnTo>
                    <a:pt x="9013" y="8060"/>
                  </a:lnTo>
                  <a:lnTo>
                    <a:pt x="8891" y="8255"/>
                  </a:lnTo>
                  <a:lnTo>
                    <a:pt x="8769" y="8451"/>
                  </a:lnTo>
                  <a:lnTo>
                    <a:pt x="8598" y="8622"/>
                  </a:lnTo>
                  <a:lnTo>
                    <a:pt x="8427" y="8768"/>
                  </a:lnTo>
                  <a:lnTo>
                    <a:pt x="8256" y="8915"/>
                  </a:lnTo>
                  <a:lnTo>
                    <a:pt x="8060" y="9012"/>
                  </a:lnTo>
                  <a:lnTo>
                    <a:pt x="7841" y="9110"/>
                  </a:lnTo>
                  <a:lnTo>
                    <a:pt x="7645" y="9183"/>
                  </a:lnTo>
                  <a:lnTo>
                    <a:pt x="7425" y="9232"/>
                  </a:lnTo>
                  <a:lnTo>
                    <a:pt x="7206" y="9257"/>
                  </a:lnTo>
                  <a:lnTo>
                    <a:pt x="6986" y="9281"/>
                  </a:lnTo>
                  <a:lnTo>
                    <a:pt x="6766" y="9257"/>
                  </a:lnTo>
                  <a:lnTo>
                    <a:pt x="6546" y="9232"/>
                  </a:lnTo>
                  <a:lnTo>
                    <a:pt x="6351" y="9183"/>
                  </a:lnTo>
                  <a:lnTo>
                    <a:pt x="6131" y="9110"/>
                  </a:lnTo>
                  <a:lnTo>
                    <a:pt x="5936" y="9012"/>
                  </a:lnTo>
                  <a:lnTo>
                    <a:pt x="5740" y="8915"/>
                  </a:lnTo>
                  <a:lnTo>
                    <a:pt x="5545" y="8768"/>
                  </a:lnTo>
                  <a:lnTo>
                    <a:pt x="5374" y="8622"/>
                  </a:lnTo>
                  <a:lnTo>
                    <a:pt x="5227" y="8451"/>
                  </a:lnTo>
                  <a:lnTo>
                    <a:pt x="5081" y="8255"/>
                  </a:lnTo>
                  <a:lnTo>
                    <a:pt x="4983" y="8060"/>
                  </a:lnTo>
                  <a:lnTo>
                    <a:pt x="4885" y="7864"/>
                  </a:lnTo>
                  <a:lnTo>
                    <a:pt x="4812" y="7645"/>
                  </a:lnTo>
                  <a:lnTo>
                    <a:pt x="4763" y="7425"/>
                  </a:lnTo>
                  <a:lnTo>
                    <a:pt x="4714" y="7229"/>
                  </a:lnTo>
                  <a:lnTo>
                    <a:pt x="4714" y="7010"/>
                  </a:lnTo>
                  <a:lnTo>
                    <a:pt x="4714" y="6790"/>
                  </a:lnTo>
                  <a:lnTo>
                    <a:pt x="4763" y="6570"/>
                  </a:lnTo>
                  <a:lnTo>
                    <a:pt x="4812" y="6350"/>
                  </a:lnTo>
                  <a:lnTo>
                    <a:pt x="4885" y="6155"/>
                  </a:lnTo>
                  <a:lnTo>
                    <a:pt x="4983" y="5935"/>
                  </a:lnTo>
                  <a:lnTo>
                    <a:pt x="5081" y="5740"/>
                  </a:lnTo>
                  <a:lnTo>
                    <a:pt x="5227" y="5569"/>
                  </a:lnTo>
                  <a:lnTo>
                    <a:pt x="5374" y="5398"/>
                  </a:lnTo>
                  <a:lnTo>
                    <a:pt x="5545" y="5227"/>
                  </a:lnTo>
                  <a:lnTo>
                    <a:pt x="5740" y="5105"/>
                  </a:lnTo>
                  <a:lnTo>
                    <a:pt x="5936" y="4983"/>
                  </a:lnTo>
                  <a:lnTo>
                    <a:pt x="6131" y="4885"/>
                  </a:lnTo>
                  <a:lnTo>
                    <a:pt x="6351" y="4812"/>
                  </a:lnTo>
                  <a:lnTo>
                    <a:pt x="6546" y="4763"/>
                  </a:lnTo>
                  <a:lnTo>
                    <a:pt x="6766" y="4738"/>
                  </a:lnTo>
                  <a:lnTo>
                    <a:pt x="6986" y="4714"/>
                  </a:lnTo>
                  <a:close/>
                  <a:moveTo>
                    <a:pt x="6497" y="0"/>
                  </a:moveTo>
                  <a:lnTo>
                    <a:pt x="6375" y="25"/>
                  </a:lnTo>
                  <a:lnTo>
                    <a:pt x="6253" y="49"/>
                  </a:lnTo>
                  <a:lnTo>
                    <a:pt x="6131" y="122"/>
                  </a:lnTo>
                  <a:lnTo>
                    <a:pt x="6033" y="196"/>
                  </a:lnTo>
                  <a:lnTo>
                    <a:pt x="5936" y="293"/>
                  </a:lnTo>
                  <a:lnTo>
                    <a:pt x="5862" y="391"/>
                  </a:lnTo>
                  <a:lnTo>
                    <a:pt x="5813" y="513"/>
                  </a:lnTo>
                  <a:lnTo>
                    <a:pt x="5789" y="635"/>
                  </a:lnTo>
                  <a:lnTo>
                    <a:pt x="5618" y="2076"/>
                  </a:lnTo>
                  <a:lnTo>
                    <a:pt x="5325" y="2174"/>
                  </a:lnTo>
                  <a:lnTo>
                    <a:pt x="5032" y="2296"/>
                  </a:lnTo>
                  <a:lnTo>
                    <a:pt x="4763" y="2418"/>
                  </a:lnTo>
                  <a:lnTo>
                    <a:pt x="4495" y="2565"/>
                  </a:lnTo>
                  <a:lnTo>
                    <a:pt x="3347" y="1661"/>
                  </a:lnTo>
                  <a:lnTo>
                    <a:pt x="3225" y="1588"/>
                  </a:lnTo>
                  <a:lnTo>
                    <a:pt x="3103" y="1539"/>
                  </a:lnTo>
                  <a:lnTo>
                    <a:pt x="2980" y="1514"/>
                  </a:lnTo>
                  <a:lnTo>
                    <a:pt x="2736" y="1514"/>
                  </a:lnTo>
                  <a:lnTo>
                    <a:pt x="2590" y="1563"/>
                  </a:lnTo>
                  <a:lnTo>
                    <a:pt x="2492" y="1637"/>
                  </a:lnTo>
                  <a:lnTo>
                    <a:pt x="2394" y="1710"/>
                  </a:lnTo>
                  <a:lnTo>
                    <a:pt x="1710" y="2394"/>
                  </a:lnTo>
                  <a:lnTo>
                    <a:pt x="1613" y="2491"/>
                  </a:lnTo>
                  <a:lnTo>
                    <a:pt x="1564" y="2614"/>
                  </a:lnTo>
                  <a:lnTo>
                    <a:pt x="1515" y="2736"/>
                  </a:lnTo>
                  <a:lnTo>
                    <a:pt x="1491" y="2858"/>
                  </a:lnTo>
                  <a:lnTo>
                    <a:pt x="1491" y="3004"/>
                  </a:lnTo>
                  <a:lnTo>
                    <a:pt x="1515" y="3126"/>
                  </a:lnTo>
                  <a:lnTo>
                    <a:pt x="1564" y="3249"/>
                  </a:lnTo>
                  <a:lnTo>
                    <a:pt x="1637" y="3346"/>
                  </a:lnTo>
                  <a:lnTo>
                    <a:pt x="2541" y="4494"/>
                  </a:lnTo>
                  <a:lnTo>
                    <a:pt x="2394" y="4763"/>
                  </a:lnTo>
                  <a:lnTo>
                    <a:pt x="2272" y="5056"/>
                  </a:lnTo>
                  <a:lnTo>
                    <a:pt x="2174" y="5349"/>
                  </a:lnTo>
                  <a:lnTo>
                    <a:pt x="2077" y="5642"/>
                  </a:lnTo>
                  <a:lnTo>
                    <a:pt x="636" y="5789"/>
                  </a:lnTo>
                  <a:lnTo>
                    <a:pt x="514" y="5837"/>
                  </a:lnTo>
                  <a:lnTo>
                    <a:pt x="392" y="5886"/>
                  </a:lnTo>
                  <a:lnTo>
                    <a:pt x="269" y="5959"/>
                  </a:lnTo>
                  <a:lnTo>
                    <a:pt x="172" y="6033"/>
                  </a:lnTo>
                  <a:lnTo>
                    <a:pt x="99" y="6155"/>
                  </a:lnTo>
                  <a:lnTo>
                    <a:pt x="50" y="6253"/>
                  </a:lnTo>
                  <a:lnTo>
                    <a:pt x="1" y="6399"/>
                  </a:lnTo>
                  <a:lnTo>
                    <a:pt x="1" y="6521"/>
                  </a:lnTo>
                  <a:lnTo>
                    <a:pt x="1" y="7474"/>
                  </a:lnTo>
                  <a:lnTo>
                    <a:pt x="1" y="7620"/>
                  </a:lnTo>
                  <a:lnTo>
                    <a:pt x="50" y="7742"/>
                  </a:lnTo>
                  <a:lnTo>
                    <a:pt x="99" y="7864"/>
                  </a:lnTo>
                  <a:lnTo>
                    <a:pt x="172" y="7962"/>
                  </a:lnTo>
                  <a:lnTo>
                    <a:pt x="269" y="8060"/>
                  </a:lnTo>
                  <a:lnTo>
                    <a:pt x="392" y="8133"/>
                  </a:lnTo>
                  <a:lnTo>
                    <a:pt x="514" y="8182"/>
                  </a:lnTo>
                  <a:lnTo>
                    <a:pt x="636" y="8206"/>
                  </a:lnTo>
                  <a:lnTo>
                    <a:pt x="2077" y="8377"/>
                  </a:lnTo>
                  <a:lnTo>
                    <a:pt x="2174" y="8670"/>
                  </a:lnTo>
                  <a:lnTo>
                    <a:pt x="2272" y="8939"/>
                  </a:lnTo>
                  <a:lnTo>
                    <a:pt x="2394" y="9232"/>
                  </a:lnTo>
                  <a:lnTo>
                    <a:pt x="2541" y="9501"/>
                  </a:lnTo>
                  <a:lnTo>
                    <a:pt x="1637" y="10649"/>
                  </a:lnTo>
                  <a:lnTo>
                    <a:pt x="1564" y="10771"/>
                  </a:lnTo>
                  <a:lnTo>
                    <a:pt x="1515" y="10893"/>
                  </a:lnTo>
                  <a:lnTo>
                    <a:pt x="1491" y="11015"/>
                  </a:lnTo>
                  <a:lnTo>
                    <a:pt x="1491" y="11137"/>
                  </a:lnTo>
                  <a:lnTo>
                    <a:pt x="1515" y="11259"/>
                  </a:lnTo>
                  <a:lnTo>
                    <a:pt x="1564" y="11381"/>
                  </a:lnTo>
                  <a:lnTo>
                    <a:pt x="1613" y="11504"/>
                  </a:lnTo>
                  <a:lnTo>
                    <a:pt x="1710" y="11601"/>
                  </a:lnTo>
                  <a:lnTo>
                    <a:pt x="2394" y="12285"/>
                  </a:lnTo>
                  <a:lnTo>
                    <a:pt x="2492" y="12383"/>
                  </a:lnTo>
                  <a:lnTo>
                    <a:pt x="2590" y="12432"/>
                  </a:lnTo>
                  <a:lnTo>
                    <a:pt x="2736" y="12480"/>
                  </a:lnTo>
                  <a:lnTo>
                    <a:pt x="2858" y="12505"/>
                  </a:lnTo>
                  <a:lnTo>
                    <a:pt x="2980" y="12505"/>
                  </a:lnTo>
                  <a:lnTo>
                    <a:pt x="3103" y="12456"/>
                  </a:lnTo>
                  <a:lnTo>
                    <a:pt x="3225" y="12407"/>
                  </a:lnTo>
                  <a:lnTo>
                    <a:pt x="3347" y="12358"/>
                  </a:lnTo>
                  <a:lnTo>
                    <a:pt x="4495" y="11455"/>
                  </a:lnTo>
                  <a:lnTo>
                    <a:pt x="4763" y="11577"/>
                  </a:lnTo>
                  <a:lnTo>
                    <a:pt x="5032" y="11723"/>
                  </a:lnTo>
                  <a:lnTo>
                    <a:pt x="5325" y="11821"/>
                  </a:lnTo>
                  <a:lnTo>
                    <a:pt x="5618" y="11919"/>
                  </a:lnTo>
                  <a:lnTo>
                    <a:pt x="5789" y="13360"/>
                  </a:lnTo>
                  <a:lnTo>
                    <a:pt x="5813" y="13482"/>
                  </a:lnTo>
                  <a:lnTo>
                    <a:pt x="5862" y="13604"/>
                  </a:lnTo>
                  <a:lnTo>
                    <a:pt x="5936" y="13726"/>
                  </a:lnTo>
                  <a:lnTo>
                    <a:pt x="6033" y="13824"/>
                  </a:lnTo>
                  <a:lnTo>
                    <a:pt x="6131" y="13897"/>
                  </a:lnTo>
                  <a:lnTo>
                    <a:pt x="6253" y="13946"/>
                  </a:lnTo>
                  <a:lnTo>
                    <a:pt x="6375" y="13995"/>
                  </a:lnTo>
                  <a:lnTo>
                    <a:pt x="7596" y="13995"/>
                  </a:lnTo>
                  <a:lnTo>
                    <a:pt x="7743" y="13946"/>
                  </a:lnTo>
                  <a:lnTo>
                    <a:pt x="7841" y="13897"/>
                  </a:lnTo>
                  <a:lnTo>
                    <a:pt x="7963" y="13824"/>
                  </a:lnTo>
                  <a:lnTo>
                    <a:pt x="8036" y="13726"/>
                  </a:lnTo>
                  <a:lnTo>
                    <a:pt x="8109" y="13604"/>
                  </a:lnTo>
                  <a:lnTo>
                    <a:pt x="8158" y="13482"/>
                  </a:lnTo>
                  <a:lnTo>
                    <a:pt x="8183" y="13360"/>
                  </a:lnTo>
                  <a:lnTo>
                    <a:pt x="8353" y="11919"/>
                  </a:lnTo>
                  <a:lnTo>
                    <a:pt x="8647" y="11821"/>
                  </a:lnTo>
                  <a:lnTo>
                    <a:pt x="8940" y="11723"/>
                  </a:lnTo>
                  <a:lnTo>
                    <a:pt x="9233" y="11577"/>
                  </a:lnTo>
                  <a:lnTo>
                    <a:pt x="9501" y="11455"/>
                  </a:lnTo>
                  <a:lnTo>
                    <a:pt x="10649" y="12358"/>
                  </a:lnTo>
                  <a:lnTo>
                    <a:pt x="10747" y="12407"/>
                  </a:lnTo>
                  <a:lnTo>
                    <a:pt x="10869" y="12456"/>
                  </a:lnTo>
                  <a:lnTo>
                    <a:pt x="10991" y="12505"/>
                  </a:lnTo>
                  <a:lnTo>
                    <a:pt x="11138" y="12505"/>
                  </a:lnTo>
                  <a:lnTo>
                    <a:pt x="11260" y="12480"/>
                  </a:lnTo>
                  <a:lnTo>
                    <a:pt x="11382" y="12432"/>
                  </a:lnTo>
                  <a:lnTo>
                    <a:pt x="11504" y="12383"/>
                  </a:lnTo>
                  <a:lnTo>
                    <a:pt x="11602" y="12285"/>
                  </a:lnTo>
                  <a:lnTo>
                    <a:pt x="12286" y="11601"/>
                  </a:lnTo>
                  <a:lnTo>
                    <a:pt x="12359" y="11504"/>
                  </a:lnTo>
                  <a:lnTo>
                    <a:pt x="12432" y="11381"/>
                  </a:lnTo>
                  <a:lnTo>
                    <a:pt x="12457" y="11259"/>
                  </a:lnTo>
                  <a:lnTo>
                    <a:pt x="12481" y="11137"/>
                  </a:lnTo>
                  <a:lnTo>
                    <a:pt x="12481" y="11015"/>
                  </a:lnTo>
                  <a:lnTo>
                    <a:pt x="12457" y="10893"/>
                  </a:lnTo>
                  <a:lnTo>
                    <a:pt x="12408" y="10771"/>
                  </a:lnTo>
                  <a:lnTo>
                    <a:pt x="12334" y="10649"/>
                  </a:lnTo>
                  <a:lnTo>
                    <a:pt x="11431" y="9501"/>
                  </a:lnTo>
                  <a:lnTo>
                    <a:pt x="11577" y="9232"/>
                  </a:lnTo>
                  <a:lnTo>
                    <a:pt x="11699" y="8939"/>
                  </a:lnTo>
                  <a:lnTo>
                    <a:pt x="11822" y="8670"/>
                  </a:lnTo>
                  <a:lnTo>
                    <a:pt x="11895" y="8377"/>
                  </a:lnTo>
                  <a:lnTo>
                    <a:pt x="13360" y="8206"/>
                  </a:lnTo>
                  <a:lnTo>
                    <a:pt x="13482" y="8182"/>
                  </a:lnTo>
                  <a:lnTo>
                    <a:pt x="13604" y="8133"/>
                  </a:lnTo>
                  <a:lnTo>
                    <a:pt x="13702" y="8060"/>
                  </a:lnTo>
                  <a:lnTo>
                    <a:pt x="13800" y="7962"/>
                  </a:lnTo>
                  <a:lnTo>
                    <a:pt x="13873" y="7864"/>
                  </a:lnTo>
                  <a:lnTo>
                    <a:pt x="13946" y="7742"/>
                  </a:lnTo>
                  <a:lnTo>
                    <a:pt x="13971" y="7620"/>
                  </a:lnTo>
                  <a:lnTo>
                    <a:pt x="13995" y="7474"/>
                  </a:lnTo>
                  <a:lnTo>
                    <a:pt x="13995" y="6521"/>
                  </a:lnTo>
                  <a:lnTo>
                    <a:pt x="13971" y="6399"/>
                  </a:lnTo>
                  <a:lnTo>
                    <a:pt x="13946" y="6253"/>
                  </a:lnTo>
                  <a:lnTo>
                    <a:pt x="13873" y="6155"/>
                  </a:lnTo>
                  <a:lnTo>
                    <a:pt x="13800" y="6033"/>
                  </a:lnTo>
                  <a:lnTo>
                    <a:pt x="13702" y="5959"/>
                  </a:lnTo>
                  <a:lnTo>
                    <a:pt x="13604" y="5886"/>
                  </a:lnTo>
                  <a:lnTo>
                    <a:pt x="13482" y="5837"/>
                  </a:lnTo>
                  <a:lnTo>
                    <a:pt x="13360" y="5789"/>
                  </a:lnTo>
                  <a:lnTo>
                    <a:pt x="11895" y="5642"/>
                  </a:lnTo>
                  <a:lnTo>
                    <a:pt x="11822" y="5349"/>
                  </a:lnTo>
                  <a:lnTo>
                    <a:pt x="11699" y="5056"/>
                  </a:lnTo>
                  <a:lnTo>
                    <a:pt x="11577" y="4763"/>
                  </a:lnTo>
                  <a:lnTo>
                    <a:pt x="11431" y="4494"/>
                  </a:lnTo>
                  <a:lnTo>
                    <a:pt x="12334" y="3346"/>
                  </a:lnTo>
                  <a:lnTo>
                    <a:pt x="12408" y="3249"/>
                  </a:lnTo>
                  <a:lnTo>
                    <a:pt x="12457" y="3126"/>
                  </a:lnTo>
                  <a:lnTo>
                    <a:pt x="12481" y="3004"/>
                  </a:lnTo>
                  <a:lnTo>
                    <a:pt x="12481" y="2858"/>
                  </a:lnTo>
                  <a:lnTo>
                    <a:pt x="12457" y="2736"/>
                  </a:lnTo>
                  <a:lnTo>
                    <a:pt x="12432" y="2614"/>
                  </a:lnTo>
                  <a:lnTo>
                    <a:pt x="12359" y="2491"/>
                  </a:lnTo>
                  <a:lnTo>
                    <a:pt x="12286" y="2394"/>
                  </a:lnTo>
                  <a:lnTo>
                    <a:pt x="11602" y="1710"/>
                  </a:lnTo>
                  <a:lnTo>
                    <a:pt x="11504" y="1637"/>
                  </a:lnTo>
                  <a:lnTo>
                    <a:pt x="11382" y="1563"/>
                  </a:lnTo>
                  <a:lnTo>
                    <a:pt x="11260" y="1514"/>
                  </a:lnTo>
                  <a:lnTo>
                    <a:pt x="10991" y="1514"/>
                  </a:lnTo>
                  <a:lnTo>
                    <a:pt x="10869" y="1539"/>
                  </a:lnTo>
                  <a:lnTo>
                    <a:pt x="10747" y="1588"/>
                  </a:lnTo>
                  <a:lnTo>
                    <a:pt x="10649" y="1661"/>
                  </a:lnTo>
                  <a:lnTo>
                    <a:pt x="9501" y="2565"/>
                  </a:lnTo>
                  <a:lnTo>
                    <a:pt x="9233" y="2418"/>
                  </a:lnTo>
                  <a:lnTo>
                    <a:pt x="8940" y="2296"/>
                  </a:lnTo>
                  <a:lnTo>
                    <a:pt x="8647" y="2174"/>
                  </a:lnTo>
                  <a:lnTo>
                    <a:pt x="8353" y="2076"/>
                  </a:lnTo>
                  <a:lnTo>
                    <a:pt x="8183" y="635"/>
                  </a:lnTo>
                  <a:lnTo>
                    <a:pt x="8158" y="513"/>
                  </a:lnTo>
                  <a:lnTo>
                    <a:pt x="8109" y="391"/>
                  </a:lnTo>
                  <a:lnTo>
                    <a:pt x="8036" y="293"/>
                  </a:lnTo>
                  <a:lnTo>
                    <a:pt x="7963" y="196"/>
                  </a:lnTo>
                  <a:lnTo>
                    <a:pt x="7841" y="122"/>
                  </a:lnTo>
                  <a:lnTo>
                    <a:pt x="7743" y="49"/>
                  </a:lnTo>
                  <a:lnTo>
                    <a:pt x="7596" y="25"/>
                  </a:lnTo>
                  <a:lnTo>
                    <a:pt x="7474" y="0"/>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61"/>
            <p:cNvSpPr/>
            <p:nvPr/>
          </p:nvSpPr>
          <p:spPr>
            <a:xfrm>
              <a:off x="5567825" y="3185975"/>
              <a:ext cx="199075" cy="199075"/>
            </a:xfrm>
            <a:custGeom>
              <a:avLst/>
              <a:gdLst/>
              <a:ahLst/>
              <a:cxnLst/>
              <a:rect l="l" t="t" r="r" b="b"/>
              <a:pathLst>
                <a:path w="7963" h="7963" extrusionOk="0">
                  <a:moveTo>
                    <a:pt x="3933" y="2296"/>
                  </a:moveTo>
                  <a:lnTo>
                    <a:pt x="4103" y="2321"/>
                  </a:lnTo>
                  <a:lnTo>
                    <a:pt x="4274" y="2321"/>
                  </a:lnTo>
                  <a:lnTo>
                    <a:pt x="4421" y="2370"/>
                  </a:lnTo>
                  <a:lnTo>
                    <a:pt x="4592" y="2419"/>
                  </a:lnTo>
                  <a:lnTo>
                    <a:pt x="4738" y="2492"/>
                  </a:lnTo>
                  <a:lnTo>
                    <a:pt x="4885" y="2565"/>
                  </a:lnTo>
                  <a:lnTo>
                    <a:pt x="5032" y="2663"/>
                  </a:lnTo>
                  <a:lnTo>
                    <a:pt x="5154" y="2785"/>
                  </a:lnTo>
                  <a:lnTo>
                    <a:pt x="5276" y="2883"/>
                  </a:lnTo>
                  <a:lnTo>
                    <a:pt x="5373" y="3029"/>
                  </a:lnTo>
                  <a:lnTo>
                    <a:pt x="5447" y="3151"/>
                  </a:lnTo>
                  <a:lnTo>
                    <a:pt x="5520" y="3298"/>
                  </a:lnTo>
                  <a:lnTo>
                    <a:pt x="5593" y="3444"/>
                  </a:lnTo>
                  <a:lnTo>
                    <a:pt x="5618" y="3615"/>
                  </a:lnTo>
                  <a:lnTo>
                    <a:pt x="5642" y="3762"/>
                  </a:lnTo>
                  <a:lnTo>
                    <a:pt x="5667" y="3933"/>
                  </a:lnTo>
                  <a:lnTo>
                    <a:pt x="5667" y="4079"/>
                  </a:lnTo>
                  <a:lnTo>
                    <a:pt x="5642" y="4250"/>
                  </a:lnTo>
                  <a:lnTo>
                    <a:pt x="5618" y="4421"/>
                  </a:lnTo>
                  <a:lnTo>
                    <a:pt x="5569" y="4568"/>
                  </a:lnTo>
                  <a:lnTo>
                    <a:pt x="5496" y="4739"/>
                  </a:lnTo>
                  <a:lnTo>
                    <a:pt x="5398" y="4885"/>
                  </a:lnTo>
                  <a:lnTo>
                    <a:pt x="5300" y="5007"/>
                  </a:lnTo>
                  <a:lnTo>
                    <a:pt x="5203" y="5154"/>
                  </a:lnTo>
                  <a:lnTo>
                    <a:pt x="5080" y="5252"/>
                  </a:lnTo>
                  <a:lnTo>
                    <a:pt x="4958" y="5349"/>
                  </a:lnTo>
                  <a:lnTo>
                    <a:pt x="4812" y="5447"/>
                  </a:lnTo>
                  <a:lnTo>
                    <a:pt x="4665" y="5520"/>
                  </a:lnTo>
                  <a:lnTo>
                    <a:pt x="4519" y="5569"/>
                  </a:lnTo>
                  <a:lnTo>
                    <a:pt x="4372" y="5618"/>
                  </a:lnTo>
                  <a:lnTo>
                    <a:pt x="4201" y="5642"/>
                  </a:lnTo>
                  <a:lnTo>
                    <a:pt x="4055" y="5667"/>
                  </a:lnTo>
                  <a:lnTo>
                    <a:pt x="3884" y="5642"/>
                  </a:lnTo>
                  <a:lnTo>
                    <a:pt x="3713" y="5642"/>
                  </a:lnTo>
                  <a:lnTo>
                    <a:pt x="3566" y="5594"/>
                  </a:lnTo>
                  <a:lnTo>
                    <a:pt x="3395" y="5545"/>
                  </a:lnTo>
                  <a:lnTo>
                    <a:pt x="3249" y="5471"/>
                  </a:lnTo>
                  <a:lnTo>
                    <a:pt x="3102" y="5398"/>
                  </a:lnTo>
                  <a:lnTo>
                    <a:pt x="2956" y="5300"/>
                  </a:lnTo>
                  <a:lnTo>
                    <a:pt x="2833" y="5178"/>
                  </a:lnTo>
                  <a:lnTo>
                    <a:pt x="2711" y="5081"/>
                  </a:lnTo>
                  <a:lnTo>
                    <a:pt x="2614" y="4934"/>
                  </a:lnTo>
                  <a:lnTo>
                    <a:pt x="2540" y="4812"/>
                  </a:lnTo>
                  <a:lnTo>
                    <a:pt x="2467" y="4665"/>
                  </a:lnTo>
                  <a:lnTo>
                    <a:pt x="2394" y="4519"/>
                  </a:lnTo>
                  <a:lnTo>
                    <a:pt x="2369" y="4348"/>
                  </a:lnTo>
                  <a:lnTo>
                    <a:pt x="2321" y="4201"/>
                  </a:lnTo>
                  <a:lnTo>
                    <a:pt x="2321" y="4030"/>
                  </a:lnTo>
                  <a:lnTo>
                    <a:pt x="2321" y="3884"/>
                  </a:lnTo>
                  <a:lnTo>
                    <a:pt x="2345" y="3713"/>
                  </a:lnTo>
                  <a:lnTo>
                    <a:pt x="2369" y="3542"/>
                  </a:lnTo>
                  <a:lnTo>
                    <a:pt x="2418" y="3395"/>
                  </a:lnTo>
                  <a:lnTo>
                    <a:pt x="2492" y="3224"/>
                  </a:lnTo>
                  <a:lnTo>
                    <a:pt x="2589" y="3078"/>
                  </a:lnTo>
                  <a:lnTo>
                    <a:pt x="2687" y="2956"/>
                  </a:lnTo>
                  <a:lnTo>
                    <a:pt x="2785" y="2809"/>
                  </a:lnTo>
                  <a:lnTo>
                    <a:pt x="2907" y="2712"/>
                  </a:lnTo>
                  <a:lnTo>
                    <a:pt x="3029" y="2614"/>
                  </a:lnTo>
                  <a:lnTo>
                    <a:pt x="3175" y="2516"/>
                  </a:lnTo>
                  <a:lnTo>
                    <a:pt x="3322" y="2443"/>
                  </a:lnTo>
                  <a:lnTo>
                    <a:pt x="3468" y="2394"/>
                  </a:lnTo>
                  <a:lnTo>
                    <a:pt x="3615" y="2345"/>
                  </a:lnTo>
                  <a:lnTo>
                    <a:pt x="3786" y="2321"/>
                  </a:lnTo>
                  <a:lnTo>
                    <a:pt x="3933" y="2296"/>
                  </a:lnTo>
                  <a:close/>
                  <a:moveTo>
                    <a:pt x="3053" y="1"/>
                  </a:moveTo>
                  <a:lnTo>
                    <a:pt x="2980" y="25"/>
                  </a:lnTo>
                  <a:lnTo>
                    <a:pt x="2443" y="196"/>
                  </a:lnTo>
                  <a:lnTo>
                    <a:pt x="2369" y="220"/>
                  </a:lnTo>
                  <a:lnTo>
                    <a:pt x="2296" y="269"/>
                  </a:lnTo>
                  <a:lnTo>
                    <a:pt x="2198" y="391"/>
                  </a:lnTo>
                  <a:lnTo>
                    <a:pt x="2150" y="538"/>
                  </a:lnTo>
                  <a:lnTo>
                    <a:pt x="2150" y="611"/>
                  </a:lnTo>
                  <a:lnTo>
                    <a:pt x="2150" y="684"/>
                  </a:lnTo>
                  <a:lnTo>
                    <a:pt x="2394" y="1832"/>
                  </a:lnTo>
                  <a:lnTo>
                    <a:pt x="2223" y="1954"/>
                  </a:lnTo>
                  <a:lnTo>
                    <a:pt x="2076" y="2101"/>
                  </a:lnTo>
                  <a:lnTo>
                    <a:pt x="1002" y="1686"/>
                  </a:lnTo>
                  <a:lnTo>
                    <a:pt x="928" y="1686"/>
                  </a:lnTo>
                  <a:lnTo>
                    <a:pt x="831" y="1661"/>
                  </a:lnTo>
                  <a:lnTo>
                    <a:pt x="684" y="1710"/>
                  </a:lnTo>
                  <a:lnTo>
                    <a:pt x="562" y="1784"/>
                  </a:lnTo>
                  <a:lnTo>
                    <a:pt x="513" y="1832"/>
                  </a:lnTo>
                  <a:lnTo>
                    <a:pt x="464" y="1906"/>
                  </a:lnTo>
                  <a:lnTo>
                    <a:pt x="220" y="2394"/>
                  </a:lnTo>
                  <a:lnTo>
                    <a:pt x="196" y="2467"/>
                  </a:lnTo>
                  <a:lnTo>
                    <a:pt x="171" y="2541"/>
                  </a:lnTo>
                  <a:lnTo>
                    <a:pt x="196" y="2712"/>
                  </a:lnTo>
                  <a:lnTo>
                    <a:pt x="245" y="2834"/>
                  </a:lnTo>
                  <a:lnTo>
                    <a:pt x="293" y="2907"/>
                  </a:lnTo>
                  <a:lnTo>
                    <a:pt x="367" y="2956"/>
                  </a:lnTo>
                  <a:lnTo>
                    <a:pt x="1344" y="3591"/>
                  </a:lnTo>
                  <a:lnTo>
                    <a:pt x="1319" y="3786"/>
                  </a:lnTo>
                  <a:lnTo>
                    <a:pt x="1295" y="4006"/>
                  </a:lnTo>
                  <a:lnTo>
                    <a:pt x="245" y="4494"/>
                  </a:lnTo>
                  <a:lnTo>
                    <a:pt x="196" y="4519"/>
                  </a:lnTo>
                  <a:lnTo>
                    <a:pt x="123" y="4568"/>
                  </a:lnTo>
                  <a:lnTo>
                    <a:pt x="49" y="4714"/>
                  </a:lnTo>
                  <a:lnTo>
                    <a:pt x="0" y="4861"/>
                  </a:lnTo>
                  <a:lnTo>
                    <a:pt x="25" y="4934"/>
                  </a:lnTo>
                  <a:lnTo>
                    <a:pt x="25" y="5007"/>
                  </a:lnTo>
                  <a:lnTo>
                    <a:pt x="220" y="5545"/>
                  </a:lnTo>
                  <a:lnTo>
                    <a:pt x="245" y="5594"/>
                  </a:lnTo>
                  <a:lnTo>
                    <a:pt x="293" y="5667"/>
                  </a:lnTo>
                  <a:lnTo>
                    <a:pt x="391" y="5764"/>
                  </a:lnTo>
                  <a:lnTo>
                    <a:pt x="538" y="5813"/>
                  </a:lnTo>
                  <a:lnTo>
                    <a:pt x="684" y="5813"/>
                  </a:lnTo>
                  <a:lnTo>
                    <a:pt x="1832" y="5569"/>
                  </a:lnTo>
                  <a:lnTo>
                    <a:pt x="1954" y="5740"/>
                  </a:lnTo>
                  <a:lnTo>
                    <a:pt x="2101" y="5887"/>
                  </a:lnTo>
                  <a:lnTo>
                    <a:pt x="1710" y="6986"/>
                  </a:lnTo>
                  <a:lnTo>
                    <a:pt x="1686" y="7059"/>
                  </a:lnTo>
                  <a:lnTo>
                    <a:pt x="1686" y="7132"/>
                  </a:lnTo>
                  <a:lnTo>
                    <a:pt x="1710" y="7279"/>
                  </a:lnTo>
                  <a:lnTo>
                    <a:pt x="1783" y="7401"/>
                  </a:lnTo>
                  <a:lnTo>
                    <a:pt x="1857" y="7450"/>
                  </a:lnTo>
                  <a:lnTo>
                    <a:pt x="1905" y="7499"/>
                  </a:lnTo>
                  <a:lnTo>
                    <a:pt x="2418" y="7743"/>
                  </a:lnTo>
                  <a:lnTo>
                    <a:pt x="2492" y="7792"/>
                  </a:lnTo>
                  <a:lnTo>
                    <a:pt x="2711" y="7792"/>
                  </a:lnTo>
                  <a:lnTo>
                    <a:pt x="2858" y="7718"/>
                  </a:lnTo>
                  <a:lnTo>
                    <a:pt x="2907" y="7669"/>
                  </a:lnTo>
                  <a:lnTo>
                    <a:pt x="2956" y="7621"/>
                  </a:lnTo>
                  <a:lnTo>
                    <a:pt x="3591" y="6644"/>
                  </a:lnTo>
                  <a:lnTo>
                    <a:pt x="3810" y="6668"/>
                  </a:lnTo>
                  <a:lnTo>
                    <a:pt x="4006" y="6668"/>
                  </a:lnTo>
                  <a:lnTo>
                    <a:pt x="4494" y="7718"/>
                  </a:lnTo>
                  <a:lnTo>
                    <a:pt x="4543" y="7792"/>
                  </a:lnTo>
                  <a:lnTo>
                    <a:pt x="4592" y="7840"/>
                  </a:lnTo>
                  <a:lnTo>
                    <a:pt x="4714" y="7914"/>
                  </a:lnTo>
                  <a:lnTo>
                    <a:pt x="4861" y="7963"/>
                  </a:lnTo>
                  <a:lnTo>
                    <a:pt x="4934" y="7963"/>
                  </a:lnTo>
                  <a:lnTo>
                    <a:pt x="5007" y="7938"/>
                  </a:lnTo>
                  <a:lnTo>
                    <a:pt x="5544" y="7767"/>
                  </a:lnTo>
                  <a:lnTo>
                    <a:pt x="5618" y="7743"/>
                  </a:lnTo>
                  <a:lnTo>
                    <a:pt x="5667" y="7694"/>
                  </a:lnTo>
                  <a:lnTo>
                    <a:pt x="5764" y="7572"/>
                  </a:lnTo>
                  <a:lnTo>
                    <a:pt x="5838" y="7425"/>
                  </a:lnTo>
                  <a:lnTo>
                    <a:pt x="5838" y="7352"/>
                  </a:lnTo>
                  <a:lnTo>
                    <a:pt x="5838" y="7279"/>
                  </a:lnTo>
                  <a:lnTo>
                    <a:pt x="5593" y="6131"/>
                  </a:lnTo>
                  <a:lnTo>
                    <a:pt x="5740" y="6009"/>
                  </a:lnTo>
                  <a:lnTo>
                    <a:pt x="5911" y="5862"/>
                  </a:lnTo>
                  <a:lnTo>
                    <a:pt x="6985" y="6277"/>
                  </a:lnTo>
                  <a:lnTo>
                    <a:pt x="7059" y="6277"/>
                  </a:lnTo>
                  <a:lnTo>
                    <a:pt x="7132" y="6302"/>
                  </a:lnTo>
                  <a:lnTo>
                    <a:pt x="7278" y="6253"/>
                  </a:lnTo>
                  <a:lnTo>
                    <a:pt x="7425" y="6180"/>
                  </a:lnTo>
                  <a:lnTo>
                    <a:pt x="7474" y="6131"/>
                  </a:lnTo>
                  <a:lnTo>
                    <a:pt x="7523" y="6058"/>
                  </a:lnTo>
                  <a:lnTo>
                    <a:pt x="7767" y="5545"/>
                  </a:lnTo>
                  <a:lnTo>
                    <a:pt x="7791" y="5496"/>
                  </a:lnTo>
                  <a:lnTo>
                    <a:pt x="7816" y="5398"/>
                  </a:lnTo>
                  <a:lnTo>
                    <a:pt x="7791" y="5252"/>
                  </a:lnTo>
                  <a:lnTo>
                    <a:pt x="7718" y="5129"/>
                  </a:lnTo>
                  <a:lnTo>
                    <a:pt x="7669" y="5056"/>
                  </a:lnTo>
                  <a:lnTo>
                    <a:pt x="7620" y="5007"/>
                  </a:lnTo>
                  <a:lnTo>
                    <a:pt x="6643" y="4372"/>
                  </a:lnTo>
                  <a:lnTo>
                    <a:pt x="6668" y="4177"/>
                  </a:lnTo>
                  <a:lnTo>
                    <a:pt x="6668" y="3957"/>
                  </a:lnTo>
                  <a:lnTo>
                    <a:pt x="7718" y="3469"/>
                  </a:lnTo>
                  <a:lnTo>
                    <a:pt x="7791" y="3444"/>
                  </a:lnTo>
                  <a:lnTo>
                    <a:pt x="7865" y="3395"/>
                  </a:lnTo>
                  <a:lnTo>
                    <a:pt x="7938" y="3249"/>
                  </a:lnTo>
                  <a:lnTo>
                    <a:pt x="7962" y="3102"/>
                  </a:lnTo>
                  <a:lnTo>
                    <a:pt x="7962" y="3029"/>
                  </a:lnTo>
                  <a:lnTo>
                    <a:pt x="7962" y="2956"/>
                  </a:lnTo>
                  <a:lnTo>
                    <a:pt x="7767" y="2419"/>
                  </a:lnTo>
                  <a:lnTo>
                    <a:pt x="7743" y="2345"/>
                  </a:lnTo>
                  <a:lnTo>
                    <a:pt x="7694" y="2296"/>
                  </a:lnTo>
                  <a:lnTo>
                    <a:pt x="7572" y="2199"/>
                  </a:lnTo>
                  <a:lnTo>
                    <a:pt x="7449" y="2150"/>
                  </a:lnTo>
                  <a:lnTo>
                    <a:pt x="7278" y="2150"/>
                  </a:lnTo>
                  <a:lnTo>
                    <a:pt x="6155" y="2394"/>
                  </a:lnTo>
                  <a:lnTo>
                    <a:pt x="6033" y="2223"/>
                  </a:lnTo>
                  <a:lnTo>
                    <a:pt x="5886" y="2077"/>
                  </a:lnTo>
                  <a:lnTo>
                    <a:pt x="6277" y="978"/>
                  </a:lnTo>
                  <a:lnTo>
                    <a:pt x="6302" y="904"/>
                  </a:lnTo>
                  <a:lnTo>
                    <a:pt x="6302" y="831"/>
                  </a:lnTo>
                  <a:lnTo>
                    <a:pt x="6277" y="684"/>
                  </a:lnTo>
                  <a:lnTo>
                    <a:pt x="6179" y="562"/>
                  </a:lnTo>
                  <a:lnTo>
                    <a:pt x="6131" y="489"/>
                  </a:lnTo>
                  <a:lnTo>
                    <a:pt x="6082" y="465"/>
                  </a:lnTo>
                  <a:lnTo>
                    <a:pt x="5569" y="196"/>
                  </a:lnTo>
                  <a:lnTo>
                    <a:pt x="5496" y="172"/>
                  </a:lnTo>
                  <a:lnTo>
                    <a:pt x="5276" y="172"/>
                  </a:lnTo>
                  <a:lnTo>
                    <a:pt x="5129" y="245"/>
                  </a:lnTo>
                  <a:lnTo>
                    <a:pt x="5080" y="294"/>
                  </a:lnTo>
                  <a:lnTo>
                    <a:pt x="5032" y="343"/>
                  </a:lnTo>
                  <a:lnTo>
                    <a:pt x="4397" y="1319"/>
                  </a:lnTo>
                  <a:lnTo>
                    <a:pt x="4177" y="1295"/>
                  </a:lnTo>
                  <a:lnTo>
                    <a:pt x="3981" y="1295"/>
                  </a:lnTo>
                  <a:lnTo>
                    <a:pt x="3493" y="245"/>
                  </a:lnTo>
                  <a:lnTo>
                    <a:pt x="3444" y="172"/>
                  </a:lnTo>
                  <a:lnTo>
                    <a:pt x="3395" y="123"/>
                  </a:lnTo>
                  <a:lnTo>
                    <a:pt x="3273" y="49"/>
                  </a:lnTo>
                  <a:lnTo>
                    <a:pt x="3127" y="1"/>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549"/>
        <p:cNvGrpSpPr/>
        <p:nvPr/>
      </p:nvGrpSpPr>
      <p:grpSpPr>
        <a:xfrm>
          <a:off x="0" y="0"/>
          <a:ext cx="0" cy="0"/>
          <a:chOff x="0" y="0"/>
          <a:chExt cx="0" cy="0"/>
        </a:xfrm>
      </p:grpSpPr>
      <p:sp>
        <p:nvSpPr>
          <p:cNvPr id="550" name="Google Shape;550;p62"/>
          <p:cNvSpPr txBox="1">
            <a:spLocks noGrp="1"/>
          </p:cNvSpPr>
          <p:nvPr>
            <p:ph type="title"/>
          </p:nvPr>
        </p:nvSpPr>
        <p:spPr>
          <a:xfrm>
            <a:off x="1182200" y="393475"/>
            <a:ext cx="6739500" cy="806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Share With the Larger Group</a:t>
            </a:r>
            <a:endParaRPr/>
          </a:p>
        </p:txBody>
      </p:sp>
      <p:sp>
        <p:nvSpPr>
          <p:cNvPr id="551" name="Google Shape;551;p62"/>
          <p:cNvSpPr txBox="1">
            <a:spLocks noGrp="1"/>
          </p:cNvSpPr>
          <p:nvPr>
            <p:ph type="body" idx="1"/>
          </p:nvPr>
        </p:nvSpPr>
        <p:spPr>
          <a:xfrm>
            <a:off x="1556331" y="1349141"/>
            <a:ext cx="7085700" cy="29385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a:t>What did your small group discuss?</a:t>
            </a:r>
            <a:endParaRPr/>
          </a:p>
        </p:txBody>
      </p:sp>
      <p:sp>
        <p:nvSpPr>
          <p:cNvPr id="552" name="Google Shape;552;p62"/>
          <p:cNvSpPr txBox="1">
            <a:spLocks noGrp="1"/>
          </p:cNvSpPr>
          <p:nvPr>
            <p:ph type="sldNum" idx="12"/>
          </p:nvPr>
        </p:nvSpPr>
        <p:spPr>
          <a:xfrm>
            <a:off x="8750400" y="4356225"/>
            <a:ext cx="393600" cy="393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33</a:t>
            </a:fld>
            <a:endParaRPr/>
          </a:p>
        </p:txBody>
      </p:sp>
      <p:grpSp>
        <p:nvGrpSpPr>
          <p:cNvPr id="553" name="Google Shape;553;p62"/>
          <p:cNvGrpSpPr/>
          <p:nvPr/>
        </p:nvGrpSpPr>
        <p:grpSpPr>
          <a:xfrm>
            <a:off x="8145113" y="620828"/>
            <a:ext cx="408746" cy="302406"/>
            <a:chOff x="5255200" y="3006475"/>
            <a:chExt cx="511700" cy="378575"/>
          </a:xfrm>
        </p:grpSpPr>
        <p:sp>
          <p:nvSpPr>
            <p:cNvPr id="554" name="Google Shape;554;p62"/>
            <p:cNvSpPr/>
            <p:nvPr/>
          </p:nvSpPr>
          <p:spPr>
            <a:xfrm>
              <a:off x="5255200" y="3006475"/>
              <a:ext cx="349900" cy="349875"/>
            </a:xfrm>
            <a:custGeom>
              <a:avLst/>
              <a:gdLst/>
              <a:ahLst/>
              <a:cxnLst/>
              <a:rect l="l" t="t" r="r" b="b"/>
              <a:pathLst>
                <a:path w="13996" h="13995" extrusionOk="0">
                  <a:moveTo>
                    <a:pt x="6986" y="4714"/>
                  </a:moveTo>
                  <a:lnTo>
                    <a:pt x="7206" y="4738"/>
                  </a:lnTo>
                  <a:lnTo>
                    <a:pt x="7425" y="4763"/>
                  </a:lnTo>
                  <a:lnTo>
                    <a:pt x="7645" y="4812"/>
                  </a:lnTo>
                  <a:lnTo>
                    <a:pt x="7841" y="4885"/>
                  </a:lnTo>
                  <a:lnTo>
                    <a:pt x="8060" y="4983"/>
                  </a:lnTo>
                  <a:lnTo>
                    <a:pt x="8256" y="5105"/>
                  </a:lnTo>
                  <a:lnTo>
                    <a:pt x="8427" y="5227"/>
                  </a:lnTo>
                  <a:lnTo>
                    <a:pt x="8598" y="5398"/>
                  </a:lnTo>
                  <a:lnTo>
                    <a:pt x="8769" y="5569"/>
                  </a:lnTo>
                  <a:lnTo>
                    <a:pt x="8891" y="5740"/>
                  </a:lnTo>
                  <a:lnTo>
                    <a:pt x="9013" y="5935"/>
                  </a:lnTo>
                  <a:lnTo>
                    <a:pt x="9111" y="6155"/>
                  </a:lnTo>
                  <a:lnTo>
                    <a:pt x="9184" y="6350"/>
                  </a:lnTo>
                  <a:lnTo>
                    <a:pt x="9233" y="6570"/>
                  </a:lnTo>
                  <a:lnTo>
                    <a:pt x="9257" y="6790"/>
                  </a:lnTo>
                  <a:lnTo>
                    <a:pt x="9257" y="7010"/>
                  </a:lnTo>
                  <a:lnTo>
                    <a:pt x="9257" y="7229"/>
                  </a:lnTo>
                  <a:lnTo>
                    <a:pt x="9233" y="7425"/>
                  </a:lnTo>
                  <a:lnTo>
                    <a:pt x="9184" y="7645"/>
                  </a:lnTo>
                  <a:lnTo>
                    <a:pt x="9111" y="7864"/>
                  </a:lnTo>
                  <a:lnTo>
                    <a:pt x="9013" y="8060"/>
                  </a:lnTo>
                  <a:lnTo>
                    <a:pt x="8891" y="8255"/>
                  </a:lnTo>
                  <a:lnTo>
                    <a:pt x="8769" y="8451"/>
                  </a:lnTo>
                  <a:lnTo>
                    <a:pt x="8598" y="8622"/>
                  </a:lnTo>
                  <a:lnTo>
                    <a:pt x="8427" y="8768"/>
                  </a:lnTo>
                  <a:lnTo>
                    <a:pt x="8256" y="8915"/>
                  </a:lnTo>
                  <a:lnTo>
                    <a:pt x="8060" y="9012"/>
                  </a:lnTo>
                  <a:lnTo>
                    <a:pt x="7841" y="9110"/>
                  </a:lnTo>
                  <a:lnTo>
                    <a:pt x="7645" y="9183"/>
                  </a:lnTo>
                  <a:lnTo>
                    <a:pt x="7425" y="9232"/>
                  </a:lnTo>
                  <a:lnTo>
                    <a:pt x="7206" y="9257"/>
                  </a:lnTo>
                  <a:lnTo>
                    <a:pt x="6986" y="9281"/>
                  </a:lnTo>
                  <a:lnTo>
                    <a:pt x="6766" y="9257"/>
                  </a:lnTo>
                  <a:lnTo>
                    <a:pt x="6546" y="9232"/>
                  </a:lnTo>
                  <a:lnTo>
                    <a:pt x="6351" y="9183"/>
                  </a:lnTo>
                  <a:lnTo>
                    <a:pt x="6131" y="9110"/>
                  </a:lnTo>
                  <a:lnTo>
                    <a:pt x="5936" y="9012"/>
                  </a:lnTo>
                  <a:lnTo>
                    <a:pt x="5740" y="8915"/>
                  </a:lnTo>
                  <a:lnTo>
                    <a:pt x="5545" y="8768"/>
                  </a:lnTo>
                  <a:lnTo>
                    <a:pt x="5374" y="8622"/>
                  </a:lnTo>
                  <a:lnTo>
                    <a:pt x="5227" y="8451"/>
                  </a:lnTo>
                  <a:lnTo>
                    <a:pt x="5081" y="8255"/>
                  </a:lnTo>
                  <a:lnTo>
                    <a:pt x="4983" y="8060"/>
                  </a:lnTo>
                  <a:lnTo>
                    <a:pt x="4885" y="7864"/>
                  </a:lnTo>
                  <a:lnTo>
                    <a:pt x="4812" y="7645"/>
                  </a:lnTo>
                  <a:lnTo>
                    <a:pt x="4763" y="7425"/>
                  </a:lnTo>
                  <a:lnTo>
                    <a:pt x="4714" y="7229"/>
                  </a:lnTo>
                  <a:lnTo>
                    <a:pt x="4714" y="7010"/>
                  </a:lnTo>
                  <a:lnTo>
                    <a:pt x="4714" y="6790"/>
                  </a:lnTo>
                  <a:lnTo>
                    <a:pt x="4763" y="6570"/>
                  </a:lnTo>
                  <a:lnTo>
                    <a:pt x="4812" y="6350"/>
                  </a:lnTo>
                  <a:lnTo>
                    <a:pt x="4885" y="6155"/>
                  </a:lnTo>
                  <a:lnTo>
                    <a:pt x="4983" y="5935"/>
                  </a:lnTo>
                  <a:lnTo>
                    <a:pt x="5081" y="5740"/>
                  </a:lnTo>
                  <a:lnTo>
                    <a:pt x="5227" y="5569"/>
                  </a:lnTo>
                  <a:lnTo>
                    <a:pt x="5374" y="5398"/>
                  </a:lnTo>
                  <a:lnTo>
                    <a:pt x="5545" y="5227"/>
                  </a:lnTo>
                  <a:lnTo>
                    <a:pt x="5740" y="5105"/>
                  </a:lnTo>
                  <a:lnTo>
                    <a:pt x="5936" y="4983"/>
                  </a:lnTo>
                  <a:lnTo>
                    <a:pt x="6131" y="4885"/>
                  </a:lnTo>
                  <a:lnTo>
                    <a:pt x="6351" y="4812"/>
                  </a:lnTo>
                  <a:lnTo>
                    <a:pt x="6546" y="4763"/>
                  </a:lnTo>
                  <a:lnTo>
                    <a:pt x="6766" y="4738"/>
                  </a:lnTo>
                  <a:lnTo>
                    <a:pt x="6986" y="4714"/>
                  </a:lnTo>
                  <a:close/>
                  <a:moveTo>
                    <a:pt x="6497" y="0"/>
                  </a:moveTo>
                  <a:lnTo>
                    <a:pt x="6375" y="25"/>
                  </a:lnTo>
                  <a:lnTo>
                    <a:pt x="6253" y="49"/>
                  </a:lnTo>
                  <a:lnTo>
                    <a:pt x="6131" y="122"/>
                  </a:lnTo>
                  <a:lnTo>
                    <a:pt x="6033" y="196"/>
                  </a:lnTo>
                  <a:lnTo>
                    <a:pt x="5936" y="293"/>
                  </a:lnTo>
                  <a:lnTo>
                    <a:pt x="5862" y="391"/>
                  </a:lnTo>
                  <a:lnTo>
                    <a:pt x="5813" y="513"/>
                  </a:lnTo>
                  <a:lnTo>
                    <a:pt x="5789" y="635"/>
                  </a:lnTo>
                  <a:lnTo>
                    <a:pt x="5618" y="2076"/>
                  </a:lnTo>
                  <a:lnTo>
                    <a:pt x="5325" y="2174"/>
                  </a:lnTo>
                  <a:lnTo>
                    <a:pt x="5032" y="2296"/>
                  </a:lnTo>
                  <a:lnTo>
                    <a:pt x="4763" y="2418"/>
                  </a:lnTo>
                  <a:lnTo>
                    <a:pt x="4495" y="2565"/>
                  </a:lnTo>
                  <a:lnTo>
                    <a:pt x="3347" y="1661"/>
                  </a:lnTo>
                  <a:lnTo>
                    <a:pt x="3225" y="1588"/>
                  </a:lnTo>
                  <a:lnTo>
                    <a:pt x="3103" y="1539"/>
                  </a:lnTo>
                  <a:lnTo>
                    <a:pt x="2980" y="1514"/>
                  </a:lnTo>
                  <a:lnTo>
                    <a:pt x="2736" y="1514"/>
                  </a:lnTo>
                  <a:lnTo>
                    <a:pt x="2590" y="1563"/>
                  </a:lnTo>
                  <a:lnTo>
                    <a:pt x="2492" y="1637"/>
                  </a:lnTo>
                  <a:lnTo>
                    <a:pt x="2394" y="1710"/>
                  </a:lnTo>
                  <a:lnTo>
                    <a:pt x="1710" y="2394"/>
                  </a:lnTo>
                  <a:lnTo>
                    <a:pt x="1613" y="2491"/>
                  </a:lnTo>
                  <a:lnTo>
                    <a:pt x="1564" y="2614"/>
                  </a:lnTo>
                  <a:lnTo>
                    <a:pt x="1515" y="2736"/>
                  </a:lnTo>
                  <a:lnTo>
                    <a:pt x="1491" y="2858"/>
                  </a:lnTo>
                  <a:lnTo>
                    <a:pt x="1491" y="3004"/>
                  </a:lnTo>
                  <a:lnTo>
                    <a:pt x="1515" y="3126"/>
                  </a:lnTo>
                  <a:lnTo>
                    <a:pt x="1564" y="3249"/>
                  </a:lnTo>
                  <a:lnTo>
                    <a:pt x="1637" y="3346"/>
                  </a:lnTo>
                  <a:lnTo>
                    <a:pt x="2541" y="4494"/>
                  </a:lnTo>
                  <a:lnTo>
                    <a:pt x="2394" y="4763"/>
                  </a:lnTo>
                  <a:lnTo>
                    <a:pt x="2272" y="5056"/>
                  </a:lnTo>
                  <a:lnTo>
                    <a:pt x="2174" y="5349"/>
                  </a:lnTo>
                  <a:lnTo>
                    <a:pt x="2077" y="5642"/>
                  </a:lnTo>
                  <a:lnTo>
                    <a:pt x="636" y="5789"/>
                  </a:lnTo>
                  <a:lnTo>
                    <a:pt x="514" y="5837"/>
                  </a:lnTo>
                  <a:lnTo>
                    <a:pt x="392" y="5886"/>
                  </a:lnTo>
                  <a:lnTo>
                    <a:pt x="269" y="5959"/>
                  </a:lnTo>
                  <a:lnTo>
                    <a:pt x="172" y="6033"/>
                  </a:lnTo>
                  <a:lnTo>
                    <a:pt x="99" y="6155"/>
                  </a:lnTo>
                  <a:lnTo>
                    <a:pt x="50" y="6253"/>
                  </a:lnTo>
                  <a:lnTo>
                    <a:pt x="1" y="6399"/>
                  </a:lnTo>
                  <a:lnTo>
                    <a:pt x="1" y="6521"/>
                  </a:lnTo>
                  <a:lnTo>
                    <a:pt x="1" y="7474"/>
                  </a:lnTo>
                  <a:lnTo>
                    <a:pt x="1" y="7620"/>
                  </a:lnTo>
                  <a:lnTo>
                    <a:pt x="50" y="7742"/>
                  </a:lnTo>
                  <a:lnTo>
                    <a:pt x="99" y="7864"/>
                  </a:lnTo>
                  <a:lnTo>
                    <a:pt x="172" y="7962"/>
                  </a:lnTo>
                  <a:lnTo>
                    <a:pt x="269" y="8060"/>
                  </a:lnTo>
                  <a:lnTo>
                    <a:pt x="392" y="8133"/>
                  </a:lnTo>
                  <a:lnTo>
                    <a:pt x="514" y="8182"/>
                  </a:lnTo>
                  <a:lnTo>
                    <a:pt x="636" y="8206"/>
                  </a:lnTo>
                  <a:lnTo>
                    <a:pt x="2077" y="8377"/>
                  </a:lnTo>
                  <a:lnTo>
                    <a:pt x="2174" y="8670"/>
                  </a:lnTo>
                  <a:lnTo>
                    <a:pt x="2272" y="8939"/>
                  </a:lnTo>
                  <a:lnTo>
                    <a:pt x="2394" y="9232"/>
                  </a:lnTo>
                  <a:lnTo>
                    <a:pt x="2541" y="9501"/>
                  </a:lnTo>
                  <a:lnTo>
                    <a:pt x="1637" y="10649"/>
                  </a:lnTo>
                  <a:lnTo>
                    <a:pt x="1564" y="10771"/>
                  </a:lnTo>
                  <a:lnTo>
                    <a:pt x="1515" y="10893"/>
                  </a:lnTo>
                  <a:lnTo>
                    <a:pt x="1491" y="11015"/>
                  </a:lnTo>
                  <a:lnTo>
                    <a:pt x="1491" y="11137"/>
                  </a:lnTo>
                  <a:lnTo>
                    <a:pt x="1515" y="11259"/>
                  </a:lnTo>
                  <a:lnTo>
                    <a:pt x="1564" y="11381"/>
                  </a:lnTo>
                  <a:lnTo>
                    <a:pt x="1613" y="11504"/>
                  </a:lnTo>
                  <a:lnTo>
                    <a:pt x="1710" y="11601"/>
                  </a:lnTo>
                  <a:lnTo>
                    <a:pt x="2394" y="12285"/>
                  </a:lnTo>
                  <a:lnTo>
                    <a:pt x="2492" y="12383"/>
                  </a:lnTo>
                  <a:lnTo>
                    <a:pt x="2590" y="12432"/>
                  </a:lnTo>
                  <a:lnTo>
                    <a:pt x="2736" y="12480"/>
                  </a:lnTo>
                  <a:lnTo>
                    <a:pt x="2858" y="12505"/>
                  </a:lnTo>
                  <a:lnTo>
                    <a:pt x="2980" y="12505"/>
                  </a:lnTo>
                  <a:lnTo>
                    <a:pt x="3103" y="12456"/>
                  </a:lnTo>
                  <a:lnTo>
                    <a:pt x="3225" y="12407"/>
                  </a:lnTo>
                  <a:lnTo>
                    <a:pt x="3347" y="12358"/>
                  </a:lnTo>
                  <a:lnTo>
                    <a:pt x="4495" y="11455"/>
                  </a:lnTo>
                  <a:lnTo>
                    <a:pt x="4763" y="11577"/>
                  </a:lnTo>
                  <a:lnTo>
                    <a:pt x="5032" y="11723"/>
                  </a:lnTo>
                  <a:lnTo>
                    <a:pt x="5325" y="11821"/>
                  </a:lnTo>
                  <a:lnTo>
                    <a:pt x="5618" y="11919"/>
                  </a:lnTo>
                  <a:lnTo>
                    <a:pt x="5789" y="13360"/>
                  </a:lnTo>
                  <a:lnTo>
                    <a:pt x="5813" y="13482"/>
                  </a:lnTo>
                  <a:lnTo>
                    <a:pt x="5862" y="13604"/>
                  </a:lnTo>
                  <a:lnTo>
                    <a:pt x="5936" y="13726"/>
                  </a:lnTo>
                  <a:lnTo>
                    <a:pt x="6033" y="13824"/>
                  </a:lnTo>
                  <a:lnTo>
                    <a:pt x="6131" y="13897"/>
                  </a:lnTo>
                  <a:lnTo>
                    <a:pt x="6253" y="13946"/>
                  </a:lnTo>
                  <a:lnTo>
                    <a:pt x="6375" y="13995"/>
                  </a:lnTo>
                  <a:lnTo>
                    <a:pt x="7596" y="13995"/>
                  </a:lnTo>
                  <a:lnTo>
                    <a:pt x="7743" y="13946"/>
                  </a:lnTo>
                  <a:lnTo>
                    <a:pt x="7841" y="13897"/>
                  </a:lnTo>
                  <a:lnTo>
                    <a:pt x="7963" y="13824"/>
                  </a:lnTo>
                  <a:lnTo>
                    <a:pt x="8036" y="13726"/>
                  </a:lnTo>
                  <a:lnTo>
                    <a:pt x="8109" y="13604"/>
                  </a:lnTo>
                  <a:lnTo>
                    <a:pt x="8158" y="13482"/>
                  </a:lnTo>
                  <a:lnTo>
                    <a:pt x="8183" y="13360"/>
                  </a:lnTo>
                  <a:lnTo>
                    <a:pt x="8353" y="11919"/>
                  </a:lnTo>
                  <a:lnTo>
                    <a:pt x="8647" y="11821"/>
                  </a:lnTo>
                  <a:lnTo>
                    <a:pt x="8940" y="11723"/>
                  </a:lnTo>
                  <a:lnTo>
                    <a:pt x="9233" y="11577"/>
                  </a:lnTo>
                  <a:lnTo>
                    <a:pt x="9501" y="11455"/>
                  </a:lnTo>
                  <a:lnTo>
                    <a:pt x="10649" y="12358"/>
                  </a:lnTo>
                  <a:lnTo>
                    <a:pt x="10747" y="12407"/>
                  </a:lnTo>
                  <a:lnTo>
                    <a:pt x="10869" y="12456"/>
                  </a:lnTo>
                  <a:lnTo>
                    <a:pt x="10991" y="12505"/>
                  </a:lnTo>
                  <a:lnTo>
                    <a:pt x="11138" y="12505"/>
                  </a:lnTo>
                  <a:lnTo>
                    <a:pt x="11260" y="12480"/>
                  </a:lnTo>
                  <a:lnTo>
                    <a:pt x="11382" y="12432"/>
                  </a:lnTo>
                  <a:lnTo>
                    <a:pt x="11504" y="12383"/>
                  </a:lnTo>
                  <a:lnTo>
                    <a:pt x="11602" y="12285"/>
                  </a:lnTo>
                  <a:lnTo>
                    <a:pt x="12286" y="11601"/>
                  </a:lnTo>
                  <a:lnTo>
                    <a:pt x="12359" y="11504"/>
                  </a:lnTo>
                  <a:lnTo>
                    <a:pt x="12432" y="11381"/>
                  </a:lnTo>
                  <a:lnTo>
                    <a:pt x="12457" y="11259"/>
                  </a:lnTo>
                  <a:lnTo>
                    <a:pt x="12481" y="11137"/>
                  </a:lnTo>
                  <a:lnTo>
                    <a:pt x="12481" y="11015"/>
                  </a:lnTo>
                  <a:lnTo>
                    <a:pt x="12457" y="10893"/>
                  </a:lnTo>
                  <a:lnTo>
                    <a:pt x="12408" y="10771"/>
                  </a:lnTo>
                  <a:lnTo>
                    <a:pt x="12334" y="10649"/>
                  </a:lnTo>
                  <a:lnTo>
                    <a:pt x="11431" y="9501"/>
                  </a:lnTo>
                  <a:lnTo>
                    <a:pt x="11577" y="9232"/>
                  </a:lnTo>
                  <a:lnTo>
                    <a:pt x="11699" y="8939"/>
                  </a:lnTo>
                  <a:lnTo>
                    <a:pt x="11822" y="8670"/>
                  </a:lnTo>
                  <a:lnTo>
                    <a:pt x="11895" y="8377"/>
                  </a:lnTo>
                  <a:lnTo>
                    <a:pt x="13360" y="8206"/>
                  </a:lnTo>
                  <a:lnTo>
                    <a:pt x="13482" y="8182"/>
                  </a:lnTo>
                  <a:lnTo>
                    <a:pt x="13604" y="8133"/>
                  </a:lnTo>
                  <a:lnTo>
                    <a:pt x="13702" y="8060"/>
                  </a:lnTo>
                  <a:lnTo>
                    <a:pt x="13800" y="7962"/>
                  </a:lnTo>
                  <a:lnTo>
                    <a:pt x="13873" y="7864"/>
                  </a:lnTo>
                  <a:lnTo>
                    <a:pt x="13946" y="7742"/>
                  </a:lnTo>
                  <a:lnTo>
                    <a:pt x="13971" y="7620"/>
                  </a:lnTo>
                  <a:lnTo>
                    <a:pt x="13995" y="7474"/>
                  </a:lnTo>
                  <a:lnTo>
                    <a:pt x="13995" y="6521"/>
                  </a:lnTo>
                  <a:lnTo>
                    <a:pt x="13971" y="6399"/>
                  </a:lnTo>
                  <a:lnTo>
                    <a:pt x="13946" y="6253"/>
                  </a:lnTo>
                  <a:lnTo>
                    <a:pt x="13873" y="6155"/>
                  </a:lnTo>
                  <a:lnTo>
                    <a:pt x="13800" y="6033"/>
                  </a:lnTo>
                  <a:lnTo>
                    <a:pt x="13702" y="5959"/>
                  </a:lnTo>
                  <a:lnTo>
                    <a:pt x="13604" y="5886"/>
                  </a:lnTo>
                  <a:lnTo>
                    <a:pt x="13482" y="5837"/>
                  </a:lnTo>
                  <a:lnTo>
                    <a:pt x="13360" y="5789"/>
                  </a:lnTo>
                  <a:lnTo>
                    <a:pt x="11895" y="5642"/>
                  </a:lnTo>
                  <a:lnTo>
                    <a:pt x="11822" y="5349"/>
                  </a:lnTo>
                  <a:lnTo>
                    <a:pt x="11699" y="5056"/>
                  </a:lnTo>
                  <a:lnTo>
                    <a:pt x="11577" y="4763"/>
                  </a:lnTo>
                  <a:lnTo>
                    <a:pt x="11431" y="4494"/>
                  </a:lnTo>
                  <a:lnTo>
                    <a:pt x="12334" y="3346"/>
                  </a:lnTo>
                  <a:lnTo>
                    <a:pt x="12408" y="3249"/>
                  </a:lnTo>
                  <a:lnTo>
                    <a:pt x="12457" y="3126"/>
                  </a:lnTo>
                  <a:lnTo>
                    <a:pt x="12481" y="3004"/>
                  </a:lnTo>
                  <a:lnTo>
                    <a:pt x="12481" y="2858"/>
                  </a:lnTo>
                  <a:lnTo>
                    <a:pt x="12457" y="2736"/>
                  </a:lnTo>
                  <a:lnTo>
                    <a:pt x="12432" y="2614"/>
                  </a:lnTo>
                  <a:lnTo>
                    <a:pt x="12359" y="2491"/>
                  </a:lnTo>
                  <a:lnTo>
                    <a:pt x="12286" y="2394"/>
                  </a:lnTo>
                  <a:lnTo>
                    <a:pt x="11602" y="1710"/>
                  </a:lnTo>
                  <a:lnTo>
                    <a:pt x="11504" y="1637"/>
                  </a:lnTo>
                  <a:lnTo>
                    <a:pt x="11382" y="1563"/>
                  </a:lnTo>
                  <a:lnTo>
                    <a:pt x="11260" y="1514"/>
                  </a:lnTo>
                  <a:lnTo>
                    <a:pt x="10991" y="1514"/>
                  </a:lnTo>
                  <a:lnTo>
                    <a:pt x="10869" y="1539"/>
                  </a:lnTo>
                  <a:lnTo>
                    <a:pt x="10747" y="1588"/>
                  </a:lnTo>
                  <a:lnTo>
                    <a:pt x="10649" y="1661"/>
                  </a:lnTo>
                  <a:lnTo>
                    <a:pt x="9501" y="2565"/>
                  </a:lnTo>
                  <a:lnTo>
                    <a:pt x="9233" y="2418"/>
                  </a:lnTo>
                  <a:lnTo>
                    <a:pt x="8940" y="2296"/>
                  </a:lnTo>
                  <a:lnTo>
                    <a:pt x="8647" y="2174"/>
                  </a:lnTo>
                  <a:lnTo>
                    <a:pt x="8353" y="2076"/>
                  </a:lnTo>
                  <a:lnTo>
                    <a:pt x="8183" y="635"/>
                  </a:lnTo>
                  <a:lnTo>
                    <a:pt x="8158" y="513"/>
                  </a:lnTo>
                  <a:lnTo>
                    <a:pt x="8109" y="391"/>
                  </a:lnTo>
                  <a:lnTo>
                    <a:pt x="8036" y="293"/>
                  </a:lnTo>
                  <a:lnTo>
                    <a:pt x="7963" y="196"/>
                  </a:lnTo>
                  <a:lnTo>
                    <a:pt x="7841" y="122"/>
                  </a:lnTo>
                  <a:lnTo>
                    <a:pt x="7743" y="49"/>
                  </a:lnTo>
                  <a:lnTo>
                    <a:pt x="7596" y="25"/>
                  </a:lnTo>
                  <a:lnTo>
                    <a:pt x="7474" y="0"/>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62"/>
            <p:cNvSpPr/>
            <p:nvPr/>
          </p:nvSpPr>
          <p:spPr>
            <a:xfrm>
              <a:off x="5567825" y="3185975"/>
              <a:ext cx="199075" cy="199075"/>
            </a:xfrm>
            <a:custGeom>
              <a:avLst/>
              <a:gdLst/>
              <a:ahLst/>
              <a:cxnLst/>
              <a:rect l="l" t="t" r="r" b="b"/>
              <a:pathLst>
                <a:path w="7963" h="7963" extrusionOk="0">
                  <a:moveTo>
                    <a:pt x="3933" y="2296"/>
                  </a:moveTo>
                  <a:lnTo>
                    <a:pt x="4103" y="2321"/>
                  </a:lnTo>
                  <a:lnTo>
                    <a:pt x="4274" y="2321"/>
                  </a:lnTo>
                  <a:lnTo>
                    <a:pt x="4421" y="2370"/>
                  </a:lnTo>
                  <a:lnTo>
                    <a:pt x="4592" y="2419"/>
                  </a:lnTo>
                  <a:lnTo>
                    <a:pt x="4738" y="2492"/>
                  </a:lnTo>
                  <a:lnTo>
                    <a:pt x="4885" y="2565"/>
                  </a:lnTo>
                  <a:lnTo>
                    <a:pt x="5032" y="2663"/>
                  </a:lnTo>
                  <a:lnTo>
                    <a:pt x="5154" y="2785"/>
                  </a:lnTo>
                  <a:lnTo>
                    <a:pt x="5276" y="2883"/>
                  </a:lnTo>
                  <a:lnTo>
                    <a:pt x="5373" y="3029"/>
                  </a:lnTo>
                  <a:lnTo>
                    <a:pt x="5447" y="3151"/>
                  </a:lnTo>
                  <a:lnTo>
                    <a:pt x="5520" y="3298"/>
                  </a:lnTo>
                  <a:lnTo>
                    <a:pt x="5593" y="3444"/>
                  </a:lnTo>
                  <a:lnTo>
                    <a:pt x="5618" y="3615"/>
                  </a:lnTo>
                  <a:lnTo>
                    <a:pt x="5642" y="3762"/>
                  </a:lnTo>
                  <a:lnTo>
                    <a:pt x="5667" y="3933"/>
                  </a:lnTo>
                  <a:lnTo>
                    <a:pt x="5667" y="4079"/>
                  </a:lnTo>
                  <a:lnTo>
                    <a:pt x="5642" y="4250"/>
                  </a:lnTo>
                  <a:lnTo>
                    <a:pt x="5618" y="4421"/>
                  </a:lnTo>
                  <a:lnTo>
                    <a:pt x="5569" y="4568"/>
                  </a:lnTo>
                  <a:lnTo>
                    <a:pt x="5496" y="4739"/>
                  </a:lnTo>
                  <a:lnTo>
                    <a:pt x="5398" y="4885"/>
                  </a:lnTo>
                  <a:lnTo>
                    <a:pt x="5300" y="5007"/>
                  </a:lnTo>
                  <a:lnTo>
                    <a:pt x="5203" y="5154"/>
                  </a:lnTo>
                  <a:lnTo>
                    <a:pt x="5080" y="5252"/>
                  </a:lnTo>
                  <a:lnTo>
                    <a:pt x="4958" y="5349"/>
                  </a:lnTo>
                  <a:lnTo>
                    <a:pt x="4812" y="5447"/>
                  </a:lnTo>
                  <a:lnTo>
                    <a:pt x="4665" y="5520"/>
                  </a:lnTo>
                  <a:lnTo>
                    <a:pt x="4519" y="5569"/>
                  </a:lnTo>
                  <a:lnTo>
                    <a:pt x="4372" y="5618"/>
                  </a:lnTo>
                  <a:lnTo>
                    <a:pt x="4201" y="5642"/>
                  </a:lnTo>
                  <a:lnTo>
                    <a:pt x="4055" y="5667"/>
                  </a:lnTo>
                  <a:lnTo>
                    <a:pt x="3884" y="5642"/>
                  </a:lnTo>
                  <a:lnTo>
                    <a:pt x="3713" y="5642"/>
                  </a:lnTo>
                  <a:lnTo>
                    <a:pt x="3566" y="5594"/>
                  </a:lnTo>
                  <a:lnTo>
                    <a:pt x="3395" y="5545"/>
                  </a:lnTo>
                  <a:lnTo>
                    <a:pt x="3249" y="5471"/>
                  </a:lnTo>
                  <a:lnTo>
                    <a:pt x="3102" y="5398"/>
                  </a:lnTo>
                  <a:lnTo>
                    <a:pt x="2956" y="5300"/>
                  </a:lnTo>
                  <a:lnTo>
                    <a:pt x="2833" y="5178"/>
                  </a:lnTo>
                  <a:lnTo>
                    <a:pt x="2711" y="5081"/>
                  </a:lnTo>
                  <a:lnTo>
                    <a:pt x="2614" y="4934"/>
                  </a:lnTo>
                  <a:lnTo>
                    <a:pt x="2540" y="4812"/>
                  </a:lnTo>
                  <a:lnTo>
                    <a:pt x="2467" y="4665"/>
                  </a:lnTo>
                  <a:lnTo>
                    <a:pt x="2394" y="4519"/>
                  </a:lnTo>
                  <a:lnTo>
                    <a:pt x="2369" y="4348"/>
                  </a:lnTo>
                  <a:lnTo>
                    <a:pt x="2321" y="4201"/>
                  </a:lnTo>
                  <a:lnTo>
                    <a:pt x="2321" y="4030"/>
                  </a:lnTo>
                  <a:lnTo>
                    <a:pt x="2321" y="3884"/>
                  </a:lnTo>
                  <a:lnTo>
                    <a:pt x="2345" y="3713"/>
                  </a:lnTo>
                  <a:lnTo>
                    <a:pt x="2369" y="3542"/>
                  </a:lnTo>
                  <a:lnTo>
                    <a:pt x="2418" y="3395"/>
                  </a:lnTo>
                  <a:lnTo>
                    <a:pt x="2492" y="3224"/>
                  </a:lnTo>
                  <a:lnTo>
                    <a:pt x="2589" y="3078"/>
                  </a:lnTo>
                  <a:lnTo>
                    <a:pt x="2687" y="2956"/>
                  </a:lnTo>
                  <a:lnTo>
                    <a:pt x="2785" y="2809"/>
                  </a:lnTo>
                  <a:lnTo>
                    <a:pt x="2907" y="2712"/>
                  </a:lnTo>
                  <a:lnTo>
                    <a:pt x="3029" y="2614"/>
                  </a:lnTo>
                  <a:lnTo>
                    <a:pt x="3175" y="2516"/>
                  </a:lnTo>
                  <a:lnTo>
                    <a:pt x="3322" y="2443"/>
                  </a:lnTo>
                  <a:lnTo>
                    <a:pt x="3468" y="2394"/>
                  </a:lnTo>
                  <a:lnTo>
                    <a:pt x="3615" y="2345"/>
                  </a:lnTo>
                  <a:lnTo>
                    <a:pt x="3786" y="2321"/>
                  </a:lnTo>
                  <a:lnTo>
                    <a:pt x="3933" y="2296"/>
                  </a:lnTo>
                  <a:close/>
                  <a:moveTo>
                    <a:pt x="3053" y="1"/>
                  </a:moveTo>
                  <a:lnTo>
                    <a:pt x="2980" y="25"/>
                  </a:lnTo>
                  <a:lnTo>
                    <a:pt x="2443" y="196"/>
                  </a:lnTo>
                  <a:lnTo>
                    <a:pt x="2369" y="220"/>
                  </a:lnTo>
                  <a:lnTo>
                    <a:pt x="2296" y="269"/>
                  </a:lnTo>
                  <a:lnTo>
                    <a:pt x="2198" y="391"/>
                  </a:lnTo>
                  <a:lnTo>
                    <a:pt x="2150" y="538"/>
                  </a:lnTo>
                  <a:lnTo>
                    <a:pt x="2150" y="611"/>
                  </a:lnTo>
                  <a:lnTo>
                    <a:pt x="2150" y="684"/>
                  </a:lnTo>
                  <a:lnTo>
                    <a:pt x="2394" y="1832"/>
                  </a:lnTo>
                  <a:lnTo>
                    <a:pt x="2223" y="1954"/>
                  </a:lnTo>
                  <a:lnTo>
                    <a:pt x="2076" y="2101"/>
                  </a:lnTo>
                  <a:lnTo>
                    <a:pt x="1002" y="1686"/>
                  </a:lnTo>
                  <a:lnTo>
                    <a:pt x="928" y="1686"/>
                  </a:lnTo>
                  <a:lnTo>
                    <a:pt x="831" y="1661"/>
                  </a:lnTo>
                  <a:lnTo>
                    <a:pt x="684" y="1710"/>
                  </a:lnTo>
                  <a:lnTo>
                    <a:pt x="562" y="1784"/>
                  </a:lnTo>
                  <a:lnTo>
                    <a:pt x="513" y="1832"/>
                  </a:lnTo>
                  <a:lnTo>
                    <a:pt x="464" y="1906"/>
                  </a:lnTo>
                  <a:lnTo>
                    <a:pt x="220" y="2394"/>
                  </a:lnTo>
                  <a:lnTo>
                    <a:pt x="196" y="2467"/>
                  </a:lnTo>
                  <a:lnTo>
                    <a:pt x="171" y="2541"/>
                  </a:lnTo>
                  <a:lnTo>
                    <a:pt x="196" y="2712"/>
                  </a:lnTo>
                  <a:lnTo>
                    <a:pt x="245" y="2834"/>
                  </a:lnTo>
                  <a:lnTo>
                    <a:pt x="293" y="2907"/>
                  </a:lnTo>
                  <a:lnTo>
                    <a:pt x="367" y="2956"/>
                  </a:lnTo>
                  <a:lnTo>
                    <a:pt x="1344" y="3591"/>
                  </a:lnTo>
                  <a:lnTo>
                    <a:pt x="1319" y="3786"/>
                  </a:lnTo>
                  <a:lnTo>
                    <a:pt x="1295" y="4006"/>
                  </a:lnTo>
                  <a:lnTo>
                    <a:pt x="245" y="4494"/>
                  </a:lnTo>
                  <a:lnTo>
                    <a:pt x="196" y="4519"/>
                  </a:lnTo>
                  <a:lnTo>
                    <a:pt x="123" y="4568"/>
                  </a:lnTo>
                  <a:lnTo>
                    <a:pt x="49" y="4714"/>
                  </a:lnTo>
                  <a:lnTo>
                    <a:pt x="0" y="4861"/>
                  </a:lnTo>
                  <a:lnTo>
                    <a:pt x="25" y="4934"/>
                  </a:lnTo>
                  <a:lnTo>
                    <a:pt x="25" y="5007"/>
                  </a:lnTo>
                  <a:lnTo>
                    <a:pt x="220" y="5545"/>
                  </a:lnTo>
                  <a:lnTo>
                    <a:pt x="245" y="5594"/>
                  </a:lnTo>
                  <a:lnTo>
                    <a:pt x="293" y="5667"/>
                  </a:lnTo>
                  <a:lnTo>
                    <a:pt x="391" y="5764"/>
                  </a:lnTo>
                  <a:lnTo>
                    <a:pt x="538" y="5813"/>
                  </a:lnTo>
                  <a:lnTo>
                    <a:pt x="684" y="5813"/>
                  </a:lnTo>
                  <a:lnTo>
                    <a:pt x="1832" y="5569"/>
                  </a:lnTo>
                  <a:lnTo>
                    <a:pt x="1954" y="5740"/>
                  </a:lnTo>
                  <a:lnTo>
                    <a:pt x="2101" y="5887"/>
                  </a:lnTo>
                  <a:lnTo>
                    <a:pt x="1710" y="6986"/>
                  </a:lnTo>
                  <a:lnTo>
                    <a:pt x="1686" y="7059"/>
                  </a:lnTo>
                  <a:lnTo>
                    <a:pt x="1686" y="7132"/>
                  </a:lnTo>
                  <a:lnTo>
                    <a:pt x="1710" y="7279"/>
                  </a:lnTo>
                  <a:lnTo>
                    <a:pt x="1783" y="7401"/>
                  </a:lnTo>
                  <a:lnTo>
                    <a:pt x="1857" y="7450"/>
                  </a:lnTo>
                  <a:lnTo>
                    <a:pt x="1905" y="7499"/>
                  </a:lnTo>
                  <a:lnTo>
                    <a:pt x="2418" y="7743"/>
                  </a:lnTo>
                  <a:lnTo>
                    <a:pt x="2492" y="7792"/>
                  </a:lnTo>
                  <a:lnTo>
                    <a:pt x="2711" y="7792"/>
                  </a:lnTo>
                  <a:lnTo>
                    <a:pt x="2858" y="7718"/>
                  </a:lnTo>
                  <a:lnTo>
                    <a:pt x="2907" y="7669"/>
                  </a:lnTo>
                  <a:lnTo>
                    <a:pt x="2956" y="7621"/>
                  </a:lnTo>
                  <a:lnTo>
                    <a:pt x="3591" y="6644"/>
                  </a:lnTo>
                  <a:lnTo>
                    <a:pt x="3810" y="6668"/>
                  </a:lnTo>
                  <a:lnTo>
                    <a:pt x="4006" y="6668"/>
                  </a:lnTo>
                  <a:lnTo>
                    <a:pt x="4494" y="7718"/>
                  </a:lnTo>
                  <a:lnTo>
                    <a:pt x="4543" y="7792"/>
                  </a:lnTo>
                  <a:lnTo>
                    <a:pt x="4592" y="7840"/>
                  </a:lnTo>
                  <a:lnTo>
                    <a:pt x="4714" y="7914"/>
                  </a:lnTo>
                  <a:lnTo>
                    <a:pt x="4861" y="7963"/>
                  </a:lnTo>
                  <a:lnTo>
                    <a:pt x="4934" y="7963"/>
                  </a:lnTo>
                  <a:lnTo>
                    <a:pt x="5007" y="7938"/>
                  </a:lnTo>
                  <a:lnTo>
                    <a:pt x="5544" y="7767"/>
                  </a:lnTo>
                  <a:lnTo>
                    <a:pt x="5618" y="7743"/>
                  </a:lnTo>
                  <a:lnTo>
                    <a:pt x="5667" y="7694"/>
                  </a:lnTo>
                  <a:lnTo>
                    <a:pt x="5764" y="7572"/>
                  </a:lnTo>
                  <a:lnTo>
                    <a:pt x="5838" y="7425"/>
                  </a:lnTo>
                  <a:lnTo>
                    <a:pt x="5838" y="7352"/>
                  </a:lnTo>
                  <a:lnTo>
                    <a:pt x="5838" y="7279"/>
                  </a:lnTo>
                  <a:lnTo>
                    <a:pt x="5593" y="6131"/>
                  </a:lnTo>
                  <a:lnTo>
                    <a:pt x="5740" y="6009"/>
                  </a:lnTo>
                  <a:lnTo>
                    <a:pt x="5911" y="5862"/>
                  </a:lnTo>
                  <a:lnTo>
                    <a:pt x="6985" y="6277"/>
                  </a:lnTo>
                  <a:lnTo>
                    <a:pt x="7059" y="6277"/>
                  </a:lnTo>
                  <a:lnTo>
                    <a:pt x="7132" y="6302"/>
                  </a:lnTo>
                  <a:lnTo>
                    <a:pt x="7278" y="6253"/>
                  </a:lnTo>
                  <a:lnTo>
                    <a:pt x="7425" y="6180"/>
                  </a:lnTo>
                  <a:lnTo>
                    <a:pt x="7474" y="6131"/>
                  </a:lnTo>
                  <a:lnTo>
                    <a:pt x="7523" y="6058"/>
                  </a:lnTo>
                  <a:lnTo>
                    <a:pt x="7767" y="5545"/>
                  </a:lnTo>
                  <a:lnTo>
                    <a:pt x="7791" y="5496"/>
                  </a:lnTo>
                  <a:lnTo>
                    <a:pt x="7816" y="5398"/>
                  </a:lnTo>
                  <a:lnTo>
                    <a:pt x="7791" y="5252"/>
                  </a:lnTo>
                  <a:lnTo>
                    <a:pt x="7718" y="5129"/>
                  </a:lnTo>
                  <a:lnTo>
                    <a:pt x="7669" y="5056"/>
                  </a:lnTo>
                  <a:lnTo>
                    <a:pt x="7620" y="5007"/>
                  </a:lnTo>
                  <a:lnTo>
                    <a:pt x="6643" y="4372"/>
                  </a:lnTo>
                  <a:lnTo>
                    <a:pt x="6668" y="4177"/>
                  </a:lnTo>
                  <a:lnTo>
                    <a:pt x="6668" y="3957"/>
                  </a:lnTo>
                  <a:lnTo>
                    <a:pt x="7718" y="3469"/>
                  </a:lnTo>
                  <a:lnTo>
                    <a:pt x="7791" y="3444"/>
                  </a:lnTo>
                  <a:lnTo>
                    <a:pt x="7865" y="3395"/>
                  </a:lnTo>
                  <a:lnTo>
                    <a:pt x="7938" y="3249"/>
                  </a:lnTo>
                  <a:lnTo>
                    <a:pt x="7962" y="3102"/>
                  </a:lnTo>
                  <a:lnTo>
                    <a:pt x="7962" y="3029"/>
                  </a:lnTo>
                  <a:lnTo>
                    <a:pt x="7962" y="2956"/>
                  </a:lnTo>
                  <a:lnTo>
                    <a:pt x="7767" y="2419"/>
                  </a:lnTo>
                  <a:lnTo>
                    <a:pt x="7743" y="2345"/>
                  </a:lnTo>
                  <a:lnTo>
                    <a:pt x="7694" y="2296"/>
                  </a:lnTo>
                  <a:lnTo>
                    <a:pt x="7572" y="2199"/>
                  </a:lnTo>
                  <a:lnTo>
                    <a:pt x="7449" y="2150"/>
                  </a:lnTo>
                  <a:lnTo>
                    <a:pt x="7278" y="2150"/>
                  </a:lnTo>
                  <a:lnTo>
                    <a:pt x="6155" y="2394"/>
                  </a:lnTo>
                  <a:lnTo>
                    <a:pt x="6033" y="2223"/>
                  </a:lnTo>
                  <a:lnTo>
                    <a:pt x="5886" y="2077"/>
                  </a:lnTo>
                  <a:lnTo>
                    <a:pt x="6277" y="978"/>
                  </a:lnTo>
                  <a:lnTo>
                    <a:pt x="6302" y="904"/>
                  </a:lnTo>
                  <a:lnTo>
                    <a:pt x="6302" y="831"/>
                  </a:lnTo>
                  <a:lnTo>
                    <a:pt x="6277" y="684"/>
                  </a:lnTo>
                  <a:lnTo>
                    <a:pt x="6179" y="562"/>
                  </a:lnTo>
                  <a:lnTo>
                    <a:pt x="6131" y="489"/>
                  </a:lnTo>
                  <a:lnTo>
                    <a:pt x="6082" y="465"/>
                  </a:lnTo>
                  <a:lnTo>
                    <a:pt x="5569" y="196"/>
                  </a:lnTo>
                  <a:lnTo>
                    <a:pt x="5496" y="172"/>
                  </a:lnTo>
                  <a:lnTo>
                    <a:pt x="5276" y="172"/>
                  </a:lnTo>
                  <a:lnTo>
                    <a:pt x="5129" y="245"/>
                  </a:lnTo>
                  <a:lnTo>
                    <a:pt x="5080" y="294"/>
                  </a:lnTo>
                  <a:lnTo>
                    <a:pt x="5032" y="343"/>
                  </a:lnTo>
                  <a:lnTo>
                    <a:pt x="4397" y="1319"/>
                  </a:lnTo>
                  <a:lnTo>
                    <a:pt x="4177" y="1295"/>
                  </a:lnTo>
                  <a:lnTo>
                    <a:pt x="3981" y="1295"/>
                  </a:lnTo>
                  <a:lnTo>
                    <a:pt x="3493" y="245"/>
                  </a:lnTo>
                  <a:lnTo>
                    <a:pt x="3444" y="172"/>
                  </a:lnTo>
                  <a:lnTo>
                    <a:pt x="3395" y="123"/>
                  </a:lnTo>
                  <a:lnTo>
                    <a:pt x="3273" y="49"/>
                  </a:lnTo>
                  <a:lnTo>
                    <a:pt x="3127" y="1"/>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559"/>
        <p:cNvGrpSpPr/>
        <p:nvPr/>
      </p:nvGrpSpPr>
      <p:grpSpPr>
        <a:xfrm>
          <a:off x="0" y="0"/>
          <a:ext cx="0" cy="0"/>
          <a:chOff x="0" y="0"/>
          <a:chExt cx="0" cy="0"/>
        </a:xfrm>
      </p:grpSpPr>
      <p:sp>
        <p:nvSpPr>
          <p:cNvPr id="560" name="Google Shape;560;p63"/>
          <p:cNvSpPr txBox="1">
            <a:spLocks noGrp="1"/>
          </p:cNvSpPr>
          <p:nvPr>
            <p:ph type="title"/>
          </p:nvPr>
        </p:nvSpPr>
        <p:spPr>
          <a:xfrm>
            <a:off x="1182200" y="393475"/>
            <a:ext cx="6739500" cy="806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5800">
                <a:solidFill>
                  <a:srgbClr val="FFFFFF"/>
                </a:solidFill>
              </a:rPr>
              <a:t>Questions?</a:t>
            </a:r>
            <a:endParaRPr sz="5800">
              <a:solidFill>
                <a:srgbClr val="FFFFFF"/>
              </a:solidFill>
            </a:endParaRPr>
          </a:p>
        </p:txBody>
      </p:sp>
      <p:sp>
        <p:nvSpPr>
          <p:cNvPr id="561" name="Google Shape;561;p63"/>
          <p:cNvSpPr txBox="1">
            <a:spLocks noGrp="1"/>
          </p:cNvSpPr>
          <p:nvPr>
            <p:ph type="body" idx="1"/>
          </p:nvPr>
        </p:nvSpPr>
        <p:spPr>
          <a:xfrm>
            <a:off x="1556331" y="1349141"/>
            <a:ext cx="7085700" cy="29385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u="sng">
                <a:solidFill>
                  <a:schemeClr val="hlink"/>
                </a:solidFill>
                <a:hlinkClick r:id="rId3"/>
              </a:rPr>
              <a:t>ResearchSprints.org</a:t>
            </a:r>
            <a:endParaRPr/>
          </a:p>
          <a:p>
            <a:pPr marL="0" lvl="0" indent="0" algn="l" rtl="0">
              <a:spcBef>
                <a:spcPts val="600"/>
              </a:spcBef>
              <a:spcAft>
                <a:spcPts val="0"/>
              </a:spcAft>
              <a:buNone/>
            </a:pPr>
            <a:endParaRPr/>
          </a:p>
          <a:p>
            <a:pPr marL="0" lvl="0" indent="0" algn="l" rtl="0">
              <a:spcBef>
                <a:spcPts val="600"/>
              </a:spcBef>
              <a:spcAft>
                <a:spcPts val="0"/>
              </a:spcAft>
              <a:buNone/>
            </a:pPr>
            <a:r>
              <a:rPr lang="en"/>
              <a:t>Link to these slides: </a:t>
            </a:r>
            <a:r>
              <a:rPr lang="en" u="sng">
                <a:solidFill>
                  <a:schemeClr val="hlink"/>
                </a:solidFill>
                <a:hlinkClick r:id="rId4"/>
              </a:rPr>
              <a:t>z.umn.edu/LOEXsprint</a:t>
            </a:r>
            <a:r>
              <a:rPr lang="en"/>
              <a:t> </a:t>
            </a:r>
            <a:endParaRPr/>
          </a:p>
          <a:p>
            <a:pPr marL="0" lvl="0" indent="0" algn="l" rtl="0">
              <a:spcBef>
                <a:spcPts val="600"/>
              </a:spcBef>
              <a:spcAft>
                <a:spcPts val="0"/>
              </a:spcAft>
              <a:buNone/>
            </a:pPr>
            <a:endParaRPr/>
          </a:p>
        </p:txBody>
      </p:sp>
      <p:sp>
        <p:nvSpPr>
          <p:cNvPr id="562" name="Google Shape;562;p63"/>
          <p:cNvSpPr txBox="1">
            <a:spLocks noGrp="1"/>
          </p:cNvSpPr>
          <p:nvPr>
            <p:ph type="sldNum" idx="12"/>
          </p:nvPr>
        </p:nvSpPr>
        <p:spPr>
          <a:xfrm>
            <a:off x="8750400" y="4356225"/>
            <a:ext cx="393600" cy="393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34</a:t>
            </a:fld>
            <a:endParaRPr/>
          </a:p>
        </p:txBody>
      </p:sp>
      <p:grpSp>
        <p:nvGrpSpPr>
          <p:cNvPr id="563" name="Google Shape;563;p63"/>
          <p:cNvGrpSpPr/>
          <p:nvPr/>
        </p:nvGrpSpPr>
        <p:grpSpPr>
          <a:xfrm>
            <a:off x="8145113" y="620828"/>
            <a:ext cx="408746" cy="302406"/>
            <a:chOff x="5255200" y="3006475"/>
            <a:chExt cx="511700" cy="378575"/>
          </a:xfrm>
        </p:grpSpPr>
        <p:sp>
          <p:nvSpPr>
            <p:cNvPr id="564" name="Google Shape;564;p63"/>
            <p:cNvSpPr/>
            <p:nvPr/>
          </p:nvSpPr>
          <p:spPr>
            <a:xfrm>
              <a:off x="5255200" y="3006475"/>
              <a:ext cx="349900" cy="349875"/>
            </a:xfrm>
            <a:custGeom>
              <a:avLst/>
              <a:gdLst/>
              <a:ahLst/>
              <a:cxnLst/>
              <a:rect l="l" t="t" r="r" b="b"/>
              <a:pathLst>
                <a:path w="13996" h="13995" extrusionOk="0">
                  <a:moveTo>
                    <a:pt x="6986" y="4714"/>
                  </a:moveTo>
                  <a:lnTo>
                    <a:pt x="7206" y="4738"/>
                  </a:lnTo>
                  <a:lnTo>
                    <a:pt x="7425" y="4763"/>
                  </a:lnTo>
                  <a:lnTo>
                    <a:pt x="7645" y="4812"/>
                  </a:lnTo>
                  <a:lnTo>
                    <a:pt x="7841" y="4885"/>
                  </a:lnTo>
                  <a:lnTo>
                    <a:pt x="8060" y="4983"/>
                  </a:lnTo>
                  <a:lnTo>
                    <a:pt x="8256" y="5105"/>
                  </a:lnTo>
                  <a:lnTo>
                    <a:pt x="8427" y="5227"/>
                  </a:lnTo>
                  <a:lnTo>
                    <a:pt x="8598" y="5398"/>
                  </a:lnTo>
                  <a:lnTo>
                    <a:pt x="8769" y="5569"/>
                  </a:lnTo>
                  <a:lnTo>
                    <a:pt x="8891" y="5740"/>
                  </a:lnTo>
                  <a:lnTo>
                    <a:pt x="9013" y="5935"/>
                  </a:lnTo>
                  <a:lnTo>
                    <a:pt x="9111" y="6155"/>
                  </a:lnTo>
                  <a:lnTo>
                    <a:pt x="9184" y="6350"/>
                  </a:lnTo>
                  <a:lnTo>
                    <a:pt x="9233" y="6570"/>
                  </a:lnTo>
                  <a:lnTo>
                    <a:pt x="9257" y="6790"/>
                  </a:lnTo>
                  <a:lnTo>
                    <a:pt x="9257" y="7010"/>
                  </a:lnTo>
                  <a:lnTo>
                    <a:pt x="9257" y="7229"/>
                  </a:lnTo>
                  <a:lnTo>
                    <a:pt x="9233" y="7425"/>
                  </a:lnTo>
                  <a:lnTo>
                    <a:pt x="9184" y="7645"/>
                  </a:lnTo>
                  <a:lnTo>
                    <a:pt x="9111" y="7864"/>
                  </a:lnTo>
                  <a:lnTo>
                    <a:pt x="9013" y="8060"/>
                  </a:lnTo>
                  <a:lnTo>
                    <a:pt x="8891" y="8255"/>
                  </a:lnTo>
                  <a:lnTo>
                    <a:pt x="8769" y="8451"/>
                  </a:lnTo>
                  <a:lnTo>
                    <a:pt x="8598" y="8622"/>
                  </a:lnTo>
                  <a:lnTo>
                    <a:pt x="8427" y="8768"/>
                  </a:lnTo>
                  <a:lnTo>
                    <a:pt x="8256" y="8915"/>
                  </a:lnTo>
                  <a:lnTo>
                    <a:pt x="8060" y="9012"/>
                  </a:lnTo>
                  <a:lnTo>
                    <a:pt x="7841" y="9110"/>
                  </a:lnTo>
                  <a:lnTo>
                    <a:pt x="7645" y="9183"/>
                  </a:lnTo>
                  <a:lnTo>
                    <a:pt x="7425" y="9232"/>
                  </a:lnTo>
                  <a:lnTo>
                    <a:pt x="7206" y="9257"/>
                  </a:lnTo>
                  <a:lnTo>
                    <a:pt x="6986" y="9281"/>
                  </a:lnTo>
                  <a:lnTo>
                    <a:pt x="6766" y="9257"/>
                  </a:lnTo>
                  <a:lnTo>
                    <a:pt x="6546" y="9232"/>
                  </a:lnTo>
                  <a:lnTo>
                    <a:pt x="6351" y="9183"/>
                  </a:lnTo>
                  <a:lnTo>
                    <a:pt x="6131" y="9110"/>
                  </a:lnTo>
                  <a:lnTo>
                    <a:pt x="5936" y="9012"/>
                  </a:lnTo>
                  <a:lnTo>
                    <a:pt x="5740" y="8915"/>
                  </a:lnTo>
                  <a:lnTo>
                    <a:pt x="5545" y="8768"/>
                  </a:lnTo>
                  <a:lnTo>
                    <a:pt x="5374" y="8622"/>
                  </a:lnTo>
                  <a:lnTo>
                    <a:pt x="5227" y="8451"/>
                  </a:lnTo>
                  <a:lnTo>
                    <a:pt x="5081" y="8255"/>
                  </a:lnTo>
                  <a:lnTo>
                    <a:pt x="4983" y="8060"/>
                  </a:lnTo>
                  <a:lnTo>
                    <a:pt x="4885" y="7864"/>
                  </a:lnTo>
                  <a:lnTo>
                    <a:pt x="4812" y="7645"/>
                  </a:lnTo>
                  <a:lnTo>
                    <a:pt x="4763" y="7425"/>
                  </a:lnTo>
                  <a:lnTo>
                    <a:pt x="4714" y="7229"/>
                  </a:lnTo>
                  <a:lnTo>
                    <a:pt x="4714" y="7010"/>
                  </a:lnTo>
                  <a:lnTo>
                    <a:pt x="4714" y="6790"/>
                  </a:lnTo>
                  <a:lnTo>
                    <a:pt x="4763" y="6570"/>
                  </a:lnTo>
                  <a:lnTo>
                    <a:pt x="4812" y="6350"/>
                  </a:lnTo>
                  <a:lnTo>
                    <a:pt x="4885" y="6155"/>
                  </a:lnTo>
                  <a:lnTo>
                    <a:pt x="4983" y="5935"/>
                  </a:lnTo>
                  <a:lnTo>
                    <a:pt x="5081" y="5740"/>
                  </a:lnTo>
                  <a:lnTo>
                    <a:pt x="5227" y="5569"/>
                  </a:lnTo>
                  <a:lnTo>
                    <a:pt x="5374" y="5398"/>
                  </a:lnTo>
                  <a:lnTo>
                    <a:pt x="5545" y="5227"/>
                  </a:lnTo>
                  <a:lnTo>
                    <a:pt x="5740" y="5105"/>
                  </a:lnTo>
                  <a:lnTo>
                    <a:pt x="5936" y="4983"/>
                  </a:lnTo>
                  <a:lnTo>
                    <a:pt x="6131" y="4885"/>
                  </a:lnTo>
                  <a:lnTo>
                    <a:pt x="6351" y="4812"/>
                  </a:lnTo>
                  <a:lnTo>
                    <a:pt x="6546" y="4763"/>
                  </a:lnTo>
                  <a:lnTo>
                    <a:pt x="6766" y="4738"/>
                  </a:lnTo>
                  <a:lnTo>
                    <a:pt x="6986" y="4714"/>
                  </a:lnTo>
                  <a:close/>
                  <a:moveTo>
                    <a:pt x="6497" y="0"/>
                  </a:moveTo>
                  <a:lnTo>
                    <a:pt x="6375" y="25"/>
                  </a:lnTo>
                  <a:lnTo>
                    <a:pt x="6253" y="49"/>
                  </a:lnTo>
                  <a:lnTo>
                    <a:pt x="6131" y="122"/>
                  </a:lnTo>
                  <a:lnTo>
                    <a:pt x="6033" y="196"/>
                  </a:lnTo>
                  <a:lnTo>
                    <a:pt x="5936" y="293"/>
                  </a:lnTo>
                  <a:lnTo>
                    <a:pt x="5862" y="391"/>
                  </a:lnTo>
                  <a:lnTo>
                    <a:pt x="5813" y="513"/>
                  </a:lnTo>
                  <a:lnTo>
                    <a:pt x="5789" y="635"/>
                  </a:lnTo>
                  <a:lnTo>
                    <a:pt x="5618" y="2076"/>
                  </a:lnTo>
                  <a:lnTo>
                    <a:pt x="5325" y="2174"/>
                  </a:lnTo>
                  <a:lnTo>
                    <a:pt x="5032" y="2296"/>
                  </a:lnTo>
                  <a:lnTo>
                    <a:pt x="4763" y="2418"/>
                  </a:lnTo>
                  <a:lnTo>
                    <a:pt x="4495" y="2565"/>
                  </a:lnTo>
                  <a:lnTo>
                    <a:pt x="3347" y="1661"/>
                  </a:lnTo>
                  <a:lnTo>
                    <a:pt x="3225" y="1588"/>
                  </a:lnTo>
                  <a:lnTo>
                    <a:pt x="3103" y="1539"/>
                  </a:lnTo>
                  <a:lnTo>
                    <a:pt x="2980" y="1514"/>
                  </a:lnTo>
                  <a:lnTo>
                    <a:pt x="2736" y="1514"/>
                  </a:lnTo>
                  <a:lnTo>
                    <a:pt x="2590" y="1563"/>
                  </a:lnTo>
                  <a:lnTo>
                    <a:pt x="2492" y="1637"/>
                  </a:lnTo>
                  <a:lnTo>
                    <a:pt x="2394" y="1710"/>
                  </a:lnTo>
                  <a:lnTo>
                    <a:pt x="1710" y="2394"/>
                  </a:lnTo>
                  <a:lnTo>
                    <a:pt x="1613" y="2491"/>
                  </a:lnTo>
                  <a:lnTo>
                    <a:pt x="1564" y="2614"/>
                  </a:lnTo>
                  <a:lnTo>
                    <a:pt x="1515" y="2736"/>
                  </a:lnTo>
                  <a:lnTo>
                    <a:pt x="1491" y="2858"/>
                  </a:lnTo>
                  <a:lnTo>
                    <a:pt x="1491" y="3004"/>
                  </a:lnTo>
                  <a:lnTo>
                    <a:pt x="1515" y="3126"/>
                  </a:lnTo>
                  <a:lnTo>
                    <a:pt x="1564" y="3249"/>
                  </a:lnTo>
                  <a:lnTo>
                    <a:pt x="1637" y="3346"/>
                  </a:lnTo>
                  <a:lnTo>
                    <a:pt x="2541" y="4494"/>
                  </a:lnTo>
                  <a:lnTo>
                    <a:pt x="2394" y="4763"/>
                  </a:lnTo>
                  <a:lnTo>
                    <a:pt x="2272" y="5056"/>
                  </a:lnTo>
                  <a:lnTo>
                    <a:pt x="2174" y="5349"/>
                  </a:lnTo>
                  <a:lnTo>
                    <a:pt x="2077" y="5642"/>
                  </a:lnTo>
                  <a:lnTo>
                    <a:pt x="636" y="5789"/>
                  </a:lnTo>
                  <a:lnTo>
                    <a:pt x="514" y="5837"/>
                  </a:lnTo>
                  <a:lnTo>
                    <a:pt x="392" y="5886"/>
                  </a:lnTo>
                  <a:lnTo>
                    <a:pt x="269" y="5959"/>
                  </a:lnTo>
                  <a:lnTo>
                    <a:pt x="172" y="6033"/>
                  </a:lnTo>
                  <a:lnTo>
                    <a:pt x="99" y="6155"/>
                  </a:lnTo>
                  <a:lnTo>
                    <a:pt x="50" y="6253"/>
                  </a:lnTo>
                  <a:lnTo>
                    <a:pt x="1" y="6399"/>
                  </a:lnTo>
                  <a:lnTo>
                    <a:pt x="1" y="6521"/>
                  </a:lnTo>
                  <a:lnTo>
                    <a:pt x="1" y="7474"/>
                  </a:lnTo>
                  <a:lnTo>
                    <a:pt x="1" y="7620"/>
                  </a:lnTo>
                  <a:lnTo>
                    <a:pt x="50" y="7742"/>
                  </a:lnTo>
                  <a:lnTo>
                    <a:pt x="99" y="7864"/>
                  </a:lnTo>
                  <a:lnTo>
                    <a:pt x="172" y="7962"/>
                  </a:lnTo>
                  <a:lnTo>
                    <a:pt x="269" y="8060"/>
                  </a:lnTo>
                  <a:lnTo>
                    <a:pt x="392" y="8133"/>
                  </a:lnTo>
                  <a:lnTo>
                    <a:pt x="514" y="8182"/>
                  </a:lnTo>
                  <a:lnTo>
                    <a:pt x="636" y="8206"/>
                  </a:lnTo>
                  <a:lnTo>
                    <a:pt x="2077" y="8377"/>
                  </a:lnTo>
                  <a:lnTo>
                    <a:pt x="2174" y="8670"/>
                  </a:lnTo>
                  <a:lnTo>
                    <a:pt x="2272" y="8939"/>
                  </a:lnTo>
                  <a:lnTo>
                    <a:pt x="2394" y="9232"/>
                  </a:lnTo>
                  <a:lnTo>
                    <a:pt x="2541" y="9501"/>
                  </a:lnTo>
                  <a:lnTo>
                    <a:pt x="1637" y="10649"/>
                  </a:lnTo>
                  <a:lnTo>
                    <a:pt x="1564" y="10771"/>
                  </a:lnTo>
                  <a:lnTo>
                    <a:pt x="1515" y="10893"/>
                  </a:lnTo>
                  <a:lnTo>
                    <a:pt x="1491" y="11015"/>
                  </a:lnTo>
                  <a:lnTo>
                    <a:pt x="1491" y="11137"/>
                  </a:lnTo>
                  <a:lnTo>
                    <a:pt x="1515" y="11259"/>
                  </a:lnTo>
                  <a:lnTo>
                    <a:pt x="1564" y="11381"/>
                  </a:lnTo>
                  <a:lnTo>
                    <a:pt x="1613" y="11504"/>
                  </a:lnTo>
                  <a:lnTo>
                    <a:pt x="1710" y="11601"/>
                  </a:lnTo>
                  <a:lnTo>
                    <a:pt x="2394" y="12285"/>
                  </a:lnTo>
                  <a:lnTo>
                    <a:pt x="2492" y="12383"/>
                  </a:lnTo>
                  <a:lnTo>
                    <a:pt x="2590" y="12432"/>
                  </a:lnTo>
                  <a:lnTo>
                    <a:pt x="2736" y="12480"/>
                  </a:lnTo>
                  <a:lnTo>
                    <a:pt x="2858" y="12505"/>
                  </a:lnTo>
                  <a:lnTo>
                    <a:pt x="2980" y="12505"/>
                  </a:lnTo>
                  <a:lnTo>
                    <a:pt x="3103" y="12456"/>
                  </a:lnTo>
                  <a:lnTo>
                    <a:pt x="3225" y="12407"/>
                  </a:lnTo>
                  <a:lnTo>
                    <a:pt x="3347" y="12358"/>
                  </a:lnTo>
                  <a:lnTo>
                    <a:pt x="4495" y="11455"/>
                  </a:lnTo>
                  <a:lnTo>
                    <a:pt x="4763" y="11577"/>
                  </a:lnTo>
                  <a:lnTo>
                    <a:pt x="5032" y="11723"/>
                  </a:lnTo>
                  <a:lnTo>
                    <a:pt x="5325" y="11821"/>
                  </a:lnTo>
                  <a:lnTo>
                    <a:pt x="5618" y="11919"/>
                  </a:lnTo>
                  <a:lnTo>
                    <a:pt x="5789" y="13360"/>
                  </a:lnTo>
                  <a:lnTo>
                    <a:pt x="5813" y="13482"/>
                  </a:lnTo>
                  <a:lnTo>
                    <a:pt x="5862" y="13604"/>
                  </a:lnTo>
                  <a:lnTo>
                    <a:pt x="5936" y="13726"/>
                  </a:lnTo>
                  <a:lnTo>
                    <a:pt x="6033" y="13824"/>
                  </a:lnTo>
                  <a:lnTo>
                    <a:pt x="6131" y="13897"/>
                  </a:lnTo>
                  <a:lnTo>
                    <a:pt x="6253" y="13946"/>
                  </a:lnTo>
                  <a:lnTo>
                    <a:pt x="6375" y="13995"/>
                  </a:lnTo>
                  <a:lnTo>
                    <a:pt x="7596" y="13995"/>
                  </a:lnTo>
                  <a:lnTo>
                    <a:pt x="7743" y="13946"/>
                  </a:lnTo>
                  <a:lnTo>
                    <a:pt x="7841" y="13897"/>
                  </a:lnTo>
                  <a:lnTo>
                    <a:pt x="7963" y="13824"/>
                  </a:lnTo>
                  <a:lnTo>
                    <a:pt x="8036" y="13726"/>
                  </a:lnTo>
                  <a:lnTo>
                    <a:pt x="8109" y="13604"/>
                  </a:lnTo>
                  <a:lnTo>
                    <a:pt x="8158" y="13482"/>
                  </a:lnTo>
                  <a:lnTo>
                    <a:pt x="8183" y="13360"/>
                  </a:lnTo>
                  <a:lnTo>
                    <a:pt x="8353" y="11919"/>
                  </a:lnTo>
                  <a:lnTo>
                    <a:pt x="8647" y="11821"/>
                  </a:lnTo>
                  <a:lnTo>
                    <a:pt x="8940" y="11723"/>
                  </a:lnTo>
                  <a:lnTo>
                    <a:pt x="9233" y="11577"/>
                  </a:lnTo>
                  <a:lnTo>
                    <a:pt x="9501" y="11455"/>
                  </a:lnTo>
                  <a:lnTo>
                    <a:pt x="10649" y="12358"/>
                  </a:lnTo>
                  <a:lnTo>
                    <a:pt x="10747" y="12407"/>
                  </a:lnTo>
                  <a:lnTo>
                    <a:pt x="10869" y="12456"/>
                  </a:lnTo>
                  <a:lnTo>
                    <a:pt x="10991" y="12505"/>
                  </a:lnTo>
                  <a:lnTo>
                    <a:pt x="11138" y="12505"/>
                  </a:lnTo>
                  <a:lnTo>
                    <a:pt x="11260" y="12480"/>
                  </a:lnTo>
                  <a:lnTo>
                    <a:pt x="11382" y="12432"/>
                  </a:lnTo>
                  <a:lnTo>
                    <a:pt x="11504" y="12383"/>
                  </a:lnTo>
                  <a:lnTo>
                    <a:pt x="11602" y="12285"/>
                  </a:lnTo>
                  <a:lnTo>
                    <a:pt x="12286" y="11601"/>
                  </a:lnTo>
                  <a:lnTo>
                    <a:pt x="12359" y="11504"/>
                  </a:lnTo>
                  <a:lnTo>
                    <a:pt x="12432" y="11381"/>
                  </a:lnTo>
                  <a:lnTo>
                    <a:pt x="12457" y="11259"/>
                  </a:lnTo>
                  <a:lnTo>
                    <a:pt x="12481" y="11137"/>
                  </a:lnTo>
                  <a:lnTo>
                    <a:pt x="12481" y="11015"/>
                  </a:lnTo>
                  <a:lnTo>
                    <a:pt x="12457" y="10893"/>
                  </a:lnTo>
                  <a:lnTo>
                    <a:pt x="12408" y="10771"/>
                  </a:lnTo>
                  <a:lnTo>
                    <a:pt x="12334" y="10649"/>
                  </a:lnTo>
                  <a:lnTo>
                    <a:pt x="11431" y="9501"/>
                  </a:lnTo>
                  <a:lnTo>
                    <a:pt x="11577" y="9232"/>
                  </a:lnTo>
                  <a:lnTo>
                    <a:pt x="11699" y="8939"/>
                  </a:lnTo>
                  <a:lnTo>
                    <a:pt x="11822" y="8670"/>
                  </a:lnTo>
                  <a:lnTo>
                    <a:pt x="11895" y="8377"/>
                  </a:lnTo>
                  <a:lnTo>
                    <a:pt x="13360" y="8206"/>
                  </a:lnTo>
                  <a:lnTo>
                    <a:pt x="13482" y="8182"/>
                  </a:lnTo>
                  <a:lnTo>
                    <a:pt x="13604" y="8133"/>
                  </a:lnTo>
                  <a:lnTo>
                    <a:pt x="13702" y="8060"/>
                  </a:lnTo>
                  <a:lnTo>
                    <a:pt x="13800" y="7962"/>
                  </a:lnTo>
                  <a:lnTo>
                    <a:pt x="13873" y="7864"/>
                  </a:lnTo>
                  <a:lnTo>
                    <a:pt x="13946" y="7742"/>
                  </a:lnTo>
                  <a:lnTo>
                    <a:pt x="13971" y="7620"/>
                  </a:lnTo>
                  <a:lnTo>
                    <a:pt x="13995" y="7474"/>
                  </a:lnTo>
                  <a:lnTo>
                    <a:pt x="13995" y="6521"/>
                  </a:lnTo>
                  <a:lnTo>
                    <a:pt x="13971" y="6399"/>
                  </a:lnTo>
                  <a:lnTo>
                    <a:pt x="13946" y="6253"/>
                  </a:lnTo>
                  <a:lnTo>
                    <a:pt x="13873" y="6155"/>
                  </a:lnTo>
                  <a:lnTo>
                    <a:pt x="13800" y="6033"/>
                  </a:lnTo>
                  <a:lnTo>
                    <a:pt x="13702" y="5959"/>
                  </a:lnTo>
                  <a:lnTo>
                    <a:pt x="13604" y="5886"/>
                  </a:lnTo>
                  <a:lnTo>
                    <a:pt x="13482" y="5837"/>
                  </a:lnTo>
                  <a:lnTo>
                    <a:pt x="13360" y="5789"/>
                  </a:lnTo>
                  <a:lnTo>
                    <a:pt x="11895" y="5642"/>
                  </a:lnTo>
                  <a:lnTo>
                    <a:pt x="11822" y="5349"/>
                  </a:lnTo>
                  <a:lnTo>
                    <a:pt x="11699" y="5056"/>
                  </a:lnTo>
                  <a:lnTo>
                    <a:pt x="11577" y="4763"/>
                  </a:lnTo>
                  <a:lnTo>
                    <a:pt x="11431" y="4494"/>
                  </a:lnTo>
                  <a:lnTo>
                    <a:pt x="12334" y="3346"/>
                  </a:lnTo>
                  <a:lnTo>
                    <a:pt x="12408" y="3249"/>
                  </a:lnTo>
                  <a:lnTo>
                    <a:pt x="12457" y="3126"/>
                  </a:lnTo>
                  <a:lnTo>
                    <a:pt x="12481" y="3004"/>
                  </a:lnTo>
                  <a:lnTo>
                    <a:pt x="12481" y="2858"/>
                  </a:lnTo>
                  <a:lnTo>
                    <a:pt x="12457" y="2736"/>
                  </a:lnTo>
                  <a:lnTo>
                    <a:pt x="12432" y="2614"/>
                  </a:lnTo>
                  <a:lnTo>
                    <a:pt x="12359" y="2491"/>
                  </a:lnTo>
                  <a:lnTo>
                    <a:pt x="12286" y="2394"/>
                  </a:lnTo>
                  <a:lnTo>
                    <a:pt x="11602" y="1710"/>
                  </a:lnTo>
                  <a:lnTo>
                    <a:pt x="11504" y="1637"/>
                  </a:lnTo>
                  <a:lnTo>
                    <a:pt x="11382" y="1563"/>
                  </a:lnTo>
                  <a:lnTo>
                    <a:pt x="11260" y="1514"/>
                  </a:lnTo>
                  <a:lnTo>
                    <a:pt x="10991" y="1514"/>
                  </a:lnTo>
                  <a:lnTo>
                    <a:pt x="10869" y="1539"/>
                  </a:lnTo>
                  <a:lnTo>
                    <a:pt x="10747" y="1588"/>
                  </a:lnTo>
                  <a:lnTo>
                    <a:pt x="10649" y="1661"/>
                  </a:lnTo>
                  <a:lnTo>
                    <a:pt x="9501" y="2565"/>
                  </a:lnTo>
                  <a:lnTo>
                    <a:pt x="9233" y="2418"/>
                  </a:lnTo>
                  <a:lnTo>
                    <a:pt x="8940" y="2296"/>
                  </a:lnTo>
                  <a:lnTo>
                    <a:pt x="8647" y="2174"/>
                  </a:lnTo>
                  <a:lnTo>
                    <a:pt x="8353" y="2076"/>
                  </a:lnTo>
                  <a:lnTo>
                    <a:pt x="8183" y="635"/>
                  </a:lnTo>
                  <a:lnTo>
                    <a:pt x="8158" y="513"/>
                  </a:lnTo>
                  <a:lnTo>
                    <a:pt x="8109" y="391"/>
                  </a:lnTo>
                  <a:lnTo>
                    <a:pt x="8036" y="293"/>
                  </a:lnTo>
                  <a:lnTo>
                    <a:pt x="7963" y="196"/>
                  </a:lnTo>
                  <a:lnTo>
                    <a:pt x="7841" y="122"/>
                  </a:lnTo>
                  <a:lnTo>
                    <a:pt x="7743" y="49"/>
                  </a:lnTo>
                  <a:lnTo>
                    <a:pt x="7596" y="25"/>
                  </a:lnTo>
                  <a:lnTo>
                    <a:pt x="7474" y="0"/>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63"/>
            <p:cNvSpPr/>
            <p:nvPr/>
          </p:nvSpPr>
          <p:spPr>
            <a:xfrm>
              <a:off x="5567825" y="3185975"/>
              <a:ext cx="199075" cy="199075"/>
            </a:xfrm>
            <a:custGeom>
              <a:avLst/>
              <a:gdLst/>
              <a:ahLst/>
              <a:cxnLst/>
              <a:rect l="l" t="t" r="r" b="b"/>
              <a:pathLst>
                <a:path w="7963" h="7963" extrusionOk="0">
                  <a:moveTo>
                    <a:pt x="3933" y="2296"/>
                  </a:moveTo>
                  <a:lnTo>
                    <a:pt x="4103" y="2321"/>
                  </a:lnTo>
                  <a:lnTo>
                    <a:pt x="4274" y="2321"/>
                  </a:lnTo>
                  <a:lnTo>
                    <a:pt x="4421" y="2370"/>
                  </a:lnTo>
                  <a:lnTo>
                    <a:pt x="4592" y="2419"/>
                  </a:lnTo>
                  <a:lnTo>
                    <a:pt x="4738" y="2492"/>
                  </a:lnTo>
                  <a:lnTo>
                    <a:pt x="4885" y="2565"/>
                  </a:lnTo>
                  <a:lnTo>
                    <a:pt x="5032" y="2663"/>
                  </a:lnTo>
                  <a:lnTo>
                    <a:pt x="5154" y="2785"/>
                  </a:lnTo>
                  <a:lnTo>
                    <a:pt x="5276" y="2883"/>
                  </a:lnTo>
                  <a:lnTo>
                    <a:pt x="5373" y="3029"/>
                  </a:lnTo>
                  <a:lnTo>
                    <a:pt x="5447" y="3151"/>
                  </a:lnTo>
                  <a:lnTo>
                    <a:pt x="5520" y="3298"/>
                  </a:lnTo>
                  <a:lnTo>
                    <a:pt x="5593" y="3444"/>
                  </a:lnTo>
                  <a:lnTo>
                    <a:pt x="5618" y="3615"/>
                  </a:lnTo>
                  <a:lnTo>
                    <a:pt x="5642" y="3762"/>
                  </a:lnTo>
                  <a:lnTo>
                    <a:pt x="5667" y="3933"/>
                  </a:lnTo>
                  <a:lnTo>
                    <a:pt x="5667" y="4079"/>
                  </a:lnTo>
                  <a:lnTo>
                    <a:pt x="5642" y="4250"/>
                  </a:lnTo>
                  <a:lnTo>
                    <a:pt x="5618" y="4421"/>
                  </a:lnTo>
                  <a:lnTo>
                    <a:pt x="5569" y="4568"/>
                  </a:lnTo>
                  <a:lnTo>
                    <a:pt x="5496" y="4739"/>
                  </a:lnTo>
                  <a:lnTo>
                    <a:pt x="5398" y="4885"/>
                  </a:lnTo>
                  <a:lnTo>
                    <a:pt x="5300" y="5007"/>
                  </a:lnTo>
                  <a:lnTo>
                    <a:pt x="5203" y="5154"/>
                  </a:lnTo>
                  <a:lnTo>
                    <a:pt x="5080" y="5252"/>
                  </a:lnTo>
                  <a:lnTo>
                    <a:pt x="4958" y="5349"/>
                  </a:lnTo>
                  <a:lnTo>
                    <a:pt x="4812" y="5447"/>
                  </a:lnTo>
                  <a:lnTo>
                    <a:pt x="4665" y="5520"/>
                  </a:lnTo>
                  <a:lnTo>
                    <a:pt x="4519" y="5569"/>
                  </a:lnTo>
                  <a:lnTo>
                    <a:pt x="4372" y="5618"/>
                  </a:lnTo>
                  <a:lnTo>
                    <a:pt x="4201" y="5642"/>
                  </a:lnTo>
                  <a:lnTo>
                    <a:pt x="4055" y="5667"/>
                  </a:lnTo>
                  <a:lnTo>
                    <a:pt x="3884" y="5642"/>
                  </a:lnTo>
                  <a:lnTo>
                    <a:pt x="3713" y="5642"/>
                  </a:lnTo>
                  <a:lnTo>
                    <a:pt x="3566" y="5594"/>
                  </a:lnTo>
                  <a:lnTo>
                    <a:pt x="3395" y="5545"/>
                  </a:lnTo>
                  <a:lnTo>
                    <a:pt x="3249" y="5471"/>
                  </a:lnTo>
                  <a:lnTo>
                    <a:pt x="3102" y="5398"/>
                  </a:lnTo>
                  <a:lnTo>
                    <a:pt x="2956" y="5300"/>
                  </a:lnTo>
                  <a:lnTo>
                    <a:pt x="2833" y="5178"/>
                  </a:lnTo>
                  <a:lnTo>
                    <a:pt x="2711" y="5081"/>
                  </a:lnTo>
                  <a:lnTo>
                    <a:pt x="2614" y="4934"/>
                  </a:lnTo>
                  <a:lnTo>
                    <a:pt x="2540" y="4812"/>
                  </a:lnTo>
                  <a:lnTo>
                    <a:pt x="2467" y="4665"/>
                  </a:lnTo>
                  <a:lnTo>
                    <a:pt x="2394" y="4519"/>
                  </a:lnTo>
                  <a:lnTo>
                    <a:pt x="2369" y="4348"/>
                  </a:lnTo>
                  <a:lnTo>
                    <a:pt x="2321" y="4201"/>
                  </a:lnTo>
                  <a:lnTo>
                    <a:pt x="2321" y="4030"/>
                  </a:lnTo>
                  <a:lnTo>
                    <a:pt x="2321" y="3884"/>
                  </a:lnTo>
                  <a:lnTo>
                    <a:pt x="2345" y="3713"/>
                  </a:lnTo>
                  <a:lnTo>
                    <a:pt x="2369" y="3542"/>
                  </a:lnTo>
                  <a:lnTo>
                    <a:pt x="2418" y="3395"/>
                  </a:lnTo>
                  <a:lnTo>
                    <a:pt x="2492" y="3224"/>
                  </a:lnTo>
                  <a:lnTo>
                    <a:pt x="2589" y="3078"/>
                  </a:lnTo>
                  <a:lnTo>
                    <a:pt x="2687" y="2956"/>
                  </a:lnTo>
                  <a:lnTo>
                    <a:pt x="2785" y="2809"/>
                  </a:lnTo>
                  <a:lnTo>
                    <a:pt x="2907" y="2712"/>
                  </a:lnTo>
                  <a:lnTo>
                    <a:pt x="3029" y="2614"/>
                  </a:lnTo>
                  <a:lnTo>
                    <a:pt x="3175" y="2516"/>
                  </a:lnTo>
                  <a:lnTo>
                    <a:pt x="3322" y="2443"/>
                  </a:lnTo>
                  <a:lnTo>
                    <a:pt x="3468" y="2394"/>
                  </a:lnTo>
                  <a:lnTo>
                    <a:pt x="3615" y="2345"/>
                  </a:lnTo>
                  <a:lnTo>
                    <a:pt x="3786" y="2321"/>
                  </a:lnTo>
                  <a:lnTo>
                    <a:pt x="3933" y="2296"/>
                  </a:lnTo>
                  <a:close/>
                  <a:moveTo>
                    <a:pt x="3053" y="1"/>
                  </a:moveTo>
                  <a:lnTo>
                    <a:pt x="2980" y="25"/>
                  </a:lnTo>
                  <a:lnTo>
                    <a:pt x="2443" y="196"/>
                  </a:lnTo>
                  <a:lnTo>
                    <a:pt x="2369" y="220"/>
                  </a:lnTo>
                  <a:lnTo>
                    <a:pt x="2296" y="269"/>
                  </a:lnTo>
                  <a:lnTo>
                    <a:pt x="2198" y="391"/>
                  </a:lnTo>
                  <a:lnTo>
                    <a:pt x="2150" y="538"/>
                  </a:lnTo>
                  <a:lnTo>
                    <a:pt x="2150" y="611"/>
                  </a:lnTo>
                  <a:lnTo>
                    <a:pt x="2150" y="684"/>
                  </a:lnTo>
                  <a:lnTo>
                    <a:pt x="2394" y="1832"/>
                  </a:lnTo>
                  <a:lnTo>
                    <a:pt x="2223" y="1954"/>
                  </a:lnTo>
                  <a:lnTo>
                    <a:pt x="2076" y="2101"/>
                  </a:lnTo>
                  <a:lnTo>
                    <a:pt x="1002" y="1686"/>
                  </a:lnTo>
                  <a:lnTo>
                    <a:pt x="928" y="1686"/>
                  </a:lnTo>
                  <a:lnTo>
                    <a:pt x="831" y="1661"/>
                  </a:lnTo>
                  <a:lnTo>
                    <a:pt x="684" y="1710"/>
                  </a:lnTo>
                  <a:lnTo>
                    <a:pt x="562" y="1784"/>
                  </a:lnTo>
                  <a:lnTo>
                    <a:pt x="513" y="1832"/>
                  </a:lnTo>
                  <a:lnTo>
                    <a:pt x="464" y="1906"/>
                  </a:lnTo>
                  <a:lnTo>
                    <a:pt x="220" y="2394"/>
                  </a:lnTo>
                  <a:lnTo>
                    <a:pt x="196" y="2467"/>
                  </a:lnTo>
                  <a:lnTo>
                    <a:pt x="171" y="2541"/>
                  </a:lnTo>
                  <a:lnTo>
                    <a:pt x="196" y="2712"/>
                  </a:lnTo>
                  <a:lnTo>
                    <a:pt x="245" y="2834"/>
                  </a:lnTo>
                  <a:lnTo>
                    <a:pt x="293" y="2907"/>
                  </a:lnTo>
                  <a:lnTo>
                    <a:pt x="367" y="2956"/>
                  </a:lnTo>
                  <a:lnTo>
                    <a:pt x="1344" y="3591"/>
                  </a:lnTo>
                  <a:lnTo>
                    <a:pt x="1319" y="3786"/>
                  </a:lnTo>
                  <a:lnTo>
                    <a:pt x="1295" y="4006"/>
                  </a:lnTo>
                  <a:lnTo>
                    <a:pt x="245" y="4494"/>
                  </a:lnTo>
                  <a:lnTo>
                    <a:pt x="196" y="4519"/>
                  </a:lnTo>
                  <a:lnTo>
                    <a:pt x="123" y="4568"/>
                  </a:lnTo>
                  <a:lnTo>
                    <a:pt x="49" y="4714"/>
                  </a:lnTo>
                  <a:lnTo>
                    <a:pt x="0" y="4861"/>
                  </a:lnTo>
                  <a:lnTo>
                    <a:pt x="25" y="4934"/>
                  </a:lnTo>
                  <a:lnTo>
                    <a:pt x="25" y="5007"/>
                  </a:lnTo>
                  <a:lnTo>
                    <a:pt x="220" y="5545"/>
                  </a:lnTo>
                  <a:lnTo>
                    <a:pt x="245" y="5594"/>
                  </a:lnTo>
                  <a:lnTo>
                    <a:pt x="293" y="5667"/>
                  </a:lnTo>
                  <a:lnTo>
                    <a:pt x="391" y="5764"/>
                  </a:lnTo>
                  <a:lnTo>
                    <a:pt x="538" y="5813"/>
                  </a:lnTo>
                  <a:lnTo>
                    <a:pt x="684" y="5813"/>
                  </a:lnTo>
                  <a:lnTo>
                    <a:pt x="1832" y="5569"/>
                  </a:lnTo>
                  <a:lnTo>
                    <a:pt x="1954" y="5740"/>
                  </a:lnTo>
                  <a:lnTo>
                    <a:pt x="2101" y="5887"/>
                  </a:lnTo>
                  <a:lnTo>
                    <a:pt x="1710" y="6986"/>
                  </a:lnTo>
                  <a:lnTo>
                    <a:pt x="1686" y="7059"/>
                  </a:lnTo>
                  <a:lnTo>
                    <a:pt x="1686" y="7132"/>
                  </a:lnTo>
                  <a:lnTo>
                    <a:pt x="1710" y="7279"/>
                  </a:lnTo>
                  <a:lnTo>
                    <a:pt x="1783" y="7401"/>
                  </a:lnTo>
                  <a:lnTo>
                    <a:pt x="1857" y="7450"/>
                  </a:lnTo>
                  <a:lnTo>
                    <a:pt x="1905" y="7499"/>
                  </a:lnTo>
                  <a:lnTo>
                    <a:pt x="2418" y="7743"/>
                  </a:lnTo>
                  <a:lnTo>
                    <a:pt x="2492" y="7792"/>
                  </a:lnTo>
                  <a:lnTo>
                    <a:pt x="2711" y="7792"/>
                  </a:lnTo>
                  <a:lnTo>
                    <a:pt x="2858" y="7718"/>
                  </a:lnTo>
                  <a:lnTo>
                    <a:pt x="2907" y="7669"/>
                  </a:lnTo>
                  <a:lnTo>
                    <a:pt x="2956" y="7621"/>
                  </a:lnTo>
                  <a:lnTo>
                    <a:pt x="3591" y="6644"/>
                  </a:lnTo>
                  <a:lnTo>
                    <a:pt x="3810" y="6668"/>
                  </a:lnTo>
                  <a:lnTo>
                    <a:pt x="4006" y="6668"/>
                  </a:lnTo>
                  <a:lnTo>
                    <a:pt x="4494" y="7718"/>
                  </a:lnTo>
                  <a:lnTo>
                    <a:pt x="4543" y="7792"/>
                  </a:lnTo>
                  <a:lnTo>
                    <a:pt x="4592" y="7840"/>
                  </a:lnTo>
                  <a:lnTo>
                    <a:pt x="4714" y="7914"/>
                  </a:lnTo>
                  <a:lnTo>
                    <a:pt x="4861" y="7963"/>
                  </a:lnTo>
                  <a:lnTo>
                    <a:pt x="4934" y="7963"/>
                  </a:lnTo>
                  <a:lnTo>
                    <a:pt x="5007" y="7938"/>
                  </a:lnTo>
                  <a:lnTo>
                    <a:pt x="5544" y="7767"/>
                  </a:lnTo>
                  <a:lnTo>
                    <a:pt x="5618" y="7743"/>
                  </a:lnTo>
                  <a:lnTo>
                    <a:pt x="5667" y="7694"/>
                  </a:lnTo>
                  <a:lnTo>
                    <a:pt x="5764" y="7572"/>
                  </a:lnTo>
                  <a:lnTo>
                    <a:pt x="5838" y="7425"/>
                  </a:lnTo>
                  <a:lnTo>
                    <a:pt x="5838" y="7352"/>
                  </a:lnTo>
                  <a:lnTo>
                    <a:pt x="5838" y="7279"/>
                  </a:lnTo>
                  <a:lnTo>
                    <a:pt x="5593" y="6131"/>
                  </a:lnTo>
                  <a:lnTo>
                    <a:pt x="5740" y="6009"/>
                  </a:lnTo>
                  <a:lnTo>
                    <a:pt x="5911" y="5862"/>
                  </a:lnTo>
                  <a:lnTo>
                    <a:pt x="6985" y="6277"/>
                  </a:lnTo>
                  <a:lnTo>
                    <a:pt x="7059" y="6277"/>
                  </a:lnTo>
                  <a:lnTo>
                    <a:pt x="7132" y="6302"/>
                  </a:lnTo>
                  <a:lnTo>
                    <a:pt x="7278" y="6253"/>
                  </a:lnTo>
                  <a:lnTo>
                    <a:pt x="7425" y="6180"/>
                  </a:lnTo>
                  <a:lnTo>
                    <a:pt x="7474" y="6131"/>
                  </a:lnTo>
                  <a:lnTo>
                    <a:pt x="7523" y="6058"/>
                  </a:lnTo>
                  <a:lnTo>
                    <a:pt x="7767" y="5545"/>
                  </a:lnTo>
                  <a:lnTo>
                    <a:pt x="7791" y="5496"/>
                  </a:lnTo>
                  <a:lnTo>
                    <a:pt x="7816" y="5398"/>
                  </a:lnTo>
                  <a:lnTo>
                    <a:pt x="7791" y="5252"/>
                  </a:lnTo>
                  <a:lnTo>
                    <a:pt x="7718" y="5129"/>
                  </a:lnTo>
                  <a:lnTo>
                    <a:pt x="7669" y="5056"/>
                  </a:lnTo>
                  <a:lnTo>
                    <a:pt x="7620" y="5007"/>
                  </a:lnTo>
                  <a:lnTo>
                    <a:pt x="6643" y="4372"/>
                  </a:lnTo>
                  <a:lnTo>
                    <a:pt x="6668" y="4177"/>
                  </a:lnTo>
                  <a:lnTo>
                    <a:pt x="6668" y="3957"/>
                  </a:lnTo>
                  <a:lnTo>
                    <a:pt x="7718" y="3469"/>
                  </a:lnTo>
                  <a:lnTo>
                    <a:pt x="7791" y="3444"/>
                  </a:lnTo>
                  <a:lnTo>
                    <a:pt x="7865" y="3395"/>
                  </a:lnTo>
                  <a:lnTo>
                    <a:pt x="7938" y="3249"/>
                  </a:lnTo>
                  <a:lnTo>
                    <a:pt x="7962" y="3102"/>
                  </a:lnTo>
                  <a:lnTo>
                    <a:pt x="7962" y="3029"/>
                  </a:lnTo>
                  <a:lnTo>
                    <a:pt x="7962" y="2956"/>
                  </a:lnTo>
                  <a:lnTo>
                    <a:pt x="7767" y="2419"/>
                  </a:lnTo>
                  <a:lnTo>
                    <a:pt x="7743" y="2345"/>
                  </a:lnTo>
                  <a:lnTo>
                    <a:pt x="7694" y="2296"/>
                  </a:lnTo>
                  <a:lnTo>
                    <a:pt x="7572" y="2199"/>
                  </a:lnTo>
                  <a:lnTo>
                    <a:pt x="7449" y="2150"/>
                  </a:lnTo>
                  <a:lnTo>
                    <a:pt x="7278" y="2150"/>
                  </a:lnTo>
                  <a:lnTo>
                    <a:pt x="6155" y="2394"/>
                  </a:lnTo>
                  <a:lnTo>
                    <a:pt x="6033" y="2223"/>
                  </a:lnTo>
                  <a:lnTo>
                    <a:pt x="5886" y="2077"/>
                  </a:lnTo>
                  <a:lnTo>
                    <a:pt x="6277" y="978"/>
                  </a:lnTo>
                  <a:lnTo>
                    <a:pt x="6302" y="904"/>
                  </a:lnTo>
                  <a:lnTo>
                    <a:pt x="6302" y="831"/>
                  </a:lnTo>
                  <a:lnTo>
                    <a:pt x="6277" y="684"/>
                  </a:lnTo>
                  <a:lnTo>
                    <a:pt x="6179" y="562"/>
                  </a:lnTo>
                  <a:lnTo>
                    <a:pt x="6131" y="489"/>
                  </a:lnTo>
                  <a:lnTo>
                    <a:pt x="6082" y="465"/>
                  </a:lnTo>
                  <a:lnTo>
                    <a:pt x="5569" y="196"/>
                  </a:lnTo>
                  <a:lnTo>
                    <a:pt x="5496" y="172"/>
                  </a:lnTo>
                  <a:lnTo>
                    <a:pt x="5276" y="172"/>
                  </a:lnTo>
                  <a:lnTo>
                    <a:pt x="5129" y="245"/>
                  </a:lnTo>
                  <a:lnTo>
                    <a:pt x="5080" y="294"/>
                  </a:lnTo>
                  <a:lnTo>
                    <a:pt x="5032" y="343"/>
                  </a:lnTo>
                  <a:lnTo>
                    <a:pt x="4397" y="1319"/>
                  </a:lnTo>
                  <a:lnTo>
                    <a:pt x="4177" y="1295"/>
                  </a:lnTo>
                  <a:lnTo>
                    <a:pt x="3981" y="1295"/>
                  </a:lnTo>
                  <a:lnTo>
                    <a:pt x="3493" y="245"/>
                  </a:lnTo>
                  <a:lnTo>
                    <a:pt x="3444" y="172"/>
                  </a:lnTo>
                  <a:lnTo>
                    <a:pt x="3395" y="123"/>
                  </a:lnTo>
                  <a:lnTo>
                    <a:pt x="3273" y="49"/>
                  </a:lnTo>
                  <a:lnTo>
                    <a:pt x="3127" y="1"/>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569"/>
        <p:cNvGrpSpPr/>
        <p:nvPr/>
      </p:nvGrpSpPr>
      <p:grpSpPr>
        <a:xfrm>
          <a:off x="0" y="0"/>
          <a:ext cx="0" cy="0"/>
          <a:chOff x="0" y="0"/>
          <a:chExt cx="0" cy="0"/>
        </a:xfrm>
      </p:grpSpPr>
      <p:sp>
        <p:nvSpPr>
          <p:cNvPr id="570" name="Google Shape;570;p64"/>
          <p:cNvSpPr txBox="1">
            <a:spLocks noGrp="1"/>
          </p:cNvSpPr>
          <p:nvPr>
            <p:ph type="title"/>
          </p:nvPr>
        </p:nvSpPr>
        <p:spPr>
          <a:xfrm>
            <a:off x="1182200" y="393475"/>
            <a:ext cx="6739500" cy="806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References</a:t>
            </a:r>
            <a:endParaRPr/>
          </a:p>
        </p:txBody>
      </p:sp>
      <p:sp>
        <p:nvSpPr>
          <p:cNvPr id="571" name="Google Shape;571;p64"/>
          <p:cNvSpPr txBox="1">
            <a:spLocks noGrp="1"/>
          </p:cNvSpPr>
          <p:nvPr>
            <p:ph type="body" idx="1"/>
          </p:nvPr>
        </p:nvSpPr>
        <p:spPr>
          <a:xfrm>
            <a:off x="1556331" y="1349141"/>
            <a:ext cx="7085700" cy="29385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Clr>
                <a:schemeClr val="dk1"/>
              </a:buClr>
              <a:buSzPts val="1100"/>
              <a:buFont typeface="Arial"/>
              <a:buNone/>
            </a:pPr>
            <a:r>
              <a:rPr lang="en" sz="1600"/>
              <a:t>Presentation template: </a:t>
            </a:r>
            <a:r>
              <a:rPr lang="en" sz="1600" u="sng">
                <a:solidFill>
                  <a:schemeClr val="hlink"/>
                </a:solidFill>
                <a:hlinkClick r:id="rId3"/>
              </a:rPr>
              <a:t>SlidesCarnival</a:t>
            </a:r>
            <a:endParaRPr sz="1600"/>
          </a:p>
          <a:p>
            <a:pPr marL="0" lvl="0" indent="0" algn="l" rtl="0">
              <a:spcBef>
                <a:spcPts val="600"/>
              </a:spcBef>
              <a:spcAft>
                <a:spcPts val="0"/>
              </a:spcAft>
              <a:buNone/>
            </a:pPr>
            <a:endParaRPr sz="1600"/>
          </a:p>
          <a:p>
            <a:pPr marL="0" lvl="0" indent="0" algn="l" rtl="0">
              <a:spcBef>
                <a:spcPts val="600"/>
              </a:spcBef>
              <a:spcAft>
                <a:spcPts val="0"/>
              </a:spcAft>
              <a:buNone/>
            </a:pPr>
            <a:r>
              <a:rPr lang="en" sz="1600"/>
              <a:t>Slides image: West Bank Plaza by Hubert Humphrey Center &amp; Wilson Library - Copyright © 2009, Regents of the University of Minnesota</a:t>
            </a:r>
            <a:endParaRPr sz="1600"/>
          </a:p>
          <a:p>
            <a:pPr marL="0" lvl="0" indent="0" algn="l" rtl="0">
              <a:spcBef>
                <a:spcPts val="600"/>
              </a:spcBef>
              <a:spcAft>
                <a:spcPts val="0"/>
              </a:spcAft>
              <a:buNone/>
            </a:pPr>
            <a:endParaRPr sz="1600"/>
          </a:p>
          <a:p>
            <a:pPr marL="0" lvl="0" indent="0" algn="l" rtl="0">
              <a:spcBef>
                <a:spcPts val="600"/>
              </a:spcBef>
              <a:spcAft>
                <a:spcPts val="0"/>
              </a:spcAft>
              <a:buNone/>
            </a:pPr>
            <a:r>
              <a:rPr lang="en" sz="1600" u="sng">
                <a:solidFill>
                  <a:schemeClr val="hlink"/>
                </a:solidFill>
                <a:hlinkClick r:id="rId4"/>
              </a:rPr>
              <a:t>Sprints photograph</a:t>
            </a:r>
            <a:endParaRPr sz="1600"/>
          </a:p>
          <a:p>
            <a:pPr marL="0" lvl="0" indent="0" algn="l" rtl="0">
              <a:spcBef>
                <a:spcPts val="600"/>
              </a:spcBef>
              <a:spcAft>
                <a:spcPts val="0"/>
              </a:spcAft>
              <a:buNone/>
            </a:pPr>
            <a:endParaRPr/>
          </a:p>
        </p:txBody>
      </p:sp>
      <p:sp>
        <p:nvSpPr>
          <p:cNvPr id="572" name="Google Shape;572;p64"/>
          <p:cNvSpPr txBox="1">
            <a:spLocks noGrp="1"/>
          </p:cNvSpPr>
          <p:nvPr>
            <p:ph type="sldNum" idx="12"/>
          </p:nvPr>
        </p:nvSpPr>
        <p:spPr>
          <a:xfrm>
            <a:off x="8750400" y="4356225"/>
            <a:ext cx="393600" cy="393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35</a:t>
            </a:fld>
            <a:endParaRPr/>
          </a:p>
        </p:txBody>
      </p:sp>
      <p:grpSp>
        <p:nvGrpSpPr>
          <p:cNvPr id="573" name="Google Shape;573;p64"/>
          <p:cNvGrpSpPr/>
          <p:nvPr/>
        </p:nvGrpSpPr>
        <p:grpSpPr>
          <a:xfrm>
            <a:off x="8145113" y="620828"/>
            <a:ext cx="408746" cy="302406"/>
            <a:chOff x="5255200" y="3006475"/>
            <a:chExt cx="511700" cy="378575"/>
          </a:xfrm>
        </p:grpSpPr>
        <p:sp>
          <p:nvSpPr>
            <p:cNvPr id="574" name="Google Shape;574;p64"/>
            <p:cNvSpPr/>
            <p:nvPr/>
          </p:nvSpPr>
          <p:spPr>
            <a:xfrm>
              <a:off x="5255200" y="3006475"/>
              <a:ext cx="349900" cy="349875"/>
            </a:xfrm>
            <a:custGeom>
              <a:avLst/>
              <a:gdLst/>
              <a:ahLst/>
              <a:cxnLst/>
              <a:rect l="l" t="t" r="r" b="b"/>
              <a:pathLst>
                <a:path w="13996" h="13995" extrusionOk="0">
                  <a:moveTo>
                    <a:pt x="6986" y="4714"/>
                  </a:moveTo>
                  <a:lnTo>
                    <a:pt x="7206" y="4738"/>
                  </a:lnTo>
                  <a:lnTo>
                    <a:pt x="7425" y="4763"/>
                  </a:lnTo>
                  <a:lnTo>
                    <a:pt x="7645" y="4812"/>
                  </a:lnTo>
                  <a:lnTo>
                    <a:pt x="7841" y="4885"/>
                  </a:lnTo>
                  <a:lnTo>
                    <a:pt x="8060" y="4983"/>
                  </a:lnTo>
                  <a:lnTo>
                    <a:pt x="8256" y="5105"/>
                  </a:lnTo>
                  <a:lnTo>
                    <a:pt x="8427" y="5227"/>
                  </a:lnTo>
                  <a:lnTo>
                    <a:pt x="8598" y="5398"/>
                  </a:lnTo>
                  <a:lnTo>
                    <a:pt x="8769" y="5569"/>
                  </a:lnTo>
                  <a:lnTo>
                    <a:pt x="8891" y="5740"/>
                  </a:lnTo>
                  <a:lnTo>
                    <a:pt x="9013" y="5935"/>
                  </a:lnTo>
                  <a:lnTo>
                    <a:pt x="9111" y="6155"/>
                  </a:lnTo>
                  <a:lnTo>
                    <a:pt x="9184" y="6350"/>
                  </a:lnTo>
                  <a:lnTo>
                    <a:pt x="9233" y="6570"/>
                  </a:lnTo>
                  <a:lnTo>
                    <a:pt x="9257" y="6790"/>
                  </a:lnTo>
                  <a:lnTo>
                    <a:pt x="9257" y="7010"/>
                  </a:lnTo>
                  <a:lnTo>
                    <a:pt x="9257" y="7229"/>
                  </a:lnTo>
                  <a:lnTo>
                    <a:pt x="9233" y="7425"/>
                  </a:lnTo>
                  <a:lnTo>
                    <a:pt x="9184" y="7645"/>
                  </a:lnTo>
                  <a:lnTo>
                    <a:pt x="9111" y="7864"/>
                  </a:lnTo>
                  <a:lnTo>
                    <a:pt x="9013" y="8060"/>
                  </a:lnTo>
                  <a:lnTo>
                    <a:pt x="8891" y="8255"/>
                  </a:lnTo>
                  <a:lnTo>
                    <a:pt x="8769" y="8451"/>
                  </a:lnTo>
                  <a:lnTo>
                    <a:pt x="8598" y="8622"/>
                  </a:lnTo>
                  <a:lnTo>
                    <a:pt x="8427" y="8768"/>
                  </a:lnTo>
                  <a:lnTo>
                    <a:pt x="8256" y="8915"/>
                  </a:lnTo>
                  <a:lnTo>
                    <a:pt x="8060" y="9012"/>
                  </a:lnTo>
                  <a:lnTo>
                    <a:pt x="7841" y="9110"/>
                  </a:lnTo>
                  <a:lnTo>
                    <a:pt x="7645" y="9183"/>
                  </a:lnTo>
                  <a:lnTo>
                    <a:pt x="7425" y="9232"/>
                  </a:lnTo>
                  <a:lnTo>
                    <a:pt x="7206" y="9257"/>
                  </a:lnTo>
                  <a:lnTo>
                    <a:pt x="6986" y="9281"/>
                  </a:lnTo>
                  <a:lnTo>
                    <a:pt x="6766" y="9257"/>
                  </a:lnTo>
                  <a:lnTo>
                    <a:pt x="6546" y="9232"/>
                  </a:lnTo>
                  <a:lnTo>
                    <a:pt x="6351" y="9183"/>
                  </a:lnTo>
                  <a:lnTo>
                    <a:pt x="6131" y="9110"/>
                  </a:lnTo>
                  <a:lnTo>
                    <a:pt x="5936" y="9012"/>
                  </a:lnTo>
                  <a:lnTo>
                    <a:pt x="5740" y="8915"/>
                  </a:lnTo>
                  <a:lnTo>
                    <a:pt x="5545" y="8768"/>
                  </a:lnTo>
                  <a:lnTo>
                    <a:pt x="5374" y="8622"/>
                  </a:lnTo>
                  <a:lnTo>
                    <a:pt x="5227" y="8451"/>
                  </a:lnTo>
                  <a:lnTo>
                    <a:pt x="5081" y="8255"/>
                  </a:lnTo>
                  <a:lnTo>
                    <a:pt x="4983" y="8060"/>
                  </a:lnTo>
                  <a:lnTo>
                    <a:pt x="4885" y="7864"/>
                  </a:lnTo>
                  <a:lnTo>
                    <a:pt x="4812" y="7645"/>
                  </a:lnTo>
                  <a:lnTo>
                    <a:pt x="4763" y="7425"/>
                  </a:lnTo>
                  <a:lnTo>
                    <a:pt x="4714" y="7229"/>
                  </a:lnTo>
                  <a:lnTo>
                    <a:pt x="4714" y="7010"/>
                  </a:lnTo>
                  <a:lnTo>
                    <a:pt x="4714" y="6790"/>
                  </a:lnTo>
                  <a:lnTo>
                    <a:pt x="4763" y="6570"/>
                  </a:lnTo>
                  <a:lnTo>
                    <a:pt x="4812" y="6350"/>
                  </a:lnTo>
                  <a:lnTo>
                    <a:pt x="4885" y="6155"/>
                  </a:lnTo>
                  <a:lnTo>
                    <a:pt x="4983" y="5935"/>
                  </a:lnTo>
                  <a:lnTo>
                    <a:pt x="5081" y="5740"/>
                  </a:lnTo>
                  <a:lnTo>
                    <a:pt x="5227" y="5569"/>
                  </a:lnTo>
                  <a:lnTo>
                    <a:pt x="5374" y="5398"/>
                  </a:lnTo>
                  <a:lnTo>
                    <a:pt x="5545" y="5227"/>
                  </a:lnTo>
                  <a:lnTo>
                    <a:pt x="5740" y="5105"/>
                  </a:lnTo>
                  <a:lnTo>
                    <a:pt x="5936" y="4983"/>
                  </a:lnTo>
                  <a:lnTo>
                    <a:pt x="6131" y="4885"/>
                  </a:lnTo>
                  <a:lnTo>
                    <a:pt x="6351" y="4812"/>
                  </a:lnTo>
                  <a:lnTo>
                    <a:pt x="6546" y="4763"/>
                  </a:lnTo>
                  <a:lnTo>
                    <a:pt x="6766" y="4738"/>
                  </a:lnTo>
                  <a:lnTo>
                    <a:pt x="6986" y="4714"/>
                  </a:lnTo>
                  <a:close/>
                  <a:moveTo>
                    <a:pt x="6497" y="0"/>
                  </a:moveTo>
                  <a:lnTo>
                    <a:pt x="6375" y="25"/>
                  </a:lnTo>
                  <a:lnTo>
                    <a:pt x="6253" y="49"/>
                  </a:lnTo>
                  <a:lnTo>
                    <a:pt x="6131" y="122"/>
                  </a:lnTo>
                  <a:lnTo>
                    <a:pt x="6033" y="196"/>
                  </a:lnTo>
                  <a:lnTo>
                    <a:pt x="5936" y="293"/>
                  </a:lnTo>
                  <a:lnTo>
                    <a:pt x="5862" y="391"/>
                  </a:lnTo>
                  <a:lnTo>
                    <a:pt x="5813" y="513"/>
                  </a:lnTo>
                  <a:lnTo>
                    <a:pt x="5789" y="635"/>
                  </a:lnTo>
                  <a:lnTo>
                    <a:pt x="5618" y="2076"/>
                  </a:lnTo>
                  <a:lnTo>
                    <a:pt x="5325" y="2174"/>
                  </a:lnTo>
                  <a:lnTo>
                    <a:pt x="5032" y="2296"/>
                  </a:lnTo>
                  <a:lnTo>
                    <a:pt x="4763" y="2418"/>
                  </a:lnTo>
                  <a:lnTo>
                    <a:pt x="4495" y="2565"/>
                  </a:lnTo>
                  <a:lnTo>
                    <a:pt x="3347" y="1661"/>
                  </a:lnTo>
                  <a:lnTo>
                    <a:pt x="3225" y="1588"/>
                  </a:lnTo>
                  <a:lnTo>
                    <a:pt x="3103" y="1539"/>
                  </a:lnTo>
                  <a:lnTo>
                    <a:pt x="2980" y="1514"/>
                  </a:lnTo>
                  <a:lnTo>
                    <a:pt x="2736" y="1514"/>
                  </a:lnTo>
                  <a:lnTo>
                    <a:pt x="2590" y="1563"/>
                  </a:lnTo>
                  <a:lnTo>
                    <a:pt x="2492" y="1637"/>
                  </a:lnTo>
                  <a:lnTo>
                    <a:pt x="2394" y="1710"/>
                  </a:lnTo>
                  <a:lnTo>
                    <a:pt x="1710" y="2394"/>
                  </a:lnTo>
                  <a:lnTo>
                    <a:pt x="1613" y="2491"/>
                  </a:lnTo>
                  <a:lnTo>
                    <a:pt x="1564" y="2614"/>
                  </a:lnTo>
                  <a:lnTo>
                    <a:pt x="1515" y="2736"/>
                  </a:lnTo>
                  <a:lnTo>
                    <a:pt x="1491" y="2858"/>
                  </a:lnTo>
                  <a:lnTo>
                    <a:pt x="1491" y="3004"/>
                  </a:lnTo>
                  <a:lnTo>
                    <a:pt x="1515" y="3126"/>
                  </a:lnTo>
                  <a:lnTo>
                    <a:pt x="1564" y="3249"/>
                  </a:lnTo>
                  <a:lnTo>
                    <a:pt x="1637" y="3346"/>
                  </a:lnTo>
                  <a:lnTo>
                    <a:pt x="2541" y="4494"/>
                  </a:lnTo>
                  <a:lnTo>
                    <a:pt x="2394" y="4763"/>
                  </a:lnTo>
                  <a:lnTo>
                    <a:pt x="2272" y="5056"/>
                  </a:lnTo>
                  <a:lnTo>
                    <a:pt x="2174" y="5349"/>
                  </a:lnTo>
                  <a:lnTo>
                    <a:pt x="2077" y="5642"/>
                  </a:lnTo>
                  <a:lnTo>
                    <a:pt x="636" y="5789"/>
                  </a:lnTo>
                  <a:lnTo>
                    <a:pt x="514" y="5837"/>
                  </a:lnTo>
                  <a:lnTo>
                    <a:pt x="392" y="5886"/>
                  </a:lnTo>
                  <a:lnTo>
                    <a:pt x="269" y="5959"/>
                  </a:lnTo>
                  <a:lnTo>
                    <a:pt x="172" y="6033"/>
                  </a:lnTo>
                  <a:lnTo>
                    <a:pt x="99" y="6155"/>
                  </a:lnTo>
                  <a:lnTo>
                    <a:pt x="50" y="6253"/>
                  </a:lnTo>
                  <a:lnTo>
                    <a:pt x="1" y="6399"/>
                  </a:lnTo>
                  <a:lnTo>
                    <a:pt x="1" y="6521"/>
                  </a:lnTo>
                  <a:lnTo>
                    <a:pt x="1" y="7474"/>
                  </a:lnTo>
                  <a:lnTo>
                    <a:pt x="1" y="7620"/>
                  </a:lnTo>
                  <a:lnTo>
                    <a:pt x="50" y="7742"/>
                  </a:lnTo>
                  <a:lnTo>
                    <a:pt x="99" y="7864"/>
                  </a:lnTo>
                  <a:lnTo>
                    <a:pt x="172" y="7962"/>
                  </a:lnTo>
                  <a:lnTo>
                    <a:pt x="269" y="8060"/>
                  </a:lnTo>
                  <a:lnTo>
                    <a:pt x="392" y="8133"/>
                  </a:lnTo>
                  <a:lnTo>
                    <a:pt x="514" y="8182"/>
                  </a:lnTo>
                  <a:lnTo>
                    <a:pt x="636" y="8206"/>
                  </a:lnTo>
                  <a:lnTo>
                    <a:pt x="2077" y="8377"/>
                  </a:lnTo>
                  <a:lnTo>
                    <a:pt x="2174" y="8670"/>
                  </a:lnTo>
                  <a:lnTo>
                    <a:pt x="2272" y="8939"/>
                  </a:lnTo>
                  <a:lnTo>
                    <a:pt x="2394" y="9232"/>
                  </a:lnTo>
                  <a:lnTo>
                    <a:pt x="2541" y="9501"/>
                  </a:lnTo>
                  <a:lnTo>
                    <a:pt x="1637" y="10649"/>
                  </a:lnTo>
                  <a:lnTo>
                    <a:pt x="1564" y="10771"/>
                  </a:lnTo>
                  <a:lnTo>
                    <a:pt x="1515" y="10893"/>
                  </a:lnTo>
                  <a:lnTo>
                    <a:pt x="1491" y="11015"/>
                  </a:lnTo>
                  <a:lnTo>
                    <a:pt x="1491" y="11137"/>
                  </a:lnTo>
                  <a:lnTo>
                    <a:pt x="1515" y="11259"/>
                  </a:lnTo>
                  <a:lnTo>
                    <a:pt x="1564" y="11381"/>
                  </a:lnTo>
                  <a:lnTo>
                    <a:pt x="1613" y="11504"/>
                  </a:lnTo>
                  <a:lnTo>
                    <a:pt x="1710" y="11601"/>
                  </a:lnTo>
                  <a:lnTo>
                    <a:pt x="2394" y="12285"/>
                  </a:lnTo>
                  <a:lnTo>
                    <a:pt x="2492" y="12383"/>
                  </a:lnTo>
                  <a:lnTo>
                    <a:pt x="2590" y="12432"/>
                  </a:lnTo>
                  <a:lnTo>
                    <a:pt x="2736" y="12480"/>
                  </a:lnTo>
                  <a:lnTo>
                    <a:pt x="2858" y="12505"/>
                  </a:lnTo>
                  <a:lnTo>
                    <a:pt x="2980" y="12505"/>
                  </a:lnTo>
                  <a:lnTo>
                    <a:pt x="3103" y="12456"/>
                  </a:lnTo>
                  <a:lnTo>
                    <a:pt x="3225" y="12407"/>
                  </a:lnTo>
                  <a:lnTo>
                    <a:pt x="3347" y="12358"/>
                  </a:lnTo>
                  <a:lnTo>
                    <a:pt x="4495" y="11455"/>
                  </a:lnTo>
                  <a:lnTo>
                    <a:pt x="4763" y="11577"/>
                  </a:lnTo>
                  <a:lnTo>
                    <a:pt x="5032" y="11723"/>
                  </a:lnTo>
                  <a:lnTo>
                    <a:pt x="5325" y="11821"/>
                  </a:lnTo>
                  <a:lnTo>
                    <a:pt x="5618" y="11919"/>
                  </a:lnTo>
                  <a:lnTo>
                    <a:pt x="5789" y="13360"/>
                  </a:lnTo>
                  <a:lnTo>
                    <a:pt x="5813" y="13482"/>
                  </a:lnTo>
                  <a:lnTo>
                    <a:pt x="5862" y="13604"/>
                  </a:lnTo>
                  <a:lnTo>
                    <a:pt x="5936" y="13726"/>
                  </a:lnTo>
                  <a:lnTo>
                    <a:pt x="6033" y="13824"/>
                  </a:lnTo>
                  <a:lnTo>
                    <a:pt x="6131" y="13897"/>
                  </a:lnTo>
                  <a:lnTo>
                    <a:pt x="6253" y="13946"/>
                  </a:lnTo>
                  <a:lnTo>
                    <a:pt x="6375" y="13995"/>
                  </a:lnTo>
                  <a:lnTo>
                    <a:pt x="7596" y="13995"/>
                  </a:lnTo>
                  <a:lnTo>
                    <a:pt x="7743" y="13946"/>
                  </a:lnTo>
                  <a:lnTo>
                    <a:pt x="7841" y="13897"/>
                  </a:lnTo>
                  <a:lnTo>
                    <a:pt x="7963" y="13824"/>
                  </a:lnTo>
                  <a:lnTo>
                    <a:pt x="8036" y="13726"/>
                  </a:lnTo>
                  <a:lnTo>
                    <a:pt x="8109" y="13604"/>
                  </a:lnTo>
                  <a:lnTo>
                    <a:pt x="8158" y="13482"/>
                  </a:lnTo>
                  <a:lnTo>
                    <a:pt x="8183" y="13360"/>
                  </a:lnTo>
                  <a:lnTo>
                    <a:pt x="8353" y="11919"/>
                  </a:lnTo>
                  <a:lnTo>
                    <a:pt x="8647" y="11821"/>
                  </a:lnTo>
                  <a:lnTo>
                    <a:pt x="8940" y="11723"/>
                  </a:lnTo>
                  <a:lnTo>
                    <a:pt x="9233" y="11577"/>
                  </a:lnTo>
                  <a:lnTo>
                    <a:pt x="9501" y="11455"/>
                  </a:lnTo>
                  <a:lnTo>
                    <a:pt x="10649" y="12358"/>
                  </a:lnTo>
                  <a:lnTo>
                    <a:pt x="10747" y="12407"/>
                  </a:lnTo>
                  <a:lnTo>
                    <a:pt x="10869" y="12456"/>
                  </a:lnTo>
                  <a:lnTo>
                    <a:pt x="10991" y="12505"/>
                  </a:lnTo>
                  <a:lnTo>
                    <a:pt x="11138" y="12505"/>
                  </a:lnTo>
                  <a:lnTo>
                    <a:pt x="11260" y="12480"/>
                  </a:lnTo>
                  <a:lnTo>
                    <a:pt x="11382" y="12432"/>
                  </a:lnTo>
                  <a:lnTo>
                    <a:pt x="11504" y="12383"/>
                  </a:lnTo>
                  <a:lnTo>
                    <a:pt x="11602" y="12285"/>
                  </a:lnTo>
                  <a:lnTo>
                    <a:pt x="12286" y="11601"/>
                  </a:lnTo>
                  <a:lnTo>
                    <a:pt x="12359" y="11504"/>
                  </a:lnTo>
                  <a:lnTo>
                    <a:pt x="12432" y="11381"/>
                  </a:lnTo>
                  <a:lnTo>
                    <a:pt x="12457" y="11259"/>
                  </a:lnTo>
                  <a:lnTo>
                    <a:pt x="12481" y="11137"/>
                  </a:lnTo>
                  <a:lnTo>
                    <a:pt x="12481" y="11015"/>
                  </a:lnTo>
                  <a:lnTo>
                    <a:pt x="12457" y="10893"/>
                  </a:lnTo>
                  <a:lnTo>
                    <a:pt x="12408" y="10771"/>
                  </a:lnTo>
                  <a:lnTo>
                    <a:pt x="12334" y="10649"/>
                  </a:lnTo>
                  <a:lnTo>
                    <a:pt x="11431" y="9501"/>
                  </a:lnTo>
                  <a:lnTo>
                    <a:pt x="11577" y="9232"/>
                  </a:lnTo>
                  <a:lnTo>
                    <a:pt x="11699" y="8939"/>
                  </a:lnTo>
                  <a:lnTo>
                    <a:pt x="11822" y="8670"/>
                  </a:lnTo>
                  <a:lnTo>
                    <a:pt x="11895" y="8377"/>
                  </a:lnTo>
                  <a:lnTo>
                    <a:pt x="13360" y="8206"/>
                  </a:lnTo>
                  <a:lnTo>
                    <a:pt x="13482" y="8182"/>
                  </a:lnTo>
                  <a:lnTo>
                    <a:pt x="13604" y="8133"/>
                  </a:lnTo>
                  <a:lnTo>
                    <a:pt x="13702" y="8060"/>
                  </a:lnTo>
                  <a:lnTo>
                    <a:pt x="13800" y="7962"/>
                  </a:lnTo>
                  <a:lnTo>
                    <a:pt x="13873" y="7864"/>
                  </a:lnTo>
                  <a:lnTo>
                    <a:pt x="13946" y="7742"/>
                  </a:lnTo>
                  <a:lnTo>
                    <a:pt x="13971" y="7620"/>
                  </a:lnTo>
                  <a:lnTo>
                    <a:pt x="13995" y="7474"/>
                  </a:lnTo>
                  <a:lnTo>
                    <a:pt x="13995" y="6521"/>
                  </a:lnTo>
                  <a:lnTo>
                    <a:pt x="13971" y="6399"/>
                  </a:lnTo>
                  <a:lnTo>
                    <a:pt x="13946" y="6253"/>
                  </a:lnTo>
                  <a:lnTo>
                    <a:pt x="13873" y="6155"/>
                  </a:lnTo>
                  <a:lnTo>
                    <a:pt x="13800" y="6033"/>
                  </a:lnTo>
                  <a:lnTo>
                    <a:pt x="13702" y="5959"/>
                  </a:lnTo>
                  <a:lnTo>
                    <a:pt x="13604" y="5886"/>
                  </a:lnTo>
                  <a:lnTo>
                    <a:pt x="13482" y="5837"/>
                  </a:lnTo>
                  <a:lnTo>
                    <a:pt x="13360" y="5789"/>
                  </a:lnTo>
                  <a:lnTo>
                    <a:pt x="11895" y="5642"/>
                  </a:lnTo>
                  <a:lnTo>
                    <a:pt x="11822" y="5349"/>
                  </a:lnTo>
                  <a:lnTo>
                    <a:pt x="11699" y="5056"/>
                  </a:lnTo>
                  <a:lnTo>
                    <a:pt x="11577" y="4763"/>
                  </a:lnTo>
                  <a:lnTo>
                    <a:pt x="11431" y="4494"/>
                  </a:lnTo>
                  <a:lnTo>
                    <a:pt x="12334" y="3346"/>
                  </a:lnTo>
                  <a:lnTo>
                    <a:pt x="12408" y="3249"/>
                  </a:lnTo>
                  <a:lnTo>
                    <a:pt x="12457" y="3126"/>
                  </a:lnTo>
                  <a:lnTo>
                    <a:pt x="12481" y="3004"/>
                  </a:lnTo>
                  <a:lnTo>
                    <a:pt x="12481" y="2858"/>
                  </a:lnTo>
                  <a:lnTo>
                    <a:pt x="12457" y="2736"/>
                  </a:lnTo>
                  <a:lnTo>
                    <a:pt x="12432" y="2614"/>
                  </a:lnTo>
                  <a:lnTo>
                    <a:pt x="12359" y="2491"/>
                  </a:lnTo>
                  <a:lnTo>
                    <a:pt x="12286" y="2394"/>
                  </a:lnTo>
                  <a:lnTo>
                    <a:pt x="11602" y="1710"/>
                  </a:lnTo>
                  <a:lnTo>
                    <a:pt x="11504" y="1637"/>
                  </a:lnTo>
                  <a:lnTo>
                    <a:pt x="11382" y="1563"/>
                  </a:lnTo>
                  <a:lnTo>
                    <a:pt x="11260" y="1514"/>
                  </a:lnTo>
                  <a:lnTo>
                    <a:pt x="10991" y="1514"/>
                  </a:lnTo>
                  <a:lnTo>
                    <a:pt x="10869" y="1539"/>
                  </a:lnTo>
                  <a:lnTo>
                    <a:pt x="10747" y="1588"/>
                  </a:lnTo>
                  <a:lnTo>
                    <a:pt x="10649" y="1661"/>
                  </a:lnTo>
                  <a:lnTo>
                    <a:pt x="9501" y="2565"/>
                  </a:lnTo>
                  <a:lnTo>
                    <a:pt x="9233" y="2418"/>
                  </a:lnTo>
                  <a:lnTo>
                    <a:pt x="8940" y="2296"/>
                  </a:lnTo>
                  <a:lnTo>
                    <a:pt x="8647" y="2174"/>
                  </a:lnTo>
                  <a:lnTo>
                    <a:pt x="8353" y="2076"/>
                  </a:lnTo>
                  <a:lnTo>
                    <a:pt x="8183" y="635"/>
                  </a:lnTo>
                  <a:lnTo>
                    <a:pt x="8158" y="513"/>
                  </a:lnTo>
                  <a:lnTo>
                    <a:pt x="8109" y="391"/>
                  </a:lnTo>
                  <a:lnTo>
                    <a:pt x="8036" y="293"/>
                  </a:lnTo>
                  <a:lnTo>
                    <a:pt x="7963" y="196"/>
                  </a:lnTo>
                  <a:lnTo>
                    <a:pt x="7841" y="122"/>
                  </a:lnTo>
                  <a:lnTo>
                    <a:pt x="7743" y="49"/>
                  </a:lnTo>
                  <a:lnTo>
                    <a:pt x="7596" y="25"/>
                  </a:lnTo>
                  <a:lnTo>
                    <a:pt x="7474" y="0"/>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64"/>
            <p:cNvSpPr/>
            <p:nvPr/>
          </p:nvSpPr>
          <p:spPr>
            <a:xfrm>
              <a:off x="5567825" y="3185975"/>
              <a:ext cx="199075" cy="199075"/>
            </a:xfrm>
            <a:custGeom>
              <a:avLst/>
              <a:gdLst/>
              <a:ahLst/>
              <a:cxnLst/>
              <a:rect l="l" t="t" r="r" b="b"/>
              <a:pathLst>
                <a:path w="7963" h="7963" extrusionOk="0">
                  <a:moveTo>
                    <a:pt x="3933" y="2296"/>
                  </a:moveTo>
                  <a:lnTo>
                    <a:pt x="4103" y="2321"/>
                  </a:lnTo>
                  <a:lnTo>
                    <a:pt x="4274" y="2321"/>
                  </a:lnTo>
                  <a:lnTo>
                    <a:pt x="4421" y="2370"/>
                  </a:lnTo>
                  <a:lnTo>
                    <a:pt x="4592" y="2419"/>
                  </a:lnTo>
                  <a:lnTo>
                    <a:pt x="4738" y="2492"/>
                  </a:lnTo>
                  <a:lnTo>
                    <a:pt x="4885" y="2565"/>
                  </a:lnTo>
                  <a:lnTo>
                    <a:pt x="5032" y="2663"/>
                  </a:lnTo>
                  <a:lnTo>
                    <a:pt x="5154" y="2785"/>
                  </a:lnTo>
                  <a:lnTo>
                    <a:pt x="5276" y="2883"/>
                  </a:lnTo>
                  <a:lnTo>
                    <a:pt x="5373" y="3029"/>
                  </a:lnTo>
                  <a:lnTo>
                    <a:pt x="5447" y="3151"/>
                  </a:lnTo>
                  <a:lnTo>
                    <a:pt x="5520" y="3298"/>
                  </a:lnTo>
                  <a:lnTo>
                    <a:pt x="5593" y="3444"/>
                  </a:lnTo>
                  <a:lnTo>
                    <a:pt x="5618" y="3615"/>
                  </a:lnTo>
                  <a:lnTo>
                    <a:pt x="5642" y="3762"/>
                  </a:lnTo>
                  <a:lnTo>
                    <a:pt x="5667" y="3933"/>
                  </a:lnTo>
                  <a:lnTo>
                    <a:pt x="5667" y="4079"/>
                  </a:lnTo>
                  <a:lnTo>
                    <a:pt x="5642" y="4250"/>
                  </a:lnTo>
                  <a:lnTo>
                    <a:pt x="5618" y="4421"/>
                  </a:lnTo>
                  <a:lnTo>
                    <a:pt x="5569" y="4568"/>
                  </a:lnTo>
                  <a:lnTo>
                    <a:pt x="5496" y="4739"/>
                  </a:lnTo>
                  <a:lnTo>
                    <a:pt x="5398" y="4885"/>
                  </a:lnTo>
                  <a:lnTo>
                    <a:pt x="5300" y="5007"/>
                  </a:lnTo>
                  <a:lnTo>
                    <a:pt x="5203" y="5154"/>
                  </a:lnTo>
                  <a:lnTo>
                    <a:pt x="5080" y="5252"/>
                  </a:lnTo>
                  <a:lnTo>
                    <a:pt x="4958" y="5349"/>
                  </a:lnTo>
                  <a:lnTo>
                    <a:pt x="4812" y="5447"/>
                  </a:lnTo>
                  <a:lnTo>
                    <a:pt x="4665" y="5520"/>
                  </a:lnTo>
                  <a:lnTo>
                    <a:pt x="4519" y="5569"/>
                  </a:lnTo>
                  <a:lnTo>
                    <a:pt x="4372" y="5618"/>
                  </a:lnTo>
                  <a:lnTo>
                    <a:pt x="4201" y="5642"/>
                  </a:lnTo>
                  <a:lnTo>
                    <a:pt x="4055" y="5667"/>
                  </a:lnTo>
                  <a:lnTo>
                    <a:pt x="3884" y="5642"/>
                  </a:lnTo>
                  <a:lnTo>
                    <a:pt x="3713" y="5642"/>
                  </a:lnTo>
                  <a:lnTo>
                    <a:pt x="3566" y="5594"/>
                  </a:lnTo>
                  <a:lnTo>
                    <a:pt x="3395" y="5545"/>
                  </a:lnTo>
                  <a:lnTo>
                    <a:pt x="3249" y="5471"/>
                  </a:lnTo>
                  <a:lnTo>
                    <a:pt x="3102" y="5398"/>
                  </a:lnTo>
                  <a:lnTo>
                    <a:pt x="2956" y="5300"/>
                  </a:lnTo>
                  <a:lnTo>
                    <a:pt x="2833" y="5178"/>
                  </a:lnTo>
                  <a:lnTo>
                    <a:pt x="2711" y="5081"/>
                  </a:lnTo>
                  <a:lnTo>
                    <a:pt x="2614" y="4934"/>
                  </a:lnTo>
                  <a:lnTo>
                    <a:pt x="2540" y="4812"/>
                  </a:lnTo>
                  <a:lnTo>
                    <a:pt x="2467" y="4665"/>
                  </a:lnTo>
                  <a:lnTo>
                    <a:pt x="2394" y="4519"/>
                  </a:lnTo>
                  <a:lnTo>
                    <a:pt x="2369" y="4348"/>
                  </a:lnTo>
                  <a:lnTo>
                    <a:pt x="2321" y="4201"/>
                  </a:lnTo>
                  <a:lnTo>
                    <a:pt x="2321" y="4030"/>
                  </a:lnTo>
                  <a:lnTo>
                    <a:pt x="2321" y="3884"/>
                  </a:lnTo>
                  <a:lnTo>
                    <a:pt x="2345" y="3713"/>
                  </a:lnTo>
                  <a:lnTo>
                    <a:pt x="2369" y="3542"/>
                  </a:lnTo>
                  <a:lnTo>
                    <a:pt x="2418" y="3395"/>
                  </a:lnTo>
                  <a:lnTo>
                    <a:pt x="2492" y="3224"/>
                  </a:lnTo>
                  <a:lnTo>
                    <a:pt x="2589" y="3078"/>
                  </a:lnTo>
                  <a:lnTo>
                    <a:pt x="2687" y="2956"/>
                  </a:lnTo>
                  <a:lnTo>
                    <a:pt x="2785" y="2809"/>
                  </a:lnTo>
                  <a:lnTo>
                    <a:pt x="2907" y="2712"/>
                  </a:lnTo>
                  <a:lnTo>
                    <a:pt x="3029" y="2614"/>
                  </a:lnTo>
                  <a:lnTo>
                    <a:pt x="3175" y="2516"/>
                  </a:lnTo>
                  <a:lnTo>
                    <a:pt x="3322" y="2443"/>
                  </a:lnTo>
                  <a:lnTo>
                    <a:pt x="3468" y="2394"/>
                  </a:lnTo>
                  <a:lnTo>
                    <a:pt x="3615" y="2345"/>
                  </a:lnTo>
                  <a:lnTo>
                    <a:pt x="3786" y="2321"/>
                  </a:lnTo>
                  <a:lnTo>
                    <a:pt x="3933" y="2296"/>
                  </a:lnTo>
                  <a:close/>
                  <a:moveTo>
                    <a:pt x="3053" y="1"/>
                  </a:moveTo>
                  <a:lnTo>
                    <a:pt x="2980" y="25"/>
                  </a:lnTo>
                  <a:lnTo>
                    <a:pt x="2443" y="196"/>
                  </a:lnTo>
                  <a:lnTo>
                    <a:pt x="2369" y="220"/>
                  </a:lnTo>
                  <a:lnTo>
                    <a:pt x="2296" y="269"/>
                  </a:lnTo>
                  <a:lnTo>
                    <a:pt x="2198" y="391"/>
                  </a:lnTo>
                  <a:lnTo>
                    <a:pt x="2150" y="538"/>
                  </a:lnTo>
                  <a:lnTo>
                    <a:pt x="2150" y="611"/>
                  </a:lnTo>
                  <a:lnTo>
                    <a:pt x="2150" y="684"/>
                  </a:lnTo>
                  <a:lnTo>
                    <a:pt x="2394" y="1832"/>
                  </a:lnTo>
                  <a:lnTo>
                    <a:pt x="2223" y="1954"/>
                  </a:lnTo>
                  <a:lnTo>
                    <a:pt x="2076" y="2101"/>
                  </a:lnTo>
                  <a:lnTo>
                    <a:pt x="1002" y="1686"/>
                  </a:lnTo>
                  <a:lnTo>
                    <a:pt x="928" y="1686"/>
                  </a:lnTo>
                  <a:lnTo>
                    <a:pt x="831" y="1661"/>
                  </a:lnTo>
                  <a:lnTo>
                    <a:pt x="684" y="1710"/>
                  </a:lnTo>
                  <a:lnTo>
                    <a:pt x="562" y="1784"/>
                  </a:lnTo>
                  <a:lnTo>
                    <a:pt x="513" y="1832"/>
                  </a:lnTo>
                  <a:lnTo>
                    <a:pt x="464" y="1906"/>
                  </a:lnTo>
                  <a:lnTo>
                    <a:pt x="220" y="2394"/>
                  </a:lnTo>
                  <a:lnTo>
                    <a:pt x="196" y="2467"/>
                  </a:lnTo>
                  <a:lnTo>
                    <a:pt x="171" y="2541"/>
                  </a:lnTo>
                  <a:lnTo>
                    <a:pt x="196" y="2712"/>
                  </a:lnTo>
                  <a:lnTo>
                    <a:pt x="245" y="2834"/>
                  </a:lnTo>
                  <a:lnTo>
                    <a:pt x="293" y="2907"/>
                  </a:lnTo>
                  <a:lnTo>
                    <a:pt x="367" y="2956"/>
                  </a:lnTo>
                  <a:lnTo>
                    <a:pt x="1344" y="3591"/>
                  </a:lnTo>
                  <a:lnTo>
                    <a:pt x="1319" y="3786"/>
                  </a:lnTo>
                  <a:lnTo>
                    <a:pt x="1295" y="4006"/>
                  </a:lnTo>
                  <a:lnTo>
                    <a:pt x="245" y="4494"/>
                  </a:lnTo>
                  <a:lnTo>
                    <a:pt x="196" y="4519"/>
                  </a:lnTo>
                  <a:lnTo>
                    <a:pt x="123" y="4568"/>
                  </a:lnTo>
                  <a:lnTo>
                    <a:pt x="49" y="4714"/>
                  </a:lnTo>
                  <a:lnTo>
                    <a:pt x="0" y="4861"/>
                  </a:lnTo>
                  <a:lnTo>
                    <a:pt x="25" y="4934"/>
                  </a:lnTo>
                  <a:lnTo>
                    <a:pt x="25" y="5007"/>
                  </a:lnTo>
                  <a:lnTo>
                    <a:pt x="220" y="5545"/>
                  </a:lnTo>
                  <a:lnTo>
                    <a:pt x="245" y="5594"/>
                  </a:lnTo>
                  <a:lnTo>
                    <a:pt x="293" y="5667"/>
                  </a:lnTo>
                  <a:lnTo>
                    <a:pt x="391" y="5764"/>
                  </a:lnTo>
                  <a:lnTo>
                    <a:pt x="538" y="5813"/>
                  </a:lnTo>
                  <a:lnTo>
                    <a:pt x="684" y="5813"/>
                  </a:lnTo>
                  <a:lnTo>
                    <a:pt x="1832" y="5569"/>
                  </a:lnTo>
                  <a:lnTo>
                    <a:pt x="1954" y="5740"/>
                  </a:lnTo>
                  <a:lnTo>
                    <a:pt x="2101" y="5887"/>
                  </a:lnTo>
                  <a:lnTo>
                    <a:pt x="1710" y="6986"/>
                  </a:lnTo>
                  <a:lnTo>
                    <a:pt x="1686" y="7059"/>
                  </a:lnTo>
                  <a:lnTo>
                    <a:pt x="1686" y="7132"/>
                  </a:lnTo>
                  <a:lnTo>
                    <a:pt x="1710" y="7279"/>
                  </a:lnTo>
                  <a:lnTo>
                    <a:pt x="1783" y="7401"/>
                  </a:lnTo>
                  <a:lnTo>
                    <a:pt x="1857" y="7450"/>
                  </a:lnTo>
                  <a:lnTo>
                    <a:pt x="1905" y="7499"/>
                  </a:lnTo>
                  <a:lnTo>
                    <a:pt x="2418" y="7743"/>
                  </a:lnTo>
                  <a:lnTo>
                    <a:pt x="2492" y="7792"/>
                  </a:lnTo>
                  <a:lnTo>
                    <a:pt x="2711" y="7792"/>
                  </a:lnTo>
                  <a:lnTo>
                    <a:pt x="2858" y="7718"/>
                  </a:lnTo>
                  <a:lnTo>
                    <a:pt x="2907" y="7669"/>
                  </a:lnTo>
                  <a:lnTo>
                    <a:pt x="2956" y="7621"/>
                  </a:lnTo>
                  <a:lnTo>
                    <a:pt x="3591" y="6644"/>
                  </a:lnTo>
                  <a:lnTo>
                    <a:pt x="3810" y="6668"/>
                  </a:lnTo>
                  <a:lnTo>
                    <a:pt x="4006" y="6668"/>
                  </a:lnTo>
                  <a:lnTo>
                    <a:pt x="4494" y="7718"/>
                  </a:lnTo>
                  <a:lnTo>
                    <a:pt x="4543" y="7792"/>
                  </a:lnTo>
                  <a:lnTo>
                    <a:pt x="4592" y="7840"/>
                  </a:lnTo>
                  <a:lnTo>
                    <a:pt x="4714" y="7914"/>
                  </a:lnTo>
                  <a:lnTo>
                    <a:pt x="4861" y="7963"/>
                  </a:lnTo>
                  <a:lnTo>
                    <a:pt x="4934" y="7963"/>
                  </a:lnTo>
                  <a:lnTo>
                    <a:pt x="5007" y="7938"/>
                  </a:lnTo>
                  <a:lnTo>
                    <a:pt x="5544" y="7767"/>
                  </a:lnTo>
                  <a:lnTo>
                    <a:pt x="5618" y="7743"/>
                  </a:lnTo>
                  <a:lnTo>
                    <a:pt x="5667" y="7694"/>
                  </a:lnTo>
                  <a:lnTo>
                    <a:pt x="5764" y="7572"/>
                  </a:lnTo>
                  <a:lnTo>
                    <a:pt x="5838" y="7425"/>
                  </a:lnTo>
                  <a:lnTo>
                    <a:pt x="5838" y="7352"/>
                  </a:lnTo>
                  <a:lnTo>
                    <a:pt x="5838" y="7279"/>
                  </a:lnTo>
                  <a:lnTo>
                    <a:pt x="5593" y="6131"/>
                  </a:lnTo>
                  <a:lnTo>
                    <a:pt x="5740" y="6009"/>
                  </a:lnTo>
                  <a:lnTo>
                    <a:pt x="5911" y="5862"/>
                  </a:lnTo>
                  <a:lnTo>
                    <a:pt x="6985" y="6277"/>
                  </a:lnTo>
                  <a:lnTo>
                    <a:pt x="7059" y="6277"/>
                  </a:lnTo>
                  <a:lnTo>
                    <a:pt x="7132" y="6302"/>
                  </a:lnTo>
                  <a:lnTo>
                    <a:pt x="7278" y="6253"/>
                  </a:lnTo>
                  <a:lnTo>
                    <a:pt x="7425" y="6180"/>
                  </a:lnTo>
                  <a:lnTo>
                    <a:pt x="7474" y="6131"/>
                  </a:lnTo>
                  <a:lnTo>
                    <a:pt x="7523" y="6058"/>
                  </a:lnTo>
                  <a:lnTo>
                    <a:pt x="7767" y="5545"/>
                  </a:lnTo>
                  <a:lnTo>
                    <a:pt x="7791" y="5496"/>
                  </a:lnTo>
                  <a:lnTo>
                    <a:pt x="7816" y="5398"/>
                  </a:lnTo>
                  <a:lnTo>
                    <a:pt x="7791" y="5252"/>
                  </a:lnTo>
                  <a:lnTo>
                    <a:pt x="7718" y="5129"/>
                  </a:lnTo>
                  <a:lnTo>
                    <a:pt x="7669" y="5056"/>
                  </a:lnTo>
                  <a:lnTo>
                    <a:pt x="7620" y="5007"/>
                  </a:lnTo>
                  <a:lnTo>
                    <a:pt x="6643" y="4372"/>
                  </a:lnTo>
                  <a:lnTo>
                    <a:pt x="6668" y="4177"/>
                  </a:lnTo>
                  <a:lnTo>
                    <a:pt x="6668" y="3957"/>
                  </a:lnTo>
                  <a:lnTo>
                    <a:pt x="7718" y="3469"/>
                  </a:lnTo>
                  <a:lnTo>
                    <a:pt x="7791" y="3444"/>
                  </a:lnTo>
                  <a:lnTo>
                    <a:pt x="7865" y="3395"/>
                  </a:lnTo>
                  <a:lnTo>
                    <a:pt x="7938" y="3249"/>
                  </a:lnTo>
                  <a:lnTo>
                    <a:pt x="7962" y="3102"/>
                  </a:lnTo>
                  <a:lnTo>
                    <a:pt x="7962" y="3029"/>
                  </a:lnTo>
                  <a:lnTo>
                    <a:pt x="7962" y="2956"/>
                  </a:lnTo>
                  <a:lnTo>
                    <a:pt x="7767" y="2419"/>
                  </a:lnTo>
                  <a:lnTo>
                    <a:pt x="7743" y="2345"/>
                  </a:lnTo>
                  <a:lnTo>
                    <a:pt x="7694" y="2296"/>
                  </a:lnTo>
                  <a:lnTo>
                    <a:pt x="7572" y="2199"/>
                  </a:lnTo>
                  <a:lnTo>
                    <a:pt x="7449" y="2150"/>
                  </a:lnTo>
                  <a:lnTo>
                    <a:pt x="7278" y="2150"/>
                  </a:lnTo>
                  <a:lnTo>
                    <a:pt x="6155" y="2394"/>
                  </a:lnTo>
                  <a:lnTo>
                    <a:pt x="6033" y="2223"/>
                  </a:lnTo>
                  <a:lnTo>
                    <a:pt x="5886" y="2077"/>
                  </a:lnTo>
                  <a:lnTo>
                    <a:pt x="6277" y="978"/>
                  </a:lnTo>
                  <a:lnTo>
                    <a:pt x="6302" y="904"/>
                  </a:lnTo>
                  <a:lnTo>
                    <a:pt x="6302" y="831"/>
                  </a:lnTo>
                  <a:lnTo>
                    <a:pt x="6277" y="684"/>
                  </a:lnTo>
                  <a:lnTo>
                    <a:pt x="6179" y="562"/>
                  </a:lnTo>
                  <a:lnTo>
                    <a:pt x="6131" y="489"/>
                  </a:lnTo>
                  <a:lnTo>
                    <a:pt x="6082" y="465"/>
                  </a:lnTo>
                  <a:lnTo>
                    <a:pt x="5569" y="196"/>
                  </a:lnTo>
                  <a:lnTo>
                    <a:pt x="5496" y="172"/>
                  </a:lnTo>
                  <a:lnTo>
                    <a:pt x="5276" y="172"/>
                  </a:lnTo>
                  <a:lnTo>
                    <a:pt x="5129" y="245"/>
                  </a:lnTo>
                  <a:lnTo>
                    <a:pt x="5080" y="294"/>
                  </a:lnTo>
                  <a:lnTo>
                    <a:pt x="5032" y="343"/>
                  </a:lnTo>
                  <a:lnTo>
                    <a:pt x="4397" y="1319"/>
                  </a:lnTo>
                  <a:lnTo>
                    <a:pt x="4177" y="1295"/>
                  </a:lnTo>
                  <a:lnTo>
                    <a:pt x="3981" y="1295"/>
                  </a:lnTo>
                  <a:lnTo>
                    <a:pt x="3493" y="245"/>
                  </a:lnTo>
                  <a:lnTo>
                    <a:pt x="3444" y="172"/>
                  </a:lnTo>
                  <a:lnTo>
                    <a:pt x="3395" y="123"/>
                  </a:lnTo>
                  <a:lnTo>
                    <a:pt x="3273" y="49"/>
                  </a:lnTo>
                  <a:lnTo>
                    <a:pt x="3127" y="1"/>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35"/>
        <p:cNvGrpSpPr/>
        <p:nvPr/>
      </p:nvGrpSpPr>
      <p:grpSpPr>
        <a:xfrm>
          <a:off x="0" y="0"/>
          <a:ext cx="0" cy="0"/>
          <a:chOff x="0" y="0"/>
          <a:chExt cx="0" cy="0"/>
        </a:xfrm>
      </p:grpSpPr>
      <p:sp>
        <p:nvSpPr>
          <p:cNvPr id="236" name="Google Shape;236;p33"/>
          <p:cNvSpPr txBox="1">
            <a:spLocks noGrp="1"/>
          </p:cNvSpPr>
          <p:nvPr>
            <p:ph type="ctrTitle"/>
          </p:nvPr>
        </p:nvSpPr>
        <p:spPr>
          <a:xfrm>
            <a:off x="2685700" y="1846200"/>
            <a:ext cx="6064800" cy="910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What are Research Sprints?</a:t>
            </a:r>
            <a:endParaRPr/>
          </a:p>
        </p:txBody>
      </p:sp>
      <p:sp>
        <p:nvSpPr>
          <p:cNvPr id="237" name="Google Shape;237;p33"/>
          <p:cNvSpPr txBox="1">
            <a:spLocks noGrp="1"/>
          </p:cNvSpPr>
          <p:nvPr>
            <p:ph type="subTitle" idx="1"/>
          </p:nvPr>
        </p:nvSpPr>
        <p:spPr>
          <a:xfrm>
            <a:off x="2750800" y="2604625"/>
            <a:ext cx="5999700" cy="451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Background Info</a:t>
            </a:r>
            <a:endParaRPr/>
          </a:p>
        </p:txBody>
      </p:sp>
      <p:sp>
        <p:nvSpPr>
          <p:cNvPr id="238" name="Google Shape;238;p33"/>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a:t>
            </a:fld>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42"/>
        <p:cNvGrpSpPr/>
        <p:nvPr/>
      </p:nvGrpSpPr>
      <p:grpSpPr>
        <a:xfrm>
          <a:off x="0" y="0"/>
          <a:ext cx="0" cy="0"/>
          <a:chOff x="0" y="0"/>
          <a:chExt cx="0" cy="0"/>
        </a:xfrm>
      </p:grpSpPr>
      <p:sp>
        <p:nvSpPr>
          <p:cNvPr id="243" name="Google Shape;243;p34"/>
          <p:cNvSpPr txBox="1">
            <a:spLocks noGrp="1"/>
          </p:cNvSpPr>
          <p:nvPr>
            <p:ph type="body" idx="1"/>
          </p:nvPr>
        </p:nvSpPr>
        <p:spPr>
          <a:xfrm>
            <a:off x="3599100" y="393525"/>
            <a:ext cx="5151300" cy="4356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2300"/>
              <a:t>Faculty Research Sprints</a:t>
            </a:r>
            <a:r>
              <a:rPr lang="en" sz="2300" b="0"/>
              <a:t> offer faculty the opportunity to partner with a team of expert librarians on a specific project, or component of a broader project. </a:t>
            </a:r>
            <a:endParaRPr sz="2300" b="0"/>
          </a:p>
          <a:p>
            <a:pPr marL="0" lvl="0" indent="0" algn="l" rtl="0">
              <a:spcBef>
                <a:spcPts val="1000"/>
              </a:spcBef>
              <a:spcAft>
                <a:spcPts val="0"/>
              </a:spcAft>
              <a:buClr>
                <a:schemeClr val="dk1"/>
              </a:buClr>
              <a:buSzPts val="1100"/>
              <a:buFont typeface="Arial"/>
              <a:buNone/>
            </a:pPr>
            <a:r>
              <a:rPr lang="en" sz="2300" b="0"/>
              <a:t>Sprints differ from one-time consultations in their timing and depth of interaction. </a:t>
            </a:r>
            <a:endParaRPr sz="2300" b="0"/>
          </a:p>
          <a:p>
            <a:pPr marL="0" lvl="0" indent="0" algn="l" rtl="0">
              <a:spcBef>
                <a:spcPts val="1000"/>
              </a:spcBef>
              <a:spcAft>
                <a:spcPts val="0"/>
              </a:spcAft>
              <a:buClr>
                <a:schemeClr val="dk1"/>
              </a:buClr>
              <a:buSzPts val="1100"/>
              <a:buFont typeface="Arial"/>
              <a:buNone/>
            </a:pPr>
            <a:r>
              <a:rPr lang="en" sz="2300" b="0"/>
              <a:t>The intent is for the entire team—faculty and librarians—to work without distractions to produce a tangible product or outcome.</a:t>
            </a:r>
            <a:endParaRPr sz="2300" b="0"/>
          </a:p>
          <a:p>
            <a:pPr marL="0" lvl="0" indent="0" algn="l" rtl="0">
              <a:spcBef>
                <a:spcPts val="1000"/>
              </a:spcBef>
              <a:spcAft>
                <a:spcPts val="0"/>
              </a:spcAft>
              <a:buNone/>
            </a:pPr>
            <a:endParaRPr sz="3500"/>
          </a:p>
        </p:txBody>
      </p:sp>
      <p:sp>
        <p:nvSpPr>
          <p:cNvPr id="244" name="Google Shape;244;p34"/>
          <p:cNvSpPr txBox="1">
            <a:spLocks noGrp="1"/>
          </p:cNvSpPr>
          <p:nvPr>
            <p:ph type="sldNum" idx="12"/>
          </p:nvPr>
        </p:nvSpPr>
        <p:spPr>
          <a:xfrm>
            <a:off x="8750400" y="4356225"/>
            <a:ext cx="393600" cy="393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5</a:t>
            </a:fld>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35"/>
          <p:cNvSpPr txBox="1">
            <a:spLocks noGrp="1"/>
          </p:cNvSpPr>
          <p:nvPr>
            <p:ph type="title"/>
          </p:nvPr>
        </p:nvSpPr>
        <p:spPr>
          <a:xfrm>
            <a:off x="1182200" y="393475"/>
            <a:ext cx="6739500" cy="806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University of Kansas</a:t>
            </a:r>
            <a:endParaRPr/>
          </a:p>
        </p:txBody>
      </p:sp>
      <p:sp>
        <p:nvSpPr>
          <p:cNvPr id="250" name="Google Shape;250;p35"/>
          <p:cNvSpPr txBox="1">
            <a:spLocks noGrp="1"/>
          </p:cNvSpPr>
          <p:nvPr>
            <p:ph type="body" idx="1"/>
          </p:nvPr>
        </p:nvSpPr>
        <p:spPr>
          <a:xfrm>
            <a:off x="1556331" y="1349141"/>
            <a:ext cx="7085700" cy="2938500"/>
          </a:xfrm>
          <a:prstGeom prst="rect">
            <a:avLst/>
          </a:prstGeom>
        </p:spPr>
        <p:txBody>
          <a:bodyPr spcFirstLastPara="1" wrap="square" lIns="91425" tIns="91425" rIns="91425" bIns="91425" anchor="t" anchorCtr="0">
            <a:noAutofit/>
          </a:bodyPr>
          <a:lstStyle/>
          <a:p>
            <a:pPr marL="457200" lvl="0" indent="-393700" algn="l" rtl="0">
              <a:spcBef>
                <a:spcPts val="600"/>
              </a:spcBef>
              <a:spcAft>
                <a:spcPts val="0"/>
              </a:spcAft>
              <a:buSzPts val="2600"/>
              <a:buChar char="▪"/>
            </a:pPr>
            <a:r>
              <a:rPr lang="en"/>
              <a:t>KU first iteration 2016</a:t>
            </a:r>
            <a:endParaRPr/>
          </a:p>
          <a:p>
            <a:pPr marL="457200" lvl="0" indent="-393700" algn="l" rtl="0">
              <a:spcBef>
                <a:spcPts val="1000"/>
              </a:spcBef>
              <a:spcAft>
                <a:spcPts val="0"/>
              </a:spcAft>
              <a:buSzPts val="2600"/>
              <a:buChar char="▪"/>
            </a:pPr>
            <a:r>
              <a:rPr lang="en"/>
              <a:t>UMN began consulting with KU shortly after</a:t>
            </a:r>
            <a:endParaRPr/>
          </a:p>
          <a:p>
            <a:pPr marL="457200" lvl="0" indent="-393700" algn="l" rtl="0">
              <a:spcBef>
                <a:spcPts val="1000"/>
              </a:spcBef>
              <a:spcAft>
                <a:spcPts val="0"/>
              </a:spcAft>
              <a:buSzPts val="2600"/>
              <a:buChar char="▪"/>
            </a:pPr>
            <a:r>
              <a:rPr lang="en"/>
              <a:t>UMN first iteration May 2017</a:t>
            </a:r>
            <a:endParaRPr/>
          </a:p>
          <a:p>
            <a:pPr marL="457200" lvl="0" indent="-393700" algn="l" rtl="0">
              <a:spcBef>
                <a:spcPts val="1000"/>
              </a:spcBef>
              <a:spcAft>
                <a:spcPts val="0"/>
              </a:spcAft>
              <a:buSzPts val="2600"/>
              <a:buChar char="▪"/>
            </a:pPr>
            <a:r>
              <a:rPr lang="en" u="sng">
                <a:solidFill>
                  <a:schemeClr val="hlink"/>
                </a:solidFill>
                <a:hlinkClick r:id="rId3"/>
              </a:rPr>
              <a:t>KU’s Research Sprint website</a:t>
            </a:r>
            <a:endParaRPr/>
          </a:p>
          <a:p>
            <a:pPr marL="457200" lvl="0" indent="-393700" algn="l" rtl="0">
              <a:spcBef>
                <a:spcPts val="1000"/>
              </a:spcBef>
              <a:spcAft>
                <a:spcPts val="0"/>
              </a:spcAft>
              <a:buSzPts val="2600"/>
              <a:buChar char="▪"/>
            </a:pPr>
            <a:r>
              <a:rPr lang="en"/>
              <a:t>Model builds on previous projects like </a:t>
            </a:r>
            <a:r>
              <a:rPr lang="en" u="sng">
                <a:solidFill>
                  <a:schemeClr val="hlink"/>
                </a:solidFill>
                <a:hlinkClick r:id="rId4"/>
              </a:rPr>
              <a:t>One Week, One Tool</a:t>
            </a:r>
            <a:endParaRPr/>
          </a:p>
          <a:p>
            <a:pPr marL="0" lvl="0" indent="0" algn="l" rtl="0">
              <a:spcBef>
                <a:spcPts val="1000"/>
              </a:spcBef>
              <a:spcAft>
                <a:spcPts val="0"/>
              </a:spcAft>
              <a:buNone/>
            </a:pPr>
            <a:endParaRPr/>
          </a:p>
          <a:p>
            <a:pPr marL="0" lvl="0" indent="0" algn="l" rtl="0">
              <a:spcBef>
                <a:spcPts val="600"/>
              </a:spcBef>
              <a:spcAft>
                <a:spcPts val="0"/>
              </a:spcAft>
              <a:buNone/>
            </a:pPr>
            <a:endParaRPr/>
          </a:p>
        </p:txBody>
      </p:sp>
      <p:sp>
        <p:nvSpPr>
          <p:cNvPr id="251" name="Google Shape;251;p35"/>
          <p:cNvSpPr txBox="1">
            <a:spLocks noGrp="1"/>
          </p:cNvSpPr>
          <p:nvPr>
            <p:ph type="sldNum" idx="12"/>
          </p:nvPr>
        </p:nvSpPr>
        <p:spPr>
          <a:xfrm>
            <a:off x="8750400" y="4356225"/>
            <a:ext cx="393600" cy="393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6</a:t>
            </a:fld>
            <a:endParaRPr/>
          </a:p>
        </p:txBody>
      </p:sp>
      <p:pic>
        <p:nvPicPr>
          <p:cNvPr id="252" name="Google Shape;252;p35"/>
          <p:cNvPicPr preferRelativeResize="0"/>
          <p:nvPr/>
        </p:nvPicPr>
        <p:blipFill>
          <a:blip r:embed="rId5">
            <a:alphaModFix/>
          </a:blip>
          <a:stretch>
            <a:fillRect/>
          </a:stretch>
        </p:blipFill>
        <p:spPr>
          <a:xfrm>
            <a:off x="5769075" y="606316"/>
            <a:ext cx="1828800" cy="381000"/>
          </a:xfrm>
          <a:prstGeom prst="rect">
            <a:avLst/>
          </a:prstGeom>
          <a:noFill/>
          <a:ln>
            <a:noFill/>
          </a:ln>
        </p:spPr>
      </p:pic>
      <p:grpSp>
        <p:nvGrpSpPr>
          <p:cNvPr id="253" name="Google Shape;253;p35"/>
          <p:cNvGrpSpPr/>
          <p:nvPr/>
        </p:nvGrpSpPr>
        <p:grpSpPr>
          <a:xfrm>
            <a:off x="8226713" y="629034"/>
            <a:ext cx="205851" cy="335576"/>
            <a:chOff x="6730350" y="2315900"/>
            <a:chExt cx="257700" cy="420100"/>
          </a:xfrm>
        </p:grpSpPr>
        <p:sp>
          <p:nvSpPr>
            <p:cNvPr id="254" name="Google Shape;254;p35"/>
            <p:cNvSpPr/>
            <p:nvPr/>
          </p:nvSpPr>
          <p:spPr>
            <a:xfrm>
              <a:off x="6807900" y="2671250"/>
              <a:ext cx="102600" cy="22625"/>
            </a:xfrm>
            <a:custGeom>
              <a:avLst/>
              <a:gdLst/>
              <a:ahLst/>
              <a:cxnLst/>
              <a:rect l="l" t="t" r="r" b="b"/>
              <a:pathLst>
                <a:path w="4104" h="905" extrusionOk="0">
                  <a:moveTo>
                    <a:pt x="1" y="1"/>
                  </a:moveTo>
                  <a:lnTo>
                    <a:pt x="1" y="905"/>
                  </a:lnTo>
                  <a:lnTo>
                    <a:pt x="4104" y="905"/>
                  </a:lnTo>
                  <a:lnTo>
                    <a:pt x="4104" y="1"/>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35"/>
            <p:cNvSpPr/>
            <p:nvPr/>
          </p:nvSpPr>
          <p:spPr>
            <a:xfrm>
              <a:off x="6807900" y="2636450"/>
              <a:ext cx="102600" cy="22625"/>
            </a:xfrm>
            <a:custGeom>
              <a:avLst/>
              <a:gdLst/>
              <a:ahLst/>
              <a:cxnLst/>
              <a:rect l="l" t="t" r="r" b="b"/>
              <a:pathLst>
                <a:path w="4104" h="905" extrusionOk="0">
                  <a:moveTo>
                    <a:pt x="1" y="1"/>
                  </a:moveTo>
                  <a:lnTo>
                    <a:pt x="1" y="905"/>
                  </a:lnTo>
                  <a:lnTo>
                    <a:pt x="4104" y="905"/>
                  </a:lnTo>
                  <a:lnTo>
                    <a:pt x="4104" y="1"/>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35"/>
            <p:cNvSpPr/>
            <p:nvPr/>
          </p:nvSpPr>
          <p:spPr>
            <a:xfrm>
              <a:off x="6807900" y="2706075"/>
              <a:ext cx="102600" cy="29925"/>
            </a:xfrm>
            <a:custGeom>
              <a:avLst/>
              <a:gdLst/>
              <a:ahLst/>
              <a:cxnLst/>
              <a:rect l="l" t="t" r="r" b="b"/>
              <a:pathLst>
                <a:path w="4104" h="1197" extrusionOk="0">
                  <a:moveTo>
                    <a:pt x="1" y="0"/>
                  </a:moveTo>
                  <a:lnTo>
                    <a:pt x="1" y="171"/>
                  </a:lnTo>
                  <a:lnTo>
                    <a:pt x="25" y="318"/>
                  </a:lnTo>
                  <a:lnTo>
                    <a:pt x="98" y="464"/>
                  </a:lnTo>
                  <a:lnTo>
                    <a:pt x="196" y="586"/>
                  </a:lnTo>
                  <a:lnTo>
                    <a:pt x="343" y="660"/>
                  </a:lnTo>
                  <a:lnTo>
                    <a:pt x="1881" y="1172"/>
                  </a:lnTo>
                  <a:lnTo>
                    <a:pt x="2052" y="1197"/>
                  </a:lnTo>
                  <a:lnTo>
                    <a:pt x="2223" y="1172"/>
                  </a:lnTo>
                  <a:lnTo>
                    <a:pt x="3762" y="660"/>
                  </a:lnTo>
                  <a:lnTo>
                    <a:pt x="3908" y="586"/>
                  </a:lnTo>
                  <a:lnTo>
                    <a:pt x="4006" y="464"/>
                  </a:lnTo>
                  <a:lnTo>
                    <a:pt x="4079" y="318"/>
                  </a:lnTo>
                  <a:lnTo>
                    <a:pt x="4104" y="171"/>
                  </a:lnTo>
                  <a:lnTo>
                    <a:pt x="4104" y="0"/>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35"/>
            <p:cNvSpPr/>
            <p:nvPr/>
          </p:nvSpPr>
          <p:spPr>
            <a:xfrm>
              <a:off x="6811575" y="2463675"/>
              <a:ext cx="95275" cy="160600"/>
            </a:xfrm>
            <a:custGeom>
              <a:avLst/>
              <a:gdLst/>
              <a:ahLst/>
              <a:cxnLst/>
              <a:rect l="l" t="t" r="r" b="b"/>
              <a:pathLst>
                <a:path w="3811" h="6424" extrusionOk="0">
                  <a:moveTo>
                    <a:pt x="1905" y="0"/>
                  </a:moveTo>
                  <a:lnTo>
                    <a:pt x="928" y="831"/>
                  </a:lnTo>
                  <a:lnTo>
                    <a:pt x="855" y="879"/>
                  </a:lnTo>
                  <a:lnTo>
                    <a:pt x="782" y="904"/>
                  </a:lnTo>
                  <a:lnTo>
                    <a:pt x="684" y="879"/>
                  </a:lnTo>
                  <a:lnTo>
                    <a:pt x="611" y="831"/>
                  </a:lnTo>
                  <a:lnTo>
                    <a:pt x="0" y="318"/>
                  </a:lnTo>
                  <a:lnTo>
                    <a:pt x="1319" y="6423"/>
                  </a:lnTo>
                  <a:lnTo>
                    <a:pt x="2491" y="6423"/>
                  </a:lnTo>
                  <a:lnTo>
                    <a:pt x="3810" y="318"/>
                  </a:lnTo>
                  <a:lnTo>
                    <a:pt x="3200" y="831"/>
                  </a:lnTo>
                  <a:lnTo>
                    <a:pt x="3126" y="879"/>
                  </a:lnTo>
                  <a:lnTo>
                    <a:pt x="3029" y="904"/>
                  </a:lnTo>
                  <a:lnTo>
                    <a:pt x="2955" y="879"/>
                  </a:lnTo>
                  <a:lnTo>
                    <a:pt x="2882" y="831"/>
                  </a:lnTo>
                  <a:lnTo>
                    <a:pt x="1905" y="0"/>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35"/>
            <p:cNvSpPr/>
            <p:nvPr/>
          </p:nvSpPr>
          <p:spPr>
            <a:xfrm>
              <a:off x="6730350" y="2315900"/>
              <a:ext cx="257700" cy="308375"/>
            </a:xfrm>
            <a:custGeom>
              <a:avLst/>
              <a:gdLst/>
              <a:ahLst/>
              <a:cxnLst/>
              <a:rect l="l" t="t" r="r" b="b"/>
              <a:pathLst>
                <a:path w="10308" h="12335" extrusionOk="0">
                  <a:moveTo>
                    <a:pt x="5154" y="1"/>
                  </a:moveTo>
                  <a:lnTo>
                    <a:pt x="4617" y="25"/>
                  </a:lnTo>
                  <a:lnTo>
                    <a:pt x="4128" y="98"/>
                  </a:lnTo>
                  <a:lnTo>
                    <a:pt x="3615" y="245"/>
                  </a:lnTo>
                  <a:lnTo>
                    <a:pt x="3151" y="416"/>
                  </a:lnTo>
                  <a:lnTo>
                    <a:pt x="2712" y="636"/>
                  </a:lnTo>
                  <a:lnTo>
                    <a:pt x="2272" y="880"/>
                  </a:lnTo>
                  <a:lnTo>
                    <a:pt x="1881" y="1173"/>
                  </a:lnTo>
                  <a:lnTo>
                    <a:pt x="1515" y="1515"/>
                  </a:lnTo>
                  <a:lnTo>
                    <a:pt x="1198" y="1881"/>
                  </a:lnTo>
                  <a:lnTo>
                    <a:pt x="880" y="2272"/>
                  </a:lnTo>
                  <a:lnTo>
                    <a:pt x="636" y="2687"/>
                  </a:lnTo>
                  <a:lnTo>
                    <a:pt x="416" y="3151"/>
                  </a:lnTo>
                  <a:lnTo>
                    <a:pt x="245" y="3615"/>
                  </a:lnTo>
                  <a:lnTo>
                    <a:pt x="123" y="4104"/>
                  </a:lnTo>
                  <a:lnTo>
                    <a:pt x="50" y="4617"/>
                  </a:lnTo>
                  <a:lnTo>
                    <a:pt x="1" y="5154"/>
                  </a:lnTo>
                  <a:lnTo>
                    <a:pt x="25" y="5423"/>
                  </a:lnTo>
                  <a:lnTo>
                    <a:pt x="50" y="5691"/>
                  </a:lnTo>
                  <a:lnTo>
                    <a:pt x="123" y="6204"/>
                  </a:lnTo>
                  <a:lnTo>
                    <a:pt x="245" y="6693"/>
                  </a:lnTo>
                  <a:lnTo>
                    <a:pt x="416" y="7132"/>
                  </a:lnTo>
                  <a:lnTo>
                    <a:pt x="636" y="7572"/>
                  </a:lnTo>
                  <a:lnTo>
                    <a:pt x="856" y="7963"/>
                  </a:lnTo>
                  <a:lnTo>
                    <a:pt x="1100" y="8353"/>
                  </a:lnTo>
                  <a:lnTo>
                    <a:pt x="1369" y="8744"/>
                  </a:lnTo>
                  <a:lnTo>
                    <a:pt x="1906" y="9526"/>
                  </a:lnTo>
                  <a:lnTo>
                    <a:pt x="2150" y="9941"/>
                  </a:lnTo>
                  <a:lnTo>
                    <a:pt x="2394" y="10356"/>
                  </a:lnTo>
                  <a:lnTo>
                    <a:pt x="2614" y="10796"/>
                  </a:lnTo>
                  <a:lnTo>
                    <a:pt x="2810" y="11284"/>
                  </a:lnTo>
                  <a:lnTo>
                    <a:pt x="2980" y="11797"/>
                  </a:lnTo>
                  <a:lnTo>
                    <a:pt x="3103" y="12334"/>
                  </a:lnTo>
                  <a:lnTo>
                    <a:pt x="4079" y="12334"/>
                  </a:lnTo>
                  <a:lnTo>
                    <a:pt x="3249" y="8500"/>
                  </a:lnTo>
                  <a:lnTo>
                    <a:pt x="2663" y="5642"/>
                  </a:lnTo>
                  <a:lnTo>
                    <a:pt x="2663" y="5520"/>
                  </a:lnTo>
                  <a:lnTo>
                    <a:pt x="2712" y="5423"/>
                  </a:lnTo>
                  <a:lnTo>
                    <a:pt x="2785" y="5374"/>
                  </a:lnTo>
                  <a:lnTo>
                    <a:pt x="2883" y="5349"/>
                  </a:lnTo>
                  <a:lnTo>
                    <a:pt x="2956" y="5349"/>
                  </a:lnTo>
                  <a:lnTo>
                    <a:pt x="3054" y="5398"/>
                  </a:lnTo>
                  <a:lnTo>
                    <a:pt x="4031" y="6253"/>
                  </a:lnTo>
                  <a:lnTo>
                    <a:pt x="4983" y="5398"/>
                  </a:lnTo>
                  <a:lnTo>
                    <a:pt x="5081" y="5349"/>
                  </a:lnTo>
                  <a:lnTo>
                    <a:pt x="5227" y="5349"/>
                  </a:lnTo>
                  <a:lnTo>
                    <a:pt x="5325" y="5398"/>
                  </a:lnTo>
                  <a:lnTo>
                    <a:pt x="6278" y="6253"/>
                  </a:lnTo>
                  <a:lnTo>
                    <a:pt x="7254" y="5398"/>
                  </a:lnTo>
                  <a:lnTo>
                    <a:pt x="7352" y="5349"/>
                  </a:lnTo>
                  <a:lnTo>
                    <a:pt x="7425" y="5349"/>
                  </a:lnTo>
                  <a:lnTo>
                    <a:pt x="7523" y="5374"/>
                  </a:lnTo>
                  <a:lnTo>
                    <a:pt x="7596" y="5423"/>
                  </a:lnTo>
                  <a:lnTo>
                    <a:pt x="7645" y="5520"/>
                  </a:lnTo>
                  <a:lnTo>
                    <a:pt x="7645" y="5642"/>
                  </a:lnTo>
                  <a:lnTo>
                    <a:pt x="7059" y="8500"/>
                  </a:lnTo>
                  <a:lnTo>
                    <a:pt x="6229" y="12334"/>
                  </a:lnTo>
                  <a:lnTo>
                    <a:pt x="7206" y="12334"/>
                  </a:lnTo>
                  <a:lnTo>
                    <a:pt x="7328" y="11797"/>
                  </a:lnTo>
                  <a:lnTo>
                    <a:pt x="7499" y="11284"/>
                  </a:lnTo>
                  <a:lnTo>
                    <a:pt x="7694" y="10796"/>
                  </a:lnTo>
                  <a:lnTo>
                    <a:pt x="7914" y="10356"/>
                  </a:lnTo>
                  <a:lnTo>
                    <a:pt x="8158" y="9941"/>
                  </a:lnTo>
                  <a:lnTo>
                    <a:pt x="8402" y="9526"/>
                  </a:lnTo>
                  <a:lnTo>
                    <a:pt x="8940" y="8744"/>
                  </a:lnTo>
                  <a:lnTo>
                    <a:pt x="9208" y="8353"/>
                  </a:lnTo>
                  <a:lnTo>
                    <a:pt x="9453" y="7963"/>
                  </a:lnTo>
                  <a:lnTo>
                    <a:pt x="9672" y="7572"/>
                  </a:lnTo>
                  <a:lnTo>
                    <a:pt x="9892" y="7132"/>
                  </a:lnTo>
                  <a:lnTo>
                    <a:pt x="10063" y="6693"/>
                  </a:lnTo>
                  <a:lnTo>
                    <a:pt x="10185" y="6204"/>
                  </a:lnTo>
                  <a:lnTo>
                    <a:pt x="10259" y="5691"/>
                  </a:lnTo>
                  <a:lnTo>
                    <a:pt x="10283" y="5423"/>
                  </a:lnTo>
                  <a:lnTo>
                    <a:pt x="10307" y="5154"/>
                  </a:lnTo>
                  <a:lnTo>
                    <a:pt x="10259" y="4617"/>
                  </a:lnTo>
                  <a:lnTo>
                    <a:pt x="10185" y="4104"/>
                  </a:lnTo>
                  <a:lnTo>
                    <a:pt x="10063" y="3615"/>
                  </a:lnTo>
                  <a:lnTo>
                    <a:pt x="9892" y="3151"/>
                  </a:lnTo>
                  <a:lnTo>
                    <a:pt x="9672" y="2687"/>
                  </a:lnTo>
                  <a:lnTo>
                    <a:pt x="9428" y="2272"/>
                  </a:lnTo>
                  <a:lnTo>
                    <a:pt x="9111" y="1881"/>
                  </a:lnTo>
                  <a:lnTo>
                    <a:pt x="8793" y="1515"/>
                  </a:lnTo>
                  <a:lnTo>
                    <a:pt x="8427" y="1173"/>
                  </a:lnTo>
                  <a:lnTo>
                    <a:pt x="8036" y="880"/>
                  </a:lnTo>
                  <a:lnTo>
                    <a:pt x="7596" y="636"/>
                  </a:lnTo>
                  <a:lnTo>
                    <a:pt x="7157" y="416"/>
                  </a:lnTo>
                  <a:lnTo>
                    <a:pt x="6693" y="245"/>
                  </a:lnTo>
                  <a:lnTo>
                    <a:pt x="6180" y="98"/>
                  </a:lnTo>
                  <a:lnTo>
                    <a:pt x="5691" y="25"/>
                  </a:lnTo>
                  <a:lnTo>
                    <a:pt x="5154" y="1"/>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36"/>
          <p:cNvSpPr txBox="1">
            <a:spLocks noGrp="1"/>
          </p:cNvSpPr>
          <p:nvPr>
            <p:ph type="title"/>
          </p:nvPr>
        </p:nvSpPr>
        <p:spPr>
          <a:xfrm>
            <a:off x="1182200" y="393475"/>
            <a:ext cx="6739500" cy="806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UMN Research Sprint Goals</a:t>
            </a:r>
            <a:endParaRPr/>
          </a:p>
        </p:txBody>
      </p:sp>
      <p:sp>
        <p:nvSpPr>
          <p:cNvPr id="264" name="Google Shape;264;p36"/>
          <p:cNvSpPr txBox="1">
            <a:spLocks noGrp="1"/>
          </p:cNvSpPr>
          <p:nvPr>
            <p:ph type="body" idx="1"/>
          </p:nvPr>
        </p:nvSpPr>
        <p:spPr>
          <a:xfrm>
            <a:off x="1556331" y="1349141"/>
            <a:ext cx="7085700" cy="2938500"/>
          </a:xfrm>
          <a:prstGeom prst="rect">
            <a:avLst/>
          </a:prstGeom>
        </p:spPr>
        <p:txBody>
          <a:bodyPr spcFirstLastPara="1" wrap="square" lIns="91425" tIns="91425" rIns="91425" bIns="91425" anchor="t" anchorCtr="0">
            <a:noAutofit/>
          </a:bodyPr>
          <a:lstStyle/>
          <a:p>
            <a:pPr marL="457200" lvl="0" indent="-393700" algn="l" rtl="0">
              <a:spcBef>
                <a:spcPts val="600"/>
              </a:spcBef>
              <a:spcAft>
                <a:spcPts val="0"/>
              </a:spcAft>
              <a:buSzPts val="2600"/>
              <a:buChar char="▪"/>
            </a:pPr>
            <a:r>
              <a:rPr lang="en"/>
              <a:t>Engage with faculty</a:t>
            </a:r>
            <a:endParaRPr/>
          </a:p>
          <a:p>
            <a:pPr marL="457200" lvl="0" indent="-393700" algn="l" rtl="0">
              <a:spcBef>
                <a:spcPts val="0"/>
              </a:spcBef>
              <a:spcAft>
                <a:spcPts val="0"/>
              </a:spcAft>
              <a:buSzPts val="2600"/>
              <a:buChar char="▪"/>
            </a:pPr>
            <a:r>
              <a:rPr lang="en"/>
              <a:t>Elevate librarians to collaborator status</a:t>
            </a:r>
            <a:endParaRPr/>
          </a:p>
          <a:p>
            <a:pPr marL="457200" lvl="0" indent="-393700" algn="l" rtl="0">
              <a:spcBef>
                <a:spcPts val="0"/>
              </a:spcBef>
              <a:spcAft>
                <a:spcPts val="0"/>
              </a:spcAft>
              <a:buSzPts val="2600"/>
              <a:buChar char="▪"/>
            </a:pPr>
            <a:r>
              <a:rPr lang="en"/>
              <a:t>Advance Libraries’ strategic goals</a:t>
            </a:r>
            <a:endParaRPr/>
          </a:p>
          <a:p>
            <a:pPr marL="914400" lvl="1" indent="-323850" algn="l" rtl="0">
              <a:spcBef>
                <a:spcPts val="480"/>
              </a:spcBef>
              <a:spcAft>
                <a:spcPts val="0"/>
              </a:spcAft>
              <a:buSzPts val="1500"/>
              <a:buChar char="▫"/>
            </a:pPr>
            <a:r>
              <a:rPr lang="en" sz="1500"/>
              <a:t>Advance University Priorities for Research, Enable Grand Challenges Research &amp; Support Field-Shaping Researchers</a:t>
            </a:r>
            <a:endParaRPr sz="1500"/>
          </a:p>
          <a:p>
            <a:pPr marL="914400" lvl="1" indent="-323850" algn="l" rtl="0">
              <a:spcBef>
                <a:spcPts val="1000"/>
              </a:spcBef>
              <a:spcAft>
                <a:spcPts val="0"/>
              </a:spcAft>
              <a:buSzPts val="1500"/>
              <a:buChar char="▫"/>
            </a:pPr>
            <a:r>
              <a:rPr lang="en" sz="1500"/>
              <a:t>Partner in Teaching and Learning, Reinforce Grand Challenges Curriculum &amp; Engage Field-Shaping Teachers</a:t>
            </a:r>
            <a:endParaRPr sz="1500"/>
          </a:p>
          <a:p>
            <a:pPr marL="914400" lvl="1" indent="-323850" algn="l" rtl="0">
              <a:spcBef>
                <a:spcPts val="1000"/>
              </a:spcBef>
              <a:spcAft>
                <a:spcPts val="0"/>
              </a:spcAft>
              <a:buSzPts val="1500"/>
              <a:buChar char="▫"/>
            </a:pPr>
            <a:r>
              <a:rPr lang="en" sz="1500"/>
              <a:t>Support Reciprocal Engagement With External Communities &amp; Leverage the Distinctive Urban Location of the University</a:t>
            </a:r>
            <a:endParaRPr sz="1500"/>
          </a:p>
          <a:p>
            <a:pPr marL="914400" lvl="1" indent="-323850" algn="l" rtl="0">
              <a:spcBef>
                <a:spcPts val="1000"/>
              </a:spcBef>
              <a:spcAft>
                <a:spcPts val="1000"/>
              </a:spcAft>
              <a:buSzPts val="1500"/>
              <a:buChar char="▫"/>
            </a:pPr>
            <a:r>
              <a:rPr lang="en" sz="1500"/>
              <a:t>Embrace Excellence &amp; Reject Complacency in Developing Programs in Support of University Goals</a:t>
            </a:r>
            <a:endParaRPr sz="1500"/>
          </a:p>
        </p:txBody>
      </p:sp>
      <p:sp>
        <p:nvSpPr>
          <p:cNvPr id="265" name="Google Shape;265;p36"/>
          <p:cNvSpPr txBox="1">
            <a:spLocks noGrp="1"/>
          </p:cNvSpPr>
          <p:nvPr>
            <p:ph type="sldNum" idx="12"/>
          </p:nvPr>
        </p:nvSpPr>
        <p:spPr>
          <a:xfrm>
            <a:off x="8750400" y="4356225"/>
            <a:ext cx="393600" cy="393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7</a:t>
            </a:fld>
            <a:endParaRPr/>
          </a:p>
        </p:txBody>
      </p:sp>
      <p:grpSp>
        <p:nvGrpSpPr>
          <p:cNvPr id="266" name="Google Shape;266;p36"/>
          <p:cNvGrpSpPr/>
          <p:nvPr/>
        </p:nvGrpSpPr>
        <p:grpSpPr>
          <a:xfrm>
            <a:off x="8226713" y="629034"/>
            <a:ext cx="205851" cy="335576"/>
            <a:chOff x="6730350" y="2315900"/>
            <a:chExt cx="257700" cy="420100"/>
          </a:xfrm>
        </p:grpSpPr>
        <p:sp>
          <p:nvSpPr>
            <p:cNvPr id="267" name="Google Shape;267;p36"/>
            <p:cNvSpPr/>
            <p:nvPr/>
          </p:nvSpPr>
          <p:spPr>
            <a:xfrm>
              <a:off x="6807900" y="2671250"/>
              <a:ext cx="102600" cy="22625"/>
            </a:xfrm>
            <a:custGeom>
              <a:avLst/>
              <a:gdLst/>
              <a:ahLst/>
              <a:cxnLst/>
              <a:rect l="l" t="t" r="r" b="b"/>
              <a:pathLst>
                <a:path w="4104" h="905" extrusionOk="0">
                  <a:moveTo>
                    <a:pt x="1" y="1"/>
                  </a:moveTo>
                  <a:lnTo>
                    <a:pt x="1" y="905"/>
                  </a:lnTo>
                  <a:lnTo>
                    <a:pt x="4104" y="905"/>
                  </a:lnTo>
                  <a:lnTo>
                    <a:pt x="4104" y="1"/>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36"/>
            <p:cNvSpPr/>
            <p:nvPr/>
          </p:nvSpPr>
          <p:spPr>
            <a:xfrm>
              <a:off x="6807900" y="2636450"/>
              <a:ext cx="102600" cy="22625"/>
            </a:xfrm>
            <a:custGeom>
              <a:avLst/>
              <a:gdLst/>
              <a:ahLst/>
              <a:cxnLst/>
              <a:rect l="l" t="t" r="r" b="b"/>
              <a:pathLst>
                <a:path w="4104" h="905" extrusionOk="0">
                  <a:moveTo>
                    <a:pt x="1" y="1"/>
                  </a:moveTo>
                  <a:lnTo>
                    <a:pt x="1" y="905"/>
                  </a:lnTo>
                  <a:lnTo>
                    <a:pt x="4104" y="905"/>
                  </a:lnTo>
                  <a:lnTo>
                    <a:pt x="4104" y="1"/>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36"/>
            <p:cNvSpPr/>
            <p:nvPr/>
          </p:nvSpPr>
          <p:spPr>
            <a:xfrm>
              <a:off x="6807900" y="2706075"/>
              <a:ext cx="102600" cy="29925"/>
            </a:xfrm>
            <a:custGeom>
              <a:avLst/>
              <a:gdLst/>
              <a:ahLst/>
              <a:cxnLst/>
              <a:rect l="l" t="t" r="r" b="b"/>
              <a:pathLst>
                <a:path w="4104" h="1197" extrusionOk="0">
                  <a:moveTo>
                    <a:pt x="1" y="0"/>
                  </a:moveTo>
                  <a:lnTo>
                    <a:pt x="1" y="171"/>
                  </a:lnTo>
                  <a:lnTo>
                    <a:pt x="25" y="318"/>
                  </a:lnTo>
                  <a:lnTo>
                    <a:pt x="98" y="464"/>
                  </a:lnTo>
                  <a:lnTo>
                    <a:pt x="196" y="586"/>
                  </a:lnTo>
                  <a:lnTo>
                    <a:pt x="343" y="660"/>
                  </a:lnTo>
                  <a:lnTo>
                    <a:pt x="1881" y="1172"/>
                  </a:lnTo>
                  <a:lnTo>
                    <a:pt x="2052" y="1197"/>
                  </a:lnTo>
                  <a:lnTo>
                    <a:pt x="2223" y="1172"/>
                  </a:lnTo>
                  <a:lnTo>
                    <a:pt x="3762" y="660"/>
                  </a:lnTo>
                  <a:lnTo>
                    <a:pt x="3908" y="586"/>
                  </a:lnTo>
                  <a:lnTo>
                    <a:pt x="4006" y="464"/>
                  </a:lnTo>
                  <a:lnTo>
                    <a:pt x="4079" y="318"/>
                  </a:lnTo>
                  <a:lnTo>
                    <a:pt x="4104" y="171"/>
                  </a:lnTo>
                  <a:lnTo>
                    <a:pt x="4104" y="0"/>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36"/>
            <p:cNvSpPr/>
            <p:nvPr/>
          </p:nvSpPr>
          <p:spPr>
            <a:xfrm>
              <a:off x="6811575" y="2463675"/>
              <a:ext cx="95275" cy="160600"/>
            </a:xfrm>
            <a:custGeom>
              <a:avLst/>
              <a:gdLst/>
              <a:ahLst/>
              <a:cxnLst/>
              <a:rect l="l" t="t" r="r" b="b"/>
              <a:pathLst>
                <a:path w="3811" h="6424" extrusionOk="0">
                  <a:moveTo>
                    <a:pt x="1905" y="0"/>
                  </a:moveTo>
                  <a:lnTo>
                    <a:pt x="928" y="831"/>
                  </a:lnTo>
                  <a:lnTo>
                    <a:pt x="855" y="879"/>
                  </a:lnTo>
                  <a:lnTo>
                    <a:pt x="782" y="904"/>
                  </a:lnTo>
                  <a:lnTo>
                    <a:pt x="684" y="879"/>
                  </a:lnTo>
                  <a:lnTo>
                    <a:pt x="611" y="831"/>
                  </a:lnTo>
                  <a:lnTo>
                    <a:pt x="0" y="318"/>
                  </a:lnTo>
                  <a:lnTo>
                    <a:pt x="1319" y="6423"/>
                  </a:lnTo>
                  <a:lnTo>
                    <a:pt x="2491" y="6423"/>
                  </a:lnTo>
                  <a:lnTo>
                    <a:pt x="3810" y="318"/>
                  </a:lnTo>
                  <a:lnTo>
                    <a:pt x="3200" y="831"/>
                  </a:lnTo>
                  <a:lnTo>
                    <a:pt x="3126" y="879"/>
                  </a:lnTo>
                  <a:lnTo>
                    <a:pt x="3029" y="904"/>
                  </a:lnTo>
                  <a:lnTo>
                    <a:pt x="2955" y="879"/>
                  </a:lnTo>
                  <a:lnTo>
                    <a:pt x="2882" y="831"/>
                  </a:lnTo>
                  <a:lnTo>
                    <a:pt x="1905" y="0"/>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36"/>
            <p:cNvSpPr/>
            <p:nvPr/>
          </p:nvSpPr>
          <p:spPr>
            <a:xfrm>
              <a:off x="6730350" y="2315900"/>
              <a:ext cx="257700" cy="308375"/>
            </a:xfrm>
            <a:custGeom>
              <a:avLst/>
              <a:gdLst/>
              <a:ahLst/>
              <a:cxnLst/>
              <a:rect l="l" t="t" r="r" b="b"/>
              <a:pathLst>
                <a:path w="10308" h="12335" extrusionOk="0">
                  <a:moveTo>
                    <a:pt x="5154" y="1"/>
                  </a:moveTo>
                  <a:lnTo>
                    <a:pt x="4617" y="25"/>
                  </a:lnTo>
                  <a:lnTo>
                    <a:pt x="4128" y="98"/>
                  </a:lnTo>
                  <a:lnTo>
                    <a:pt x="3615" y="245"/>
                  </a:lnTo>
                  <a:lnTo>
                    <a:pt x="3151" y="416"/>
                  </a:lnTo>
                  <a:lnTo>
                    <a:pt x="2712" y="636"/>
                  </a:lnTo>
                  <a:lnTo>
                    <a:pt x="2272" y="880"/>
                  </a:lnTo>
                  <a:lnTo>
                    <a:pt x="1881" y="1173"/>
                  </a:lnTo>
                  <a:lnTo>
                    <a:pt x="1515" y="1515"/>
                  </a:lnTo>
                  <a:lnTo>
                    <a:pt x="1198" y="1881"/>
                  </a:lnTo>
                  <a:lnTo>
                    <a:pt x="880" y="2272"/>
                  </a:lnTo>
                  <a:lnTo>
                    <a:pt x="636" y="2687"/>
                  </a:lnTo>
                  <a:lnTo>
                    <a:pt x="416" y="3151"/>
                  </a:lnTo>
                  <a:lnTo>
                    <a:pt x="245" y="3615"/>
                  </a:lnTo>
                  <a:lnTo>
                    <a:pt x="123" y="4104"/>
                  </a:lnTo>
                  <a:lnTo>
                    <a:pt x="50" y="4617"/>
                  </a:lnTo>
                  <a:lnTo>
                    <a:pt x="1" y="5154"/>
                  </a:lnTo>
                  <a:lnTo>
                    <a:pt x="25" y="5423"/>
                  </a:lnTo>
                  <a:lnTo>
                    <a:pt x="50" y="5691"/>
                  </a:lnTo>
                  <a:lnTo>
                    <a:pt x="123" y="6204"/>
                  </a:lnTo>
                  <a:lnTo>
                    <a:pt x="245" y="6693"/>
                  </a:lnTo>
                  <a:lnTo>
                    <a:pt x="416" y="7132"/>
                  </a:lnTo>
                  <a:lnTo>
                    <a:pt x="636" y="7572"/>
                  </a:lnTo>
                  <a:lnTo>
                    <a:pt x="856" y="7963"/>
                  </a:lnTo>
                  <a:lnTo>
                    <a:pt x="1100" y="8353"/>
                  </a:lnTo>
                  <a:lnTo>
                    <a:pt x="1369" y="8744"/>
                  </a:lnTo>
                  <a:lnTo>
                    <a:pt x="1906" y="9526"/>
                  </a:lnTo>
                  <a:lnTo>
                    <a:pt x="2150" y="9941"/>
                  </a:lnTo>
                  <a:lnTo>
                    <a:pt x="2394" y="10356"/>
                  </a:lnTo>
                  <a:lnTo>
                    <a:pt x="2614" y="10796"/>
                  </a:lnTo>
                  <a:lnTo>
                    <a:pt x="2810" y="11284"/>
                  </a:lnTo>
                  <a:lnTo>
                    <a:pt x="2980" y="11797"/>
                  </a:lnTo>
                  <a:lnTo>
                    <a:pt x="3103" y="12334"/>
                  </a:lnTo>
                  <a:lnTo>
                    <a:pt x="4079" y="12334"/>
                  </a:lnTo>
                  <a:lnTo>
                    <a:pt x="3249" y="8500"/>
                  </a:lnTo>
                  <a:lnTo>
                    <a:pt x="2663" y="5642"/>
                  </a:lnTo>
                  <a:lnTo>
                    <a:pt x="2663" y="5520"/>
                  </a:lnTo>
                  <a:lnTo>
                    <a:pt x="2712" y="5423"/>
                  </a:lnTo>
                  <a:lnTo>
                    <a:pt x="2785" y="5374"/>
                  </a:lnTo>
                  <a:lnTo>
                    <a:pt x="2883" y="5349"/>
                  </a:lnTo>
                  <a:lnTo>
                    <a:pt x="2956" y="5349"/>
                  </a:lnTo>
                  <a:lnTo>
                    <a:pt x="3054" y="5398"/>
                  </a:lnTo>
                  <a:lnTo>
                    <a:pt x="4031" y="6253"/>
                  </a:lnTo>
                  <a:lnTo>
                    <a:pt x="4983" y="5398"/>
                  </a:lnTo>
                  <a:lnTo>
                    <a:pt x="5081" y="5349"/>
                  </a:lnTo>
                  <a:lnTo>
                    <a:pt x="5227" y="5349"/>
                  </a:lnTo>
                  <a:lnTo>
                    <a:pt x="5325" y="5398"/>
                  </a:lnTo>
                  <a:lnTo>
                    <a:pt x="6278" y="6253"/>
                  </a:lnTo>
                  <a:lnTo>
                    <a:pt x="7254" y="5398"/>
                  </a:lnTo>
                  <a:lnTo>
                    <a:pt x="7352" y="5349"/>
                  </a:lnTo>
                  <a:lnTo>
                    <a:pt x="7425" y="5349"/>
                  </a:lnTo>
                  <a:lnTo>
                    <a:pt x="7523" y="5374"/>
                  </a:lnTo>
                  <a:lnTo>
                    <a:pt x="7596" y="5423"/>
                  </a:lnTo>
                  <a:lnTo>
                    <a:pt x="7645" y="5520"/>
                  </a:lnTo>
                  <a:lnTo>
                    <a:pt x="7645" y="5642"/>
                  </a:lnTo>
                  <a:lnTo>
                    <a:pt x="7059" y="8500"/>
                  </a:lnTo>
                  <a:lnTo>
                    <a:pt x="6229" y="12334"/>
                  </a:lnTo>
                  <a:lnTo>
                    <a:pt x="7206" y="12334"/>
                  </a:lnTo>
                  <a:lnTo>
                    <a:pt x="7328" y="11797"/>
                  </a:lnTo>
                  <a:lnTo>
                    <a:pt x="7499" y="11284"/>
                  </a:lnTo>
                  <a:lnTo>
                    <a:pt x="7694" y="10796"/>
                  </a:lnTo>
                  <a:lnTo>
                    <a:pt x="7914" y="10356"/>
                  </a:lnTo>
                  <a:lnTo>
                    <a:pt x="8158" y="9941"/>
                  </a:lnTo>
                  <a:lnTo>
                    <a:pt x="8402" y="9526"/>
                  </a:lnTo>
                  <a:lnTo>
                    <a:pt x="8940" y="8744"/>
                  </a:lnTo>
                  <a:lnTo>
                    <a:pt x="9208" y="8353"/>
                  </a:lnTo>
                  <a:lnTo>
                    <a:pt x="9453" y="7963"/>
                  </a:lnTo>
                  <a:lnTo>
                    <a:pt x="9672" y="7572"/>
                  </a:lnTo>
                  <a:lnTo>
                    <a:pt x="9892" y="7132"/>
                  </a:lnTo>
                  <a:lnTo>
                    <a:pt x="10063" y="6693"/>
                  </a:lnTo>
                  <a:lnTo>
                    <a:pt x="10185" y="6204"/>
                  </a:lnTo>
                  <a:lnTo>
                    <a:pt x="10259" y="5691"/>
                  </a:lnTo>
                  <a:lnTo>
                    <a:pt x="10283" y="5423"/>
                  </a:lnTo>
                  <a:lnTo>
                    <a:pt x="10307" y="5154"/>
                  </a:lnTo>
                  <a:lnTo>
                    <a:pt x="10259" y="4617"/>
                  </a:lnTo>
                  <a:lnTo>
                    <a:pt x="10185" y="4104"/>
                  </a:lnTo>
                  <a:lnTo>
                    <a:pt x="10063" y="3615"/>
                  </a:lnTo>
                  <a:lnTo>
                    <a:pt x="9892" y="3151"/>
                  </a:lnTo>
                  <a:lnTo>
                    <a:pt x="9672" y="2687"/>
                  </a:lnTo>
                  <a:lnTo>
                    <a:pt x="9428" y="2272"/>
                  </a:lnTo>
                  <a:lnTo>
                    <a:pt x="9111" y="1881"/>
                  </a:lnTo>
                  <a:lnTo>
                    <a:pt x="8793" y="1515"/>
                  </a:lnTo>
                  <a:lnTo>
                    <a:pt x="8427" y="1173"/>
                  </a:lnTo>
                  <a:lnTo>
                    <a:pt x="8036" y="880"/>
                  </a:lnTo>
                  <a:lnTo>
                    <a:pt x="7596" y="636"/>
                  </a:lnTo>
                  <a:lnTo>
                    <a:pt x="7157" y="416"/>
                  </a:lnTo>
                  <a:lnTo>
                    <a:pt x="6693" y="245"/>
                  </a:lnTo>
                  <a:lnTo>
                    <a:pt x="6180" y="98"/>
                  </a:lnTo>
                  <a:lnTo>
                    <a:pt x="5691" y="25"/>
                  </a:lnTo>
                  <a:lnTo>
                    <a:pt x="5154" y="1"/>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p37"/>
          <p:cNvSpPr txBox="1">
            <a:spLocks noGrp="1"/>
          </p:cNvSpPr>
          <p:nvPr>
            <p:ph type="title"/>
          </p:nvPr>
        </p:nvSpPr>
        <p:spPr>
          <a:xfrm>
            <a:off x="1182200" y="393475"/>
            <a:ext cx="6739500" cy="806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Side Note: What are Grand Challenges?</a:t>
            </a:r>
            <a:endParaRPr/>
          </a:p>
        </p:txBody>
      </p:sp>
      <p:sp>
        <p:nvSpPr>
          <p:cNvPr id="277" name="Google Shape;277;p37"/>
          <p:cNvSpPr txBox="1">
            <a:spLocks noGrp="1"/>
          </p:cNvSpPr>
          <p:nvPr>
            <p:ph type="body" idx="1"/>
          </p:nvPr>
        </p:nvSpPr>
        <p:spPr>
          <a:xfrm>
            <a:off x="1556325" y="1299775"/>
            <a:ext cx="3573300" cy="2988000"/>
          </a:xfrm>
          <a:prstGeom prst="rect">
            <a:avLst/>
          </a:prstGeom>
        </p:spPr>
        <p:txBody>
          <a:bodyPr spcFirstLastPara="1" wrap="square" lIns="91425" tIns="91425" rIns="91425" bIns="91425" anchor="t" anchorCtr="0">
            <a:noAutofit/>
          </a:bodyPr>
          <a:lstStyle/>
          <a:p>
            <a:pPr marL="457200" lvl="0" indent="-355600" algn="l" rtl="0">
              <a:spcBef>
                <a:spcPts val="600"/>
              </a:spcBef>
              <a:spcAft>
                <a:spcPts val="0"/>
              </a:spcAft>
              <a:buSzPts val="2000"/>
              <a:buChar char="▪"/>
            </a:pPr>
            <a:r>
              <a:rPr lang="en" sz="2000"/>
              <a:t>Provost's Grand Challenges Research Initiative</a:t>
            </a:r>
            <a:endParaRPr sz="2000"/>
          </a:p>
          <a:p>
            <a:pPr marL="457200" lvl="0" indent="-355600" algn="l" rtl="0">
              <a:spcBef>
                <a:spcPts val="1000"/>
              </a:spcBef>
              <a:spcAft>
                <a:spcPts val="0"/>
              </a:spcAft>
              <a:buSzPts val="2000"/>
              <a:buChar char="▪"/>
            </a:pPr>
            <a:r>
              <a:rPr lang="en" sz="2000"/>
              <a:t>Campuswide effort to advance the research goals of the Twin Cities campus Strategic Plan</a:t>
            </a:r>
            <a:endParaRPr sz="2000"/>
          </a:p>
          <a:p>
            <a:pPr marL="457200" lvl="0" indent="-355600" algn="l" rtl="0">
              <a:spcBef>
                <a:spcPts val="1000"/>
              </a:spcBef>
              <a:spcAft>
                <a:spcPts val="0"/>
              </a:spcAft>
              <a:buSzPts val="2000"/>
              <a:buChar char="▪"/>
            </a:pPr>
            <a:r>
              <a:rPr lang="en" sz="2000"/>
              <a:t>Five interrelated Grand Challenges </a:t>
            </a:r>
            <a:endParaRPr sz="2000"/>
          </a:p>
          <a:p>
            <a:pPr marL="457200" lvl="0" indent="-355600" algn="l" rtl="0">
              <a:spcBef>
                <a:spcPts val="1000"/>
              </a:spcBef>
              <a:spcAft>
                <a:spcPts val="1000"/>
              </a:spcAft>
              <a:buSzPts val="2000"/>
              <a:buChar char="▪"/>
            </a:pPr>
            <a:r>
              <a:rPr lang="en" sz="2000"/>
              <a:t>3 Phases so far</a:t>
            </a:r>
            <a:endParaRPr sz="2000"/>
          </a:p>
        </p:txBody>
      </p:sp>
      <p:sp>
        <p:nvSpPr>
          <p:cNvPr id="278" name="Google Shape;278;p37"/>
          <p:cNvSpPr txBox="1">
            <a:spLocks noGrp="1"/>
          </p:cNvSpPr>
          <p:nvPr>
            <p:ph type="sldNum" idx="12"/>
          </p:nvPr>
        </p:nvSpPr>
        <p:spPr>
          <a:xfrm>
            <a:off x="8750400" y="4356225"/>
            <a:ext cx="393600" cy="393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8</a:t>
            </a:fld>
            <a:endParaRPr/>
          </a:p>
        </p:txBody>
      </p:sp>
      <p:pic>
        <p:nvPicPr>
          <p:cNvPr id="279" name="Google Shape;279;p37"/>
          <p:cNvPicPr preferRelativeResize="0"/>
          <p:nvPr/>
        </p:nvPicPr>
        <p:blipFill rotWithShape="1">
          <a:blip r:embed="rId3">
            <a:alphaModFix/>
          </a:blip>
          <a:srcRect l="9718" t="3222" r="12846"/>
          <a:stretch/>
        </p:blipFill>
        <p:spPr>
          <a:xfrm>
            <a:off x="4887225" y="1383175"/>
            <a:ext cx="4104374" cy="3760325"/>
          </a:xfrm>
          <a:prstGeom prst="rect">
            <a:avLst/>
          </a:prstGeom>
          <a:noFill/>
          <a:ln>
            <a:noFill/>
          </a:ln>
        </p:spPr>
      </p:pic>
      <p:grpSp>
        <p:nvGrpSpPr>
          <p:cNvPr id="280" name="Google Shape;280;p37"/>
          <p:cNvGrpSpPr/>
          <p:nvPr/>
        </p:nvGrpSpPr>
        <p:grpSpPr>
          <a:xfrm>
            <a:off x="8226713" y="629034"/>
            <a:ext cx="205851" cy="335576"/>
            <a:chOff x="6730350" y="2315900"/>
            <a:chExt cx="257700" cy="420100"/>
          </a:xfrm>
        </p:grpSpPr>
        <p:sp>
          <p:nvSpPr>
            <p:cNvPr id="281" name="Google Shape;281;p37"/>
            <p:cNvSpPr/>
            <p:nvPr/>
          </p:nvSpPr>
          <p:spPr>
            <a:xfrm>
              <a:off x="6807900" y="2671250"/>
              <a:ext cx="102600" cy="22625"/>
            </a:xfrm>
            <a:custGeom>
              <a:avLst/>
              <a:gdLst/>
              <a:ahLst/>
              <a:cxnLst/>
              <a:rect l="l" t="t" r="r" b="b"/>
              <a:pathLst>
                <a:path w="4104" h="905" extrusionOk="0">
                  <a:moveTo>
                    <a:pt x="1" y="1"/>
                  </a:moveTo>
                  <a:lnTo>
                    <a:pt x="1" y="905"/>
                  </a:lnTo>
                  <a:lnTo>
                    <a:pt x="4104" y="905"/>
                  </a:lnTo>
                  <a:lnTo>
                    <a:pt x="4104" y="1"/>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37"/>
            <p:cNvSpPr/>
            <p:nvPr/>
          </p:nvSpPr>
          <p:spPr>
            <a:xfrm>
              <a:off x="6807900" y="2636450"/>
              <a:ext cx="102600" cy="22625"/>
            </a:xfrm>
            <a:custGeom>
              <a:avLst/>
              <a:gdLst/>
              <a:ahLst/>
              <a:cxnLst/>
              <a:rect l="l" t="t" r="r" b="b"/>
              <a:pathLst>
                <a:path w="4104" h="905" extrusionOk="0">
                  <a:moveTo>
                    <a:pt x="1" y="1"/>
                  </a:moveTo>
                  <a:lnTo>
                    <a:pt x="1" y="905"/>
                  </a:lnTo>
                  <a:lnTo>
                    <a:pt x="4104" y="905"/>
                  </a:lnTo>
                  <a:lnTo>
                    <a:pt x="4104" y="1"/>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37"/>
            <p:cNvSpPr/>
            <p:nvPr/>
          </p:nvSpPr>
          <p:spPr>
            <a:xfrm>
              <a:off x="6807900" y="2706075"/>
              <a:ext cx="102600" cy="29925"/>
            </a:xfrm>
            <a:custGeom>
              <a:avLst/>
              <a:gdLst/>
              <a:ahLst/>
              <a:cxnLst/>
              <a:rect l="l" t="t" r="r" b="b"/>
              <a:pathLst>
                <a:path w="4104" h="1197" extrusionOk="0">
                  <a:moveTo>
                    <a:pt x="1" y="0"/>
                  </a:moveTo>
                  <a:lnTo>
                    <a:pt x="1" y="171"/>
                  </a:lnTo>
                  <a:lnTo>
                    <a:pt x="25" y="318"/>
                  </a:lnTo>
                  <a:lnTo>
                    <a:pt x="98" y="464"/>
                  </a:lnTo>
                  <a:lnTo>
                    <a:pt x="196" y="586"/>
                  </a:lnTo>
                  <a:lnTo>
                    <a:pt x="343" y="660"/>
                  </a:lnTo>
                  <a:lnTo>
                    <a:pt x="1881" y="1172"/>
                  </a:lnTo>
                  <a:lnTo>
                    <a:pt x="2052" y="1197"/>
                  </a:lnTo>
                  <a:lnTo>
                    <a:pt x="2223" y="1172"/>
                  </a:lnTo>
                  <a:lnTo>
                    <a:pt x="3762" y="660"/>
                  </a:lnTo>
                  <a:lnTo>
                    <a:pt x="3908" y="586"/>
                  </a:lnTo>
                  <a:lnTo>
                    <a:pt x="4006" y="464"/>
                  </a:lnTo>
                  <a:lnTo>
                    <a:pt x="4079" y="318"/>
                  </a:lnTo>
                  <a:lnTo>
                    <a:pt x="4104" y="171"/>
                  </a:lnTo>
                  <a:lnTo>
                    <a:pt x="4104" y="0"/>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37"/>
            <p:cNvSpPr/>
            <p:nvPr/>
          </p:nvSpPr>
          <p:spPr>
            <a:xfrm>
              <a:off x="6811575" y="2463675"/>
              <a:ext cx="95275" cy="160600"/>
            </a:xfrm>
            <a:custGeom>
              <a:avLst/>
              <a:gdLst/>
              <a:ahLst/>
              <a:cxnLst/>
              <a:rect l="l" t="t" r="r" b="b"/>
              <a:pathLst>
                <a:path w="3811" h="6424" extrusionOk="0">
                  <a:moveTo>
                    <a:pt x="1905" y="0"/>
                  </a:moveTo>
                  <a:lnTo>
                    <a:pt x="928" y="831"/>
                  </a:lnTo>
                  <a:lnTo>
                    <a:pt x="855" y="879"/>
                  </a:lnTo>
                  <a:lnTo>
                    <a:pt x="782" y="904"/>
                  </a:lnTo>
                  <a:lnTo>
                    <a:pt x="684" y="879"/>
                  </a:lnTo>
                  <a:lnTo>
                    <a:pt x="611" y="831"/>
                  </a:lnTo>
                  <a:lnTo>
                    <a:pt x="0" y="318"/>
                  </a:lnTo>
                  <a:lnTo>
                    <a:pt x="1319" y="6423"/>
                  </a:lnTo>
                  <a:lnTo>
                    <a:pt x="2491" y="6423"/>
                  </a:lnTo>
                  <a:lnTo>
                    <a:pt x="3810" y="318"/>
                  </a:lnTo>
                  <a:lnTo>
                    <a:pt x="3200" y="831"/>
                  </a:lnTo>
                  <a:lnTo>
                    <a:pt x="3126" y="879"/>
                  </a:lnTo>
                  <a:lnTo>
                    <a:pt x="3029" y="904"/>
                  </a:lnTo>
                  <a:lnTo>
                    <a:pt x="2955" y="879"/>
                  </a:lnTo>
                  <a:lnTo>
                    <a:pt x="2882" y="831"/>
                  </a:lnTo>
                  <a:lnTo>
                    <a:pt x="1905" y="0"/>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37"/>
            <p:cNvSpPr/>
            <p:nvPr/>
          </p:nvSpPr>
          <p:spPr>
            <a:xfrm>
              <a:off x="6730350" y="2315900"/>
              <a:ext cx="257700" cy="308375"/>
            </a:xfrm>
            <a:custGeom>
              <a:avLst/>
              <a:gdLst/>
              <a:ahLst/>
              <a:cxnLst/>
              <a:rect l="l" t="t" r="r" b="b"/>
              <a:pathLst>
                <a:path w="10308" h="12335" extrusionOk="0">
                  <a:moveTo>
                    <a:pt x="5154" y="1"/>
                  </a:moveTo>
                  <a:lnTo>
                    <a:pt x="4617" y="25"/>
                  </a:lnTo>
                  <a:lnTo>
                    <a:pt x="4128" y="98"/>
                  </a:lnTo>
                  <a:lnTo>
                    <a:pt x="3615" y="245"/>
                  </a:lnTo>
                  <a:lnTo>
                    <a:pt x="3151" y="416"/>
                  </a:lnTo>
                  <a:lnTo>
                    <a:pt x="2712" y="636"/>
                  </a:lnTo>
                  <a:lnTo>
                    <a:pt x="2272" y="880"/>
                  </a:lnTo>
                  <a:lnTo>
                    <a:pt x="1881" y="1173"/>
                  </a:lnTo>
                  <a:lnTo>
                    <a:pt x="1515" y="1515"/>
                  </a:lnTo>
                  <a:lnTo>
                    <a:pt x="1198" y="1881"/>
                  </a:lnTo>
                  <a:lnTo>
                    <a:pt x="880" y="2272"/>
                  </a:lnTo>
                  <a:lnTo>
                    <a:pt x="636" y="2687"/>
                  </a:lnTo>
                  <a:lnTo>
                    <a:pt x="416" y="3151"/>
                  </a:lnTo>
                  <a:lnTo>
                    <a:pt x="245" y="3615"/>
                  </a:lnTo>
                  <a:lnTo>
                    <a:pt x="123" y="4104"/>
                  </a:lnTo>
                  <a:lnTo>
                    <a:pt x="50" y="4617"/>
                  </a:lnTo>
                  <a:lnTo>
                    <a:pt x="1" y="5154"/>
                  </a:lnTo>
                  <a:lnTo>
                    <a:pt x="25" y="5423"/>
                  </a:lnTo>
                  <a:lnTo>
                    <a:pt x="50" y="5691"/>
                  </a:lnTo>
                  <a:lnTo>
                    <a:pt x="123" y="6204"/>
                  </a:lnTo>
                  <a:lnTo>
                    <a:pt x="245" y="6693"/>
                  </a:lnTo>
                  <a:lnTo>
                    <a:pt x="416" y="7132"/>
                  </a:lnTo>
                  <a:lnTo>
                    <a:pt x="636" y="7572"/>
                  </a:lnTo>
                  <a:lnTo>
                    <a:pt x="856" y="7963"/>
                  </a:lnTo>
                  <a:lnTo>
                    <a:pt x="1100" y="8353"/>
                  </a:lnTo>
                  <a:lnTo>
                    <a:pt x="1369" y="8744"/>
                  </a:lnTo>
                  <a:lnTo>
                    <a:pt x="1906" y="9526"/>
                  </a:lnTo>
                  <a:lnTo>
                    <a:pt x="2150" y="9941"/>
                  </a:lnTo>
                  <a:lnTo>
                    <a:pt x="2394" y="10356"/>
                  </a:lnTo>
                  <a:lnTo>
                    <a:pt x="2614" y="10796"/>
                  </a:lnTo>
                  <a:lnTo>
                    <a:pt x="2810" y="11284"/>
                  </a:lnTo>
                  <a:lnTo>
                    <a:pt x="2980" y="11797"/>
                  </a:lnTo>
                  <a:lnTo>
                    <a:pt x="3103" y="12334"/>
                  </a:lnTo>
                  <a:lnTo>
                    <a:pt x="4079" y="12334"/>
                  </a:lnTo>
                  <a:lnTo>
                    <a:pt x="3249" y="8500"/>
                  </a:lnTo>
                  <a:lnTo>
                    <a:pt x="2663" y="5642"/>
                  </a:lnTo>
                  <a:lnTo>
                    <a:pt x="2663" y="5520"/>
                  </a:lnTo>
                  <a:lnTo>
                    <a:pt x="2712" y="5423"/>
                  </a:lnTo>
                  <a:lnTo>
                    <a:pt x="2785" y="5374"/>
                  </a:lnTo>
                  <a:lnTo>
                    <a:pt x="2883" y="5349"/>
                  </a:lnTo>
                  <a:lnTo>
                    <a:pt x="2956" y="5349"/>
                  </a:lnTo>
                  <a:lnTo>
                    <a:pt x="3054" y="5398"/>
                  </a:lnTo>
                  <a:lnTo>
                    <a:pt x="4031" y="6253"/>
                  </a:lnTo>
                  <a:lnTo>
                    <a:pt x="4983" y="5398"/>
                  </a:lnTo>
                  <a:lnTo>
                    <a:pt x="5081" y="5349"/>
                  </a:lnTo>
                  <a:lnTo>
                    <a:pt x="5227" y="5349"/>
                  </a:lnTo>
                  <a:lnTo>
                    <a:pt x="5325" y="5398"/>
                  </a:lnTo>
                  <a:lnTo>
                    <a:pt x="6278" y="6253"/>
                  </a:lnTo>
                  <a:lnTo>
                    <a:pt x="7254" y="5398"/>
                  </a:lnTo>
                  <a:lnTo>
                    <a:pt x="7352" y="5349"/>
                  </a:lnTo>
                  <a:lnTo>
                    <a:pt x="7425" y="5349"/>
                  </a:lnTo>
                  <a:lnTo>
                    <a:pt x="7523" y="5374"/>
                  </a:lnTo>
                  <a:lnTo>
                    <a:pt x="7596" y="5423"/>
                  </a:lnTo>
                  <a:lnTo>
                    <a:pt x="7645" y="5520"/>
                  </a:lnTo>
                  <a:lnTo>
                    <a:pt x="7645" y="5642"/>
                  </a:lnTo>
                  <a:lnTo>
                    <a:pt x="7059" y="8500"/>
                  </a:lnTo>
                  <a:lnTo>
                    <a:pt x="6229" y="12334"/>
                  </a:lnTo>
                  <a:lnTo>
                    <a:pt x="7206" y="12334"/>
                  </a:lnTo>
                  <a:lnTo>
                    <a:pt x="7328" y="11797"/>
                  </a:lnTo>
                  <a:lnTo>
                    <a:pt x="7499" y="11284"/>
                  </a:lnTo>
                  <a:lnTo>
                    <a:pt x="7694" y="10796"/>
                  </a:lnTo>
                  <a:lnTo>
                    <a:pt x="7914" y="10356"/>
                  </a:lnTo>
                  <a:lnTo>
                    <a:pt x="8158" y="9941"/>
                  </a:lnTo>
                  <a:lnTo>
                    <a:pt x="8402" y="9526"/>
                  </a:lnTo>
                  <a:lnTo>
                    <a:pt x="8940" y="8744"/>
                  </a:lnTo>
                  <a:lnTo>
                    <a:pt x="9208" y="8353"/>
                  </a:lnTo>
                  <a:lnTo>
                    <a:pt x="9453" y="7963"/>
                  </a:lnTo>
                  <a:lnTo>
                    <a:pt x="9672" y="7572"/>
                  </a:lnTo>
                  <a:lnTo>
                    <a:pt x="9892" y="7132"/>
                  </a:lnTo>
                  <a:lnTo>
                    <a:pt x="10063" y="6693"/>
                  </a:lnTo>
                  <a:lnTo>
                    <a:pt x="10185" y="6204"/>
                  </a:lnTo>
                  <a:lnTo>
                    <a:pt x="10259" y="5691"/>
                  </a:lnTo>
                  <a:lnTo>
                    <a:pt x="10283" y="5423"/>
                  </a:lnTo>
                  <a:lnTo>
                    <a:pt x="10307" y="5154"/>
                  </a:lnTo>
                  <a:lnTo>
                    <a:pt x="10259" y="4617"/>
                  </a:lnTo>
                  <a:lnTo>
                    <a:pt x="10185" y="4104"/>
                  </a:lnTo>
                  <a:lnTo>
                    <a:pt x="10063" y="3615"/>
                  </a:lnTo>
                  <a:lnTo>
                    <a:pt x="9892" y="3151"/>
                  </a:lnTo>
                  <a:lnTo>
                    <a:pt x="9672" y="2687"/>
                  </a:lnTo>
                  <a:lnTo>
                    <a:pt x="9428" y="2272"/>
                  </a:lnTo>
                  <a:lnTo>
                    <a:pt x="9111" y="1881"/>
                  </a:lnTo>
                  <a:lnTo>
                    <a:pt x="8793" y="1515"/>
                  </a:lnTo>
                  <a:lnTo>
                    <a:pt x="8427" y="1173"/>
                  </a:lnTo>
                  <a:lnTo>
                    <a:pt x="8036" y="880"/>
                  </a:lnTo>
                  <a:lnTo>
                    <a:pt x="7596" y="636"/>
                  </a:lnTo>
                  <a:lnTo>
                    <a:pt x="7157" y="416"/>
                  </a:lnTo>
                  <a:lnTo>
                    <a:pt x="6693" y="245"/>
                  </a:lnTo>
                  <a:lnTo>
                    <a:pt x="6180" y="98"/>
                  </a:lnTo>
                  <a:lnTo>
                    <a:pt x="5691" y="25"/>
                  </a:lnTo>
                  <a:lnTo>
                    <a:pt x="5154" y="1"/>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Google Shape;290;p38"/>
          <p:cNvSpPr txBox="1">
            <a:spLocks noGrp="1"/>
          </p:cNvSpPr>
          <p:nvPr>
            <p:ph type="title"/>
          </p:nvPr>
        </p:nvSpPr>
        <p:spPr>
          <a:xfrm>
            <a:off x="1182200" y="393475"/>
            <a:ext cx="6739500" cy="806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How Sprints Work at MN</a:t>
            </a:r>
            <a:endParaRPr/>
          </a:p>
        </p:txBody>
      </p:sp>
      <p:graphicFrame>
        <p:nvGraphicFramePr>
          <p:cNvPr id="291" name="Google Shape;291;p38"/>
          <p:cNvGraphicFramePr/>
          <p:nvPr/>
        </p:nvGraphicFramePr>
        <p:xfrm>
          <a:off x="1396950" y="1340355"/>
          <a:ext cx="7264000" cy="3673100"/>
        </p:xfrm>
        <a:graphic>
          <a:graphicData uri="http://schemas.openxmlformats.org/drawingml/2006/table">
            <a:tbl>
              <a:tblPr>
                <a:noFill/>
                <a:tableStyleId>{0B2B75A9-E316-4C3D-86F6-B6E5FA64B81A}</a:tableStyleId>
              </a:tblPr>
              <a:tblGrid>
                <a:gridCol w="914975">
                  <a:extLst>
                    <a:ext uri="{9D8B030D-6E8A-4147-A177-3AD203B41FA5}">
                      <a16:colId xmlns:a16="http://schemas.microsoft.com/office/drawing/2014/main" val="20000"/>
                    </a:ext>
                  </a:extLst>
                </a:gridCol>
                <a:gridCol w="3348750">
                  <a:extLst>
                    <a:ext uri="{9D8B030D-6E8A-4147-A177-3AD203B41FA5}">
                      <a16:colId xmlns:a16="http://schemas.microsoft.com/office/drawing/2014/main" val="20001"/>
                    </a:ext>
                  </a:extLst>
                </a:gridCol>
                <a:gridCol w="3000275">
                  <a:extLst>
                    <a:ext uri="{9D8B030D-6E8A-4147-A177-3AD203B41FA5}">
                      <a16:colId xmlns:a16="http://schemas.microsoft.com/office/drawing/2014/main" val="20002"/>
                    </a:ext>
                  </a:extLst>
                </a:gridCol>
              </a:tblGrid>
              <a:tr h="436600">
                <a:tc>
                  <a:txBody>
                    <a:bodyPr/>
                    <a:lstStyle/>
                    <a:p>
                      <a:pPr marL="0" lvl="0" indent="0" algn="l" rtl="0">
                        <a:spcBef>
                          <a:spcPts val="0"/>
                        </a:spcBef>
                        <a:spcAft>
                          <a:spcPts val="0"/>
                        </a:spcAft>
                        <a:buNone/>
                      </a:pPr>
                      <a:endParaRPr sz="1500">
                        <a:solidFill>
                          <a:schemeClr val="dk1"/>
                        </a:solidFill>
                        <a:latin typeface="Barlow"/>
                        <a:ea typeface="Barlow"/>
                        <a:cs typeface="Barlow"/>
                        <a:sym typeface="Barlow"/>
                      </a:endParaRPr>
                    </a:p>
                  </a:txBody>
                  <a:tcPr marL="91425" marR="91425" marT="91425" marB="91425"/>
                </a:tc>
                <a:tc>
                  <a:txBody>
                    <a:bodyPr/>
                    <a:lstStyle/>
                    <a:p>
                      <a:pPr marL="0" lvl="0" indent="0" algn="l" rtl="0">
                        <a:spcBef>
                          <a:spcPts val="0"/>
                        </a:spcBef>
                        <a:spcAft>
                          <a:spcPts val="0"/>
                        </a:spcAft>
                        <a:buNone/>
                      </a:pPr>
                      <a:r>
                        <a:rPr lang="en" sz="1500" b="1">
                          <a:solidFill>
                            <a:schemeClr val="dk1"/>
                          </a:solidFill>
                          <a:latin typeface="Barlow"/>
                          <a:ea typeface="Barlow"/>
                          <a:cs typeface="Barlow"/>
                          <a:sym typeface="Barlow"/>
                        </a:rPr>
                        <a:t>May Iterations</a:t>
                      </a:r>
                      <a:endParaRPr sz="1500" b="1">
                        <a:solidFill>
                          <a:schemeClr val="dk1"/>
                        </a:solidFill>
                        <a:latin typeface="Barlow"/>
                        <a:ea typeface="Barlow"/>
                        <a:cs typeface="Barlow"/>
                        <a:sym typeface="Barlow"/>
                      </a:endParaRPr>
                    </a:p>
                  </a:txBody>
                  <a:tcPr marL="91425" marR="91425" marT="91425" marB="91425"/>
                </a:tc>
                <a:tc>
                  <a:txBody>
                    <a:bodyPr/>
                    <a:lstStyle/>
                    <a:p>
                      <a:pPr marL="0" lvl="0" indent="0" algn="l" rtl="0">
                        <a:spcBef>
                          <a:spcPts val="0"/>
                        </a:spcBef>
                        <a:spcAft>
                          <a:spcPts val="0"/>
                        </a:spcAft>
                        <a:buNone/>
                      </a:pPr>
                      <a:r>
                        <a:rPr lang="en" sz="1500" b="1">
                          <a:solidFill>
                            <a:schemeClr val="dk1"/>
                          </a:solidFill>
                          <a:latin typeface="Barlow"/>
                          <a:ea typeface="Barlow"/>
                          <a:cs typeface="Barlow"/>
                          <a:sym typeface="Barlow"/>
                        </a:rPr>
                        <a:t>Grand Challenges Iterations</a:t>
                      </a:r>
                      <a:endParaRPr sz="1500" b="1">
                        <a:solidFill>
                          <a:schemeClr val="dk1"/>
                        </a:solidFill>
                        <a:latin typeface="Barlow"/>
                        <a:ea typeface="Barlow"/>
                        <a:cs typeface="Barlow"/>
                        <a:sym typeface="Barlow"/>
                      </a:endParaRPr>
                    </a:p>
                  </a:txBody>
                  <a:tcPr marL="91425" marR="91425" marT="91425" marB="91425"/>
                </a:tc>
                <a:extLst>
                  <a:ext uri="{0D108BD9-81ED-4DB2-BD59-A6C34878D82A}">
                    <a16:rowId xmlns:a16="http://schemas.microsoft.com/office/drawing/2014/main" val="10000"/>
                  </a:ext>
                </a:extLst>
              </a:tr>
              <a:tr h="432400">
                <a:tc>
                  <a:txBody>
                    <a:bodyPr/>
                    <a:lstStyle/>
                    <a:p>
                      <a:pPr marL="0" lvl="0" indent="0" algn="l" rtl="0">
                        <a:spcBef>
                          <a:spcPts val="0"/>
                        </a:spcBef>
                        <a:spcAft>
                          <a:spcPts val="0"/>
                        </a:spcAft>
                        <a:buNone/>
                      </a:pPr>
                      <a:r>
                        <a:rPr lang="en" sz="1500" b="1">
                          <a:solidFill>
                            <a:schemeClr val="dk1"/>
                          </a:solidFill>
                          <a:latin typeface="Barlow"/>
                          <a:ea typeface="Barlow"/>
                          <a:cs typeface="Barlow"/>
                          <a:sym typeface="Barlow"/>
                        </a:rPr>
                        <a:t>Length</a:t>
                      </a:r>
                      <a:endParaRPr sz="1500" b="1">
                        <a:solidFill>
                          <a:schemeClr val="dk1"/>
                        </a:solidFill>
                        <a:latin typeface="Barlow"/>
                        <a:ea typeface="Barlow"/>
                        <a:cs typeface="Barlow"/>
                        <a:sym typeface="Barlow"/>
                      </a:endParaRPr>
                    </a:p>
                  </a:txBody>
                  <a:tcPr marL="91425" marR="91425" marT="91425" marB="91425"/>
                </a:tc>
                <a:tc>
                  <a:txBody>
                    <a:bodyPr/>
                    <a:lstStyle/>
                    <a:p>
                      <a:pPr marL="0" lvl="0" indent="0" algn="l" rtl="0">
                        <a:spcBef>
                          <a:spcPts val="0"/>
                        </a:spcBef>
                        <a:spcAft>
                          <a:spcPts val="0"/>
                        </a:spcAft>
                        <a:buNone/>
                      </a:pPr>
                      <a:r>
                        <a:rPr lang="en" sz="1500">
                          <a:solidFill>
                            <a:schemeClr val="dk1"/>
                          </a:solidFill>
                          <a:latin typeface="Barlow"/>
                          <a:ea typeface="Barlow"/>
                          <a:cs typeface="Barlow"/>
                          <a:sym typeface="Barlow"/>
                        </a:rPr>
                        <a:t>4 Full Days</a:t>
                      </a:r>
                      <a:endParaRPr sz="1500">
                        <a:solidFill>
                          <a:schemeClr val="dk1"/>
                        </a:solidFill>
                        <a:latin typeface="Barlow"/>
                        <a:ea typeface="Barlow"/>
                        <a:cs typeface="Barlow"/>
                        <a:sym typeface="Barlow"/>
                      </a:endParaRPr>
                    </a:p>
                  </a:txBody>
                  <a:tcPr marL="91425" marR="91425" marT="91425" marB="91425"/>
                </a:tc>
                <a:tc>
                  <a:txBody>
                    <a:bodyPr/>
                    <a:lstStyle/>
                    <a:p>
                      <a:pPr marL="0" lvl="0" indent="0" algn="l" rtl="0">
                        <a:spcBef>
                          <a:spcPts val="0"/>
                        </a:spcBef>
                        <a:spcAft>
                          <a:spcPts val="0"/>
                        </a:spcAft>
                        <a:buNone/>
                      </a:pPr>
                      <a:r>
                        <a:rPr lang="en" sz="1500">
                          <a:solidFill>
                            <a:schemeClr val="dk1"/>
                          </a:solidFill>
                          <a:latin typeface="Barlow"/>
                          <a:ea typeface="Barlow"/>
                          <a:cs typeface="Barlow"/>
                          <a:sym typeface="Barlow"/>
                        </a:rPr>
                        <a:t>1-3 Days</a:t>
                      </a:r>
                      <a:endParaRPr sz="1500">
                        <a:solidFill>
                          <a:schemeClr val="dk1"/>
                        </a:solidFill>
                        <a:latin typeface="Barlow"/>
                        <a:ea typeface="Barlow"/>
                        <a:cs typeface="Barlow"/>
                        <a:sym typeface="Barlow"/>
                      </a:endParaRPr>
                    </a:p>
                  </a:txBody>
                  <a:tcPr marL="91425" marR="91425" marT="91425" marB="91425"/>
                </a:tc>
                <a:extLst>
                  <a:ext uri="{0D108BD9-81ED-4DB2-BD59-A6C34878D82A}">
                    <a16:rowId xmlns:a16="http://schemas.microsoft.com/office/drawing/2014/main" val="10001"/>
                  </a:ext>
                </a:extLst>
              </a:tr>
              <a:tr h="1081625">
                <a:tc>
                  <a:txBody>
                    <a:bodyPr/>
                    <a:lstStyle/>
                    <a:p>
                      <a:pPr marL="0" lvl="0" indent="0" algn="l" rtl="0">
                        <a:spcBef>
                          <a:spcPts val="0"/>
                        </a:spcBef>
                        <a:spcAft>
                          <a:spcPts val="0"/>
                        </a:spcAft>
                        <a:buNone/>
                      </a:pPr>
                      <a:r>
                        <a:rPr lang="en" sz="1500" b="1">
                          <a:solidFill>
                            <a:schemeClr val="dk1"/>
                          </a:solidFill>
                          <a:latin typeface="Barlow"/>
                          <a:ea typeface="Barlow"/>
                          <a:cs typeface="Barlow"/>
                          <a:sym typeface="Barlow"/>
                        </a:rPr>
                        <a:t>Timing</a:t>
                      </a:r>
                      <a:endParaRPr sz="1500" b="1">
                        <a:solidFill>
                          <a:schemeClr val="dk1"/>
                        </a:solidFill>
                        <a:latin typeface="Barlow"/>
                        <a:ea typeface="Barlow"/>
                        <a:cs typeface="Barlow"/>
                        <a:sym typeface="Barlow"/>
                      </a:endParaRPr>
                    </a:p>
                  </a:txBody>
                  <a:tcPr marL="91425" marR="91425" marT="91425" marB="91425"/>
                </a:tc>
                <a:tc>
                  <a:txBody>
                    <a:bodyPr/>
                    <a:lstStyle/>
                    <a:p>
                      <a:pPr marL="0" lvl="0" indent="0" algn="l" rtl="0">
                        <a:spcBef>
                          <a:spcPts val="0"/>
                        </a:spcBef>
                        <a:spcAft>
                          <a:spcPts val="0"/>
                        </a:spcAft>
                        <a:buNone/>
                      </a:pPr>
                      <a:r>
                        <a:rPr lang="en" sz="1500">
                          <a:solidFill>
                            <a:schemeClr val="dk1"/>
                          </a:solidFill>
                          <a:latin typeface="Barlow"/>
                          <a:ea typeface="Barlow"/>
                          <a:cs typeface="Barlow"/>
                          <a:sym typeface="Barlow"/>
                        </a:rPr>
                        <a:t>2 weeks after the end of the Spring Semester</a:t>
                      </a:r>
                      <a:endParaRPr sz="1500">
                        <a:solidFill>
                          <a:schemeClr val="dk1"/>
                        </a:solidFill>
                        <a:latin typeface="Barlow"/>
                        <a:ea typeface="Barlow"/>
                        <a:cs typeface="Barlow"/>
                        <a:sym typeface="Barlow"/>
                      </a:endParaRPr>
                    </a:p>
                  </a:txBody>
                  <a:tcPr marL="91425" marR="91425" marT="91425" marB="91425"/>
                </a:tc>
                <a:tc>
                  <a:txBody>
                    <a:bodyPr/>
                    <a:lstStyle/>
                    <a:p>
                      <a:pPr marL="0" lvl="0" indent="0" algn="l" rtl="0">
                        <a:spcBef>
                          <a:spcPts val="0"/>
                        </a:spcBef>
                        <a:spcAft>
                          <a:spcPts val="0"/>
                        </a:spcAft>
                        <a:buNone/>
                      </a:pPr>
                      <a:r>
                        <a:rPr lang="en" sz="1500">
                          <a:solidFill>
                            <a:schemeClr val="dk1"/>
                          </a:solidFill>
                          <a:latin typeface="Barlow"/>
                          <a:ea typeface="Barlow"/>
                          <a:cs typeface="Barlow"/>
                          <a:sym typeface="Barlow"/>
                        </a:rPr>
                        <a:t>2018: January break</a:t>
                      </a:r>
                      <a:endParaRPr sz="1500">
                        <a:solidFill>
                          <a:schemeClr val="dk1"/>
                        </a:solidFill>
                        <a:latin typeface="Barlow"/>
                        <a:ea typeface="Barlow"/>
                        <a:cs typeface="Barlow"/>
                        <a:sym typeface="Barlow"/>
                      </a:endParaRPr>
                    </a:p>
                    <a:p>
                      <a:pPr marL="0" lvl="0" indent="0" algn="l" rtl="0">
                        <a:spcBef>
                          <a:spcPts val="0"/>
                        </a:spcBef>
                        <a:spcAft>
                          <a:spcPts val="0"/>
                        </a:spcAft>
                        <a:buNone/>
                      </a:pPr>
                      <a:r>
                        <a:rPr lang="en" sz="1500">
                          <a:solidFill>
                            <a:schemeClr val="dk1"/>
                          </a:solidFill>
                          <a:latin typeface="Barlow"/>
                          <a:ea typeface="Barlow"/>
                          <a:cs typeface="Barlow"/>
                          <a:sym typeface="Barlow"/>
                        </a:rPr>
                        <a:t>2019: Spring break (mid-March)</a:t>
                      </a:r>
                      <a:endParaRPr sz="1500">
                        <a:solidFill>
                          <a:schemeClr val="dk1"/>
                        </a:solidFill>
                        <a:latin typeface="Barlow"/>
                        <a:ea typeface="Barlow"/>
                        <a:cs typeface="Barlow"/>
                        <a:sym typeface="Barlow"/>
                      </a:endParaRPr>
                    </a:p>
                    <a:p>
                      <a:pPr marL="0" lvl="0" indent="0" algn="l" rtl="0">
                        <a:spcBef>
                          <a:spcPts val="0"/>
                        </a:spcBef>
                        <a:spcAft>
                          <a:spcPts val="0"/>
                        </a:spcAft>
                        <a:buNone/>
                      </a:pPr>
                      <a:r>
                        <a:rPr lang="en" sz="1500">
                          <a:solidFill>
                            <a:schemeClr val="dk1"/>
                          </a:solidFill>
                          <a:latin typeface="Barlow"/>
                          <a:ea typeface="Barlow"/>
                          <a:cs typeface="Barlow"/>
                          <a:sym typeface="Barlow"/>
                        </a:rPr>
                        <a:t>Based on request from Provost’s Office</a:t>
                      </a:r>
                      <a:endParaRPr sz="1500">
                        <a:solidFill>
                          <a:schemeClr val="dk1"/>
                        </a:solidFill>
                        <a:latin typeface="Barlow"/>
                        <a:ea typeface="Barlow"/>
                        <a:cs typeface="Barlow"/>
                        <a:sym typeface="Barlow"/>
                      </a:endParaRPr>
                    </a:p>
                  </a:txBody>
                  <a:tcPr marL="91425" marR="91425" marT="91425" marB="91425"/>
                </a:tc>
                <a:extLst>
                  <a:ext uri="{0D108BD9-81ED-4DB2-BD59-A6C34878D82A}">
                    <a16:rowId xmlns:a16="http://schemas.microsoft.com/office/drawing/2014/main" val="10002"/>
                  </a:ext>
                </a:extLst>
              </a:tr>
              <a:tr h="1658525">
                <a:tc>
                  <a:txBody>
                    <a:bodyPr/>
                    <a:lstStyle/>
                    <a:p>
                      <a:pPr marL="0" lvl="0" indent="0" algn="l" rtl="0">
                        <a:spcBef>
                          <a:spcPts val="0"/>
                        </a:spcBef>
                        <a:spcAft>
                          <a:spcPts val="0"/>
                        </a:spcAft>
                        <a:buNone/>
                      </a:pPr>
                      <a:r>
                        <a:rPr lang="en" sz="1500" b="1">
                          <a:solidFill>
                            <a:schemeClr val="dk1"/>
                          </a:solidFill>
                          <a:latin typeface="Barlow"/>
                          <a:ea typeface="Barlow"/>
                          <a:cs typeface="Barlow"/>
                          <a:sym typeface="Barlow"/>
                        </a:rPr>
                        <a:t>Applica-tion Process</a:t>
                      </a:r>
                      <a:endParaRPr sz="1500" b="1">
                        <a:solidFill>
                          <a:schemeClr val="dk1"/>
                        </a:solidFill>
                        <a:latin typeface="Barlow"/>
                        <a:ea typeface="Barlow"/>
                        <a:cs typeface="Barlow"/>
                        <a:sym typeface="Barlow"/>
                      </a:endParaRPr>
                    </a:p>
                  </a:txBody>
                  <a:tcPr marL="91425" marR="91425" marT="91425" marB="91425"/>
                </a:tc>
                <a:tc>
                  <a:txBody>
                    <a:bodyPr/>
                    <a:lstStyle/>
                    <a:p>
                      <a:pPr marL="0" lvl="0" indent="0" algn="l" rtl="0">
                        <a:spcBef>
                          <a:spcPts val="0"/>
                        </a:spcBef>
                        <a:spcAft>
                          <a:spcPts val="0"/>
                        </a:spcAft>
                        <a:buNone/>
                      </a:pPr>
                      <a:r>
                        <a:rPr lang="en" sz="1500">
                          <a:solidFill>
                            <a:schemeClr val="dk1"/>
                          </a:solidFill>
                          <a:latin typeface="Barlow"/>
                          <a:ea typeface="Barlow"/>
                          <a:cs typeface="Barlow"/>
                          <a:sym typeface="Barlow"/>
                        </a:rPr>
                        <a:t>Tenured, tenure-track, and clinical faculty from any department submit an application</a:t>
                      </a:r>
                      <a:endParaRPr sz="1500">
                        <a:solidFill>
                          <a:schemeClr val="dk1"/>
                        </a:solidFill>
                        <a:latin typeface="Barlow"/>
                        <a:ea typeface="Barlow"/>
                        <a:cs typeface="Barlow"/>
                        <a:sym typeface="Barlow"/>
                      </a:endParaRPr>
                    </a:p>
                    <a:p>
                      <a:pPr marL="0" lvl="0" indent="0" algn="l" rtl="0">
                        <a:spcBef>
                          <a:spcPts val="0"/>
                        </a:spcBef>
                        <a:spcAft>
                          <a:spcPts val="0"/>
                        </a:spcAft>
                        <a:buNone/>
                      </a:pPr>
                      <a:endParaRPr sz="1000">
                        <a:solidFill>
                          <a:schemeClr val="dk1"/>
                        </a:solidFill>
                        <a:latin typeface="Barlow"/>
                        <a:ea typeface="Barlow"/>
                        <a:cs typeface="Barlow"/>
                        <a:sym typeface="Barlow"/>
                      </a:endParaRPr>
                    </a:p>
                    <a:p>
                      <a:pPr marL="0" lvl="0" indent="0" algn="l" rtl="0">
                        <a:spcBef>
                          <a:spcPts val="0"/>
                        </a:spcBef>
                        <a:spcAft>
                          <a:spcPts val="0"/>
                        </a:spcAft>
                        <a:buNone/>
                      </a:pPr>
                      <a:r>
                        <a:rPr lang="en" sz="1500">
                          <a:solidFill>
                            <a:schemeClr val="dk1"/>
                          </a:solidFill>
                          <a:latin typeface="Barlow"/>
                          <a:ea typeface="Barlow"/>
                          <a:cs typeface="Barlow"/>
                          <a:sym typeface="Barlow"/>
                        </a:rPr>
                        <a:t>Planning committee selects among them based on feasibility, impact, and fit with the Libraries</a:t>
                      </a:r>
                      <a:endParaRPr>
                        <a:solidFill>
                          <a:schemeClr val="dk1"/>
                        </a:solidFill>
                        <a:latin typeface="Barlow"/>
                        <a:ea typeface="Barlow"/>
                        <a:cs typeface="Barlow"/>
                        <a:sym typeface="Barlow"/>
                      </a:endParaRPr>
                    </a:p>
                  </a:txBody>
                  <a:tcPr marL="91425" marR="91425" marT="91425" marB="91425"/>
                </a:tc>
                <a:tc>
                  <a:txBody>
                    <a:bodyPr/>
                    <a:lstStyle/>
                    <a:p>
                      <a:pPr marL="0" lvl="0" indent="0" algn="l" rtl="0">
                        <a:spcBef>
                          <a:spcPts val="0"/>
                        </a:spcBef>
                        <a:spcAft>
                          <a:spcPts val="0"/>
                        </a:spcAft>
                        <a:buNone/>
                      </a:pPr>
                      <a:r>
                        <a:rPr lang="en" sz="1500">
                          <a:solidFill>
                            <a:schemeClr val="dk1"/>
                          </a:solidFill>
                          <a:latin typeface="Barlow"/>
                          <a:ea typeface="Barlow"/>
                          <a:cs typeface="Barlow"/>
                          <a:sym typeface="Barlow"/>
                        </a:rPr>
                        <a:t>Selected by the Provost’s Office</a:t>
                      </a:r>
                      <a:endParaRPr sz="1500">
                        <a:solidFill>
                          <a:schemeClr val="dk1"/>
                        </a:solidFill>
                        <a:latin typeface="Barlow"/>
                        <a:ea typeface="Barlow"/>
                        <a:cs typeface="Barlow"/>
                        <a:sym typeface="Barlow"/>
                      </a:endParaRPr>
                    </a:p>
                    <a:p>
                      <a:pPr marL="0" lvl="0" indent="0" algn="l" rtl="0">
                        <a:spcBef>
                          <a:spcPts val="0"/>
                        </a:spcBef>
                        <a:spcAft>
                          <a:spcPts val="0"/>
                        </a:spcAft>
                        <a:buNone/>
                      </a:pPr>
                      <a:endParaRPr sz="1000">
                        <a:solidFill>
                          <a:schemeClr val="dk1"/>
                        </a:solidFill>
                        <a:latin typeface="Barlow"/>
                        <a:ea typeface="Barlow"/>
                        <a:cs typeface="Barlow"/>
                        <a:sym typeface="Barlow"/>
                      </a:endParaRPr>
                    </a:p>
                    <a:p>
                      <a:pPr marL="0" lvl="0" indent="0" algn="l" rtl="0">
                        <a:spcBef>
                          <a:spcPts val="0"/>
                        </a:spcBef>
                        <a:spcAft>
                          <a:spcPts val="0"/>
                        </a:spcAft>
                        <a:buNone/>
                      </a:pPr>
                      <a:r>
                        <a:rPr lang="en" sz="1500">
                          <a:solidFill>
                            <a:schemeClr val="dk1"/>
                          </a:solidFill>
                          <a:latin typeface="Barlow"/>
                          <a:ea typeface="Barlow"/>
                          <a:cs typeface="Barlow"/>
                          <a:sym typeface="Barlow"/>
                        </a:rPr>
                        <a:t>All GC teams are offered a Sprint; each phase so far has had about 6 teams</a:t>
                      </a:r>
                      <a:endParaRPr sz="1500">
                        <a:solidFill>
                          <a:schemeClr val="dk1"/>
                        </a:solidFill>
                        <a:latin typeface="Barlow"/>
                        <a:ea typeface="Barlow"/>
                        <a:cs typeface="Barlow"/>
                        <a:sym typeface="Barlow"/>
                      </a:endParaRPr>
                    </a:p>
                    <a:p>
                      <a:pPr marL="0" lvl="0" indent="0" algn="l" rtl="0">
                        <a:spcBef>
                          <a:spcPts val="0"/>
                        </a:spcBef>
                        <a:spcAft>
                          <a:spcPts val="0"/>
                        </a:spcAft>
                        <a:buNone/>
                      </a:pPr>
                      <a:endParaRPr sz="1500">
                        <a:solidFill>
                          <a:schemeClr val="dk1"/>
                        </a:solidFill>
                        <a:latin typeface="Barlow"/>
                        <a:ea typeface="Barlow"/>
                        <a:cs typeface="Barlow"/>
                        <a:sym typeface="Barlow"/>
                      </a:endParaRPr>
                    </a:p>
                    <a:p>
                      <a:pPr marL="0" lvl="0" indent="0" algn="l" rtl="0">
                        <a:spcBef>
                          <a:spcPts val="0"/>
                        </a:spcBef>
                        <a:spcAft>
                          <a:spcPts val="0"/>
                        </a:spcAft>
                        <a:buNone/>
                      </a:pPr>
                      <a:endParaRPr sz="1500">
                        <a:solidFill>
                          <a:schemeClr val="dk1"/>
                        </a:solidFill>
                        <a:latin typeface="Barlow"/>
                        <a:ea typeface="Barlow"/>
                        <a:cs typeface="Barlow"/>
                        <a:sym typeface="Barlow"/>
                      </a:endParaRPr>
                    </a:p>
                  </a:txBody>
                  <a:tcPr marL="91425" marR="91425" marT="91425" marB="91425"/>
                </a:tc>
                <a:extLst>
                  <a:ext uri="{0D108BD9-81ED-4DB2-BD59-A6C34878D82A}">
                    <a16:rowId xmlns:a16="http://schemas.microsoft.com/office/drawing/2014/main" val="10003"/>
                  </a:ext>
                </a:extLst>
              </a:tr>
            </a:tbl>
          </a:graphicData>
        </a:graphic>
      </p:graphicFrame>
      <p:sp>
        <p:nvSpPr>
          <p:cNvPr id="292" name="Google Shape;292;p38"/>
          <p:cNvSpPr txBox="1">
            <a:spLocks noGrp="1"/>
          </p:cNvSpPr>
          <p:nvPr>
            <p:ph type="sldNum" idx="12"/>
          </p:nvPr>
        </p:nvSpPr>
        <p:spPr>
          <a:xfrm>
            <a:off x="8750400" y="4356225"/>
            <a:ext cx="393600" cy="393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9</a:t>
            </a:fld>
            <a:endParaRPr/>
          </a:p>
        </p:txBody>
      </p:sp>
      <p:grpSp>
        <p:nvGrpSpPr>
          <p:cNvPr id="293" name="Google Shape;293;p38"/>
          <p:cNvGrpSpPr/>
          <p:nvPr/>
        </p:nvGrpSpPr>
        <p:grpSpPr>
          <a:xfrm>
            <a:off x="8226713" y="629034"/>
            <a:ext cx="205851" cy="335576"/>
            <a:chOff x="6730350" y="2315900"/>
            <a:chExt cx="257700" cy="420100"/>
          </a:xfrm>
        </p:grpSpPr>
        <p:sp>
          <p:nvSpPr>
            <p:cNvPr id="294" name="Google Shape;294;p38"/>
            <p:cNvSpPr/>
            <p:nvPr/>
          </p:nvSpPr>
          <p:spPr>
            <a:xfrm>
              <a:off x="6807900" y="2671250"/>
              <a:ext cx="102600" cy="22625"/>
            </a:xfrm>
            <a:custGeom>
              <a:avLst/>
              <a:gdLst/>
              <a:ahLst/>
              <a:cxnLst/>
              <a:rect l="l" t="t" r="r" b="b"/>
              <a:pathLst>
                <a:path w="4104" h="905" extrusionOk="0">
                  <a:moveTo>
                    <a:pt x="1" y="1"/>
                  </a:moveTo>
                  <a:lnTo>
                    <a:pt x="1" y="905"/>
                  </a:lnTo>
                  <a:lnTo>
                    <a:pt x="4104" y="905"/>
                  </a:lnTo>
                  <a:lnTo>
                    <a:pt x="4104" y="1"/>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38"/>
            <p:cNvSpPr/>
            <p:nvPr/>
          </p:nvSpPr>
          <p:spPr>
            <a:xfrm>
              <a:off x="6807900" y="2636450"/>
              <a:ext cx="102600" cy="22625"/>
            </a:xfrm>
            <a:custGeom>
              <a:avLst/>
              <a:gdLst/>
              <a:ahLst/>
              <a:cxnLst/>
              <a:rect l="l" t="t" r="r" b="b"/>
              <a:pathLst>
                <a:path w="4104" h="905" extrusionOk="0">
                  <a:moveTo>
                    <a:pt x="1" y="1"/>
                  </a:moveTo>
                  <a:lnTo>
                    <a:pt x="1" y="905"/>
                  </a:lnTo>
                  <a:lnTo>
                    <a:pt x="4104" y="905"/>
                  </a:lnTo>
                  <a:lnTo>
                    <a:pt x="4104" y="1"/>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38"/>
            <p:cNvSpPr/>
            <p:nvPr/>
          </p:nvSpPr>
          <p:spPr>
            <a:xfrm>
              <a:off x="6807900" y="2706075"/>
              <a:ext cx="102600" cy="29925"/>
            </a:xfrm>
            <a:custGeom>
              <a:avLst/>
              <a:gdLst/>
              <a:ahLst/>
              <a:cxnLst/>
              <a:rect l="l" t="t" r="r" b="b"/>
              <a:pathLst>
                <a:path w="4104" h="1197" extrusionOk="0">
                  <a:moveTo>
                    <a:pt x="1" y="0"/>
                  </a:moveTo>
                  <a:lnTo>
                    <a:pt x="1" y="171"/>
                  </a:lnTo>
                  <a:lnTo>
                    <a:pt x="25" y="318"/>
                  </a:lnTo>
                  <a:lnTo>
                    <a:pt x="98" y="464"/>
                  </a:lnTo>
                  <a:lnTo>
                    <a:pt x="196" y="586"/>
                  </a:lnTo>
                  <a:lnTo>
                    <a:pt x="343" y="660"/>
                  </a:lnTo>
                  <a:lnTo>
                    <a:pt x="1881" y="1172"/>
                  </a:lnTo>
                  <a:lnTo>
                    <a:pt x="2052" y="1197"/>
                  </a:lnTo>
                  <a:lnTo>
                    <a:pt x="2223" y="1172"/>
                  </a:lnTo>
                  <a:lnTo>
                    <a:pt x="3762" y="660"/>
                  </a:lnTo>
                  <a:lnTo>
                    <a:pt x="3908" y="586"/>
                  </a:lnTo>
                  <a:lnTo>
                    <a:pt x="4006" y="464"/>
                  </a:lnTo>
                  <a:lnTo>
                    <a:pt x="4079" y="318"/>
                  </a:lnTo>
                  <a:lnTo>
                    <a:pt x="4104" y="171"/>
                  </a:lnTo>
                  <a:lnTo>
                    <a:pt x="4104" y="0"/>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38"/>
            <p:cNvSpPr/>
            <p:nvPr/>
          </p:nvSpPr>
          <p:spPr>
            <a:xfrm>
              <a:off x="6811575" y="2463675"/>
              <a:ext cx="95275" cy="160600"/>
            </a:xfrm>
            <a:custGeom>
              <a:avLst/>
              <a:gdLst/>
              <a:ahLst/>
              <a:cxnLst/>
              <a:rect l="l" t="t" r="r" b="b"/>
              <a:pathLst>
                <a:path w="3811" h="6424" extrusionOk="0">
                  <a:moveTo>
                    <a:pt x="1905" y="0"/>
                  </a:moveTo>
                  <a:lnTo>
                    <a:pt x="928" y="831"/>
                  </a:lnTo>
                  <a:lnTo>
                    <a:pt x="855" y="879"/>
                  </a:lnTo>
                  <a:lnTo>
                    <a:pt x="782" y="904"/>
                  </a:lnTo>
                  <a:lnTo>
                    <a:pt x="684" y="879"/>
                  </a:lnTo>
                  <a:lnTo>
                    <a:pt x="611" y="831"/>
                  </a:lnTo>
                  <a:lnTo>
                    <a:pt x="0" y="318"/>
                  </a:lnTo>
                  <a:lnTo>
                    <a:pt x="1319" y="6423"/>
                  </a:lnTo>
                  <a:lnTo>
                    <a:pt x="2491" y="6423"/>
                  </a:lnTo>
                  <a:lnTo>
                    <a:pt x="3810" y="318"/>
                  </a:lnTo>
                  <a:lnTo>
                    <a:pt x="3200" y="831"/>
                  </a:lnTo>
                  <a:lnTo>
                    <a:pt x="3126" y="879"/>
                  </a:lnTo>
                  <a:lnTo>
                    <a:pt x="3029" y="904"/>
                  </a:lnTo>
                  <a:lnTo>
                    <a:pt x="2955" y="879"/>
                  </a:lnTo>
                  <a:lnTo>
                    <a:pt x="2882" y="831"/>
                  </a:lnTo>
                  <a:lnTo>
                    <a:pt x="1905" y="0"/>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38"/>
            <p:cNvSpPr/>
            <p:nvPr/>
          </p:nvSpPr>
          <p:spPr>
            <a:xfrm>
              <a:off x="6730350" y="2315900"/>
              <a:ext cx="257700" cy="308375"/>
            </a:xfrm>
            <a:custGeom>
              <a:avLst/>
              <a:gdLst/>
              <a:ahLst/>
              <a:cxnLst/>
              <a:rect l="l" t="t" r="r" b="b"/>
              <a:pathLst>
                <a:path w="10308" h="12335" extrusionOk="0">
                  <a:moveTo>
                    <a:pt x="5154" y="1"/>
                  </a:moveTo>
                  <a:lnTo>
                    <a:pt x="4617" y="25"/>
                  </a:lnTo>
                  <a:lnTo>
                    <a:pt x="4128" y="98"/>
                  </a:lnTo>
                  <a:lnTo>
                    <a:pt x="3615" y="245"/>
                  </a:lnTo>
                  <a:lnTo>
                    <a:pt x="3151" y="416"/>
                  </a:lnTo>
                  <a:lnTo>
                    <a:pt x="2712" y="636"/>
                  </a:lnTo>
                  <a:lnTo>
                    <a:pt x="2272" y="880"/>
                  </a:lnTo>
                  <a:lnTo>
                    <a:pt x="1881" y="1173"/>
                  </a:lnTo>
                  <a:lnTo>
                    <a:pt x="1515" y="1515"/>
                  </a:lnTo>
                  <a:lnTo>
                    <a:pt x="1198" y="1881"/>
                  </a:lnTo>
                  <a:lnTo>
                    <a:pt x="880" y="2272"/>
                  </a:lnTo>
                  <a:lnTo>
                    <a:pt x="636" y="2687"/>
                  </a:lnTo>
                  <a:lnTo>
                    <a:pt x="416" y="3151"/>
                  </a:lnTo>
                  <a:lnTo>
                    <a:pt x="245" y="3615"/>
                  </a:lnTo>
                  <a:lnTo>
                    <a:pt x="123" y="4104"/>
                  </a:lnTo>
                  <a:lnTo>
                    <a:pt x="50" y="4617"/>
                  </a:lnTo>
                  <a:lnTo>
                    <a:pt x="1" y="5154"/>
                  </a:lnTo>
                  <a:lnTo>
                    <a:pt x="25" y="5423"/>
                  </a:lnTo>
                  <a:lnTo>
                    <a:pt x="50" y="5691"/>
                  </a:lnTo>
                  <a:lnTo>
                    <a:pt x="123" y="6204"/>
                  </a:lnTo>
                  <a:lnTo>
                    <a:pt x="245" y="6693"/>
                  </a:lnTo>
                  <a:lnTo>
                    <a:pt x="416" y="7132"/>
                  </a:lnTo>
                  <a:lnTo>
                    <a:pt x="636" y="7572"/>
                  </a:lnTo>
                  <a:lnTo>
                    <a:pt x="856" y="7963"/>
                  </a:lnTo>
                  <a:lnTo>
                    <a:pt x="1100" y="8353"/>
                  </a:lnTo>
                  <a:lnTo>
                    <a:pt x="1369" y="8744"/>
                  </a:lnTo>
                  <a:lnTo>
                    <a:pt x="1906" y="9526"/>
                  </a:lnTo>
                  <a:lnTo>
                    <a:pt x="2150" y="9941"/>
                  </a:lnTo>
                  <a:lnTo>
                    <a:pt x="2394" y="10356"/>
                  </a:lnTo>
                  <a:lnTo>
                    <a:pt x="2614" y="10796"/>
                  </a:lnTo>
                  <a:lnTo>
                    <a:pt x="2810" y="11284"/>
                  </a:lnTo>
                  <a:lnTo>
                    <a:pt x="2980" y="11797"/>
                  </a:lnTo>
                  <a:lnTo>
                    <a:pt x="3103" y="12334"/>
                  </a:lnTo>
                  <a:lnTo>
                    <a:pt x="4079" y="12334"/>
                  </a:lnTo>
                  <a:lnTo>
                    <a:pt x="3249" y="8500"/>
                  </a:lnTo>
                  <a:lnTo>
                    <a:pt x="2663" y="5642"/>
                  </a:lnTo>
                  <a:lnTo>
                    <a:pt x="2663" y="5520"/>
                  </a:lnTo>
                  <a:lnTo>
                    <a:pt x="2712" y="5423"/>
                  </a:lnTo>
                  <a:lnTo>
                    <a:pt x="2785" y="5374"/>
                  </a:lnTo>
                  <a:lnTo>
                    <a:pt x="2883" y="5349"/>
                  </a:lnTo>
                  <a:lnTo>
                    <a:pt x="2956" y="5349"/>
                  </a:lnTo>
                  <a:lnTo>
                    <a:pt x="3054" y="5398"/>
                  </a:lnTo>
                  <a:lnTo>
                    <a:pt x="4031" y="6253"/>
                  </a:lnTo>
                  <a:lnTo>
                    <a:pt x="4983" y="5398"/>
                  </a:lnTo>
                  <a:lnTo>
                    <a:pt x="5081" y="5349"/>
                  </a:lnTo>
                  <a:lnTo>
                    <a:pt x="5227" y="5349"/>
                  </a:lnTo>
                  <a:lnTo>
                    <a:pt x="5325" y="5398"/>
                  </a:lnTo>
                  <a:lnTo>
                    <a:pt x="6278" y="6253"/>
                  </a:lnTo>
                  <a:lnTo>
                    <a:pt x="7254" y="5398"/>
                  </a:lnTo>
                  <a:lnTo>
                    <a:pt x="7352" y="5349"/>
                  </a:lnTo>
                  <a:lnTo>
                    <a:pt x="7425" y="5349"/>
                  </a:lnTo>
                  <a:lnTo>
                    <a:pt x="7523" y="5374"/>
                  </a:lnTo>
                  <a:lnTo>
                    <a:pt x="7596" y="5423"/>
                  </a:lnTo>
                  <a:lnTo>
                    <a:pt x="7645" y="5520"/>
                  </a:lnTo>
                  <a:lnTo>
                    <a:pt x="7645" y="5642"/>
                  </a:lnTo>
                  <a:lnTo>
                    <a:pt x="7059" y="8500"/>
                  </a:lnTo>
                  <a:lnTo>
                    <a:pt x="6229" y="12334"/>
                  </a:lnTo>
                  <a:lnTo>
                    <a:pt x="7206" y="12334"/>
                  </a:lnTo>
                  <a:lnTo>
                    <a:pt x="7328" y="11797"/>
                  </a:lnTo>
                  <a:lnTo>
                    <a:pt x="7499" y="11284"/>
                  </a:lnTo>
                  <a:lnTo>
                    <a:pt x="7694" y="10796"/>
                  </a:lnTo>
                  <a:lnTo>
                    <a:pt x="7914" y="10356"/>
                  </a:lnTo>
                  <a:lnTo>
                    <a:pt x="8158" y="9941"/>
                  </a:lnTo>
                  <a:lnTo>
                    <a:pt x="8402" y="9526"/>
                  </a:lnTo>
                  <a:lnTo>
                    <a:pt x="8940" y="8744"/>
                  </a:lnTo>
                  <a:lnTo>
                    <a:pt x="9208" y="8353"/>
                  </a:lnTo>
                  <a:lnTo>
                    <a:pt x="9453" y="7963"/>
                  </a:lnTo>
                  <a:lnTo>
                    <a:pt x="9672" y="7572"/>
                  </a:lnTo>
                  <a:lnTo>
                    <a:pt x="9892" y="7132"/>
                  </a:lnTo>
                  <a:lnTo>
                    <a:pt x="10063" y="6693"/>
                  </a:lnTo>
                  <a:lnTo>
                    <a:pt x="10185" y="6204"/>
                  </a:lnTo>
                  <a:lnTo>
                    <a:pt x="10259" y="5691"/>
                  </a:lnTo>
                  <a:lnTo>
                    <a:pt x="10283" y="5423"/>
                  </a:lnTo>
                  <a:lnTo>
                    <a:pt x="10307" y="5154"/>
                  </a:lnTo>
                  <a:lnTo>
                    <a:pt x="10259" y="4617"/>
                  </a:lnTo>
                  <a:lnTo>
                    <a:pt x="10185" y="4104"/>
                  </a:lnTo>
                  <a:lnTo>
                    <a:pt x="10063" y="3615"/>
                  </a:lnTo>
                  <a:lnTo>
                    <a:pt x="9892" y="3151"/>
                  </a:lnTo>
                  <a:lnTo>
                    <a:pt x="9672" y="2687"/>
                  </a:lnTo>
                  <a:lnTo>
                    <a:pt x="9428" y="2272"/>
                  </a:lnTo>
                  <a:lnTo>
                    <a:pt x="9111" y="1881"/>
                  </a:lnTo>
                  <a:lnTo>
                    <a:pt x="8793" y="1515"/>
                  </a:lnTo>
                  <a:lnTo>
                    <a:pt x="8427" y="1173"/>
                  </a:lnTo>
                  <a:lnTo>
                    <a:pt x="8036" y="880"/>
                  </a:lnTo>
                  <a:lnTo>
                    <a:pt x="7596" y="636"/>
                  </a:lnTo>
                  <a:lnTo>
                    <a:pt x="7157" y="416"/>
                  </a:lnTo>
                  <a:lnTo>
                    <a:pt x="6693" y="245"/>
                  </a:lnTo>
                  <a:lnTo>
                    <a:pt x="6180" y="98"/>
                  </a:lnTo>
                  <a:lnTo>
                    <a:pt x="5691" y="25"/>
                  </a:lnTo>
                  <a:lnTo>
                    <a:pt x="5154" y="1"/>
                  </a:lnTo>
                  <a:close/>
                </a:path>
              </a:pathLst>
            </a:custGeom>
            <a:solidFill>
              <a:srgbClr val="FFB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Basset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Basset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2413</Words>
  <Application>Microsoft Office PowerPoint</Application>
  <PresentationFormat>On-screen Show (16:9)</PresentationFormat>
  <Paragraphs>266</Paragraphs>
  <Slides>35</Slides>
  <Notes>35</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35</vt:i4>
      </vt:variant>
    </vt:vector>
  </HeadingPairs>
  <TitlesOfParts>
    <vt:vector size="42" baseType="lpstr">
      <vt:lpstr>Source Sans Pro</vt:lpstr>
      <vt:lpstr>Roboto</vt:lpstr>
      <vt:lpstr>Roboto Slab</vt:lpstr>
      <vt:lpstr>Barlow</vt:lpstr>
      <vt:lpstr>Arial</vt:lpstr>
      <vt:lpstr>Basset template</vt:lpstr>
      <vt:lpstr>Basset template</vt:lpstr>
      <vt:lpstr>Research Sprints:  A Model for Collaboration Sarah Jane Brown, Mariya Gyendina,  Shanda Hunt, &amp; Jenny McBurney</vt:lpstr>
      <vt:lpstr>University of Minnesota - Twin Cities Libraries</vt:lpstr>
      <vt:lpstr>Today We’ll Cover</vt:lpstr>
      <vt:lpstr>What are Research Sprints?</vt:lpstr>
      <vt:lpstr>PowerPoint Presentation</vt:lpstr>
      <vt:lpstr>University of Kansas</vt:lpstr>
      <vt:lpstr>UMN Research Sprint Goals</vt:lpstr>
      <vt:lpstr>Side Note: What are Grand Challenges?</vt:lpstr>
      <vt:lpstr>How Sprints Work at MN</vt:lpstr>
      <vt:lpstr>How Sprints Work at MN</vt:lpstr>
      <vt:lpstr>Pre-Sprint Planning</vt:lpstr>
      <vt:lpstr>The Sprint Week</vt:lpstr>
      <vt:lpstr>Example Projects</vt:lpstr>
      <vt:lpstr>Karen Donohue, Carlson School of Management</vt:lpstr>
      <vt:lpstr>Teaching Support</vt:lpstr>
      <vt:lpstr>Richard Graves, Architecture</vt:lpstr>
      <vt:lpstr>Teaching Support</vt:lpstr>
      <vt:lpstr>Bodong Chen, Curriculum and Instruction</vt:lpstr>
      <vt:lpstr>Teaching Support</vt:lpstr>
      <vt:lpstr>Teaching Support</vt:lpstr>
      <vt:lpstr>Betsy Wattenburg, School of Public Health</vt:lpstr>
      <vt:lpstr>Teaching Support</vt:lpstr>
      <vt:lpstr>Challenges &amp; Opportunities</vt:lpstr>
      <vt:lpstr>Challenges</vt:lpstr>
      <vt:lpstr>Ways to Extend the Model</vt:lpstr>
      <vt:lpstr>Teaching Sprints</vt:lpstr>
      <vt:lpstr>Teaching Sprints</vt:lpstr>
      <vt:lpstr>Teaching Sprints</vt:lpstr>
      <vt:lpstr>Pilot Set-up</vt:lpstr>
      <vt:lpstr>Small Group Discussion</vt:lpstr>
      <vt:lpstr>Small Groups</vt:lpstr>
      <vt:lpstr>Small Groups</vt:lpstr>
      <vt:lpstr>Share With the Larger Group</vt:lpstr>
      <vt:lpstr>Questions?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Sprints:  A Model for Collaboration Sarah Jane Brown, Mariya Gyendina,  Shanda Hunt, &amp; Jenny McBurney</dc:title>
  <dc:creator>Jennifer L McBurney</dc:creator>
  <cp:lastModifiedBy>Jennifer L McBurney</cp:lastModifiedBy>
  <cp:revision>4</cp:revision>
  <dcterms:modified xsi:type="dcterms:W3CDTF">2019-06-28T18:24:23Z</dcterms:modified>
</cp:coreProperties>
</file>