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4"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20" Type="http://schemas.openxmlformats.org/officeDocument/2006/relationships/slide" Target="slides/slide16.xml"/><Relationship Id="rId42" Type="http://schemas.openxmlformats.org/officeDocument/2006/relationships/slide" Target="slides/slide38.xml"/><Relationship Id="rId41" Type="http://schemas.openxmlformats.org/officeDocument/2006/relationships/slide" Target="slides/slide37.xml"/><Relationship Id="rId22" Type="http://schemas.openxmlformats.org/officeDocument/2006/relationships/slide" Target="slides/slide18.xml"/><Relationship Id="rId44" Type="http://schemas.openxmlformats.org/officeDocument/2006/relationships/slide" Target="slides/slide40.xml"/><Relationship Id="rId21" Type="http://schemas.openxmlformats.org/officeDocument/2006/relationships/slide" Target="slides/slide17.xml"/><Relationship Id="rId43" Type="http://schemas.openxmlformats.org/officeDocument/2006/relationships/slide" Target="slides/slide39.xml"/><Relationship Id="rId24" Type="http://schemas.openxmlformats.org/officeDocument/2006/relationships/slide" Target="slides/slide20.xml"/><Relationship Id="rId23" Type="http://schemas.openxmlformats.org/officeDocument/2006/relationships/slide" Target="slides/slide19.xml"/><Relationship Id="rId45" Type="http://schemas.openxmlformats.org/officeDocument/2006/relationships/slide" Target="slides/slide41.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slide" Target="slides/slide33.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39" Type="http://schemas.openxmlformats.org/officeDocument/2006/relationships/slide" Target="slides/slide35.xml"/><Relationship Id="rId16" Type="http://schemas.openxmlformats.org/officeDocument/2006/relationships/slide" Target="slides/slide12.xml"/><Relationship Id="rId38" Type="http://schemas.openxmlformats.org/officeDocument/2006/relationships/slide" Target="slides/slide34.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 name="Shape 55"/>
        <p:cNvGrpSpPr/>
        <p:nvPr/>
      </p:nvGrpSpPr>
      <p:grpSpPr>
        <a:xfrm>
          <a:off x="0" y="0"/>
          <a:ext cx="0" cy="0"/>
          <a:chOff x="0" y="0"/>
          <a:chExt cx="0" cy="0"/>
        </a:xfrm>
      </p:grpSpPr>
      <p:sp>
        <p:nvSpPr>
          <p:cNvPr id="56" name="Shape 5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
        <p:nvSpPr>
          <p:cNvPr id="57" name="Shape 57"/>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Shape 110"/>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11" name="Shape 111"/>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 name="Shape 115"/>
        <p:cNvGrpSpPr/>
        <p:nvPr/>
      </p:nvGrpSpPr>
      <p:grpSpPr>
        <a:xfrm>
          <a:off x="0" y="0"/>
          <a:ext cx="0" cy="0"/>
          <a:chOff x="0" y="0"/>
          <a:chExt cx="0" cy="0"/>
        </a:xfrm>
      </p:grpSpPr>
      <p:sp>
        <p:nvSpPr>
          <p:cNvPr id="116" name="Shape 116"/>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17" name="Shape 117"/>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Shape 12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23" name="Shape 12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Shape 128"/>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29" name="Shape 12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Shape 13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35" name="Shape 135"/>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Shape 139"/>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40" name="Shape 14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Shape 145"/>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46" name="Shape 14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Shape 15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52" name="Shape 15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Shape 157"/>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58" name="Shape 15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Shape 16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64" name="Shape 16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 name="Shape 61"/>
        <p:cNvGrpSpPr/>
        <p:nvPr/>
      </p:nvGrpSpPr>
      <p:grpSpPr>
        <a:xfrm>
          <a:off x="0" y="0"/>
          <a:ext cx="0" cy="0"/>
          <a:chOff x="0" y="0"/>
          <a:chExt cx="0" cy="0"/>
        </a:xfrm>
      </p:grpSpPr>
      <p:sp>
        <p:nvSpPr>
          <p:cNvPr id="62" name="Shape 6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63" name="Shape 6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Shape 169"/>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70" name="Shape 17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Shape 17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75" name="Shape 175"/>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 name="Shape 178"/>
        <p:cNvGrpSpPr/>
        <p:nvPr/>
      </p:nvGrpSpPr>
      <p:grpSpPr>
        <a:xfrm>
          <a:off x="0" y="0"/>
          <a:ext cx="0" cy="0"/>
          <a:chOff x="0" y="0"/>
          <a:chExt cx="0" cy="0"/>
        </a:xfrm>
      </p:grpSpPr>
      <p:sp>
        <p:nvSpPr>
          <p:cNvPr id="179" name="Shape 179"/>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80" name="Shape 18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Shape 185"/>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86" name="Shape 18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 name="Shape 190"/>
        <p:cNvGrpSpPr/>
        <p:nvPr/>
      </p:nvGrpSpPr>
      <p:grpSpPr>
        <a:xfrm>
          <a:off x="0" y="0"/>
          <a:ext cx="0" cy="0"/>
          <a:chOff x="0" y="0"/>
          <a:chExt cx="0" cy="0"/>
        </a:xfrm>
      </p:grpSpPr>
      <p:sp>
        <p:nvSpPr>
          <p:cNvPr id="191" name="Shape 19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92" name="Shape 19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Shape 197"/>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98" name="Shape 19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 name="Shape 202"/>
        <p:cNvGrpSpPr/>
        <p:nvPr/>
      </p:nvGrpSpPr>
      <p:grpSpPr>
        <a:xfrm>
          <a:off x="0" y="0"/>
          <a:ext cx="0" cy="0"/>
          <a:chOff x="0" y="0"/>
          <a:chExt cx="0" cy="0"/>
        </a:xfrm>
      </p:grpSpPr>
      <p:sp>
        <p:nvSpPr>
          <p:cNvPr id="203" name="Shape 20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04" name="Shape 20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Shape 209"/>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10" name="Shape 21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4" name="Shape 214"/>
        <p:cNvGrpSpPr/>
        <p:nvPr/>
      </p:nvGrpSpPr>
      <p:grpSpPr>
        <a:xfrm>
          <a:off x="0" y="0"/>
          <a:ext cx="0" cy="0"/>
          <a:chOff x="0" y="0"/>
          <a:chExt cx="0" cy="0"/>
        </a:xfrm>
      </p:grpSpPr>
      <p:sp>
        <p:nvSpPr>
          <p:cNvPr id="215" name="Shape 215"/>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16" name="Shape 21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0" name="Shape 220"/>
        <p:cNvGrpSpPr/>
        <p:nvPr/>
      </p:nvGrpSpPr>
      <p:grpSpPr>
        <a:xfrm>
          <a:off x="0" y="0"/>
          <a:ext cx="0" cy="0"/>
          <a:chOff x="0" y="0"/>
          <a:chExt cx="0" cy="0"/>
        </a:xfrm>
      </p:grpSpPr>
      <p:sp>
        <p:nvSpPr>
          <p:cNvPr id="221" name="Shape 22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22" name="Shape 22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Shape 68"/>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69" name="Shape 6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 name="Shape 226"/>
        <p:cNvGrpSpPr/>
        <p:nvPr/>
      </p:nvGrpSpPr>
      <p:grpSpPr>
        <a:xfrm>
          <a:off x="0" y="0"/>
          <a:ext cx="0" cy="0"/>
          <a:chOff x="0" y="0"/>
          <a:chExt cx="0" cy="0"/>
        </a:xfrm>
      </p:grpSpPr>
      <p:sp>
        <p:nvSpPr>
          <p:cNvPr id="227" name="Shape 227"/>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28" name="Shape 22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2" name="Shape 232"/>
        <p:cNvGrpSpPr/>
        <p:nvPr/>
      </p:nvGrpSpPr>
      <p:grpSpPr>
        <a:xfrm>
          <a:off x="0" y="0"/>
          <a:ext cx="0" cy="0"/>
          <a:chOff x="0" y="0"/>
          <a:chExt cx="0" cy="0"/>
        </a:xfrm>
      </p:grpSpPr>
      <p:sp>
        <p:nvSpPr>
          <p:cNvPr id="233" name="Shape 23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34" name="Shape 23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8" name="Shape 238"/>
        <p:cNvGrpSpPr/>
        <p:nvPr/>
      </p:nvGrpSpPr>
      <p:grpSpPr>
        <a:xfrm>
          <a:off x="0" y="0"/>
          <a:ext cx="0" cy="0"/>
          <a:chOff x="0" y="0"/>
          <a:chExt cx="0" cy="0"/>
        </a:xfrm>
      </p:grpSpPr>
      <p:sp>
        <p:nvSpPr>
          <p:cNvPr id="239" name="Shape 239"/>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40" name="Shape 24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 name="Shape 244"/>
        <p:cNvGrpSpPr/>
        <p:nvPr/>
      </p:nvGrpSpPr>
      <p:grpSpPr>
        <a:xfrm>
          <a:off x="0" y="0"/>
          <a:ext cx="0" cy="0"/>
          <a:chOff x="0" y="0"/>
          <a:chExt cx="0" cy="0"/>
        </a:xfrm>
      </p:grpSpPr>
      <p:sp>
        <p:nvSpPr>
          <p:cNvPr id="245" name="Shape 245"/>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46" name="Shape 24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0" name="Shape 250"/>
        <p:cNvGrpSpPr/>
        <p:nvPr/>
      </p:nvGrpSpPr>
      <p:grpSpPr>
        <a:xfrm>
          <a:off x="0" y="0"/>
          <a:ext cx="0" cy="0"/>
          <a:chOff x="0" y="0"/>
          <a:chExt cx="0" cy="0"/>
        </a:xfrm>
      </p:grpSpPr>
      <p:sp>
        <p:nvSpPr>
          <p:cNvPr id="251" name="Shape 25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52" name="Shape 25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6" name="Shape 256"/>
        <p:cNvGrpSpPr/>
        <p:nvPr/>
      </p:nvGrpSpPr>
      <p:grpSpPr>
        <a:xfrm>
          <a:off x="0" y="0"/>
          <a:ext cx="0" cy="0"/>
          <a:chOff x="0" y="0"/>
          <a:chExt cx="0" cy="0"/>
        </a:xfrm>
      </p:grpSpPr>
      <p:sp>
        <p:nvSpPr>
          <p:cNvPr id="257" name="Shape 257"/>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58" name="Shape 25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 name="Shape 262"/>
        <p:cNvGrpSpPr/>
        <p:nvPr/>
      </p:nvGrpSpPr>
      <p:grpSpPr>
        <a:xfrm>
          <a:off x="0" y="0"/>
          <a:ext cx="0" cy="0"/>
          <a:chOff x="0" y="0"/>
          <a:chExt cx="0" cy="0"/>
        </a:xfrm>
      </p:grpSpPr>
      <p:sp>
        <p:nvSpPr>
          <p:cNvPr id="263" name="Shape 26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64" name="Shape 26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8" name="Shape 268"/>
        <p:cNvGrpSpPr/>
        <p:nvPr/>
      </p:nvGrpSpPr>
      <p:grpSpPr>
        <a:xfrm>
          <a:off x="0" y="0"/>
          <a:ext cx="0" cy="0"/>
          <a:chOff x="0" y="0"/>
          <a:chExt cx="0" cy="0"/>
        </a:xfrm>
      </p:grpSpPr>
      <p:sp>
        <p:nvSpPr>
          <p:cNvPr id="269" name="Shape 269"/>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70" name="Shape 27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Shape 275"/>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76" name="Shape 27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0" name="Shape 280"/>
        <p:cNvGrpSpPr/>
        <p:nvPr/>
      </p:nvGrpSpPr>
      <p:grpSpPr>
        <a:xfrm>
          <a:off x="0" y="0"/>
          <a:ext cx="0" cy="0"/>
          <a:chOff x="0" y="0"/>
          <a:chExt cx="0" cy="0"/>
        </a:xfrm>
      </p:grpSpPr>
      <p:sp>
        <p:nvSpPr>
          <p:cNvPr id="281" name="Shape 28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82" name="Shape 28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 name="Shape 73"/>
        <p:cNvGrpSpPr/>
        <p:nvPr/>
      </p:nvGrpSpPr>
      <p:grpSpPr>
        <a:xfrm>
          <a:off x="0" y="0"/>
          <a:ext cx="0" cy="0"/>
          <a:chOff x="0" y="0"/>
          <a:chExt cx="0" cy="0"/>
        </a:xfrm>
      </p:grpSpPr>
      <p:sp>
        <p:nvSpPr>
          <p:cNvPr id="74" name="Shape 7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75" name="Shape 75"/>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6" name="Shape 286"/>
        <p:cNvGrpSpPr/>
        <p:nvPr/>
      </p:nvGrpSpPr>
      <p:grpSpPr>
        <a:xfrm>
          <a:off x="0" y="0"/>
          <a:ext cx="0" cy="0"/>
          <a:chOff x="0" y="0"/>
          <a:chExt cx="0" cy="0"/>
        </a:xfrm>
      </p:grpSpPr>
      <p:sp>
        <p:nvSpPr>
          <p:cNvPr id="287" name="Shape 287"/>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88" name="Shape 28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2" name="Shape 292"/>
        <p:cNvGrpSpPr/>
        <p:nvPr/>
      </p:nvGrpSpPr>
      <p:grpSpPr>
        <a:xfrm>
          <a:off x="0" y="0"/>
          <a:ext cx="0" cy="0"/>
          <a:chOff x="0" y="0"/>
          <a:chExt cx="0" cy="0"/>
        </a:xfrm>
      </p:grpSpPr>
      <p:sp>
        <p:nvSpPr>
          <p:cNvPr id="293" name="Shape 29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94" name="Shape 29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Shape 80"/>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81" name="Shape 81"/>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Shape 86"/>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87" name="Shape 87"/>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Shape 9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93" name="Shape 9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Shape 98"/>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99" name="Shape 9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Shape 10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05" name="Shape 105"/>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8" name="Shape 8"/>
        <p:cNvGrpSpPr/>
        <p:nvPr/>
      </p:nvGrpSpPr>
      <p:grpSpPr>
        <a:xfrm>
          <a:off x="0" y="0"/>
          <a:ext cx="0" cy="0"/>
          <a:chOff x="0" y="0"/>
          <a:chExt cx="0" cy="0"/>
        </a:xfrm>
      </p:grpSpPr>
      <p:sp>
        <p:nvSpPr>
          <p:cNvPr id="9" name="Shape 9"/>
          <p:cNvSpPr/>
          <p:nvPr/>
        </p:nvSpPr>
        <p:spPr>
          <a:xfrm>
            <a:off x="381000" y="4056001"/>
            <a:ext cx="2835275" cy="803275"/>
          </a:xfrm>
          <a:custGeom>
            <a:pathLst>
              <a:path extrusionOk="0" h="1012" w="3572">
                <a:moveTo>
                  <a:pt x="1427" y="303"/>
                </a:moveTo>
                <a:lnTo>
                  <a:pt x="1427" y="303"/>
                </a:lnTo>
                <a:lnTo>
                  <a:pt x="1427" y="0"/>
                </a:lnTo>
                <a:lnTo>
                  <a:pt x="0" y="0"/>
                </a:lnTo>
                <a:lnTo>
                  <a:pt x="0" y="594"/>
                </a:lnTo>
                <a:lnTo>
                  <a:pt x="0" y="594"/>
                </a:lnTo>
                <a:lnTo>
                  <a:pt x="0" y="615"/>
                </a:lnTo>
                <a:lnTo>
                  <a:pt x="1" y="636"/>
                </a:lnTo>
                <a:lnTo>
                  <a:pt x="5" y="658"/>
                </a:lnTo>
                <a:lnTo>
                  <a:pt x="10" y="679"/>
                </a:lnTo>
                <a:lnTo>
                  <a:pt x="16" y="698"/>
                </a:lnTo>
                <a:lnTo>
                  <a:pt x="23" y="718"/>
                </a:lnTo>
                <a:lnTo>
                  <a:pt x="31" y="738"/>
                </a:lnTo>
                <a:lnTo>
                  <a:pt x="39" y="757"/>
                </a:lnTo>
                <a:lnTo>
                  <a:pt x="49" y="775"/>
                </a:lnTo>
                <a:lnTo>
                  <a:pt x="60" y="793"/>
                </a:lnTo>
                <a:lnTo>
                  <a:pt x="73" y="811"/>
                </a:lnTo>
                <a:lnTo>
                  <a:pt x="86" y="827"/>
                </a:lnTo>
                <a:lnTo>
                  <a:pt x="99" y="844"/>
                </a:lnTo>
                <a:lnTo>
                  <a:pt x="114" y="860"/>
                </a:lnTo>
                <a:lnTo>
                  <a:pt x="130" y="875"/>
                </a:lnTo>
                <a:lnTo>
                  <a:pt x="147" y="889"/>
                </a:lnTo>
                <a:lnTo>
                  <a:pt x="165" y="902"/>
                </a:lnTo>
                <a:lnTo>
                  <a:pt x="183" y="917"/>
                </a:lnTo>
                <a:lnTo>
                  <a:pt x="202" y="929"/>
                </a:lnTo>
                <a:lnTo>
                  <a:pt x="222" y="940"/>
                </a:lnTo>
                <a:lnTo>
                  <a:pt x="243" y="951"/>
                </a:lnTo>
                <a:lnTo>
                  <a:pt x="264" y="961"/>
                </a:lnTo>
                <a:lnTo>
                  <a:pt x="285" y="971"/>
                </a:lnTo>
                <a:lnTo>
                  <a:pt x="308" y="979"/>
                </a:lnTo>
                <a:lnTo>
                  <a:pt x="331" y="986"/>
                </a:lnTo>
                <a:lnTo>
                  <a:pt x="354" y="992"/>
                </a:lnTo>
                <a:lnTo>
                  <a:pt x="378" y="999"/>
                </a:lnTo>
                <a:lnTo>
                  <a:pt x="403" y="1004"/>
                </a:lnTo>
                <a:lnTo>
                  <a:pt x="427" y="1007"/>
                </a:lnTo>
                <a:lnTo>
                  <a:pt x="454" y="1010"/>
                </a:lnTo>
                <a:lnTo>
                  <a:pt x="478" y="1012"/>
                </a:lnTo>
                <a:lnTo>
                  <a:pt x="504" y="1012"/>
                </a:lnTo>
                <a:lnTo>
                  <a:pt x="3572" y="1012"/>
                </a:lnTo>
                <a:lnTo>
                  <a:pt x="3572" y="760"/>
                </a:lnTo>
                <a:lnTo>
                  <a:pt x="1882" y="760"/>
                </a:lnTo>
                <a:lnTo>
                  <a:pt x="1882" y="760"/>
                </a:lnTo>
                <a:lnTo>
                  <a:pt x="1859" y="759"/>
                </a:lnTo>
                <a:lnTo>
                  <a:pt x="1836" y="757"/>
                </a:lnTo>
                <a:lnTo>
                  <a:pt x="1814" y="754"/>
                </a:lnTo>
                <a:lnTo>
                  <a:pt x="1791" y="751"/>
                </a:lnTo>
                <a:lnTo>
                  <a:pt x="1768" y="746"/>
                </a:lnTo>
                <a:lnTo>
                  <a:pt x="1747" y="739"/>
                </a:lnTo>
                <a:lnTo>
                  <a:pt x="1725" y="733"/>
                </a:lnTo>
                <a:lnTo>
                  <a:pt x="1704" y="724"/>
                </a:lnTo>
                <a:lnTo>
                  <a:pt x="1685" y="715"/>
                </a:lnTo>
                <a:lnTo>
                  <a:pt x="1665" y="705"/>
                </a:lnTo>
                <a:lnTo>
                  <a:pt x="1645" y="693"/>
                </a:lnTo>
                <a:lnTo>
                  <a:pt x="1627" y="682"/>
                </a:lnTo>
                <a:lnTo>
                  <a:pt x="1609" y="669"/>
                </a:lnTo>
                <a:lnTo>
                  <a:pt x="1592" y="656"/>
                </a:lnTo>
                <a:lnTo>
                  <a:pt x="1575" y="641"/>
                </a:lnTo>
                <a:lnTo>
                  <a:pt x="1560" y="627"/>
                </a:lnTo>
                <a:lnTo>
                  <a:pt x="1544" y="610"/>
                </a:lnTo>
                <a:lnTo>
                  <a:pt x="1529" y="594"/>
                </a:lnTo>
                <a:lnTo>
                  <a:pt x="1516" y="576"/>
                </a:lnTo>
                <a:lnTo>
                  <a:pt x="1503" y="558"/>
                </a:lnTo>
                <a:lnTo>
                  <a:pt x="1492" y="540"/>
                </a:lnTo>
                <a:lnTo>
                  <a:pt x="1480" y="520"/>
                </a:lnTo>
                <a:lnTo>
                  <a:pt x="1471" y="501"/>
                </a:lnTo>
                <a:lnTo>
                  <a:pt x="1463" y="481"/>
                </a:lnTo>
                <a:lnTo>
                  <a:pt x="1454" y="460"/>
                </a:lnTo>
                <a:lnTo>
                  <a:pt x="1446" y="439"/>
                </a:lnTo>
                <a:lnTo>
                  <a:pt x="1440" y="418"/>
                </a:lnTo>
                <a:lnTo>
                  <a:pt x="1435" y="395"/>
                </a:lnTo>
                <a:lnTo>
                  <a:pt x="1432" y="372"/>
                </a:lnTo>
                <a:lnTo>
                  <a:pt x="1428" y="349"/>
                </a:lnTo>
                <a:lnTo>
                  <a:pt x="1427" y="326"/>
                </a:lnTo>
                <a:lnTo>
                  <a:pt x="1427" y="303"/>
                </a:lnTo>
                <a:lnTo>
                  <a:pt x="1427" y="303"/>
                </a:lnTo>
                <a:close/>
              </a:path>
            </a:pathLst>
          </a:custGeom>
          <a:solidFill>
            <a:schemeClr val="accent2"/>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10" name="Shape 10"/>
          <p:cNvSpPr/>
          <p:nvPr/>
        </p:nvSpPr>
        <p:spPr>
          <a:xfrm>
            <a:off x="6781800" y="4659251"/>
            <a:ext cx="1903413" cy="736601"/>
          </a:xfrm>
          <a:custGeom>
            <a:pathLst>
              <a:path extrusionOk="0" h="927" w="2398">
                <a:moveTo>
                  <a:pt x="971" y="708"/>
                </a:moveTo>
                <a:lnTo>
                  <a:pt x="971" y="708"/>
                </a:lnTo>
                <a:lnTo>
                  <a:pt x="971" y="927"/>
                </a:lnTo>
                <a:lnTo>
                  <a:pt x="2398" y="927"/>
                </a:lnTo>
                <a:lnTo>
                  <a:pt x="2398" y="418"/>
                </a:lnTo>
                <a:lnTo>
                  <a:pt x="2398" y="418"/>
                </a:lnTo>
                <a:lnTo>
                  <a:pt x="2398" y="395"/>
                </a:lnTo>
                <a:lnTo>
                  <a:pt x="2395" y="374"/>
                </a:lnTo>
                <a:lnTo>
                  <a:pt x="2392" y="354"/>
                </a:lnTo>
                <a:lnTo>
                  <a:pt x="2389" y="333"/>
                </a:lnTo>
                <a:lnTo>
                  <a:pt x="2382" y="313"/>
                </a:lnTo>
                <a:lnTo>
                  <a:pt x="2375" y="294"/>
                </a:lnTo>
                <a:lnTo>
                  <a:pt x="2367" y="274"/>
                </a:lnTo>
                <a:lnTo>
                  <a:pt x="2359" y="254"/>
                </a:lnTo>
                <a:lnTo>
                  <a:pt x="2348" y="236"/>
                </a:lnTo>
                <a:lnTo>
                  <a:pt x="2338" y="219"/>
                </a:lnTo>
                <a:lnTo>
                  <a:pt x="2325" y="201"/>
                </a:lnTo>
                <a:lnTo>
                  <a:pt x="2312" y="184"/>
                </a:lnTo>
                <a:lnTo>
                  <a:pt x="2299" y="168"/>
                </a:lnTo>
                <a:lnTo>
                  <a:pt x="2282" y="152"/>
                </a:lnTo>
                <a:lnTo>
                  <a:pt x="2268" y="137"/>
                </a:lnTo>
                <a:lnTo>
                  <a:pt x="2250" y="122"/>
                </a:lnTo>
                <a:lnTo>
                  <a:pt x="2233" y="108"/>
                </a:lnTo>
                <a:lnTo>
                  <a:pt x="2214" y="94"/>
                </a:lnTo>
                <a:lnTo>
                  <a:pt x="2196" y="83"/>
                </a:lnTo>
                <a:lnTo>
                  <a:pt x="2176" y="70"/>
                </a:lnTo>
                <a:lnTo>
                  <a:pt x="2155" y="60"/>
                </a:lnTo>
                <a:lnTo>
                  <a:pt x="2134" y="50"/>
                </a:lnTo>
                <a:lnTo>
                  <a:pt x="2113" y="41"/>
                </a:lnTo>
                <a:lnTo>
                  <a:pt x="2090" y="32"/>
                </a:lnTo>
                <a:lnTo>
                  <a:pt x="2067" y="24"/>
                </a:lnTo>
                <a:lnTo>
                  <a:pt x="2044" y="18"/>
                </a:lnTo>
                <a:lnTo>
                  <a:pt x="2020" y="13"/>
                </a:lnTo>
                <a:lnTo>
                  <a:pt x="1995" y="8"/>
                </a:lnTo>
                <a:lnTo>
                  <a:pt x="1971" y="5"/>
                </a:lnTo>
                <a:lnTo>
                  <a:pt x="1944" y="1"/>
                </a:lnTo>
                <a:lnTo>
                  <a:pt x="1920" y="0"/>
                </a:lnTo>
                <a:lnTo>
                  <a:pt x="1894" y="0"/>
                </a:lnTo>
                <a:lnTo>
                  <a:pt x="0" y="0"/>
                </a:lnTo>
                <a:lnTo>
                  <a:pt x="0" y="251"/>
                </a:lnTo>
                <a:lnTo>
                  <a:pt x="514" y="251"/>
                </a:lnTo>
                <a:lnTo>
                  <a:pt x="514" y="251"/>
                </a:lnTo>
                <a:lnTo>
                  <a:pt x="539" y="251"/>
                </a:lnTo>
                <a:lnTo>
                  <a:pt x="562" y="254"/>
                </a:lnTo>
                <a:lnTo>
                  <a:pt x="585" y="256"/>
                </a:lnTo>
                <a:lnTo>
                  <a:pt x="607" y="261"/>
                </a:lnTo>
                <a:lnTo>
                  <a:pt x="629" y="266"/>
                </a:lnTo>
                <a:lnTo>
                  <a:pt x="651" y="272"/>
                </a:lnTo>
                <a:lnTo>
                  <a:pt x="673" y="279"/>
                </a:lnTo>
                <a:lnTo>
                  <a:pt x="692" y="287"/>
                </a:lnTo>
                <a:lnTo>
                  <a:pt x="713" y="297"/>
                </a:lnTo>
                <a:lnTo>
                  <a:pt x="733" y="307"/>
                </a:lnTo>
                <a:lnTo>
                  <a:pt x="753" y="318"/>
                </a:lnTo>
                <a:lnTo>
                  <a:pt x="771" y="330"/>
                </a:lnTo>
                <a:lnTo>
                  <a:pt x="789" y="343"/>
                </a:lnTo>
                <a:lnTo>
                  <a:pt x="805" y="356"/>
                </a:lnTo>
                <a:lnTo>
                  <a:pt x="823" y="370"/>
                </a:lnTo>
                <a:lnTo>
                  <a:pt x="838" y="385"/>
                </a:lnTo>
                <a:lnTo>
                  <a:pt x="854" y="401"/>
                </a:lnTo>
                <a:lnTo>
                  <a:pt x="867" y="418"/>
                </a:lnTo>
                <a:lnTo>
                  <a:pt x="882" y="434"/>
                </a:lnTo>
                <a:lnTo>
                  <a:pt x="893" y="452"/>
                </a:lnTo>
                <a:lnTo>
                  <a:pt x="906" y="472"/>
                </a:lnTo>
                <a:lnTo>
                  <a:pt x="918" y="491"/>
                </a:lnTo>
                <a:lnTo>
                  <a:pt x="927" y="511"/>
                </a:lnTo>
                <a:lnTo>
                  <a:pt x="936" y="530"/>
                </a:lnTo>
                <a:lnTo>
                  <a:pt x="944" y="552"/>
                </a:lnTo>
                <a:lnTo>
                  <a:pt x="952" y="573"/>
                </a:lnTo>
                <a:lnTo>
                  <a:pt x="957" y="594"/>
                </a:lnTo>
                <a:lnTo>
                  <a:pt x="963" y="617"/>
                </a:lnTo>
                <a:lnTo>
                  <a:pt x="967" y="638"/>
                </a:lnTo>
                <a:lnTo>
                  <a:pt x="970" y="661"/>
                </a:lnTo>
                <a:lnTo>
                  <a:pt x="971" y="685"/>
                </a:lnTo>
                <a:lnTo>
                  <a:pt x="971" y="708"/>
                </a:lnTo>
                <a:lnTo>
                  <a:pt x="971" y="708"/>
                </a:lnTo>
                <a:close/>
              </a:path>
            </a:pathLst>
          </a:custGeom>
          <a:solidFill>
            <a:schemeClr val="accent4"/>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11" name="Shape 11"/>
          <p:cNvSpPr/>
          <p:nvPr/>
        </p:nvSpPr>
        <p:spPr>
          <a:xfrm>
            <a:off x="381000" y="0"/>
            <a:ext cx="1136700" cy="3962400"/>
          </a:xfrm>
          <a:prstGeom prst="rect">
            <a:avLst/>
          </a:prstGeom>
          <a:solidFill>
            <a:schemeClr val="accent3"/>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12" name="Shape 12"/>
          <p:cNvSpPr/>
          <p:nvPr/>
        </p:nvSpPr>
        <p:spPr>
          <a:xfrm>
            <a:off x="3268663" y="4659251"/>
            <a:ext cx="1700100" cy="200100"/>
          </a:xfrm>
          <a:prstGeom prst="rect">
            <a:avLst/>
          </a:prstGeom>
          <a:solidFill>
            <a:schemeClr val="accent3"/>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13" name="Shape 13"/>
          <p:cNvSpPr/>
          <p:nvPr/>
        </p:nvSpPr>
        <p:spPr>
          <a:xfrm>
            <a:off x="5021263" y="4659251"/>
            <a:ext cx="1684200" cy="200100"/>
          </a:xfrm>
          <a:prstGeom prst="rect">
            <a:avLst/>
          </a:prstGeom>
          <a:solidFill>
            <a:schemeClr val="lt2"/>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14" name="Shape 14"/>
          <p:cNvSpPr/>
          <p:nvPr/>
        </p:nvSpPr>
        <p:spPr>
          <a:xfrm>
            <a:off x="7546975" y="5449826"/>
            <a:ext cx="1139825" cy="1409700"/>
          </a:xfrm>
          <a:custGeom>
            <a:pathLst>
              <a:path extrusionOk="0" h="1776" w="1437">
                <a:moveTo>
                  <a:pt x="1435" y="1776"/>
                </a:moveTo>
                <a:lnTo>
                  <a:pt x="0" y="1776"/>
                </a:lnTo>
                <a:lnTo>
                  <a:pt x="2" y="0"/>
                </a:lnTo>
                <a:lnTo>
                  <a:pt x="1437" y="0"/>
                </a:lnTo>
                <a:lnTo>
                  <a:pt x="1435" y="1776"/>
                </a:lnTo>
                <a:close/>
              </a:path>
            </a:pathLst>
          </a:custGeom>
          <a:solidFill>
            <a:schemeClr val="lt2"/>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15" name="Shape 15"/>
          <p:cNvSpPr txBox="1"/>
          <p:nvPr>
            <p:ph type="ctrTitle"/>
          </p:nvPr>
        </p:nvSpPr>
        <p:spPr>
          <a:xfrm>
            <a:off x="2220061" y="2916234"/>
            <a:ext cx="4710000" cy="1650600"/>
          </a:xfrm>
          <a:prstGeom prst="rect">
            <a:avLst/>
          </a:prstGeom>
          <a:noFill/>
          <a:ln>
            <a:noFill/>
          </a:ln>
        </p:spPr>
        <p:txBody>
          <a:bodyPr anchorCtr="0" anchor="b" bIns="91425" lIns="91425" rIns="91425" wrap="square" tIns="91425"/>
          <a:lstStyle>
            <a:lvl1pPr lvl="0" rtl="0" algn="ctr">
              <a:spcBef>
                <a:spcPts val="0"/>
              </a:spcBef>
              <a:spcAft>
                <a:spcPts val="0"/>
              </a:spcAft>
              <a:buClr>
                <a:schemeClr val="accent1"/>
              </a:buClr>
              <a:buSzPts val="4800"/>
              <a:buFont typeface="Arial"/>
              <a:buNone/>
              <a:defRPr b="1" i="0" sz="4800" u="none" cap="none" strike="noStrike">
                <a:solidFill>
                  <a:schemeClr val="accent1"/>
                </a:solidFill>
                <a:latin typeface="Arial"/>
                <a:ea typeface="Arial"/>
                <a:cs typeface="Arial"/>
                <a:sym typeface="Arial"/>
              </a:defRPr>
            </a:lvl1pPr>
            <a:lvl2pPr lvl="1" rtl="0" algn="ctr">
              <a:spcBef>
                <a:spcPts val="0"/>
              </a:spcBef>
              <a:spcAft>
                <a:spcPts val="0"/>
              </a:spcAft>
              <a:buClr>
                <a:schemeClr val="accent1"/>
              </a:buClr>
              <a:buSzPts val="4800"/>
              <a:buFont typeface="Arial"/>
              <a:buNone/>
              <a:defRPr b="1" i="0" sz="4800" u="none" cap="none" strike="noStrike">
                <a:solidFill>
                  <a:schemeClr val="accent1"/>
                </a:solidFill>
                <a:latin typeface="Arial"/>
                <a:ea typeface="Arial"/>
                <a:cs typeface="Arial"/>
                <a:sym typeface="Arial"/>
              </a:defRPr>
            </a:lvl2pPr>
            <a:lvl3pPr lvl="2" rtl="0" algn="ctr">
              <a:spcBef>
                <a:spcPts val="0"/>
              </a:spcBef>
              <a:spcAft>
                <a:spcPts val="0"/>
              </a:spcAft>
              <a:buClr>
                <a:schemeClr val="accent1"/>
              </a:buClr>
              <a:buSzPts val="4800"/>
              <a:buFont typeface="Arial"/>
              <a:buNone/>
              <a:defRPr b="1" i="0" sz="4800" u="none" cap="none" strike="noStrike">
                <a:solidFill>
                  <a:schemeClr val="accent1"/>
                </a:solidFill>
                <a:latin typeface="Arial"/>
                <a:ea typeface="Arial"/>
                <a:cs typeface="Arial"/>
                <a:sym typeface="Arial"/>
              </a:defRPr>
            </a:lvl3pPr>
            <a:lvl4pPr lvl="3" rtl="0" algn="ctr">
              <a:spcBef>
                <a:spcPts val="0"/>
              </a:spcBef>
              <a:spcAft>
                <a:spcPts val="0"/>
              </a:spcAft>
              <a:buClr>
                <a:schemeClr val="accent1"/>
              </a:buClr>
              <a:buSzPts val="4800"/>
              <a:buFont typeface="Arial"/>
              <a:buNone/>
              <a:defRPr b="1" i="0" sz="4800" u="none" cap="none" strike="noStrike">
                <a:solidFill>
                  <a:schemeClr val="accent1"/>
                </a:solidFill>
                <a:latin typeface="Arial"/>
                <a:ea typeface="Arial"/>
                <a:cs typeface="Arial"/>
                <a:sym typeface="Arial"/>
              </a:defRPr>
            </a:lvl4pPr>
            <a:lvl5pPr lvl="4" rtl="0" algn="ctr">
              <a:spcBef>
                <a:spcPts val="0"/>
              </a:spcBef>
              <a:spcAft>
                <a:spcPts val="0"/>
              </a:spcAft>
              <a:buClr>
                <a:schemeClr val="accent1"/>
              </a:buClr>
              <a:buSzPts val="4800"/>
              <a:buFont typeface="Arial"/>
              <a:buNone/>
              <a:defRPr b="1" i="0" sz="4800" u="none" cap="none" strike="noStrike">
                <a:solidFill>
                  <a:schemeClr val="accent1"/>
                </a:solidFill>
                <a:latin typeface="Arial"/>
                <a:ea typeface="Arial"/>
                <a:cs typeface="Arial"/>
                <a:sym typeface="Arial"/>
              </a:defRPr>
            </a:lvl5pPr>
            <a:lvl6pPr lvl="5" rtl="0" algn="ctr">
              <a:spcBef>
                <a:spcPts val="0"/>
              </a:spcBef>
              <a:spcAft>
                <a:spcPts val="0"/>
              </a:spcAft>
              <a:buClr>
                <a:schemeClr val="accent1"/>
              </a:buClr>
              <a:buSzPts val="4800"/>
              <a:buFont typeface="Arial"/>
              <a:buNone/>
              <a:defRPr b="1" i="0" sz="4800" u="none" cap="none" strike="noStrike">
                <a:solidFill>
                  <a:schemeClr val="accent1"/>
                </a:solidFill>
                <a:latin typeface="Arial"/>
                <a:ea typeface="Arial"/>
                <a:cs typeface="Arial"/>
                <a:sym typeface="Arial"/>
              </a:defRPr>
            </a:lvl6pPr>
            <a:lvl7pPr lvl="6" rtl="0" algn="ctr">
              <a:spcBef>
                <a:spcPts val="0"/>
              </a:spcBef>
              <a:spcAft>
                <a:spcPts val="0"/>
              </a:spcAft>
              <a:buClr>
                <a:schemeClr val="accent1"/>
              </a:buClr>
              <a:buSzPts val="4800"/>
              <a:buFont typeface="Arial"/>
              <a:buNone/>
              <a:defRPr b="1" i="0" sz="4800" u="none" cap="none" strike="noStrike">
                <a:solidFill>
                  <a:schemeClr val="accent1"/>
                </a:solidFill>
                <a:latin typeface="Arial"/>
                <a:ea typeface="Arial"/>
                <a:cs typeface="Arial"/>
                <a:sym typeface="Arial"/>
              </a:defRPr>
            </a:lvl7pPr>
            <a:lvl8pPr lvl="7" rtl="0" algn="ctr">
              <a:spcBef>
                <a:spcPts val="0"/>
              </a:spcBef>
              <a:spcAft>
                <a:spcPts val="0"/>
              </a:spcAft>
              <a:buClr>
                <a:schemeClr val="accent1"/>
              </a:buClr>
              <a:buSzPts val="4800"/>
              <a:buFont typeface="Arial"/>
              <a:buNone/>
              <a:defRPr b="1" i="0" sz="4800" u="none" cap="none" strike="noStrike">
                <a:solidFill>
                  <a:schemeClr val="accent1"/>
                </a:solidFill>
                <a:latin typeface="Arial"/>
                <a:ea typeface="Arial"/>
                <a:cs typeface="Arial"/>
                <a:sym typeface="Arial"/>
              </a:defRPr>
            </a:lvl8pPr>
            <a:lvl9pPr lvl="8" rtl="0" algn="ctr">
              <a:spcBef>
                <a:spcPts val="0"/>
              </a:spcBef>
              <a:spcAft>
                <a:spcPts val="0"/>
              </a:spcAft>
              <a:buClr>
                <a:schemeClr val="accent1"/>
              </a:buClr>
              <a:buSzPts val="4800"/>
              <a:buFont typeface="Arial"/>
              <a:buNone/>
              <a:defRPr b="1" i="0" sz="4800" u="none" cap="none" strike="noStrike">
                <a:solidFill>
                  <a:schemeClr val="accent1"/>
                </a:solidFill>
                <a:latin typeface="Arial"/>
                <a:ea typeface="Arial"/>
                <a:cs typeface="Arial"/>
                <a:sym typeface="Arial"/>
              </a:defRPr>
            </a:lvl9pPr>
          </a:lstStyle>
          <a:p/>
        </p:txBody>
      </p:sp>
      <p:sp>
        <p:nvSpPr>
          <p:cNvPr id="16" name="Shape 16"/>
          <p:cNvSpPr txBox="1"/>
          <p:nvPr>
            <p:ph idx="1" type="subTitle"/>
          </p:nvPr>
        </p:nvSpPr>
        <p:spPr>
          <a:xfrm>
            <a:off x="2220061" y="4974908"/>
            <a:ext cx="4710000" cy="885000"/>
          </a:xfrm>
          <a:prstGeom prst="rect">
            <a:avLst/>
          </a:prstGeom>
          <a:noFill/>
          <a:ln>
            <a:noFill/>
          </a:ln>
        </p:spPr>
        <p:txBody>
          <a:bodyPr anchorCtr="0" anchor="t" bIns="91425" lIns="91425" rIns="91425" wrap="square" tIns="91425"/>
          <a:lstStyle>
            <a:lvl1pPr lvl="0" rtl="0" algn="ctr">
              <a:spcBef>
                <a:spcPts val="0"/>
              </a:spcBef>
              <a:spcAft>
                <a:spcPts val="0"/>
              </a:spcAft>
              <a:buClr>
                <a:schemeClr val="lt2"/>
              </a:buClr>
              <a:buSzPts val="2400"/>
              <a:buFont typeface="Arial"/>
              <a:buNone/>
              <a:defRPr b="0" i="0" sz="2400" u="none" cap="none" strike="noStrike">
                <a:solidFill>
                  <a:schemeClr val="lt2"/>
                </a:solidFill>
                <a:latin typeface="Arial"/>
                <a:ea typeface="Arial"/>
                <a:cs typeface="Arial"/>
                <a:sym typeface="Arial"/>
              </a:defRPr>
            </a:lvl1pPr>
            <a:lvl2pPr lvl="1" rtl="0" algn="ctr">
              <a:spcBef>
                <a:spcPts val="0"/>
              </a:spcBef>
              <a:spcAft>
                <a:spcPts val="0"/>
              </a:spcAft>
              <a:buClr>
                <a:schemeClr val="lt2"/>
              </a:buClr>
              <a:buSzPts val="2400"/>
              <a:buFont typeface="Arial"/>
              <a:buNone/>
              <a:defRPr b="0" i="0" sz="2400" u="none" cap="none" strike="noStrike">
                <a:solidFill>
                  <a:schemeClr val="lt2"/>
                </a:solidFill>
                <a:latin typeface="Arial"/>
                <a:ea typeface="Arial"/>
                <a:cs typeface="Arial"/>
                <a:sym typeface="Arial"/>
              </a:defRPr>
            </a:lvl2pPr>
            <a:lvl3pPr lvl="2" rtl="0" algn="ctr">
              <a:spcBef>
                <a:spcPts val="0"/>
              </a:spcBef>
              <a:spcAft>
                <a:spcPts val="0"/>
              </a:spcAft>
              <a:buClr>
                <a:schemeClr val="lt2"/>
              </a:buClr>
              <a:buSzPts val="2400"/>
              <a:buFont typeface="Arial"/>
              <a:buNone/>
              <a:defRPr b="0" i="0" sz="2400" u="none" cap="none" strike="noStrike">
                <a:solidFill>
                  <a:schemeClr val="lt2"/>
                </a:solidFill>
                <a:latin typeface="Arial"/>
                <a:ea typeface="Arial"/>
                <a:cs typeface="Arial"/>
                <a:sym typeface="Arial"/>
              </a:defRPr>
            </a:lvl3pPr>
            <a:lvl4pPr lvl="3" rtl="0" algn="ctr">
              <a:spcBef>
                <a:spcPts val="0"/>
              </a:spcBef>
              <a:spcAft>
                <a:spcPts val="0"/>
              </a:spcAft>
              <a:buClr>
                <a:schemeClr val="lt2"/>
              </a:buClr>
              <a:buSzPts val="2400"/>
              <a:buFont typeface="Arial"/>
              <a:buNone/>
              <a:defRPr b="0" i="0" sz="2400" u="none" cap="none" strike="noStrike">
                <a:solidFill>
                  <a:schemeClr val="lt2"/>
                </a:solidFill>
                <a:latin typeface="Arial"/>
                <a:ea typeface="Arial"/>
                <a:cs typeface="Arial"/>
                <a:sym typeface="Arial"/>
              </a:defRPr>
            </a:lvl4pPr>
            <a:lvl5pPr lvl="4" rtl="0" algn="ctr">
              <a:spcBef>
                <a:spcPts val="0"/>
              </a:spcBef>
              <a:spcAft>
                <a:spcPts val="0"/>
              </a:spcAft>
              <a:buClr>
                <a:schemeClr val="lt2"/>
              </a:buClr>
              <a:buSzPts val="2400"/>
              <a:buFont typeface="Arial"/>
              <a:buNone/>
              <a:defRPr b="0" i="0" sz="2400" u="none" cap="none" strike="noStrike">
                <a:solidFill>
                  <a:schemeClr val="lt2"/>
                </a:solidFill>
                <a:latin typeface="Arial"/>
                <a:ea typeface="Arial"/>
                <a:cs typeface="Arial"/>
                <a:sym typeface="Arial"/>
              </a:defRPr>
            </a:lvl5pPr>
            <a:lvl6pPr lvl="5" rtl="0" algn="ctr">
              <a:spcBef>
                <a:spcPts val="0"/>
              </a:spcBef>
              <a:spcAft>
                <a:spcPts val="0"/>
              </a:spcAft>
              <a:buClr>
                <a:schemeClr val="lt2"/>
              </a:buClr>
              <a:buSzPts val="2400"/>
              <a:buFont typeface="Arial"/>
              <a:buNone/>
              <a:defRPr b="0" i="0" sz="2400" u="none" cap="none" strike="noStrike">
                <a:solidFill>
                  <a:schemeClr val="lt2"/>
                </a:solidFill>
                <a:latin typeface="Arial"/>
                <a:ea typeface="Arial"/>
                <a:cs typeface="Arial"/>
                <a:sym typeface="Arial"/>
              </a:defRPr>
            </a:lvl6pPr>
            <a:lvl7pPr lvl="6" rtl="0" algn="ctr">
              <a:spcBef>
                <a:spcPts val="0"/>
              </a:spcBef>
              <a:spcAft>
                <a:spcPts val="0"/>
              </a:spcAft>
              <a:buClr>
                <a:schemeClr val="lt2"/>
              </a:buClr>
              <a:buSzPts val="2400"/>
              <a:buFont typeface="Arial"/>
              <a:buNone/>
              <a:defRPr b="0" i="0" sz="2400" u="none" cap="none" strike="noStrike">
                <a:solidFill>
                  <a:schemeClr val="lt2"/>
                </a:solidFill>
                <a:latin typeface="Arial"/>
                <a:ea typeface="Arial"/>
                <a:cs typeface="Arial"/>
                <a:sym typeface="Arial"/>
              </a:defRPr>
            </a:lvl7pPr>
            <a:lvl8pPr lvl="7" rtl="0" algn="ctr">
              <a:spcBef>
                <a:spcPts val="0"/>
              </a:spcBef>
              <a:spcAft>
                <a:spcPts val="0"/>
              </a:spcAft>
              <a:buClr>
                <a:schemeClr val="lt2"/>
              </a:buClr>
              <a:buSzPts val="2400"/>
              <a:buFont typeface="Arial"/>
              <a:buNone/>
              <a:defRPr b="0" i="0" sz="2400" u="none" cap="none" strike="noStrike">
                <a:solidFill>
                  <a:schemeClr val="lt2"/>
                </a:solidFill>
                <a:latin typeface="Arial"/>
                <a:ea typeface="Arial"/>
                <a:cs typeface="Arial"/>
                <a:sym typeface="Arial"/>
              </a:defRPr>
            </a:lvl8pPr>
            <a:lvl9pPr lvl="8" rtl="0" algn="ctr">
              <a:spcBef>
                <a:spcPts val="0"/>
              </a:spcBef>
              <a:spcAft>
                <a:spcPts val="0"/>
              </a:spcAft>
              <a:buClr>
                <a:schemeClr val="lt2"/>
              </a:buClr>
              <a:buSzPts val="2400"/>
              <a:buFont typeface="Arial"/>
              <a:buNone/>
              <a:defRPr b="0" i="0" sz="2400" u="none" cap="none" strike="noStrike">
                <a:solidFill>
                  <a:schemeClr val="lt2"/>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17" name="Shape 17"/>
        <p:cNvGrpSpPr/>
        <p:nvPr/>
      </p:nvGrpSpPr>
      <p:grpSpPr>
        <a:xfrm>
          <a:off x="0" y="0"/>
          <a:ext cx="0" cy="0"/>
          <a:chOff x="0" y="0"/>
          <a:chExt cx="0" cy="0"/>
        </a:xfrm>
      </p:grpSpPr>
      <p:sp>
        <p:nvSpPr>
          <p:cNvPr id="18" name="Shape 18"/>
          <p:cNvSpPr/>
          <p:nvPr/>
        </p:nvSpPr>
        <p:spPr>
          <a:xfrm>
            <a:off x="152401" y="1371600"/>
            <a:ext cx="2208213" cy="3182938"/>
          </a:xfrm>
          <a:custGeom>
            <a:pathLst>
              <a:path extrusionOk="0" h="4010" w="2782">
                <a:moveTo>
                  <a:pt x="635" y="719"/>
                </a:moveTo>
                <a:lnTo>
                  <a:pt x="635" y="719"/>
                </a:lnTo>
                <a:lnTo>
                  <a:pt x="635" y="4010"/>
                </a:lnTo>
                <a:lnTo>
                  <a:pt x="0" y="4010"/>
                </a:lnTo>
                <a:lnTo>
                  <a:pt x="0" y="418"/>
                </a:lnTo>
                <a:lnTo>
                  <a:pt x="0" y="418"/>
                </a:lnTo>
                <a:lnTo>
                  <a:pt x="0" y="397"/>
                </a:lnTo>
                <a:lnTo>
                  <a:pt x="2" y="376"/>
                </a:lnTo>
                <a:lnTo>
                  <a:pt x="5" y="355"/>
                </a:lnTo>
                <a:lnTo>
                  <a:pt x="10" y="333"/>
                </a:lnTo>
                <a:lnTo>
                  <a:pt x="15" y="314"/>
                </a:lnTo>
                <a:lnTo>
                  <a:pt x="21" y="294"/>
                </a:lnTo>
                <a:lnTo>
                  <a:pt x="29" y="275"/>
                </a:lnTo>
                <a:lnTo>
                  <a:pt x="39" y="255"/>
                </a:lnTo>
                <a:lnTo>
                  <a:pt x="49" y="237"/>
                </a:lnTo>
                <a:lnTo>
                  <a:pt x="60" y="219"/>
                </a:lnTo>
                <a:lnTo>
                  <a:pt x="72" y="201"/>
                </a:lnTo>
                <a:lnTo>
                  <a:pt x="85" y="185"/>
                </a:lnTo>
                <a:lnTo>
                  <a:pt x="100" y="169"/>
                </a:lnTo>
                <a:lnTo>
                  <a:pt x="114" y="152"/>
                </a:lnTo>
                <a:lnTo>
                  <a:pt x="131" y="137"/>
                </a:lnTo>
                <a:lnTo>
                  <a:pt x="147" y="123"/>
                </a:lnTo>
                <a:lnTo>
                  <a:pt x="165" y="110"/>
                </a:lnTo>
                <a:lnTo>
                  <a:pt x="183" y="97"/>
                </a:lnTo>
                <a:lnTo>
                  <a:pt x="202" y="84"/>
                </a:lnTo>
                <a:lnTo>
                  <a:pt x="222" y="72"/>
                </a:lnTo>
                <a:lnTo>
                  <a:pt x="242" y="61"/>
                </a:lnTo>
                <a:lnTo>
                  <a:pt x="263" y="51"/>
                </a:lnTo>
                <a:lnTo>
                  <a:pt x="286" y="41"/>
                </a:lnTo>
                <a:lnTo>
                  <a:pt x="307" y="33"/>
                </a:lnTo>
                <a:lnTo>
                  <a:pt x="330" y="26"/>
                </a:lnTo>
                <a:lnTo>
                  <a:pt x="354" y="20"/>
                </a:lnTo>
                <a:lnTo>
                  <a:pt x="379" y="13"/>
                </a:lnTo>
                <a:lnTo>
                  <a:pt x="403" y="9"/>
                </a:lnTo>
                <a:lnTo>
                  <a:pt x="428" y="5"/>
                </a:lnTo>
                <a:lnTo>
                  <a:pt x="452" y="4"/>
                </a:lnTo>
                <a:lnTo>
                  <a:pt x="478" y="2"/>
                </a:lnTo>
                <a:lnTo>
                  <a:pt x="504" y="0"/>
                </a:lnTo>
                <a:lnTo>
                  <a:pt x="2782" y="0"/>
                </a:lnTo>
                <a:lnTo>
                  <a:pt x="2782" y="263"/>
                </a:lnTo>
                <a:lnTo>
                  <a:pt x="1092" y="263"/>
                </a:lnTo>
                <a:lnTo>
                  <a:pt x="1092" y="263"/>
                </a:lnTo>
                <a:lnTo>
                  <a:pt x="1069" y="263"/>
                </a:lnTo>
                <a:lnTo>
                  <a:pt x="1045" y="265"/>
                </a:lnTo>
                <a:lnTo>
                  <a:pt x="1022" y="268"/>
                </a:lnTo>
                <a:lnTo>
                  <a:pt x="1001" y="271"/>
                </a:lnTo>
                <a:lnTo>
                  <a:pt x="978" y="276"/>
                </a:lnTo>
                <a:lnTo>
                  <a:pt x="957" y="283"/>
                </a:lnTo>
                <a:lnTo>
                  <a:pt x="935" y="291"/>
                </a:lnTo>
                <a:lnTo>
                  <a:pt x="914" y="299"/>
                </a:lnTo>
                <a:lnTo>
                  <a:pt x="895" y="307"/>
                </a:lnTo>
                <a:lnTo>
                  <a:pt x="875" y="317"/>
                </a:lnTo>
                <a:lnTo>
                  <a:pt x="855" y="329"/>
                </a:lnTo>
                <a:lnTo>
                  <a:pt x="838" y="340"/>
                </a:lnTo>
                <a:lnTo>
                  <a:pt x="820" y="353"/>
                </a:lnTo>
                <a:lnTo>
                  <a:pt x="802" y="368"/>
                </a:lnTo>
                <a:lnTo>
                  <a:pt x="785" y="381"/>
                </a:lnTo>
                <a:lnTo>
                  <a:pt x="769" y="397"/>
                </a:lnTo>
                <a:lnTo>
                  <a:pt x="754" y="412"/>
                </a:lnTo>
                <a:lnTo>
                  <a:pt x="740" y="428"/>
                </a:lnTo>
                <a:lnTo>
                  <a:pt x="727" y="446"/>
                </a:lnTo>
                <a:lnTo>
                  <a:pt x="713" y="464"/>
                </a:lnTo>
                <a:lnTo>
                  <a:pt x="702" y="482"/>
                </a:lnTo>
                <a:lnTo>
                  <a:pt x="691" y="502"/>
                </a:lnTo>
                <a:lnTo>
                  <a:pt x="681" y="521"/>
                </a:lnTo>
                <a:lnTo>
                  <a:pt x="671" y="542"/>
                </a:lnTo>
                <a:lnTo>
                  <a:pt x="663" y="562"/>
                </a:lnTo>
                <a:lnTo>
                  <a:pt x="656" y="583"/>
                </a:lnTo>
                <a:lnTo>
                  <a:pt x="650" y="606"/>
                </a:lnTo>
                <a:lnTo>
                  <a:pt x="645" y="627"/>
                </a:lnTo>
                <a:lnTo>
                  <a:pt x="640" y="650"/>
                </a:lnTo>
                <a:lnTo>
                  <a:pt x="638" y="673"/>
                </a:lnTo>
                <a:lnTo>
                  <a:pt x="637" y="696"/>
                </a:lnTo>
                <a:lnTo>
                  <a:pt x="635" y="719"/>
                </a:lnTo>
                <a:lnTo>
                  <a:pt x="635" y="719"/>
                </a:lnTo>
                <a:close/>
              </a:path>
            </a:pathLst>
          </a:custGeom>
          <a:solidFill>
            <a:schemeClr val="lt2"/>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19" name="Shape 19"/>
          <p:cNvSpPr/>
          <p:nvPr/>
        </p:nvSpPr>
        <p:spPr>
          <a:xfrm>
            <a:off x="152401" y="4641850"/>
            <a:ext cx="498600" cy="2216100"/>
          </a:xfrm>
          <a:prstGeom prst="rect">
            <a:avLst/>
          </a:prstGeom>
          <a:solidFill>
            <a:schemeClr val="accent3"/>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20" name="Shape 20"/>
          <p:cNvSpPr/>
          <p:nvPr/>
        </p:nvSpPr>
        <p:spPr>
          <a:xfrm>
            <a:off x="2413001" y="1371600"/>
            <a:ext cx="2432100" cy="207900"/>
          </a:xfrm>
          <a:prstGeom prst="rect">
            <a:avLst/>
          </a:prstGeom>
          <a:solidFill>
            <a:schemeClr val="accent3"/>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21" name="Shape 21"/>
          <p:cNvSpPr/>
          <p:nvPr/>
        </p:nvSpPr>
        <p:spPr>
          <a:xfrm>
            <a:off x="4911726" y="1371600"/>
            <a:ext cx="1965300" cy="207900"/>
          </a:xfrm>
          <a:prstGeom prst="rect">
            <a:avLst/>
          </a:prstGeom>
          <a:solidFill>
            <a:srgbClr val="E3BC6D"/>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22" name="Shape 22"/>
          <p:cNvSpPr/>
          <p:nvPr/>
        </p:nvSpPr>
        <p:spPr>
          <a:xfrm>
            <a:off x="6943725" y="1371600"/>
            <a:ext cx="2200200" cy="207900"/>
          </a:xfrm>
          <a:prstGeom prst="rect">
            <a:avLst/>
          </a:prstGeom>
          <a:solidFill>
            <a:schemeClr val="accent4"/>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23" name="Shape 23"/>
          <p:cNvSpPr txBox="1"/>
          <p:nvPr>
            <p:ph idx="1" type="body"/>
          </p:nvPr>
        </p:nvSpPr>
        <p:spPr>
          <a:xfrm>
            <a:off x="854948" y="1579563"/>
            <a:ext cx="7831800" cy="4988100"/>
          </a:xfrm>
          <a:prstGeom prst="rect">
            <a:avLst/>
          </a:prstGeom>
          <a:noFill/>
          <a:ln>
            <a:noFill/>
          </a:ln>
        </p:spPr>
        <p:txBody>
          <a:bodyPr anchorCtr="0" anchor="t" bIns="91425" lIns="91425" rIns="91425" wrap="square" tIns="91425"/>
          <a:lstStyle>
            <a:lvl1pPr indent="-419100" lvl="0" marL="457200" rtl="0">
              <a:spcBef>
                <a:spcPts val="600"/>
              </a:spcBef>
              <a:spcAft>
                <a:spcPts val="0"/>
              </a:spcAft>
              <a:buSzPts val="3000"/>
              <a:buChar char="●"/>
              <a:defRPr>
                <a:solidFill>
                  <a:schemeClr val="lt2"/>
                </a:solidFill>
              </a:defRPr>
            </a:lvl1pPr>
            <a:lvl2pPr indent="-381000" lvl="1" marL="914400" rtl="0">
              <a:spcBef>
                <a:spcPts val="0"/>
              </a:spcBef>
              <a:spcAft>
                <a:spcPts val="0"/>
              </a:spcAft>
              <a:buSzPts val="2400"/>
              <a:buChar char="○"/>
              <a:defRPr>
                <a:solidFill>
                  <a:schemeClr val="lt2"/>
                </a:solidFill>
              </a:defRPr>
            </a:lvl2pPr>
            <a:lvl3pPr indent="-381000" lvl="2" marL="1371600" rtl="0">
              <a:spcBef>
                <a:spcPts val="0"/>
              </a:spcBef>
              <a:spcAft>
                <a:spcPts val="0"/>
              </a:spcAft>
              <a:buSzPts val="2400"/>
              <a:buChar char="■"/>
              <a:defRPr>
                <a:solidFill>
                  <a:schemeClr val="lt2"/>
                </a:solidFill>
              </a:defRPr>
            </a:lvl3pPr>
            <a:lvl4pPr indent="-342900" lvl="3" marL="1828800" rtl="0">
              <a:spcBef>
                <a:spcPts val="0"/>
              </a:spcBef>
              <a:spcAft>
                <a:spcPts val="0"/>
              </a:spcAft>
              <a:buSzPts val="1800"/>
              <a:buChar char="●"/>
              <a:defRPr>
                <a:solidFill>
                  <a:schemeClr val="lt2"/>
                </a:solidFill>
              </a:defRPr>
            </a:lvl4pPr>
            <a:lvl5pPr indent="-342900" lvl="4" marL="2286000" rtl="0">
              <a:spcBef>
                <a:spcPts val="0"/>
              </a:spcBef>
              <a:spcAft>
                <a:spcPts val="0"/>
              </a:spcAft>
              <a:buSzPts val="1800"/>
              <a:buChar char="○"/>
              <a:defRPr sz="1800">
                <a:solidFill>
                  <a:schemeClr val="lt2"/>
                </a:solidFill>
              </a:defRPr>
            </a:lvl5pPr>
            <a:lvl6pPr indent="-342900" lvl="5" marL="2743200" rtl="0">
              <a:spcBef>
                <a:spcPts val="0"/>
              </a:spcBef>
              <a:spcAft>
                <a:spcPts val="0"/>
              </a:spcAft>
              <a:buSzPts val="1800"/>
              <a:buChar char="■"/>
              <a:defRPr sz="1800">
                <a:solidFill>
                  <a:schemeClr val="lt2"/>
                </a:solidFill>
              </a:defRPr>
            </a:lvl6pPr>
            <a:lvl7pPr indent="-342900" lvl="6" marL="3200400" rtl="0">
              <a:spcBef>
                <a:spcPts val="0"/>
              </a:spcBef>
              <a:spcAft>
                <a:spcPts val="0"/>
              </a:spcAft>
              <a:buSzPts val="1800"/>
              <a:buChar char="●"/>
              <a:defRPr sz="1800">
                <a:solidFill>
                  <a:schemeClr val="lt2"/>
                </a:solidFill>
              </a:defRPr>
            </a:lvl7pPr>
            <a:lvl8pPr indent="-342900" lvl="7" marL="3657600" rtl="0">
              <a:spcBef>
                <a:spcPts val="0"/>
              </a:spcBef>
              <a:spcAft>
                <a:spcPts val="0"/>
              </a:spcAft>
              <a:buSzPts val="1800"/>
              <a:buChar char="○"/>
              <a:defRPr sz="1800">
                <a:solidFill>
                  <a:schemeClr val="lt2"/>
                </a:solidFill>
              </a:defRPr>
            </a:lvl8pPr>
            <a:lvl9pPr indent="-342900" lvl="8" marL="4114800" rtl="0">
              <a:spcBef>
                <a:spcPts val="0"/>
              </a:spcBef>
              <a:spcAft>
                <a:spcPts val="0"/>
              </a:spcAft>
              <a:buSzPts val="1800"/>
              <a:buChar char="■"/>
              <a:defRPr sz="1800">
                <a:solidFill>
                  <a:schemeClr val="lt2"/>
                </a:solidFill>
              </a:defRPr>
            </a:lvl9pPr>
          </a:lstStyle>
          <a:p/>
        </p:txBody>
      </p:sp>
      <p:sp>
        <p:nvSpPr>
          <p:cNvPr id="24" name="Shape 24"/>
          <p:cNvSpPr txBox="1"/>
          <p:nvPr>
            <p:ph type="title"/>
          </p:nvPr>
        </p:nvSpPr>
        <p:spPr>
          <a:xfrm>
            <a:off x="854948" y="216538"/>
            <a:ext cx="7831800" cy="1143000"/>
          </a:xfrm>
          <a:prstGeom prst="rect">
            <a:avLst/>
          </a:prstGeom>
          <a:noFill/>
          <a:ln>
            <a:noFill/>
          </a:ln>
        </p:spPr>
        <p:txBody>
          <a:bodyPr anchorCtr="0" anchor="b" bIns="91425" lIns="91425" rIns="91425" wrap="square" tIns="91425"/>
          <a:lstStyle>
            <a:lvl1pPr lvl="0" rtl="0" algn="l">
              <a:spcBef>
                <a:spcPts val="0"/>
              </a:spcBef>
              <a:spcAft>
                <a:spcPts val="0"/>
              </a:spcAft>
              <a:buSzPts val="3600"/>
              <a:buFont typeface="Arial"/>
              <a:buNone/>
              <a:defRPr b="1" sz="3600">
                <a:solidFill>
                  <a:schemeClr val="accent1"/>
                </a:solidFill>
                <a:latin typeface="Arial"/>
                <a:ea typeface="Arial"/>
                <a:cs typeface="Arial"/>
                <a:sym typeface="Arial"/>
              </a:defRPr>
            </a:lvl1pPr>
            <a:lvl2pPr lvl="1" rtl="0" algn="l">
              <a:spcBef>
                <a:spcPts val="0"/>
              </a:spcBef>
              <a:spcAft>
                <a:spcPts val="0"/>
              </a:spcAft>
              <a:buSzPts val="3600"/>
              <a:buFont typeface="Arial"/>
              <a:buNone/>
              <a:defRPr b="1" sz="3600">
                <a:solidFill>
                  <a:schemeClr val="accent1"/>
                </a:solidFill>
                <a:latin typeface="Arial"/>
                <a:ea typeface="Arial"/>
                <a:cs typeface="Arial"/>
                <a:sym typeface="Arial"/>
              </a:defRPr>
            </a:lvl2pPr>
            <a:lvl3pPr lvl="2" rtl="0" algn="l">
              <a:spcBef>
                <a:spcPts val="0"/>
              </a:spcBef>
              <a:spcAft>
                <a:spcPts val="0"/>
              </a:spcAft>
              <a:buSzPts val="3600"/>
              <a:buFont typeface="Arial"/>
              <a:buNone/>
              <a:defRPr b="1" sz="3600">
                <a:solidFill>
                  <a:schemeClr val="accent1"/>
                </a:solidFill>
                <a:latin typeface="Arial"/>
                <a:ea typeface="Arial"/>
                <a:cs typeface="Arial"/>
                <a:sym typeface="Arial"/>
              </a:defRPr>
            </a:lvl3pPr>
            <a:lvl4pPr lvl="3" rtl="0" algn="l">
              <a:spcBef>
                <a:spcPts val="0"/>
              </a:spcBef>
              <a:spcAft>
                <a:spcPts val="0"/>
              </a:spcAft>
              <a:buSzPts val="3600"/>
              <a:buFont typeface="Arial"/>
              <a:buNone/>
              <a:defRPr b="1" sz="3600">
                <a:solidFill>
                  <a:schemeClr val="accent1"/>
                </a:solidFill>
                <a:latin typeface="Arial"/>
                <a:ea typeface="Arial"/>
                <a:cs typeface="Arial"/>
                <a:sym typeface="Arial"/>
              </a:defRPr>
            </a:lvl4pPr>
            <a:lvl5pPr lvl="4" rtl="0" algn="l">
              <a:spcBef>
                <a:spcPts val="0"/>
              </a:spcBef>
              <a:spcAft>
                <a:spcPts val="0"/>
              </a:spcAft>
              <a:buSzPts val="3600"/>
              <a:buFont typeface="Arial"/>
              <a:buNone/>
              <a:defRPr b="1" sz="3600">
                <a:solidFill>
                  <a:schemeClr val="accent1"/>
                </a:solidFill>
                <a:latin typeface="Arial"/>
                <a:ea typeface="Arial"/>
                <a:cs typeface="Arial"/>
                <a:sym typeface="Arial"/>
              </a:defRPr>
            </a:lvl5pPr>
            <a:lvl6pPr lvl="5" rtl="0" algn="l">
              <a:spcBef>
                <a:spcPts val="0"/>
              </a:spcBef>
              <a:spcAft>
                <a:spcPts val="0"/>
              </a:spcAft>
              <a:buSzPts val="3600"/>
              <a:buFont typeface="Arial"/>
              <a:buNone/>
              <a:defRPr b="1" sz="3600">
                <a:solidFill>
                  <a:schemeClr val="accent1"/>
                </a:solidFill>
                <a:latin typeface="Arial"/>
                <a:ea typeface="Arial"/>
                <a:cs typeface="Arial"/>
                <a:sym typeface="Arial"/>
              </a:defRPr>
            </a:lvl6pPr>
            <a:lvl7pPr lvl="6" rtl="0" algn="l">
              <a:spcBef>
                <a:spcPts val="0"/>
              </a:spcBef>
              <a:spcAft>
                <a:spcPts val="0"/>
              </a:spcAft>
              <a:buSzPts val="3600"/>
              <a:buFont typeface="Arial"/>
              <a:buNone/>
              <a:defRPr b="1" sz="3600">
                <a:solidFill>
                  <a:schemeClr val="accent1"/>
                </a:solidFill>
                <a:latin typeface="Arial"/>
                <a:ea typeface="Arial"/>
                <a:cs typeface="Arial"/>
                <a:sym typeface="Arial"/>
              </a:defRPr>
            </a:lvl7pPr>
            <a:lvl8pPr lvl="7" rtl="0" algn="l">
              <a:spcBef>
                <a:spcPts val="0"/>
              </a:spcBef>
              <a:spcAft>
                <a:spcPts val="0"/>
              </a:spcAft>
              <a:buSzPts val="3600"/>
              <a:buFont typeface="Arial"/>
              <a:buNone/>
              <a:defRPr b="1" sz="3600">
                <a:solidFill>
                  <a:schemeClr val="accent1"/>
                </a:solidFill>
                <a:latin typeface="Arial"/>
                <a:ea typeface="Arial"/>
                <a:cs typeface="Arial"/>
                <a:sym typeface="Arial"/>
              </a:defRPr>
            </a:lvl8pPr>
            <a:lvl9pPr lvl="8" rtl="0" algn="l">
              <a:spcBef>
                <a:spcPts val="0"/>
              </a:spcBef>
              <a:spcAft>
                <a:spcPts val="0"/>
              </a:spcAft>
              <a:buSzPts val="3600"/>
              <a:buFont typeface="Arial"/>
              <a:buNone/>
              <a:defRPr b="1" sz="3600">
                <a:solidFill>
                  <a:schemeClr val="accent1"/>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25" name="Shape 25"/>
        <p:cNvGrpSpPr/>
        <p:nvPr/>
      </p:nvGrpSpPr>
      <p:grpSpPr>
        <a:xfrm>
          <a:off x="0" y="0"/>
          <a:ext cx="0" cy="0"/>
          <a:chOff x="0" y="0"/>
          <a:chExt cx="0" cy="0"/>
        </a:xfrm>
      </p:grpSpPr>
      <p:sp>
        <p:nvSpPr>
          <p:cNvPr id="26" name="Shape 26"/>
          <p:cNvSpPr/>
          <p:nvPr/>
        </p:nvSpPr>
        <p:spPr>
          <a:xfrm>
            <a:off x="152401" y="1371600"/>
            <a:ext cx="2208213" cy="3182938"/>
          </a:xfrm>
          <a:custGeom>
            <a:pathLst>
              <a:path extrusionOk="0" h="4010" w="2782">
                <a:moveTo>
                  <a:pt x="635" y="719"/>
                </a:moveTo>
                <a:lnTo>
                  <a:pt x="635" y="719"/>
                </a:lnTo>
                <a:lnTo>
                  <a:pt x="635" y="4010"/>
                </a:lnTo>
                <a:lnTo>
                  <a:pt x="0" y="4010"/>
                </a:lnTo>
                <a:lnTo>
                  <a:pt x="0" y="418"/>
                </a:lnTo>
                <a:lnTo>
                  <a:pt x="0" y="418"/>
                </a:lnTo>
                <a:lnTo>
                  <a:pt x="0" y="397"/>
                </a:lnTo>
                <a:lnTo>
                  <a:pt x="2" y="376"/>
                </a:lnTo>
                <a:lnTo>
                  <a:pt x="5" y="355"/>
                </a:lnTo>
                <a:lnTo>
                  <a:pt x="10" y="333"/>
                </a:lnTo>
                <a:lnTo>
                  <a:pt x="15" y="314"/>
                </a:lnTo>
                <a:lnTo>
                  <a:pt x="21" y="294"/>
                </a:lnTo>
                <a:lnTo>
                  <a:pt x="29" y="275"/>
                </a:lnTo>
                <a:lnTo>
                  <a:pt x="39" y="255"/>
                </a:lnTo>
                <a:lnTo>
                  <a:pt x="49" y="237"/>
                </a:lnTo>
                <a:lnTo>
                  <a:pt x="60" y="219"/>
                </a:lnTo>
                <a:lnTo>
                  <a:pt x="72" y="201"/>
                </a:lnTo>
                <a:lnTo>
                  <a:pt x="85" y="185"/>
                </a:lnTo>
                <a:lnTo>
                  <a:pt x="100" y="169"/>
                </a:lnTo>
                <a:lnTo>
                  <a:pt x="114" y="152"/>
                </a:lnTo>
                <a:lnTo>
                  <a:pt x="131" y="137"/>
                </a:lnTo>
                <a:lnTo>
                  <a:pt x="147" y="123"/>
                </a:lnTo>
                <a:lnTo>
                  <a:pt x="165" y="110"/>
                </a:lnTo>
                <a:lnTo>
                  <a:pt x="183" y="97"/>
                </a:lnTo>
                <a:lnTo>
                  <a:pt x="202" y="84"/>
                </a:lnTo>
                <a:lnTo>
                  <a:pt x="222" y="72"/>
                </a:lnTo>
                <a:lnTo>
                  <a:pt x="242" y="61"/>
                </a:lnTo>
                <a:lnTo>
                  <a:pt x="263" y="51"/>
                </a:lnTo>
                <a:lnTo>
                  <a:pt x="286" y="41"/>
                </a:lnTo>
                <a:lnTo>
                  <a:pt x="307" y="33"/>
                </a:lnTo>
                <a:lnTo>
                  <a:pt x="330" y="26"/>
                </a:lnTo>
                <a:lnTo>
                  <a:pt x="354" y="20"/>
                </a:lnTo>
                <a:lnTo>
                  <a:pt x="379" y="13"/>
                </a:lnTo>
                <a:lnTo>
                  <a:pt x="403" y="9"/>
                </a:lnTo>
                <a:lnTo>
                  <a:pt x="428" y="5"/>
                </a:lnTo>
                <a:lnTo>
                  <a:pt x="452" y="4"/>
                </a:lnTo>
                <a:lnTo>
                  <a:pt x="478" y="2"/>
                </a:lnTo>
                <a:lnTo>
                  <a:pt x="504" y="0"/>
                </a:lnTo>
                <a:lnTo>
                  <a:pt x="2782" y="0"/>
                </a:lnTo>
                <a:lnTo>
                  <a:pt x="2782" y="263"/>
                </a:lnTo>
                <a:lnTo>
                  <a:pt x="1092" y="263"/>
                </a:lnTo>
                <a:lnTo>
                  <a:pt x="1092" y="263"/>
                </a:lnTo>
                <a:lnTo>
                  <a:pt x="1069" y="263"/>
                </a:lnTo>
                <a:lnTo>
                  <a:pt x="1045" y="265"/>
                </a:lnTo>
                <a:lnTo>
                  <a:pt x="1022" y="268"/>
                </a:lnTo>
                <a:lnTo>
                  <a:pt x="1001" y="271"/>
                </a:lnTo>
                <a:lnTo>
                  <a:pt x="978" y="276"/>
                </a:lnTo>
                <a:lnTo>
                  <a:pt x="957" y="283"/>
                </a:lnTo>
                <a:lnTo>
                  <a:pt x="935" y="291"/>
                </a:lnTo>
                <a:lnTo>
                  <a:pt x="914" y="299"/>
                </a:lnTo>
                <a:lnTo>
                  <a:pt x="895" y="307"/>
                </a:lnTo>
                <a:lnTo>
                  <a:pt x="875" y="317"/>
                </a:lnTo>
                <a:lnTo>
                  <a:pt x="855" y="329"/>
                </a:lnTo>
                <a:lnTo>
                  <a:pt x="838" y="340"/>
                </a:lnTo>
                <a:lnTo>
                  <a:pt x="820" y="353"/>
                </a:lnTo>
                <a:lnTo>
                  <a:pt x="802" y="368"/>
                </a:lnTo>
                <a:lnTo>
                  <a:pt x="785" y="381"/>
                </a:lnTo>
                <a:lnTo>
                  <a:pt x="769" y="397"/>
                </a:lnTo>
                <a:lnTo>
                  <a:pt x="754" y="412"/>
                </a:lnTo>
                <a:lnTo>
                  <a:pt x="740" y="428"/>
                </a:lnTo>
                <a:lnTo>
                  <a:pt x="727" y="446"/>
                </a:lnTo>
                <a:lnTo>
                  <a:pt x="713" y="464"/>
                </a:lnTo>
                <a:lnTo>
                  <a:pt x="702" y="482"/>
                </a:lnTo>
                <a:lnTo>
                  <a:pt x="691" y="502"/>
                </a:lnTo>
                <a:lnTo>
                  <a:pt x="681" y="521"/>
                </a:lnTo>
                <a:lnTo>
                  <a:pt x="671" y="542"/>
                </a:lnTo>
                <a:lnTo>
                  <a:pt x="663" y="562"/>
                </a:lnTo>
                <a:lnTo>
                  <a:pt x="656" y="583"/>
                </a:lnTo>
                <a:lnTo>
                  <a:pt x="650" y="606"/>
                </a:lnTo>
                <a:lnTo>
                  <a:pt x="645" y="627"/>
                </a:lnTo>
                <a:lnTo>
                  <a:pt x="640" y="650"/>
                </a:lnTo>
                <a:lnTo>
                  <a:pt x="638" y="673"/>
                </a:lnTo>
                <a:lnTo>
                  <a:pt x="637" y="696"/>
                </a:lnTo>
                <a:lnTo>
                  <a:pt x="635" y="719"/>
                </a:lnTo>
                <a:lnTo>
                  <a:pt x="635" y="719"/>
                </a:lnTo>
                <a:close/>
              </a:path>
            </a:pathLst>
          </a:custGeom>
          <a:solidFill>
            <a:schemeClr val="lt2"/>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27" name="Shape 27"/>
          <p:cNvSpPr/>
          <p:nvPr/>
        </p:nvSpPr>
        <p:spPr>
          <a:xfrm>
            <a:off x="152401" y="4641850"/>
            <a:ext cx="498600" cy="2216100"/>
          </a:xfrm>
          <a:prstGeom prst="rect">
            <a:avLst/>
          </a:prstGeom>
          <a:solidFill>
            <a:schemeClr val="accent3"/>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28" name="Shape 28"/>
          <p:cNvSpPr/>
          <p:nvPr/>
        </p:nvSpPr>
        <p:spPr>
          <a:xfrm>
            <a:off x="2413001" y="1371600"/>
            <a:ext cx="2432100" cy="207900"/>
          </a:xfrm>
          <a:prstGeom prst="rect">
            <a:avLst/>
          </a:prstGeom>
          <a:solidFill>
            <a:schemeClr val="accent3"/>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29" name="Shape 29"/>
          <p:cNvSpPr/>
          <p:nvPr/>
        </p:nvSpPr>
        <p:spPr>
          <a:xfrm>
            <a:off x="4911726" y="1371600"/>
            <a:ext cx="1965300" cy="207900"/>
          </a:xfrm>
          <a:prstGeom prst="rect">
            <a:avLst/>
          </a:prstGeom>
          <a:solidFill>
            <a:srgbClr val="E3BC6D"/>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30" name="Shape 30"/>
          <p:cNvSpPr/>
          <p:nvPr/>
        </p:nvSpPr>
        <p:spPr>
          <a:xfrm>
            <a:off x="6943725" y="1371600"/>
            <a:ext cx="2200200" cy="207900"/>
          </a:xfrm>
          <a:prstGeom prst="rect">
            <a:avLst/>
          </a:prstGeom>
          <a:solidFill>
            <a:schemeClr val="accent4"/>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31" name="Shape 31"/>
          <p:cNvSpPr txBox="1"/>
          <p:nvPr>
            <p:ph idx="1" type="body"/>
          </p:nvPr>
        </p:nvSpPr>
        <p:spPr>
          <a:xfrm>
            <a:off x="854948" y="1579563"/>
            <a:ext cx="3859800" cy="4988100"/>
          </a:xfrm>
          <a:prstGeom prst="rect">
            <a:avLst/>
          </a:prstGeom>
          <a:noFill/>
          <a:ln>
            <a:noFill/>
          </a:ln>
        </p:spPr>
        <p:txBody>
          <a:bodyPr anchorCtr="0" anchor="t" bIns="91425" lIns="91425" rIns="91425" wrap="square" tIns="91425"/>
          <a:lstStyle>
            <a:lvl1pPr indent="-419100" lvl="0" marL="457200" rtl="0">
              <a:spcBef>
                <a:spcPts val="600"/>
              </a:spcBef>
              <a:spcAft>
                <a:spcPts val="0"/>
              </a:spcAft>
              <a:buSzPts val="3000"/>
              <a:buChar char="●"/>
              <a:defRPr>
                <a:solidFill>
                  <a:schemeClr val="lt2"/>
                </a:solidFill>
              </a:defRPr>
            </a:lvl1pPr>
            <a:lvl2pPr indent="-381000" lvl="1" marL="914400" rtl="0">
              <a:spcBef>
                <a:spcPts val="0"/>
              </a:spcBef>
              <a:spcAft>
                <a:spcPts val="0"/>
              </a:spcAft>
              <a:buSzPts val="2400"/>
              <a:buChar char="○"/>
              <a:defRPr>
                <a:solidFill>
                  <a:schemeClr val="lt2"/>
                </a:solidFill>
              </a:defRPr>
            </a:lvl2pPr>
            <a:lvl3pPr indent="-381000" lvl="2" marL="1371600" rtl="0">
              <a:spcBef>
                <a:spcPts val="0"/>
              </a:spcBef>
              <a:spcAft>
                <a:spcPts val="0"/>
              </a:spcAft>
              <a:buSzPts val="2400"/>
              <a:buChar char="■"/>
              <a:defRPr>
                <a:solidFill>
                  <a:schemeClr val="lt2"/>
                </a:solidFill>
              </a:defRPr>
            </a:lvl3pPr>
            <a:lvl4pPr indent="-342900" lvl="3" marL="1828800" rtl="0">
              <a:spcBef>
                <a:spcPts val="0"/>
              </a:spcBef>
              <a:spcAft>
                <a:spcPts val="0"/>
              </a:spcAft>
              <a:buSzPts val="1800"/>
              <a:buChar char="●"/>
              <a:defRPr>
                <a:solidFill>
                  <a:schemeClr val="lt2"/>
                </a:solidFill>
              </a:defRPr>
            </a:lvl4pPr>
            <a:lvl5pPr indent="-342900" lvl="4" marL="2286000" rtl="0">
              <a:spcBef>
                <a:spcPts val="0"/>
              </a:spcBef>
              <a:spcAft>
                <a:spcPts val="0"/>
              </a:spcAft>
              <a:buSzPts val="1800"/>
              <a:buChar char="○"/>
              <a:defRPr sz="1800">
                <a:solidFill>
                  <a:schemeClr val="lt2"/>
                </a:solidFill>
              </a:defRPr>
            </a:lvl5pPr>
            <a:lvl6pPr indent="-342900" lvl="5" marL="2743200" rtl="0">
              <a:spcBef>
                <a:spcPts val="0"/>
              </a:spcBef>
              <a:spcAft>
                <a:spcPts val="0"/>
              </a:spcAft>
              <a:buSzPts val="1800"/>
              <a:buChar char="■"/>
              <a:defRPr sz="1800">
                <a:solidFill>
                  <a:schemeClr val="lt2"/>
                </a:solidFill>
              </a:defRPr>
            </a:lvl6pPr>
            <a:lvl7pPr indent="-342900" lvl="6" marL="3200400" rtl="0">
              <a:spcBef>
                <a:spcPts val="0"/>
              </a:spcBef>
              <a:spcAft>
                <a:spcPts val="0"/>
              </a:spcAft>
              <a:buSzPts val="1800"/>
              <a:buChar char="●"/>
              <a:defRPr sz="1800">
                <a:solidFill>
                  <a:schemeClr val="lt2"/>
                </a:solidFill>
              </a:defRPr>
            </a:lvl7pPr>
            <a:lvl8pPr indent="-342900" lvl="7" marL="3657600" rtl="0">
              <a:spcBef>
                <a:spcPts val="0"/>
              </a:spcBef>
              <a:spcAft>
                <a:spcPts val="0"/>
              </a:spcAft>
              <a:buSzPts val="1800"/>
              <a:buChar char="○"/>
              <a:defRPr sz="1800">
                <a:solidFill>
                  <a:schemeClr val="lt2"/>
                </a:solidFill>
              </a:defRPr>
            </a:lvl8pPr>
            <a:lvl9pPr indent="-342900" lvl="8" marL="4114800" rtl="0">
              <a:spcBef>
                <a:spcPts val="0"/>
              </a:spcBef>
              <a:spcAft>
                <a:spcPts val="0"/>
              </a:spcAft>
              <a:buSzPts val="1800"/>
              <a:buChar char="■"/>
              <a:defRPr sz="1800">
                <a:solidFill>
                  <a:schemeClr val="lt2"/>
                </a:solidFill>
              </a:defRPr>
            </a:lvl9pPr>
          </a:lstStyle>
          <a:p/>
        </p:txBody>
      </p:sp>
      <p:sp>
        <p:nvSpPr>
          <p:cNvPr id="32" name="Shape 32"/>
          <p:cNvSpPr txBox="1"/>
          <p:nvPr>
            <p:ph idx="2" type="body"/>
          </p:nvPr>
        </p:nvSpPr>
        <p:spPr>
          <a:xfrm>
            <a:off x="4827084" y="1579563"/>
            <a:ext cx="3859800" cy="4988100"/>
          </a:xfrm>
          <a:prstGeom prst="rect">
            <a:avLst/>
          </a:prstGeom>
          <a:noFill/>
          <a:ln>
            <a:noFill/>
          </a:ln>
        </p:spPr>
        <p:txBody>
          <a:bodyPr anchorCtr="0" anchor="t" bIns="91425" lIns="91425" rIns="91425" wrap="square" tIns="91425"/>
          <a:lstStyle>
            <a:lvl1pPr indent="-419100" lvl="0" marL="457200" rtl="0">
              <a:spcBef>
                <a:spcPts val="600"/>
              </a:spcBef>
              <a:spcAft>
                <a:spcPts val="0"/>
              </a:spcAft>
              <a:buSzPts val="3000"/>
              <a:buChar char="●"/>
              <a:defRPr>
                <a:solidFill>
                  <a:schemeClr val="lt2"/>
                </a:solidFill>
              </a:defRPr>
            </a:lvl1pPr>
            <a:lvl2pPr indent="-381000" lvl="1" marL="914400" rtl="0">
              <a:spcBef>
                <a:spcPts val="0"/>
              </a:spcBef>
              <a:spcAft>
                <a:spcPts val="0"/>
              </a:spcAft>
              <a:buSzPts val="2400"/>
              <a:buChar char="○"/>
              <a:defRPr>
                <a:solidFill>
                  <a:schemeClr val="lt2"/>
                </a:solidFill>
              </a:defRPr>
            </a:lvl2pPr>
            <a:lvl3pPr indent="-381000" lvl="2" marL="1371600" rtl="0">
              <a:spcBef>
                <a:spcPts val="0"/>
              </a:spcBef>
              <a:spcAft>
                <a:spcPts val="0"/>
              </a:spcAft>
              <a:buSzPts val="2400"/>
              <a:buChar char="■"/>
              <a:defRPr>
                <a:solidFill>
                  <a:schemeClr val="lt2"/>
                </a:solidFill>
              </a:defRPr>
            </a:lvl3pPr>
            <a:lvl4pPr indent="-342900" lvl="3" marL="1828800" rtl="0">
              <a:spcBef>
                <a:spcPts val="0"/>
              </a:spcBef>
              <a:spcAft>
                <a:spcPts val="0"/>
              </a:spcAft>
              <a:buSzPts val="1800"/>
              <a:buChar char="●"/>
              <a:defRPr>
                <a:solidFill>
                  <a:schemeClr val="lt2"/>
                </a:solidFill>
              </a:defRPr>
            </a:lvl4pPr>
            <a:lvl5pPr indent="-342900" lvl="4" marL="2286000" rtl="0">
              <a:spcBef>
                <a:spcPts val="0"/>
              </a:spcBef>
              <a:spcAft>
                <a:spcPts val="0"/>
              </a:spcAft>
              <a:buSzPts val="1800"/>
              <a:buChar char="○"/>
              <a:defRPr sz="1800">
                <a:solidFill>
                  <a:schemeClr val="lt2"/>
                </a:solidFill>
              </a:defRPr>
            </a:lvl5pPr>
            <a:lvl6pPr indent="-342900" lvl="5" marL="2743200" rtl="0">
              <a:spcBef>
                <a:spcPts val="0"/>
              </a:spcBef>
              <a:spcAft>
                <a:spcPts val="0"/>
              </a:spcAft>
              <a:buSzPts val="1800"/>
              <a:buChar char="■"/>
              <a:defRPr sz="1800">
                <a:solidFill>
                  <a:schemeClr val="lt2"/>
                </a:solidFill>
              </a:defRPr>
            </a:lvl6pPr>
            <a:lvl7pPr indent="-342900" lvl="6" marL="3200400" rtl="0">
              <a:spcBef>
                <a:spcPts val="0"/>
              </a:spcBef>
              <a:spcAft>
                <a:spcPts val="0"/>
              </a:spcAft>
              <a:buSzPts val="1800"/>
              <a:buChar char="●"/>
              <a:defRPr sz="1800">
                <a:solidFill>
                  <a:schemeClr val="lt2"/>
                </a:solidFill>
              </a:defRPr>
            </a:lvl7pPr>
            <a:lvl8pPr indent="-342900" lvl="7" marL="3657600" rtl="0">
              <a:spcBef>
                <a:spcPts val="0"/>
              </a:spcBef>
              <a:spcAft>
                <a:spcPts val="0"/>
              </a:spcAft>
              <a:buSzPts val="1800"/>
              <a:buChar char="○"/>
              <a:defRPr sz="1800">
                <a:solidFill>
                  <a:schemeClr val="lt2"/>
                </a:solidFill>
              </a:defRPr>
            </a:lvl8pPr>
            <a:lvl9pPr indent="-342900" lvl="8" marL="4114800" rtl="0">
              <a:spcBef>
                <a:spcPts val="0"/>
              </a:spcBef>
              <a:spcAft>
                <a:spcPts val="0"/>
              </a:spcAft>
              <a:buSzPts val="1800"/>
              <a:buChar char="■"/>
              <a:defRPr sz="1800">
                <a:solidFill>
                  <a:schemeClr val="lt2"/>
                </a:solidFill>
              </a:defRPr>
            </a:lvl9pPr>
          </a:lstStyle>
          <a:p/>
        </p:txBody>
      </p:sp>
      <p:sp>
        <p:nvSpPr>
          <p:cNvPr id="33" name="Shape 33"/>
          <p:cNvSpPr txBox="1"/>
          <p:nvPr>
            <p:ph type="title"/>
          </p:nvPr>
        </p:nvSpPr>
        <p:spPr>
          <a:xfrm>
            <a:off x="854948" y="216538"/>
            <a:ext cx="7831800" cy="1143000"/>
          </a:xfrm>
          <a:prstGeom prst="rect">
            <a:avLst/>
          </a:prstGeom>
          <a:noFill/>
          <a:ln>
            <a:noFill/>
          </a:ln>
        </p:spPr>
        <p:txBody>
          <a:bodyPr anchorCtr="0" anchor="b" bIns="91425" lIns="91425" rIns="91425" wrap="square" tIns="91425"/>
          <a:lstStyle>
            <a:lvl1pPr lvl="0" rtl="0" algn="l">
              <a:spcBef>
                <a:spcPts val="0"/>
              </a:spcBef>
              <a:spcAft>
                <a:spcPts val="0"/>
              </a:spcAft>
              <a:buSzPts val="3600"/>
              <a:buFont typeface="Arial"/>
              <a:buNone/>
              <a:defRPr b="1" sz="3600">
                <a:solidFill>
                  <a:schemeClr val="accent1"/>
                </a:solidFill>
                <a:latin typeface="Arial"/>
                <a:ea typeface="Arial"/>
                <a:cs typeface="Arial"/>
                <a:sym typeface="Arial"/>
              </a:defRPr>
            </a:lvl1pPr>
            <a:lvl2pPr lvl="1" rtl="0" algn="l">
              <a:spcBef>
                <a:spcPts val="0"/>
              </a:spcBef>
              <a:spcAft>
                <a:spcPts val="0"/>
              </a:spcAft>
              <a:buSzPts val="3600"/>
              <a:buFont typeface="Arial"/>
              <a:buNone/>
              <a:defRPr b="1" sz="3600">
                <a:solidFill>
                  <a:schemeClr val="accent1"/>
                </a:solidFill>
                <a:latin typeface="Arial"/>
                <a:ea typeface="Arial"/>
                <a:cs typeface="Arial"/>
                <a:sym typeface="Arial"/>
              </a:defRPr>
            </a:lvl2pPr>
            <a:lvl3pPr lvl="2" rtl="0" algn="l">
              <a:spcBef>
                <a:spcPts val="0"/>
              </a:spcBef>
              <a:spcAft>
                <a:spcPts val="0"/>
              </a:spcAft>
              <a:buSzPts val="3600"/>
              <a:buFont typeface="Arial"/>
              <a:buNone/>
              <a:defRPr b="1" sz="3600">
                <a:solidFill>
                  <a:schemeClr val="accent1"/>
                </a:solidFill>
                <a:latin typeface="Arial"/>
                <a:ea typeface="Arial"/>
                <a:cs typeface="Arial"/>
                <a:sym typeface="Arial"/>
              </a:defRPr>
            </a:lvl3pPr>
            <a:lvl4pPr lvl="3" rtl="0" algn="l">
              <a:spcBef>
                <a:spcPts val="0"/>
              </a:spcBef>
              <a:spcAft>
                <a:spcPts val="0"/>
              </a:spcAft>
              <a:buSzPts val="3600"/>
              <a:buFont typeface="Arial"/>
              <a:buNone/>
              <a:defRPr b="1" sz="3600">
                <a:solidFill>
                  <a:schemeClr val="accent1"/>
                </a:solidFill>
                <a:latin typeface="Arial"/>
                <a:ea typeface="Arial"/>
                <a:cs typeface="Arial"/>
                <a:sym typeface="Arial"/>
              </a:defRPr>
            </a:lvl4pPr>
            <a:lvl5pPr lvl="4" rtl="0" algn="l">
              <a:spcBef>
                <a:spcPts val="0"/>
              </a:spcBef>
              <a:spcAft>
                <a:spcPts val="0"/>
              </a:spcAft>
              <a:buSzPts val="3600"/>
              <a:buFont typeface="Arial"/>
              <a:buNone/>
              <a:defRPr b="1" sz="3600">
                <a:solidFill>
                  <a:schemeClr val="accent1"/>
                </a:solidFill>
                <a:latin typeface="Arial"/>
                <a:ea typeface="Arial"/>
                <a:cs typeface="Arial"/>
                <a:sym typeface="Arial"/>
              </a:defRPr>
            </a:lvl5pPr>
            <a:lvl6pPr lvl="5" rtl="0" algn="l">
              <a:spcBef>
                <a:spcPts val="0"/>
              </a:spcBef>
              <a:spcAft>
                <a:spcPts val="0"/>
              </a:spcAft>
              <a:buSzPts val="3600"/>
              <a:buFont typeface="Arial"/>
              <a:buNone/>
              <a:defRPr b="1" sz="3600">
                <a:solidFill>
                  <a:schemeClr val="accent1"/>
                </a:solidFill>
                <a:latin typeface="Arial"/>
                <a:ea typeface="Arial"/>
                <a:cs typeface="Arial"/>
                <a:sym typeface="Arial"/>
              </a:defRPr>
            </a:lvl6pPr>
            <a:lvl7pPr lvl="6" rtl="0" algn="l">
              <a:spcBef>
                <a:spcPts val="0"/>
              </a:spcBef>
              <a:spcAft>
                <a:spcPts val="0"/>
              </a:spcAft>
              <a:buSzPts val="3600"/>
              <a:buFont typeface="Arial"/>
              <a:buNone/>
              <a:defRPr b="1" sz="3600">
                <a:solidFill>
                  <a:schemeClr val="accent1"/>
                </a:solidFill>
                <a:latin typeface="Arial"/>
                <a:ea typeface="Arial"/>
                <a:cs typeface="Arial"/>
                <a:sym typeface="Arial"/>
              </a:defRPr>
            </a:lvl7pPr>
            <a:lvl8pPr lvl="7" rtl="0" algn="l">
              <a:spcBef>
                <a:spcPts val="0"/>
              </a:spcBef>
              <a:spcAft>
                <a:spcPts val="0"/>
              </a:spcAft>
              <a:buSzPts val="3600"/>
              <a:buFont typeface="Arial"/>
              <a:buNone/>
              <a:defRPr b="1" sz="3600">
                <a:solidFill>
                  <a:schemeClr val="accent1"/>
                </a:solidFill>
                <a:latin typeface="Arial"/>
                <a:ea typeface="Arial"/>
                <a:cs typeface="Arial"/>
                <a:sym typeface="Arial"/>
              </a:defRPr>
            </a:lvl8pPr>
            <a:lvl9pPr lvl="8" rtl="0" algn="l">
              <a:spcBef>
                <a:spcPts val="0"/>
              </a:spcBef>
              <a:spcAft>
                <a:spcPts val="0"/>
              </a:spcAft>
              <a:buSzPts val="3600"/>
              <a:buFont typeface="Arial"/>
              <a:buNone/>
              <a:defRPr b="1" sz="3600">
                <a:solidFill>
                  <a:schemeClr val="accent1"/>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34" name="Shape 34"/>
        <p:cNvGrpSpPr/>
        <p:nvPr/>
      </p:nvGrpSpPr>
      <p:grpSpPr>
        <a:xfrm>
          <a:off x="0" y="0"/>
          <a:ext cx="0" cy="0"/>
          <a:chOff x="0" y="0"/>
          <a:chExt cx="0" cy="0"/>
        </a:xfrm>
      </p:grpSpPr>
      <p:sp>
        <p:nvSpPr>
          <p:cNvPr id="35" name="Shape 35"/>
          <p:cNvSpPr/>
          <p:nvPr/>
        </p:nvSpPr>
        <p:spPr>
          <a:xfrm>
            <a:off x="152401" y="1371600"/>
            <a:ext cx="2208213" cy="3182938"/>
          </a:xfrm>
          <a:custGeom>
            <a:pathLst>
              <a:path extrusionOk="0" h="4010" w="2782">
                <a:moveTo>
                  <a:pt x="635" y="719"/>
                </a:moveTo>
                <a:lnTo>
                  <a:pt x="635" y="719"/>
                </a:lnTo>
                <a:lnTo>
                  <a:pt x="635" y="4010"/>
                </a:lnTo>
                <a:lnTo>
                  <a:pt x="0" y="4010"/>
                </a:lnTo>
                <a:lnTo>
                  <a:pt x="0" y="418"/>
                </a:lnTo>
                <a:lnTo>
                  <a:pt x="0" y="418"/>
                </a:lnTo>
                <a:lnTo>
                  <a:pt x="0" y="397"/>
                </a:lnTo>
                <a:lnTo>
                  <a:pt x="2" y="376"/>
                </a:lnTo>
                <a:lnTo>
                  <a:pt x="5" y="355"/>
                </a:lnTo>
                <a:lnTo>
                  <a:pt x="10" y="333"/>
                </a:lnTo>
                <a:lnTo>
                  <a:pt x="15" y="314"/>
                </a:lnTo>
                <a:lnTo>
                  <a:pt x="21" y="294"/>
                </a:lnTo>
                <a:lnTo>
                  <a:pt x="29" y="275"/>
                </a:lnTo>
                <a:lnTo>
                  <a:pt x="39" y="255"/>
                </a:lnTo>
                <a:lnTo>
                  <a:pt x="49" y="237"/>
                </a:lnTo>
                <a:lnTo>
                  <a:pt x="60" y="219"/>
                </a:lnTo>
                <a:lnTo>
                  <a:pt x="72" y="201"/>
                </a:lnTo>
                <a:lnTo>
                  <a:pt x="85" y="185"/>
                </a:lnTo>
                <a:lnTo>
                  <a:pt x="100" y="169"/>
                </a:lnTo>
                <a:lnTo>
                  <a:pt x="114" y="152"/>
                </a:lnTo>
                <a:lnTo>
                  <a:pt x="131" y="137"/>
                </a:lnTo>
                <a:lnTo>
                  <a:pt x="147" y="123"/>
                </a:lnTo>
                <a:lnTo>
                  <a:pt x="165" y="110"/>
                </a:lnTo>
                <a:lnTo>
                  <a:pt x="183" y="97"/>
                </a:lnTo>
                <a:lnTo>
                  <a:pt x="202" y="84"/>
                </a:lnTo>
                <a:lnTo>
                  <a:pt x="222" y="72"/>
                </a:lnTo>
                <a:lnTo>
                  <a:pt x="242" y="61"/>
                </a:lnTo>
                <a:lnTo>
                  <a:pt x="263" y="51"/>
                </a:lnTo>
                <a:lnTo>
                  <a:pt x="286" y="41"/>
                </a:lnTo>
                <a:lnTo>
                  <a:pt x="307" y="33"/>
                </a:lnTo>
                <a:lnTo>
                  <a:pt x="330" y="26"/>
                </a:lnTo>
                <a:lnTo>
                  <a:pt x="354" y="20"/>
                </a:lnTo>
                <a:lnTo>
                  <a:pt x="379" y="13"/>
                </a:lnTo>
                <a:lnTo>
                  <a:pt x="403" y="9"/>
                </a:lnTo>
                <a:lnTo>
                  <a:pt x="428" y="5"/>
                </a:lnTo>
                <a:lnTo>
                  <a:pt x="452" y="4"/>
                </a:lnTo>
                <a:lnTo>
                  <a:pt x="478" y="2"/>
                </a:lnTo>
                <a:lnTo>
                  <a:pt x="504" y="0"/>
                </a:lnTo>
                <a:lnTo>
                  <a:pt x="2782" y="0"/>
                </a:lnTo>
                <a:lnTo>
                  <a:pt x="2782" y="263"/>
                </a:lnTo>
                <a:lnTo>
                  <a:pt x="1092" y="263"/>
                </a:lnTo>
                <a:lnTo>
                  <a:pt x="1092" y="263"/>
                </a:lnTo>
                <a:lnTo>
                  <a:pt x="1069" y="263"/>
                </a:lnTo>
                <a:lnTo>
                  <a:pt x="1045" y="265"/>
                </a:lnTo>
                <a:lnTo>
                  <a:pt x="1022" y="268"/>
                </a:lnTo>
                <a:lnTo>
                  <a:pt x="1001" y="271"/>
                </a:lnTo>
                <a:lnTo>
                  <a:pt x="978" y="276"/>
                </a:lnTo>
                <a:lnTo>
                  <a:pt x="957" y="283"/>
                </a:lnTo>
                <a:lnTo>
                  <a:pt x="935" y="291"/>
                </a:lnTo>
                <a:lnTo>
                  <a:pt x="914" y="299"/>
                </a:lnTo>
                <a:lnTo>
                  <a:pt x="895" y="307"/>
                </a:lnTo>
                <a:lnTo>
                  <a:pt x="875" y="317"/>
                </a:lnTo>
                <a:lnTo>
                  <a:pt x="855" y="329"/>
                </a:lnTo>
                <a:lnTo>
                  <a:pt x="838" y="340"/>
                </a:lnTo>
                <a:lnTo>
                  <a:pt x="820" y="353"/>
                </a:lnTo>
                <a:lnTo>
                  <a:pt x="802" y="368"/>
                </a:lnTo>
                <a:lnTo>
                  <a:pt x="785" y="381"/>
                </a:lnTo>
                <a:lnTo>
                  <a:pt x="769" y="397"/>
                </a:lnTo>
                <a:lnTo>
                  <a:pt x="754" y="412"/>
                </a:lnTo>
                <a:lnTo>
                  <a:pt x="740" y="428"/>
                </a:lnTo>
                <a:lnTo>
                  <a:pt x="727" y="446"/>
                </a:lnTo>
                <a:lnTo>
                  <a:pt x="713" y="464"/>
                </a:lnTo>
                <a:lnTo>
                  <a:pt x="702" y="482"/>
                </a:lnTo>
                <a:lnTo>
                  <a:pt x="691" y="502"/>
                </a:lnTo>
                <a:lnTo>
                  <a:pt x="681" y="521"/>
                </a:lnTo>
                <a:lnTo>
                  <a:pt x="671" y="542"/>
                </a:lnTo>
                <a:lnTo>
                  <a:pt x="663" y="562"/>
                </a:lnTo>
                <a:lnTo>
                  <a:pt x="656" y="583"/>
                </a:lnTo>
                <a:lnTo>
                  <a:pt x="650" y="606"/>
                </a:lnTo>
                <a:lnTo>
                  <a:pt x="645" y="627"/>
                </a:lnTo>
                <a:lnTo>
                  <a:pt x="640" y="650"/>
                </a:lnTo>
                <a:lnTo>
                  <a:pt x="638" y="673"/>
                </a:lnTo>
                <a:lnTo>
                  <a:pt x="637" y="696"/>
                </a:lnTo>
                <a:lnTo>
                  <a:pt x="635" y="719"/>
                </a:lnTo>
                <a:lnTo>
                  <a:pt x="635" y="719"/>
                </a:lnTo>
                <a:close/>
              </a:path>
            </a:pathLst>
          </a:custGeom>
          <a:solidFill>
            <a:schemeClr val="lt2"/>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36" name="Shape 36"/>
          <p:cNvSpPr/>
          <p:nvPr/>
        </p:nvSpPr>
        <p:spPr>
          <a:xfrm>
            <a:off x="152401" y="4641850"/>
            <a:ext cx="498600" cy="2216100"/>
          </a:xfrm>
          <a:prstGeom prst="rect">
            <a:avLst/>
          </a:prstGeom>
          <a:solidFill>
            <a:schemeClr val="accent3"/>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37" name="Shape 37"/>
          <p:cNvSpPr/>
          <p:nvPr/>
        </p:nvSpPr>
        <p:spPr>
          <a:xfrm>
            <a:off x="2413001" y="1371600"/>
            <a:ext cx="2432100" cy="207900"/>
          </a:xfrm>
          <a:prstGeom prst="rect">
            <a:avLst/>
          </a:prstGeom>
          <a:solidFill>
            <a:schemeClr val="accent3"/>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38" name="Shape 38"/>
          <p:cNvSpPr/>
          <p:nvPr/>
        </p:nvSpPr>
        <p:spPr>
          <a:xfrm>
            <a:off x="4911726" y="1371600"/>
            <a:ext cx="1965300" cy="207900"/>
          </a:xfrm>
          <a:prstGeom prst="rect">
            <a:avLst/>
          </a:prstGeom>
          <a:solidFill>
            <a:srgbClr val="E3BC6D"/>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39" name="Shape 39"/>
          <p:cNvSpPr/>
          <p:nvPr/>
        </p:nvSpPr>
        <p:spPr>
          <a:xfrm>
            <a:off x="6943725" y="1371600"/>
            <a:ext cx="2200200" cy="207900"/>
          </a:xfrm>
          <a:prstGeom prst="rect">
            <a:avLst/>
          </a:prstGeom>
          <a:solidFill>
            <a:schemeClr val="accent4"/>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40" name="Shape 40"/>
          <p:cNvSpPr txBox="1"/>
          <p:nvPr>
            <p:ph type="title"/>
          </p:nvPr>
        </p:nvSpPr>
        <p:spPr>
          <a:xfrm>
            <a:off x="854948" y="216538"/>
            <a:ext cx="7831800" cy="1143000"/>
          </a:xfrm>
          <a:prstGeom prst="rect">
            <a:avLst/>
          </a:prstGeom>
          <a:noFill/>
          <a:ln>
            <a:noFill/>
          </a:ln>
        </p:spPr>
        <p:txBody>
          <a:bodyPr anchorCtr="0" anchor="b" bIns="91425" lIns="91425" rIns="91425" wrap="square" tIns="91425"/>
          <a:lstStyle>
            <a:lvl1pPr lvl="0" rtl="0" algn="l">
              <a:spcBef>
                <a:spcPts val="0"/>
              </a:spcBef>
              <a:spcAft>
                <a:spcPts val="0"/>
              </a:spcAft>
              <a:buSzPts val="3600"/>
              <a:buFont typeface="Arial"/>
              <a:buNone/>
              <a:defRPr b="1" sz="3600">
                <a:solidFill>
                  <a:schemeClr val="accent1"/>
                </a:solidFill>
                <a:latin typeface="Arial"/>
                <a:ea typeface="Arial"/>
                <a:cs typeface="Arial"/>
                <a:sym typeface="Arial"/>
              </a:defRPr>
            </a:lvl1pPr>
            <a:lvl2pPr lvl="1" rtl="0" algn="l">
              <a:spcBef>
                <a:spcPts val="0"/>
              </a:spcBef>
              <a:spcAft>
                <a:spcPts val="0"/>
              </a:spcAft>
              <a:buSzPts val="3600"/>
              <a:buFont typeface="Arial"/>
              <a:buNone/>
              <a:defRPr b="1" sz="3600">
                <a:solidFill>
                  <a:schemeClr val="accent1"/>
                </a:solidFill>
                <a:latin typeface="Arial"/>
                <a:ea typeface="Arial"/>
                <a:cs typeface="Arial"/>
                <a:sym typeface="Arial"/>
              </a:defRPr>
            </a:lvl2pPr>
            <a:lvl3pPr lvl="2" rtl="0" algn="l">
              <a:spcBef>
                <a:spcPts val="0"/>
              </a:spcBef>
              <a:spcAft>
                <a:spcPts val="0"/>
              </a:spcAft>
              <a:buSzPts val="3600"/>
              <a:buFont typeface="Arial"/>
              <a:buNone/>
              <a:defRPr b="1" sz="3600">
                <a:solidFill>
                  <a:schemeClr val="accent1"/>
                </a:solidFill>
                <a:latin typeface="Arial"/>
                <a:ea typeface="Arial"/>
                <a:cs typeface="Arial"/>
                <a:sym typeface="Arial"/>
              </a:defRPr>
            </a:lvl3pPr>
            <a:lvl4pPr lvl="3" rtl="0" algn="l">
              <a:spcBef>
                <a:spcPts val="0"/>
              </a:spcBef>
              <a:spcAft>
                <a:spcPts val="0"/>
              </a:spcAft>
              <a:buSzPts val="3600"/>
              <a:buFont typeface="Arial"/>
              <a:buNone/>
              <a:defRPr b="1" sz="3600">
                <a:solidFill>
                  <a:schemeClr val="accent1"/>
                </a:solidFill>
                <a:latin typeface="Arial"/>
                <a:ea typeface="Arial"/>
                <a:cs typeface="Arial"/>
                <a:sym typeface="Arial"/>
              </a:defRPr>
            </a:lvl4pPr>
            <a:lvl5pPr lvl="4" rtl="0" algn="l">
              <a:spcBef>
                <a:spcPts val="0"/>
              </a:spcBef>
              <a:spcAft>
                <a:spcPts val="0"/>
              </a:spcAft>
              <a:buSzPts val="3600"/>
              <a:buFont typeface="Arial"/>
              <a:buNone/>
              <a:defRPr b="1" sz="3600">
                <a:solidFill>
                  <a:schemeClr val="accent1"/>
                </a:solidFill>
                <a:latin typeface="Arial"/>
                <a:ea typeface="Arial"/>
                <a:cs typeface="Arial"/>
                <a:sym typeface="Arial"/>
              </a:defRPr>
            </a:lvl5pPr>
            <a:lvl6pPr lvl="5" rtl="0" algn="l">
              <a:spcBef>
                <a:spcPts val="0"/>
              </a:spcBef>
              <a:spcAft>
                <a:spcPts val="0"/>
              </a:spcAft>
              <a:buSzPts val="3600"/>
              <a:buFont typeface="Arial"/>
              <a:buNone/>
              <a:defRPr b="1" sz="3600">
                <a:solidFill>
                  <a:schemeClr val="accent1"/>
                </a:solidFill>
                <a:latin typeface="Arial"/>
                <a:ea typeface="Arial"/>
                <a:cs typeface="Arial"/>
                <a:sym typeface="Arial"/>
              </a:defRPr>
            </a:lvl6pPr>
            <a:lvl7pPr lvl="6" rtl="0" algn="l">
              <a:spcBef>
                <a:spcPts val="0"/>
              </a:spcBef>
              <a:spcAft>
                <a:spcPts val="0"/>
              </a:spcAft>
              <a:buSzPts val="3600"/>
              <a:buFont typeface="Arial"/>
              <a:buNone/>
              <a:defRPr b="1" sz="3600">
                <a:solidFill>
                  <a:schemeClr val="accent1"/>
                </a:solidFill>
                <a:latin typeface="Arial"/>
                <a:ea typeface="Arial"/>
                <a:cs typeface="Arial"/>
                <a:sym typeface="Arial"/>
              </a:defRPr>
            </a:lvl7pPr>
            <a:lvl8pPr lvl="7" rtl="0" algn="l">
              <a:spcBef>
                <a:spcPts val="0"/>
              </a:spcBef>
              <a:spcAft>
                <a:spcPts val="0"/>
              </a:spcAft>
              <a:buSzPts val="3600"/>
              <a:buFont typeface="Arial"/>
              <a:buNone/>
              <a:defRPr b="1" sz="3600">
                <a:solidFill>
                  <a:schemeClr val="accent1"/>
                </a:solidFill>
                <a:latin typeface="Arial"/>
                <a:ea typeface="Arial"/>
                <a:cs typeface="Arial"/>
                <a:sym typeface="Arial"/>
              </a:defRPr>
            </a:lvl8pPr>
            <a:lvl9pPr lvl="8" rtl="0" algn="l">
              <a:spcBef>
                <a:spcPts val="0"/>
              </a:spcBef>
              <a:spcAft>
                <a:spcPts val="0"/>
              </a:spcAft>
              <a:buSzPts val="3600"/>
              <a:buFont typeface="Arial"/>
              <a:buNone/>
              <a:defRPr b="1" sz="3600">
                <a:solidFill>
                  <a:schemeClr val="accent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41" name="Shape 41"/>
        <p:cNvGrpSpPr/>
        <p:nvPr/>
      </p:nvGrpSpPr>
      <p:grpSpPr>
        <a:xfrm>
          <a:off x="0" y="0"/>
          <a:ext cx="0" cy="0"/>
          <a:chOff x="0" y="0"/>
          <a:chExt cx="0" cy="0"/>
        </a:xfrm>
      </p:grpSpPr>
      <p:sp>
        <p:nvSpPr>
          <p:cNvPr id="42" name="Shape 42"/>
          <p:cNvSpPr/>
          <p:nvPr/>
        </p:nvSpPr>
        <p:spPr>
          <a:xfrm flipH="1" rot="10800000">
            <a:off x="228600" y="5333978"/>
            <a:ext cx="2208225" cy="1527699"/>
          </a:xfrm>
          <a:custGeom>
            <a:pathLst>
              <a:path extrusionOk="0" h="18832" w="10000">
                <a:moveTo>
                  <a:pt x="2283" y="11895"/>
                </a:moveTo>
                <a:lnTo>
                  <a:pt x="2283" y="11895"/>
                </a:lnTo>
                <a:cubicBezTo>
                  <a:pt x="2258" y="7997"/>
                  <a:pt x="2271" y="3898"/>
                  <a:pt x="2246" y="0"/>
                </a:cubicBezTo>
                <a:lnTo>
                  <a:pt x="37" y="98"/>
                </a:lnTo>
                <a:cubicBezTo>
                  <a:pt x="25" y="4986"/>
                  <a:pt x="12" y="9874"/>
                  <a:pt x="0" y="14762"/>
                </a:cubicBezTo>
                <a:lnTo>
                  <a:pt x="0" y="14762"/>
                </a:lnTo>
                <a:lnTo>
                  <a:pt x="0" y="14967"/>
                </a:lnTo>
                <a:cubicBezTo>
                  <a:pt x="2" y="15036"/>
                  <a:pt x="5" y="15104"/>
                  <a:pt x="7" y="15173"/>
                </a:cubicBezTo>
                <a:cubicBezTo>
                  <a:pt x="11" y="15241"/>
                  <a:pt x="14" y="15310"/>
                  <a:pt x="18" y="15378"/>
                </a:cubicBezTo>
                <a:cubicBezTo>
                  <a:pt x="24" y="15443"/>
                  <a:pt x="30" y="15509"/>
                  <a:pt x="36" y="15574"/>
                </a:cubicBezTo>
                <a:cubicBezTo>
                  <a:pt x="42" y="15642"/>
                  <a:pt x="48" y="15711"/>
                  <a:pt x="54" y="15779"/>
                </a:cubicBezTo>
                <a:cubicBezTo>
                  <a:pt x="61" y="15844"/>
                  <a:pt x="68" y="15910"/>
                  <a:pt x="75" y="15975"/>
                </a:cubicBezTo>
                <a:cubicBezTo>
                  <a:pt x="85" y="16037"/>
                  <a:pt x="94" y="16099"/>
                  <a:pt x="104" y="16161"/>
                </a:cubicBezTo>
                <a:cubicBezTo>
                  <a:pt x="116" y="16220"/>
                  <a:pt x="128" y="16278"/>
                  <a:pt x="140" y="16337"/>
                </a:cubicBezTo>
                <a:cubicBezTo>
                  <a:pt x="152" y="16402"/>
                  <a:pt x="164" y="16468"/>
                  <a:pt x="176" y="16533"/>
                </a:cubicBezTo>
                <a:cubicBezTo>
                  <a:pt x="189" y="16592"/>
                  <a:pt x="203" y="16650"/>
                  <a:pt x="216" y="16709"/>
                </a:cubicBezTo>
                <a:cubicBezTo>
                  <a:pt x="230" y="16761"/>
                  <a:pt x="245" y="16813"/>
                  <a:pt x="259" y="16865"/>
                </a:cubicBezTo>
                <a:cubicBezTo>
                  <a:pt x="275" y="16924"/>
                  <a:pt x="290" y="16982"/>
                  <a:pt x="306" y="17041"/>
                </a:cubicBezTo>
                <a:cubicBezTo>
                  <a:pt x="324" y="17097"/>
                  <a:pt x="341" y="17152"/>
                  <a:pt x="359" y="17208"/>
                </a:cubicBezTo>
                <a:cubicBezTo>
                  <a:pt x="376" y="17254"/>
                  <a:pt x="393" y="17299"/>
                  <a:pt x="410" y="17345"/>
                </a:cubicBezTo>
                <a:cubicBezTo>
                  <a:pt x="430" y="17400"/>
                  <a:pt x="451" y="17456"/>
                  <a:pt x="471" y="17511"/>
                </a:cubicBezTo>
                <a:cubicBezTo>
                  <a:pt x="490" y="17557"/>
                  <a:pt x="509" y="17602"/>
                  <a:pt x="528" y="17648"/>
                </a:cubicBezTo>
                <a:cubicBezTo>
                  <a:pt x="550" y="17690"/>
                  <a:pt x="571" y="17733"/>
                  <a:pt x="593" y="17775"/>
                </a:cubicBezTo>
                <a:cubicBezTo>
                  <a:pt x="615" y="17817"/>
                  <a:pt x="636" y="17860"/>
                  <a:pt x="658" y="17902"/>
                </a:cubicBezTo>
                <a:cubicBezTo>
                  <a:pt x="681" y="17945"/>
                  <a:pt x="703" y="17987"/>
                  <a:pt x="726" y="18030"/>
                </a:cubicBezTo>
                <a:lnTo>
                  <a:pt x="798" y="18147"/>
                </a:lnTo>
                <a:cubicBezTo>
                  <a:pt x="822" y="18180"/>
                  <a:pt x="846" y="18212"/>
                  <a:pt x="870" y="18245"/>
                </a:cubicBezTo>
                <a:lnTo>
                  <a:pt x="945" y="18353"/>
                </a:lnTo>
                <a:cubicBezTo>
                  <a:pt x="973" y="18379"/>
                  <a:pt x="1000" y="18405"/>
                  <a:pt x="1028" y="18431"/>
                </a:cubicBezTo>
                <a:cubicBezTo>
                  <a:pt x="1053" y="18457"/>
                  <a:pt x="1079" y="18483"/>
                  <a:pt x="1104" y="18509"/>
                </a:cubicBezTo>
                <a:lnTo>
                  <a:pt x="1186" y="18597"/>
                </a:lnTo>
                <a:lnTo>
                  <a:pt x="1272" y="18656"/>
                </a:lnTo>
                <a:cubicBezTo>
                  <a:pt x="1302" y="18672"/>
                  <a:pt x="1332" y="18689"/>
                  <a:pt x="1362" y="18705"/>
                </a:cubicBezTo>
                <a:cubicBezTo>
                  <a:pt x="1391" y="18721"/>
                  <a:pt x="1420" y="18738"/>
                  <a:pt x="1449" y="18754"/>
                </a:cubicBezTo>
                <a:cubicBezTo>
                  <a:pt x="1479" y="18770"/>
                  <a:pt x="1508" y="18787"/>
                  <a:pt x="1538" y="18803"/>
                </a:cubicBezTo>
                <a:lnTo>
                  <a:pt x="1625" y="18812"/>
                </a:lnTo>
                <a:cubicBezTo>
                  <a:pt x="1656" y="18819"/>
                  <a:pt x="1687" y="18825"/>
                  <a:pt x="1718" y="18832"/>
                </a:cubicBezTo>
                <a:lnTo>
                  <a:pt x="1812" y="18832"/>
                </a:lnTo>
                <a:lnTo>
                  <a:pt x="10000" y="18832"/>
                </a:lnTo>
                <a:lnTo>
                  <a:pt x="10000" y="16278"/>
                </a:lnTo>
                <a:lnTo>
                  <a:pt x="3925" y="16278"/>
                </a:lnTo>
                <a:lnTo>
                  <a:pt x="3925" y="16278"/>
                </a:lnTo>
                <a:lnTo>
                  <a:pt x="3843" y="16278"/>
                </a:lnTo>
                <a:cubicBezTo>
                  <a:pt x="3814" y="16272"/>
                  <a:pt x="3785" y="16265"/>
                  <a:pt x="3756" y="16259"/>
                </a:cubicBezTo>
                <a:lnTo>
                  <a:pt x="3674" y="16229"/>
                </a:lnTo>
                <a:cubicBezTo>
                  <a:pt x="3649" y="16219"/>
                  <a:pt x="3623" y="16210"/>
                  <a:pt x="3598" y="16200"/>
                </a:cubicBezTo>
                <a:cubicBezTo>
                  <a:pt x="3570" y="16184"/>
                  <a:pt x="3543" y="16167"/>
                  <a:pt x="3515" y="16151"/>
                </a:cubicBezTo>
                <a:lnTo>
                  <a:pt x="3440" y="16082"/>
                </a:lnTo>
                <a:lnTo>
                  <a:pt x="3361" y="16024"/>
                </a:lnTo>
                <a:cubicBezTo>
                  <a:pt x="3336" y="15998"/>
                  <a:pt x="3310" y="15972"/>
                  <a:pt x="3285" y="15946"/>
                </a:cubicBezTo>
                <a:lnTo>
                  <a:pt x="3217" y="15857"/>
                </a:lnTo>
                <a:cubicBezTo>
                  <a:pt x="3193" y="15828"/>
                  <a:pt x="3169" y="15798"/>
                  <a:pt x="3145" y="15769"/>
                </a:cubicBezTo>
                <a:lnTo>
                  <a:pt x="3073" y="15652"/>
                </a:lnTo>
                <a:cubicBezTo>
                  <a:pt x="3053" y="15616"/>
                  <a:pt x="3032" y="15580"/>
                  <a:pt x="3012" y="15544"/>
                </a:cubicBezTo>
                <a:cubicBezTo>
                  <a:pt x="2991" y="15505"/>
                  <a:pt x="2969" y="15466"/>
                  <a:pt x="2948" y="15427"/>
                </a:cubicBezTo>
                <a:cubicBezTo>
                  <a:pt x="2926" y="15385"/>
                  <a:pt x="2905" y="15342"/>
                  <a:pt x="2883" y="15300"/>
                </a:cubicBezTo>
                <a:cubicBezTo>
                  <a:pt x="2863" y="15254"/>
                  <a:pt x="2842" y="15209"/>
                  <a:pt x="2822" y="15163"/>
                </a:cubicBezTo>
                <a:cubicBezTo>
                  <a:pt x="2803" y="15114"/>
                  <a:pt x="2783" y="15065"/>
                  <a:pt x="2764" y="15016"/>
                </a:cubicBezTo>
                <a:lnTo>
                  <a:pt x="2710" y="14869"/>
                </a:lnTo>
                <a:cubicBezTo>
                  <a:pt x="2693" y="14817"/>
                  <a:pt x="2677" y="14765"/>
                  <a:pt x="2660" y="14713"/>
                </a:cubicBezTo>
                <a:cubicBezTo>
                  <a:pt x="2644" y="14657"/>
                  <a:pt x="2629" y="14602"/>
                  <a:pt x="2613" y="14546"/>
                </a:cubicBezTo>
                <a:cubicBezTo>
                  <a:pt x="2596" y="14491"/>
                  <a:pt x="2580" y="14435"/>
                  <a:pt x="2563" y="14380"/>
                </a:cubicBezTo>
                <a:cubicBezTo>
                  <a:pt x="2550" y="14321"/>
                  <a:pt x="2536" y="14263"/>
                  <a:pt x="2523" y="14204"/>
                </a:cubicBezTo>
                <a:cubicBezTo>
                  <a:pt x="2510" y="14139"/>
                  <a:pt x="2497" y="14073"/>
                  <a:pt x="2484" y="14008"/>
                </a:cubicBezTo>
                <a:cubicBezTo>
                  <a:pt x="2472" y="13943"/>
                  <a:pt x="2460" y="13877"/>
                  <a:pt x="2448" y="13812"/>
                </a:cubicBezTo>
                <a:cubicBezTo>
                  <a:pt x="2436" y="13750"/>
                  <a:pt x="2424" y="13689"/>
                  <a:pt x="2412" y="13627"/>
                </a:cubicBezTo>
                <a:cubicBezTo>
                  <a:pt x="2402" y="13562"/>
                  <a:pt x="2393" y="13496"/>
                  <a:pt x="2383" y="13431"/>
                </a:cubicBezTo>
                <a:cubicBezTo>
                  <a:pt x="2375" y="13362"/>
                  <a:pt x="2366" y="13294"/>
                  <a:pt x="2358" y="13225"/>
                </a:cubicBezTo>
                <a:cubicBezTo>
                  <a:pt x="2351" y="13157"/>
                  <a:pt x="2343" y="13088"/>
                  <a:pt x="2336" y="13020"/>
                </a:cubicBezTo>
                <a:lnTo>
                  <a:pt x="2318" y="12795"/>
                </a:lnTo>
                <a:cubicBezTo>
                  <a:pt x="2312" y="12726"/>
                  <a:pt x="2307" y="12658"/>
                  <a:pt x="2301" y="12589"/>
                </a:cubicBezTo>
                <a:cubicBezTo>
                  <a:pt x="2298" y="12514"/>
                  <a:pt x="2296" y="12439"/>
                  <a:pt x="2293" y="12364"/>
                </a:cubicBezTo>
                <a:lnTo>
                  <a:pt x="2290" y="12139"/>
                </a:lnTo>
                <a:cubicBezTo>
                  <a:pt x="2288" y="12058"/>
                  <a:pt x="2285" y="11976"/>
                  <a:pt x="2283" y="11895"/>
                </a:cubicBezTo>
                <a:lnTo>
                  <a:pt x="2283" y="11895"/>
                </a:lnTo>
                <a:close/>
              </a:path>
            </a:pathLst>
          </a:custGeom>
          <a:solidFill>
            <a:schemeClr val="accent2"/>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43" name="Shape 43"/>
          <p:cNvSpPr/>
          <p:nvPr/>
        </p:nvSpPr>
        <p:spPr>
          <a:xfrm>
            <a:off x="2497137" y="5334000"/>
            <a:ext cx="2432100" cy="207900"/>
          </a:xfrm>
          <a:prstGeom prst="rect">
            <a:avLst/>
          </a:prstGeom>
          <a:solidFill>
            <a:srgbClr val="BF8AC9"/>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44" name="Shape 44"/>
          <p:cNvSpPr/>
          <p:nvPr/>
        </p:nvSpPr>
        <p:spPr>
          <a:xfrm>
            <a:off x="4995862" y="5334000"/>
            <a:ext cx="1965300" cy="207900"/>
          </a:xfrm>
          <a:prstGeom prst="rect">
            <a:avLst/>
          </a:prstGeom>
          <a:solidFill>
            <a:schemeClr val="lt2"/>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45" name="Shape 45"/>
          <p:cNvSpPr/>
          <p:nvPr/>
        </p:nvSpPr>
        <p:spPr>
          <a:xfrm>
            <a:off x="7010400" y="5334000"/>
            <a:ext cx="2133600" cy="207900"/>
          </a:xfrm>
          <a:prstGeom prst="rect">
            <a:avLst/>
          </a:prstGeom>
          <a:solidFill>
            <a:srgbClr val="BB4C4B"/>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46" name="Shape 46"/>
          <p:cNvSpPr txBox="1"/>
          <p:nvPr>
            <p:ph idx="1" type="body"/>
          </p:nvPr>
        </p:nvSpPr>
        <p:spPr>
          <a:xfrm>
            <a:off x="1020958" y="5875079"/>
            <a:ext cx="7813200" cy="692700"/>
          </a:xfrm>
          <a:prstGeom prst="rect">
            <a:avLst/>
          </a:prstGeom>
          <a:noFill/>
          <a:ln>
            <a:noFill/>
          </a:ln>
        </p:spPr>
        <p:txBody>
          <a:bodyPr anchorCtr="0" anchor="t" bIns="91425" lIns="91425" rIns="91425" wrap="square" tIns="91425"/>
          <a:lstStyle>
            <a:lvl1pPr indent="-342900" lvl="0" marL="457200" rtl="0" algn="r">
              <a:lnSpc>
                <a:spcPct val="100000"/>
              </a:lnSpc>
              <a:spcBef>
                <a:spcPts val="0"/>
              </a:spcBef>
              <a:spcAft>
                <a:spcPts val="0"/>
              </a:spcAft>
              <a:buClr>
                <a:schemeClr val="lt2"/>
              </a:buClr>
              <a:buSzPts val="1800"/>
              <a:buFont typeface="Arial"/>
              <a:buChar char="●"/>
              <a:defRPr b="1" sz="1800">
                <a:solidFill>
                  <a:schemeClr val="lt2"/>
                </a:solidFill>
              </a:defRPr>
            </a:lvl1pPr>
            <a:lvl2pPr indent="-342900" lvl="1" marL="914400" rtl="0" algn="r">
              <a:lnSpc>
                <a:spcPct val="100000"/>
              </a:lnSpc>
              <a:spcBef>
                <a:spcPts val="0"/>
              </a:spcBef>
              <a:spcAft>
                <a:spcPts val="0"/>
              </a:spcAft>
              <a:buClr>
                <a:schemeClr val="lt2"/>
              </a:buClr>
              <a:buSzPts val="1800"/>
              <a:buFont typeface="Arial"/>
              <a:buChar char="○"/>
              <a:defRPr b="1" sz="1800">
                <a:solidFill>
                  <a:schemeClr val="lt2"/>
                </a:solidFill>
              </a:defRPr>
            </a:lvl2pPr>
            <a:lvl3pPr indent="-342900" lvl="2" marL="1371600" rtl="0" algn="r">
              <a:lnSpc>
                <a:spcPct val="100000"/>
              </a:lnSpc>
              <a:spcBef>
                <a:spcPts val="0"/>
              </a:spcBef>
              <a:spcAft>
                <a:spcPts val="0"/>
              </a:spcAft>
              <a:buClr>
                <a:schemeClr val="lt2"/>
              </a:buClr>
              <a:buSzPts val="1800"/>
              <a:buFont typeface="Arial"/>
              <a:buChar char="■"/>
              <a:defRPr b="1" sz="1800">
                <a:solidFill>
                  <a:schemeClr val="lt2"/>
                </a:solidFill>
              </a:defRPr>
            </a:lvl3pPr>
            <a:lvl4pPr indent="-342900" lvl="3" marL="1828800" rtl="0" algn="r">
              <a:lnSpc>
                <a:spcPct val="100000"/>
              </a:lnSpc>
              <a:spcBef>
                <a:spcPts val="0"/>
              </a:spcBef>
              <a:spcAft>
                <a:spcPts val="0"/>
              </a:spcAft>
              <a:buClr>
                <a:schemeClr val="lt2"/>
              </a:buClr>
              <a:buSzPts val="1800"/>
              <a:buFont typeface="Arial"/>
              <a:buChar char="●"/>
              <a:defRPr b="1" sz="1800">
                <a:solidFill>
                  <a:schemeClr val="lt2"/>
                </a:solidFill>
              </a:defRPr>
            </a:lvl4pPr>
            <a:lvl5pPr indent="-342900" lvl="4" marL="2286000" rtl="0" algn="r">
              <a:lnSpc>
                <a:spcPct val="100000"/>
              </a:lnSpc>
              <a:spcBef>
                <a:spcPts val="0"/>
              </a:spcBef>
              <a:spcAft>
                <a:spcPts val="0"/>
              </a:spcAft>
              <a:buClr>
                <a:schemeClr val="lt2"/>
              </a:buClr>
              <a:buSzPts val="1800"/>
              <a:buFont typeface="Arial"/>
              <a:buChar char="○"/>
              <a:defRPr b="1" sz="1800">
                <a:solidFill>
                  <a:schemeClr val="lt2"/>
                </a:solidFill>
              </a:defRPr>
            </a:lvl5pPr>
            <a:lvl6pPr indent="-342900" lvl="5" marL="2743200" rtl="0" algn="r">
              <a:lnSpc>
                <a:spcPct val="100000"/>
              </a:lnSpc>
              <a:spcBef>
                <a:spcPts val="0"/>
              </a:spcBef>
              <a:spcAft>
                <a:spcPts val="0"/>
              </a:spcAft>
              <a:buClr>
                <a:schemeClr val="lt2"/>
              </a:buClr>
              <a:buSzPts val="1800"/>
              <a:buFont typeface="Arial"/>
              <a:buChar char="■"/>
              <a:defRPr b="1" sz="1800">
                <a:solidFill>
                  <a:schemeClr val="lt2"/>
                </a:solidFill>
              </a:defRPr>
            </a:lvl6pPr>
            <a:lvl7pPr indent="-342900" lvl="6" marL="3200400" rtl="0" algn="r">
              <a:lnSpc>
                <a:spcPct val="100000"/>
              </a:lnSpc>
              <a:spcBef>
                <a:spcPts val="0"/>
              </a:spcBef>
              <a:spcAft>
                <a:spcPts val="0"/>
              </a:spcAft>
              <a:buClr>
                <a:schemeClr val="lt2"/>
              </a:buClr>
              <a:buSzPts val="1800"/>
              <a:buFont typeface="Arial"/>
              <a:buChar char="●"/>
              <a:defRPr b="1" sz="1800">
                <a:solidFill>
                  <a:schemeClr val="lt2"/>
                </a:solidFill>
              </a:defRPr>
            </a:lvl7pPr>
            <a:lvl8pPr indent="-342900" lvl="7" marL="3657600" rtl="0" algn="r">
              <a:lnSpc>
                <a:spcPct val="100000"/>
              </a:lnSpc>
              <a:spcBef>
                <a:spcPts val="0"/>
              </a:spcBef>
              <a:spcAft>
                <a:spcPts val="0"/>
              </a:spcAft>
              <a:buClr>
                <a:schemeClr val="lt2"/>
              </a:buClr>
              <a:buSzPts val="1800"/>
              <a:buFont typeface="Arial"/>
              <a:buChar char="○"/>
              <a:defRPr b="1" sz="1800">
                <a:solidFill>
                  <a:schemeClr val="lt2"/>
                </a:solidFill>
              </a:defRPr>
            </a:lvl8pPr>
            <a:lvl9pPr indent="-342900" lvl="8" marL="4114800" rtl="0" algn="r">
              <a:lnSpc>
                <a:spcPct val="100000"/>
              </a:lnSpc>
              <a:spcBef>
                <a:spcPts val="0"/>
              </a:spcBef>
              <a:spcAft>
                <a:spcPts val="0"/>
              </a:spcAft>
              <a:buClr>
                <a:schemeClr val="lt2"/>
              </a:buClr>
              <a:buSzPts val="1800"/>
              <a:buFont typeface="Arial"/>
              <a:buChar char="■"/>
              <a:defRPr b="1" sz="1800">
                <a:solidFill>
                  <a:schemeClr val="lt2"/>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47" name="Shape 47"/>
        <p:cNvGrpSpPr/>
        <p:nvPr/>
      </p:nvGrpSpPr>
      <p:grpSpPr>
        <a:xfrm>
          <a:off x="0" y="0"/>
          <a:ext cx="0" cy="0"/>
          <a:chOff x="0" y="0"/>
          <a:chExt cx="0" cy="0"/>
        </a:xfrm>
      </p:grpSpPr>
      <p:sp>
        <p:nvSpPr>
          <p:cNvPr id="48" name="Shape 48"/>
          <p:cNvSpPr/>
          <p:nvPr/>
        </p:nvSpPr>
        <p:spPr>
          <a:xfrm>
            <a:off x="2413001" y="0"/>
            <a:ext cx="2432100" cy="207900"/>
          </a:xfrm>
          <a:prstGeom prst="rect">
            <a:avLst/>
          </a:prstGeom>
          <a:solidFill>
            <a:schemeClr val="accent3"/>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49" name="Shape 49"/>
          <p:cNvSpPr/>
          <p:nvPr/>
        </p:nvSpPr>
        <p:spPr>
          <a:xfrm>
            <a:off x="4911726" y="0"/>
            <a:ext cx="1965300" cy="207900"/>
          </a:xfrm>
          <a:prstGeom prst="rect">
            <a:avLst/>
          </a:prstGeom>
          <a:solidFill>
            <a:srgbClr val="E3BC6D"/>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50" name="Shape 50"/>
          <p:cNvSpPr/>
          <p:nvPr/>
        </p:nvSpPr>
        <p:spPr>
          <a:xfrm>
            <a:off x="6943725" y="0"/>
            <a:ext cx="2200200" cy="207900"/>
          </a:xfrm>
          <a:prstGeom prst="rect">
            <a:avLst/>
          </a:prstGeom>
          <a:solidFill>
            <a:schemeClr val="accent4"/>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51" name="Shape 51"/>
          <p:cNvSpPr/>
          <p:nvPr/>
        </p:nvSpPr>
        <p:spPr>
          <a:xfrm>
            <a:off x="0" y="0"/>
            <a:ext cx="2346300" cy="207900"/>
          </a:xfrm>
          <a:prstGeom prst="rect">
            <a:avLst/>
          </a:prstGeom>
          <a:solidFill>
            <a:srgbClr val="E3BC6D"/>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52" name="Shape 52"/>
          <p:cNvSpPr/>
          <p:nvPr/>
        </p:nvSpPr>
        <p:spPr>
          <a:xfrm>
            <a:off x="0" y="6650037"/>
            <a:ext cx="2432100" cy="207900"/>
          </a:xfrm>
          <a:prstGeom prst="rect">
            <a:avLst/>
          </a:prstGeom>
          <a:solidFill>
            <a:srgbClr val="BF8AC9"/>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53" name="Shape 53"/>
          <p:cNvSpPr/>
          <p:nvPr/>
        </p:nvSpPr>
        <p:spPr>
          <a:xfrm>
            <a:off x="2498725" y="6650037"/>
            <a:ext cx="1965300" cy="207900"/>
          </a:xfrm>
          <a:prstGeom prst="rect">
            <a:avLst/>
          </a:prstGeom>
          <a:solidFill>
            <a:schemeClr val="accent5"/>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54" name="Shape 54"/>
          <p:cNvSpPr/>
          <p:nvPr/>
        </p:nvSpPr>
        <p:spPr>
          <a:xfrm>
            <a:off x="4513262" y="6650037"/>
            <a:ext cx="4630800" cy="207900"/>
          </a:xfrm>
          <a:prstGeom prst="rect">
            <a:avLst/>
          </a:prstGeom>
          <a:solidFill>
            <a:schemeClr val="accent3"/>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1"/>
        </a:solidFill>
      </p:bgPr>
    </p:bg>
    <p:spTree>
      <p:nvGrpSpPr>
        <p:cNvPr id="5" name="Shape 5"/>
        <p:cNvGrpSpPr/>
        <p:nvPr/>
      </p:nvGrpSpPr>
      <p:grpSpPr>
        <a:xfrm>
          <a:off x="0" y="0"/>
          <a:ext cx="0" cy="0"/>
          <a:chOff x="0" y="0"/>
          <a:chExt cx="0" cy="0"/>
        </a:xfrm>
      </p:grpSpPr>
      <p:sp>
        <p:nvSpPr>
          <p:cNvPr id="6" name="Shape 6"/>
          <p:cNvSpPr txBox="1"/>
          <p:nvPr>
            <p:ph type="title"/>
          </p:nvPr>
        </p:nvSpPr>
        <p:spPr>
          <a:xfrm>
            <a:off x="457200" y="274638"/>
            <a:ext cx="8229600" cy="1143000"/>
          </a:xfrm>
          <a:prstGeom prst="rect">
            <a:avLst/>
          </a:prstGeom>
          <a:noFill/>
          <a:ln>
            <a:noFill/>
          </a:ln>
        </p:spPr>
        <p:txBody>
          <a:bodyPr anchorCtr="0" anchor="b" bIns="91425" lIns="91425" rIns="91425" wrap="square" tIns="91425"/>
          <a:lstStyle>
            <a:lvl1pPr lvl="0" rtl="0" algn="l">
              <a:spcBef>
                <a:spcPts val="0"/>
              </a:spcBef>
              <a:spcAft>
                <a:spcPts val="0"/>
              </a:spcAft>
              <a:buClr>
                <a:schemeClr val="accent1"/>
              </a:buClr>
              <a:buSzPts val="3600"/>
              <a:buFont typeface="Arial"/>
              <a:buNone/>
              <a:defRPr b="1" i="0" sz="3600" u="none" cap="none" strike="noStrike">
                <a:solidFill>
                  <a:schemeClr val="accent1"/>
                </a:solidFill>
                <a:latin typeface="Arial"/>
                <a:ea typeface="Arial"/>
                <a:cs typeface="Arial"/>
                <a:sym typeface="Arial"/>
              </a:defRPr>
            </a:lvl1pPr>
            <a:lvl2pPr lvl="1" rtl="0" algn="l">
              <a:spcBef>
                <a:spcPts val="0"/>
              </a:spcBef>
              <a:spcAft>
                <a:spcPts val="0"/>
              </a:spcAft>
              <a:buClr>
                <a:schemeClr val="accent1"/>
              </a:buClr>
              <a:buSzPts val="3600"/>
              <a:buFont typeface="Arial"/>
              <a:buNone/>
              <a:defRPr b="1" i="0" sz="3600" u="none" cap="none" strike="noStrike">
                <a:solidFill>
                  <a:schemeClr val="accent1"/>
                </a:solidFill>
                <a:latin typeface="Arial"/>
                <a:ea typeface="Arial"/>
                <a:cs typeface="Arial"/>
                <a:sym typeface="Arial"/>
              </a:defRPr>
            </a:lvl2pPr>
            <a:lvl3pPr lvl="2" rtl="0" algn="l">
              <a:spcBef>
                <a:spcPts val="0"/>
              </a:spcBef>
              <a:spcAft>
                <a:spcPts val="0"/>
              </a:spcAft>
              <a:buClr>
                <a:schemeClr val="accent1"/>
              </a:buClr>
              <a:buSzPts val="3600"/>
              <a:buFont typeface="Arial"/>
              <a:buNone/>
              <a:defRPr b="1" i="0" sz="3600" u="none" cap="none" strike="noStrike">
                <a:solidFill>
                  <a:schemeClr val="accent1"/>
                </a:solidFill>
                <a:latin typeface="Arial"/>
                <a:ea typeface="Arial"/>
                <a:cs typeface="Arial"/>
                <a:sym typeface="Arial"/>
              </a:defRPr>
            </a:lvl3pPr>
            <a:lvl4pPr lvl="3" rtl="0" algn="l">
              <a:spcBef>
                <a:spcPts val="0"/>
              </a:spcBef>
              <a:spcAft>
                <a:spcPts val="0"/>
              </a:spcAft>
              <a:buClr>
                <a:schemeClr val="accent1"/>
              </a:buClr>
              <a:buSzPts val="3600"/>
              <a:buFont typeface="Arial"/>
              <a:buNone/>
              <a:defRPr b="1" i="0" sz="3600" u="none" cap="none" strike="noStrike">
                <a:solidFill>
                  <a:schemeClr val="accent1"/>
                </a:solidFill>
                <a:latin typeface="Arial"/>
                <a:ea typeface="Arial"/>
                <a:cs typeface="Arial"/>
                <a:sym typeface="Arial"/>
              </a:defRPr>
            </a:lvl4pPr>
            <a:lvl5pPr lvl="4" rtl="0" algn="l">
              <a:spcBef>
                <a:spcPts val="0"/>
              </a:spcBef>
              <a:spcAft>
                <a:spcPts val="0"/>
              </a:spcAft>
              <a:buClr>
                <a:schemeClr val="accent1"/>
              </a:buClr>
              <a:buSzPts val="3600"/>
              <a:buFont typeface="Arial"/>
              <a:buNone/>
              <a:defRPr b="1" i="0" sz="3600" u="none" cap="none" strike="noStrike">
                <a:solidFill>
                  <a:schemeClr val="accent1"/>
                </a:solidFill>
                <a:latin typeface="Arial"/>
                <a:ea typeface="Arial"/>
                <a:cs typeface="Arial"/>
                <a:sym typeface="Arial"/>
              </a:defRPr>
            </a:lvl5pPr>
            <a:lvl6pPr lvl="5" rtl="0" algn="l">
              <a:spcBef>
                <a:spcPts val="0"/>
              </a:spcBef>
              <a:spcAft>
                <a:spcPts val="0"/>
              </a:spcAft>
              <a:buClr>
                <a:schemeClr val="accent1"/>
              </a:buClr>
              <a:buSzPts val="3600"/>
              <a:buFont typeface="Arial"/>
              <a:buNone/>
              <a:defRPr b="1" i="0" sz="3600" u="none" cap="none" strike="noStrike">
                <a:solidFill>
                  <a:schemeClr val="accent1"/>
                </a:solidFill>
                <a:latin typeface="Arial"/>
                <a:ea typeface="Arial"/>
                <a:cs typeface="Arial"/>
                <a:sym typeface="Arial"/>
              </a:defRPr>
            </a:lvl6pPr>
            <a:lvl7pPr lvl="6" rtl="0" algn="l">
              <a:spcBef>
                <a:spcPts val="0"/>
              </a:spcBef>
              <a:spcAft>
                <a:spcPts val="0"/>
              </a:spcAft>
              <a:buClr>
                <a:schemeClr val="accent1"/>
              </a:buClr>
              <a:buSzPts val="3600"/>
              <a:buFont typeface="Arial"/>
              <a:buNone/>
              <a:defRPr b="1" i="0" sz="3600" u="none" cap="none" strike="noStrike">
                <a:solidFill>
                  <a:schemeClr val="accent1"/>
                </a:solidFill>
                <a:latin typeface="Arial"/>
                <a:ea typeface="Arial"/>
                <a:cs typeface="Arial"/>
                <a:sym typeface="Arial"/>
              </a:defRPr>
            </a:lvl7pPr>
            <a:lvl8pPr lvl="7" rtl="0" algn="l">
              <a:spcBef>
                <a:spcPts val="0"/>
              </a:spcBef>
              <a:spcAft>
                <a:spcPts val="0"/>
              </a:spcAft>
              <a:buClr>
                <a:schemeClr val="accent1"/>
              </a:buClr>
              <a:buSzPts val="3600"/>
              <a:buFont typeface="Arial"/>
              <a:buNone/>
              <a:defRPr b="1" i="0" sz="3600" u="none" cap="none" strike="noStrike">
                <a:solidFill>
                  <a:schemeClr val="accent1"/>
                </a:solidFill>
                <a:latin typeface="Arial"/>
                <a:ea typeface="Arial"/>
                <a:cs typeface="Arial"/>
                <a:sym typeface="Arial"/>
              </a:defRPr>
            </a:lvl8pPr>
            <a:lvl9pPr lvl="8" rtl="0" algn="l">
              <a:spcBef>
                <a:spcPts val="0"/>
              </a:spcBef>
              <a:spcAft>
                <a:spcPts val="0"/>
              </a:spcAft>
              <a:buClr>
                <a:schemeClr val="accent1"/>
              </a:buClr>
              <a:buSzPts val="3600"/>
              <a:buFont typeface="Arial"/>
              <a:buNone/>
              <a:defRPr b="1" i="0" sz="3600" u="none" cap="none" strike="noStrike">
                <a:solidFill>
                  <a:schemeClr val="accent1"/>
                </a:solidFill>
                <a:latin typeface="Arial"/>
                <a:ea typeface="Arial"/>
                <a:cs typeface="Arial"/>
                <a:sym typeface="Arial"/>
              </a:defRPr>
            </a:lvl9pPr>
          </a:lstStyle>
          <a:p/>
        </p:txBody>
      </p:sp>
      <p:sp>
        <p:nvSpPr>
          <p:cNvPr id="7" name="Shape 7"/>
          <p:cNvSpPr txBox="1"/>
          <p:nvPr>
            <p:ph idx="1" type="body"/>
          </p:nvPr>
        </p:nvSpPr>
        <p:spPr>
          <a:xfrm>
            <a:off x="457200" y="1600200"/>
            <a:ext cx="8229600" cy="4967700"/>
          </a:xfrm>
          <a:prstGeom prst="rect">
            <a:avLst/>
          </a:prstGeom>
          <a:noFill/>
          <a:ln>
            <a:noFill/>
          </a:ln>
        </p:spPr>
        <p:txBody>
          <a:bodyPr anchorCtr="0" anchor="t" bIns="91425" lIns="91425" rIns="91425" wrap="square" tIns="91425"/>
          <a:lstStyle>
            <a:lvl1pPr indent="-419100" lvl="0" marL="457200" rtl="0" algn="l">
              <a:spcBef>
                <a:spcPts val="600"/>
              </a:spcBef>
              <a:spcAft>
                <a:spcPts val="0"/>
              </a:spcAft>
              <a:buClr>
                <a:schemeClr val="lt2"/>
              </a:buClr>
              <a:buSzPts val="3000"/>
              <a:buFont typeface="Arial"/>
              <a:buChar char="●"/>
              <a:defRPr b="0" i="0" sz="3000" u="none" cap="none" strike="noStrike">
                <a:solidFill>
                  <a:schemeClr val="lt2"/>
                </a:solidFill>
                <a:latin typeface="Arial"/>
                <a:ea typeface="Arial"/>
                <a:cs typeface="Arial"/>
                <a:sym typeface="Arial"/>
              </a:defRPr>
            </a:lvl1pPr>
            <a:lvl2pPr indent="-381000" lvl="1" marL="914400" rtl="0" algn="l">
              <a:spcBef>
                <a:spcPts val="0"/>
              </a:spcBef>
              <a:spcAft>
                <a:spcPts val="0"/>
              </a:spcAft>
              <a:buClr>
                <a:schemeClr val="lt2"/>
              </a:buClr>
              <a:buSzPts val="2400"/>
              <a:buFont typeface="Arial"/>
              <a:buChar char="○"/>
              <a:defRPr b="0" i="0" sz="2400" u="none" cap="none" strike="noStrike">
                <a:solidFill>
                  <a:schemeClr val="lt2"/>
                </a:solidFill>
                <a:latin typeface="Arial"/>
                <a:ea typeface="Arial"/>
                <a:cs typeface="Arial"/>
                <a:sym typeface="Arial"/>
              </a:defRPr>
            </a:lvl2pPr>
            <a:lvl3pPr indent="-381000" lvl="2" marL="1371600" rtl="0" algn="l">
              <a:spcBef>
                <a:spcPts val="0"/>
              </a:spcBef>
              <a:spcAft>
                <a:spcPts val="0"/>
              </a:spcAft>
              <a:buClr>
                <a:schemeClr val="lt2"/>
              </a:buClr>
              <a:buSzPts val="2400"/>
              <a:buFont typeface="Arial"/>
              <a:buChar char="■"/>
              <a:defRPr b="0" i="0" sz="2400" u="none" cap="none" strike="noStrike">
                <a:solidFill>
                  <a:schemeClr val="lt2"/>
                </a:solidFill>
                <a:latin typeface="Arial"/>
                <a:ea typeface="Arial"/>
                <a:cs typeface="Arial"/>
                <a:sym typeface="Arial"/>
              </a:defRPr>
            </a:lvl3pPr>
            <a:lvl4pPr indent="-342900" lvl="3" marL="1828800" rtl="0" algn="l">
              <a:spcBef>
                <a:spcPts val="0"/>
              </a:spcBef>
              <a:spcAft>
                <a:spcPts val="0"/>
              </a:spcAft>
              <a:buClr>
                <a:schemeClr val="lt2"/>
              </a:buClr>
              <a:buSzPts val="1800"/>
              <a:buFont typeface="Arial"/>
              <a:buChar char="●"/>
              <a:defRPr b="0" i="0" sz="1800" u="none" cap="none" strike="noStrike">
                <a:solidFill>
                  <a:schemeClr val="lt2"/>
                </a:solidFill>
                <a:latin typeface="Arial"/>
                <a:ea typeface="Arial"/>
                <a:cs typeface="Arial"/>
                <a:sym typeface="Arial"/>
              </a:defRPr>
            </a:lvl4pPr>
            <a:lvl5pPr indent="-342900" lvl="4" marL="2286000" rtl="0" algn="l">
              <a:spcBef>
                <a:spcPts val="0"/>
              </a:spcBef>
              <a:spcAft>
                <a:spcPts val="0"/>
              </a:spcAft>
              <a:buClr>
                <a:schemeClr val="lt2"/>
              </a:buClr>
              <a:buSzPts val="1800"/>
              <a:buFont typeface="Arial"/>
              <a:buChar char="○"/>
              <a:defRPr b="0" i="0" sz="1800" u="none" cap="none" strike="noStrike">
                <a:solidFill>
                  <a:schemeClr val="lt2"/>
                </a:solidFill>
                <a:latin typeface="Arial"/>
                <a:ea typeface="Arial"/>
                <a:cs typeface="Arial"/>
                <a:sym typeface="Arial"/>
              </a:defRPr>
            </a:lvl5pPr>
            <a:lvl6pPr indent="-342900" lvl="5" marL="2743200" rtl="0" algn="l">
              <a:spcBef>
                <a:spcPts val="0"/>
              </a:spcBef>
              <a:spcAft>
                <a:spcPts val="0"/>
              </a:spcAft>
              <a:buClr>
                <a:schemeClr val="lt2"/>
              </a:buClr>
              <a:buSzPts val="1800"/>
              <a:buFont typeface="Arial"/>
              <a:buChar char="■"/>
              <a:defRPr b="0" i="0" sz="1800" u="none" cap="none" strike="noStrike">
                <a:solidFill>
                  <a:schemeClr val="lt2"/>
                </a:solidFill>
                <a:latin typeface="Arial"/>
                <a:ea typeface="Arial"/>
                <a:cs typeface="Arial"/>
                <a:sym typeface="Arial"/>
              </a:defRPr>
            </a:lvl6pPr>
            <a:lvl7pPr indent="-342900" lvl="6" marL="3200400" rtl="0" algn="l">
              <a:spcBef>
                <a:spcPts val="0"/>
              </a:spcBef>
              <a:spcAft>
                <a:spcPts val="0"/>
              </a:spcAft>
              <a:buClr>
                <a:schemeClr val="lt2"/>
              </a:buClr>
              <a:buSzPts val="1800"/>
              <a:buFont typeface="Arial"/>
              <a:buChar char="●"/>
              <a:defRPr b="0" i="0" sz="1800" u="none" cap="none" strike="noStrike">
                <a:solidFill>
                  <a:schemeClr val="lt2"/>
                </a:solidFill>
                <a:latin typeface="Arial"/>
                <a:ea typeface="Arial"/>
                <a:cs typeface="Arial"/>
                <a:sym typeface="Arial"/>
              </a:defRPr>
            </a:lvl7pPr>
            <a:lvl8pPr indent="-342900" lvl="7" marL="3657600" rtl="0" algn="l">
              <a:spcBef>
                <a:spcPts val="0"/>
              </a:spcBef>
              <a:spcAft>
                <a:spcPts val="0"/>
              </a:spcAft>
              <a:buClr>
                <a:schemeClr val="lt2"/>
              </a:buClr>
              <a:buSzPts val="1800"/>
              <a:buFont typeface="Arial"/>
              <a:buChar char="○"/>
              <a:defRPr b="0" i="0" sz="1800" u="none" cap="none" strike="noStrike">
                <a:solidFill>
                  <a:schemeClr val="lt2"/>
                </a:solidFill>
                <a:latin typeface="Arial"/>
                <a:ea typeface="Arial"/>
                <a:cs typeface="Arial"/>
                <a:sym typeface="Arial"/>
              </a:defRPr>
            </a:lvl8pPr>
            <a:lvl9pPr indent="-342900" lvl="8" marL="4114800" rtl="0" algn="l">
              <a:spcBef>
                <a:spcPts val="0"/>
              </a:spcBef>
              <a:spcAft>
                <a:spcPts val="0"/>
              </a:spcAft>
              <a:buClr>
                <a:schemeClr val="lt2"/>
              </a:buClr>
              <a:buSzPts val="1800"/>
              <a:buFont typeface="Arial"/>
              <a:buChar char="■"/>
              <a:defRPr b="0" i="0" sz="1800" u="none" cap="none" strike="noStrike">
                <a:solidFill>
                  <a:schemeClr val="lt2"/>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 name="Shape 58"/>
        <p:cNvGrpSpPr/>
        <p:nvPr/>
      </p:nvGrpSpPr>
      <p:grpSpPr>
        <a:xfrm>
          <a:off x="0" y="0"/>
          <a:ext cx="0" cy="0"/>
          <a:chOff x="0" y="0"/>
          <a:chExt cx="0" cy="0"/>
        </a:xfrm>
      </p:grpSpPr>
      <p:sp>
        <p:nvSpPr>
          <p:cNvPr id="59" name="Shape 59"/>
          <p:cNvSpPr txBox="1"/>
          <p:nvPr>
            <p:ph type="ctrTitle"/>
          </p:nvPr>
        </p:nvSpPr>
        <p:spPr>
          <a:xfrm>
            <a:off x="2220061" y="459874"/>
            <a:ext cx="6133500" cy="4107000"/>
          </a:xfrm>
          <a:prstGeom prst="rect">
            <a:avLst/>
          </a:prstGeom>
        </p:spPr>
        <p:txBody>
          <a:bodyPr anchorCtr="0" anchor="b" bIns="91425" lIns="91425" rIns="91425" wrap="square" tIns="91425">
            <a:noAutofit/>
          </a:bodyPr>
          <a:lstStyle/>
          <a:p>
            <a:pPr indent="0" lvl="0" marL="0">
              <a:spcBef>
                <a:spcPts val="0"/>
              </a:spcBef>
              <a:spcAft>
                <a:spcPts val="0"/>
              </a:spcAft>
              <a:buNone/>
            </a:pPr>
            <a:r>
              <a:rPr lang="en"/>
              <a:t>First Generation:  Students, Scholars, Teachers, Struggles</a:t>
            </a:r>
            <a:endParaRPr/>
          </a:p>
        </p:txBody>
      </p:sp>
      <p:sp>
        <p:nvSpPr>
          <p:cNvPr id="60" name="Shape 60"/>
          <p:cNvSpPr txBox="1"/>
          <p:nvPr>
            <p:ph idx="1" type="subTitle"/>
          </p:nvPr>
        </p:nvSpPr>
        <p:spPr>
          <a:xfrm>
            <a:off x="2220061" y="4974908"/>
            <a:ext cx="4710000" cy="1277100"/>
          </a:xfrm>
          <a:prstGeom prst="rect">
            <a:avLst/>
          </a:prstGeom>
        </p:spPr>
        <p:txBody>
          <a:bodyPr anchorCtr="0" anchor="t" bIns="91425" lIns="91425" rIns="91425" wrap="square" tIns="91425">
            <a:noAutofit/>
          </a:bodyPr>
          <a:lstStyle/>
          <a:p>
            <a:pPr indent="0" lvl="0" marL="0" rtl="0">
              <a:spcBef>
                <a:spcPts val="0"/>
              </a:spcBef>
              <a:spcAft>
                <a:spcPts val="0"/>
              </a:spcAft>
              <a:buNone/>
            </a:pPr>
            <a:r>
              <a:rPr lang="en"/>
              <a:t>A Discussion at </a:t>
            </a:r>
            <a:endParaRPr/>
          </a:p>
          <a:p>
            <a:pPr indent="0" lvl="0" marL="0" rtl="0">
              <a:spcBef>
                <a:spcPts val="0"/>
              </a:spcBef>
              <a:spcAft>
                <a:spcPts val="0"/>
              </a:spcAft>
              <a:buNone/>
            </a:pPr>
            <a:r>
              <a:rPr lang="en"/>
              <a:t>the College of St. Scholastica</a:t>
            </a:r>
            <a:endParaRPr/>
          </a:p>
          <a:p>
            <a:pPr indent="0" lvl="0" marL="0">
              <a:spcBef>
                <a:spcPts val="0"/>
              </a:spcBef>
              <a:spcAft>
                <a:spcPts val="0"/>
              </a:spcAft>
              <a:buNone/>
            </a:pPr>
            <a:r>
              <a:rPr lang="en"/>
              <a:t>2013</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Shape 113"/>
          <p:cNvSpPr txBox="1"/>
          <p:nvPr>
            <p:ph type="ctrTitle"/>
          </p:nvPr>
        </p:nvSpPr>
        <p:spPr>
          <a:xfrm>
            <a:off x="857517" y="5148605"/>
            <a:ext cx="6417300" cy="1322700"/>
          </a:xfrm>
          <a:prstGeom prst="rect">
            <a:avLst/>
          </a:prstGeom>
        </p:spPr>
        <p:txBody>
          <a:bodyPr anchorCtr="0" anchor="b" bIns="91425" lIns="91425" rIns="91425" wrap="square" tIns="91425">
            <a:noAutofit/>
          </a:bodyPr>
          <a:lstStyle/>
          <a:p>
            <a:pPr indent="0" lvl="0" marL="0" rtl="0" algn="l">
              <a:spcBef>
                <a:spcPts val="0"/>
              </a:spcBef>
              <a:spcAft>
                <a:spcPts val="0"/>
              </a:spcAft>
              <a:buNone/>
            </a:pPr>
            <a:r>
              <a:rPr lang="en"/>
              <a:t>First-Gens: </a:t>
            </a:r>
            <a:endParaRPr/>
          </a:p>
          <a:p>
            <a:pPr indent="0" lvl="0" marL="0" rtl="0" algn="l">
              <a:spcBef>
                <a:spcPts val="0"/>
              </a:spcBef>
              <a:spcAft>
                <a:spcPts val="0"/>
              </a:spcAft>
              <a:buNone/>
            </a:pPr>
            <a:r>
              <a:rPr lang="en"/>
              <a:t>Complex Motivations</a:t>
            </a:r>
            <a:endParaRPr/>
          </a:p>
        </p:txBody>
      </p:sp>
      <p:sp>
        <p:nvSpPr>
          <p:cNvPr id="114" name="Shape 114"/>
          <p:cNvSpPr txBox="1"/>
          <p:nvPr>
            <p:ph idx="1" type="subTitle"/>
          </p:nvPr>
        </p:nvSpPr>
        <p:spPr>
          <a:xfrm>
            <a:off x="1995545" y="1687132"/>
            <a:ext cx="6516900" cy="27768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"For me, I’ll be the first in my family. My dad didn’t finish high school, and I feel like I need to be the one to show him that it’s possible. And my grandmother didn’t get to see my dad finish high school, so I want to show my grandmother, too, that we can do it. And show my little brother that if I could do it, he </a:t>
            </a:r>
            <a:endParaRPr/>
          </a:p>
          <a:p>
            <a:pPr indent="0" lvl="0" marL="0" rtl="0" algn="l">
              <a:spcBef>
                <a:spcPts val="0"/>
              </a:spcBef>
              <a:spcAft>
                <a:spcPts val="0"/>
              </a:spcAft>
              <a:buNone/>
            </a:pPr>
            <a:r>
              <a:rPr lang="en"/>
              <a:t>could, like set an example for him." </a:t>
            </a:r>
            <a:r>
              <a:rPr i="1" lang="en"/>
              <a:t>--Voices</a:t>
            </a:r>
            <a:endParaRPr i="1"/>
          </a:p>
          <a:p>
            <a:pPr indent="0" lvl="0" marL="0" rtl="0" algn="l">
              <a:spcBef>
                <a:spcPts val="0"/>
              </a:spcBef>
              <a:spcAft>
                <a:spcPts val="0"/>
              </a:spcAft>
              <a:buNone/>
            </a:pPr>
            <a:r>
              <a:t/>
            </a:r>
            <a:endParaRPr i="1"/>
          </a:p>
          <a:p>
            <a:pPr indent="0" lvl="0" marL="0" rtl="0" algn="l">
              <a:spcBef>
                <a:spcPts val="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8" name="Shape 118"/>
        <p:cNvGrpSpPr/>
        <p:nvPr/>
      </p:nvGrpSpPr>
      <p:grpSpPr>
        <a:xfrm>
          <a:off x="0" y="0"/>
          <a:ext cx="0" cy="0"/>
          <a:chOff x="0" y="0"/>
          <a:chExt cx="0" cy="0"/>
        </a:xfrm>
      </p:grpSpPr>
      <p:sp>
        <p:nvSpPr>
          <p:cNvPr id="119" name="Shape 119"/>
          <p:cNvSpPr txBox="1"/>
          <p:nvPr>
            <p:ph type="ctrTitle"/>
          </p:nvPr>
        </p:nvSpPr>
        <p:spPr>
          <a:xfrm>
            <a:off x="828561" y="5090680"/>
            <a:ext cx="6133500" cy="1322700"/>
          </a:xfrm>
          <a:prstGeom prst="rect">
            <a:avLst/>
          </a:prstGeom>
        </p:spPr>
        <p:txBody>
          <a:bodyPr anchorCtr="0" anchor="b" bIns="91425" lIns="91425" rIns="91425" wrap="square" tIns="91425">
            <a:noAutofit/>
          </a:bodyPr>
          <a:lstStyle/>
          <a:p>
            <a:pPr indent="0" lvl="0" marL="0" rtl="0" algn="l">
              <a:spcBef>
                <a:spcPts val="0"/>
              </a:spcBef>
              <a:spcAft>
                <a:spcPts val="0"/>
              </a:spcAft>
              <a:buNone/>
            </a:pPr>
            <a:r>
              <a:rPr lang="en"/>
              <a:t>First-Gens:  Complex Demands</a:t>
            </a:r>
            <a:endParaRPr/>
          </a:p>
        </p:txBody>
      </p:sp>
      <p:sp>
        <p:nvSpPr>
          <p:cNvPr id="120" name="Shape 120"/>
          <p:cNvSpPr txBox="1"/>
          <p:nvPr>
            <p:ph idx="1" type="subTitle"/>
          </p:nvPr>
        </p:nvSpPr>
        <p:spPr>
          <a:xfrm>
            <a:off x="1995545" y="1293242"/>
            <a:ext cx="6516900" cy="31707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"I’m not good at math, but I’m good at writing. It’s my dream to write and whenever I tell my family that, they’re like, 'Nah, man! You have to get a job with mathematics or engineering.' And I’m like, 'I’m not good at that stuff, I want to write.' And they’re like, 'No. You have to do this.' It’s like they want to  impose their dreams on mine, because they messed up." </a:t>
            </a:r>
            <a:r>
              <a:rPr i="1" lang="en"/>
              <a:t>-Voices</a:t>
            </a:r>
            <a:endParaRPr i="1"/>
          </a:p>
          <a:p>
            <a:pPr indent="0" lvl="0" marL="0" rtl="0" algn="l">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sp>
        <p:nvSpPr>
          <p:cNvPr id="125" name="Shape 125"/>
          <p:cNvSpPr txBox="1"/>
          <p:nvPr>
            <p:ph type="ctrTitle"/>
          </p:nvPr>
        </p:nvSpPr>
        <p:spPr>
          <a:xfrm>
            <a:off x="828561" y="5090680"/>
            <a:ext cx="6133500" cy="1322700"/>
          </a:xfrm>
          <a:prstGeom prst="rect">
            <a:avLst/>
          </a:prstGeom>
        </p:spPr>
        <p:txBody>
          <a:bodyPr anchorCtr="0" anchor="b" bIns="91425" lIns="91425" rIns="91425" wrap="square" tIns="91425">
            <a:noAutofit/>
          </a:bodyPr>
          <a:lstStyle/>
          <a:p>
            <a:pPr indent="0" lvl="0" marL="0" rtl="0" algn="l">
              <a:spcBef>
                <a:spcPts val="0"/>
              </a:spcBef>
              <a:spcAft>
                <a:spcPts val="0"/>
              </a:spcAft>
              <a:buNone/>
            </a:pPr>
            <a:r>
              <a:rPr lang="en"/>
              <a:t>First-Gens:  Complex Demands</a:t>
            </a:r>
            <a:endParaRPr/>
          </a:p>
        </p:txBody>
      </p:sp>
      <p:sp>
        <p:nvSpPr>
          <p:cNvPr id="126" name="Shape 126"/>
          <p:cNvSpPr txBox="1"/>
          <p:nvPr>
            <p:ph idx="1" type="subTitle"/>
          </p:nvPr>
        </p:nvSpPr>
        <p:spPr>
          <a:xfrm>
            <a:off x="1995545" y="1860883"/>
            <a:ext cx="6516900" cy="26028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"I can’t go home and ask my mom what she thinks. My older sister didn’t go to college either, so they’re kind of going down the path with me of, 'We don’t really know what to expect.' Like what’s too much money to pay? And when do you say. 'No,  it’s not realistic anymore,' and things like that.'" </a:t>
            </a:r>
            <a:r>
              <a:rPr i="1" lang="en"/>
              <a:t>-Voices</a:t>
            </a:r>
            <a:endParaRPr i="1"/>
          </a:p>
          <a:p>
            <a:pPr indent="0" lvl="0" marL="0" rtl="0" algn="l">
              <a:spcBef>
                <a:spcPts val="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sp>
        <p:nvSpPr>
          <p:cNvPr id="131" name="Shape 131"/>
          <p:cNvSpPr txBox="1"/>
          <p:nvPr>
            <p:ph type="ctrTitle"/>
          </p:nvPr>
        </p:nvSpPr>
        <p:spPr>
          <a:xfrm>
            <a:off x="828561" y="5090680"/>
            <a:ext cx="6133500" cy="1322700"/>
          </a:xfrm>
          <a:prstGeom prst="rect">
            <a:avLst/>
          </a:prstGeom>
        </p:spPr>
        <p:txBody>
          <a:bodyPr anchorCtr="0" anchor="b" bIns="91425" lIns="91425" rIns="91425" wrap="square" tIns="91425">
            <a:noAutofit/>
          </a:bodyPr>
          <a:lstStyle/>
          <a:p>
            <a:pPr indent="0" lvl="0" marL="0" rtl="0" algn="l">
              <a:spcBef>
                <a:spcPts val="0"/>
              </a:spcBef>
              <a:spcAft>
                <a:spcPts val="0"/>
              </a:spcAft>
              <a:buNone/>
            </a:pPr>
            <a:r>
              <a:rPr lang="en"/>
              <a:t>First-Gens:  </a:t>
            </a:r>
            <a:endParaRPr/>
          </a:p>
          <a:p>
            <a:pPr indent="0" lvl="0" marL="0" rtl="0" algn="l">
              <a:spcBef>
                <a:spcPts val="0"/>
              </a:spcBef>
              <a:spcAft>
                <a:spcPts val="0"/>
              </a:spcAft>
              <a:buNone/>
            </a:pPr>
            <a:r>
              <a:rPr lang="en"/>
              <a:t>Gender Dynamics</a:t>
            </a:r>
            <a:endParaRPr/>
          </a:p>
        </p:txBody>
      </p:sp>
      <p:sp>
        <p:nvSpPr>
          <p:cNvPr id="132" name="Shape 132"/>
          <p:cNvSpPr txBox="1"/>
          <p:nvPr>
            <p:ph idx="1" type="subTitle"/>
          </p:nvPr>
        </p:nvSpPr>
        <p:spPr>
          <a:xfrm>
            <a:off x="1995545" y="244853"/>
            <a:ext cx="6516900" cy="42189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"A whistling woman and a crowing hen, Is neither fit for God nor men."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some communities, literacy, including college education is higher among women... but "Katie May also expressed a worry about being perceived by her mother as 'rising above my raising' — similar to Julie’s designation as 'uppity' by her partner—when she talked about concepts learned in school." </a:t>
            </a:r>
            <a:r>
              <a:rPr i="1" lang="en"/>
              <a:t>--Webb-Sunderhaus;  also Sohn</a:t>
            </a:r>
            <a:endParaRPr i="1"/>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Shape 137"/>
          <p:cNvSpPr txBox="1"/>
          <p:nvPr>
            <p:ph type="ctrTitle"/>
          </p:nvPr>
        </p:nvSpPr>
        <p:spPr>
          <a:xfrm>
            <a:off x="1822486" y="230455"/>
            <a:ext cx="7189200" cy="38658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Case Study: </a:t>
            </a:r>
            <a:endParaRPr/>
          </a:p>
          <a:p>
            <a:pPr indent="0" lvl="0" marL="0" rtl="0">
              <a:spcBef>
                <a:spcPts val="0"/>
              </a:spcBef>
              <a:spcAft>
                <a:spcPts val="0"/>
              </a:spcAft>
              <a:buNone/>
            </a:pPr>
            <a:r>
              <a:rPr lang="en"/>
              <a:t>My Clueless friend </a:t>
            </a:r>
            <a:endParaRPr/>
          </a:p>
          <a:p>
            <a:pPr indent="0" lvl="0" marL="0" rtl="0">
              <a:spcBef>
                <a:spcPts val="0"/>
              </a:spcBef>
              <a:spcAft>
                <a:spcPts val="0"/>
              </a:spcAft>
              <a:buNone/>
            </a:pPr>
            <a:r>
              <a:rPr lang="en"/>
              <a:t>Brett Lunceford</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sp>
        <p:nvSpPr>
          <p:cNvPr id="142" name="Shape 142"/>
          <p:cNvSpPr txBox="1"/>
          <p:nvPr>
            <p:ph type="ctrTitle"/>
          </p:nvPr>
        </p:nvSpPr>
        <p:spPr>
          <a:xfrm>
            <a:off x="828561" y="5090680"/>
            <a:ext cx="6133500" cy="15015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Clueless:</a:t>
            </a:r>
            <a:endParaRPr/>
          </a:p>
          <a:p>
            <a:pPr indent="0" lvl="0" marL="0" rtl="0">
              <a:spcBef>
                <a:spcPts val="0"/>
              </a:spcBef>
              <a:spcAft>
                <a:spcPts val="0"/>
              </a:spcAft>
              <a:buNone/>
            </a:pPr>
            <a:r>
              <a:rPr lang="en"/>
              <a:t>Brett Lunceford</a:t>
            </a:r>
            <a:endParaRPr/>
          </a:p>
        </p:txBody>
      </p:sp>
      <p:sp>
        <p:nvSpPr>
          <p:cNvPr id="143" name="Shape 143"/>
          <p:cNvSpPr txBox="1"/>
          <p:nvPr>
            <p:ph idx="1" type="subTitle"/>
          </p:nvPr>
        </p:nvSpPr>
        <p:spPr>
          <a:xfrm>
            <a:off x="1995545" y="191370"/>
            <a:ext cx="6516900" cy="42723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When I applied to doctoral programs, I made many mistakes. </a:t>
            </a:r>
            <a:endParaRPr/>
          </a:p>
          <a:p>
            <a:pPr indent="-381000" lvl="0" marL="457200" rtl="0" algn="l">
              <a:spcBef>
                <a:spcPts val="0"/>
              </a:spcBef>
              <a:spcAft>
                <a:spcPts val="0"/>
              </a:spcAft>
              <a:buSzPts val="2400"/>
              <a:buChar char="●"/>
            </a:pPr>
            <a:r>
              <a:rPr lang="en"/>
              <a:t>Because I planned to complete my master’s degree in one year, my recommendation letters came from the three doctorate-holding professors I had taken that semester. This must have seemed a strange mix to the admissions committee because only one of these professors taught in the subject area for which I applied. </a:t>
            </a:r>
            <a:endParaRPr i="1"/>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sp>
        <p:nvSpPr>
          <p:cNvPr id="148" name="Shape 148"/>
          <p:cNvSpPr txBox="1"/>
          <p:nvPr>
            <p:ph type="ctrTitle"/>
          </p:nvPr>
        </p:nvSpPr>
        <p:spPr>
          <a:xfrm>
            <a:off x="828561" y="5090680"/>
            <a:ext cx="6133500" cy="15015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Clueless:</a:t>
            </a:r>
            <a:endParaRPr/>
          </a:p>
          <a:p>
            <a:pPr indent="0" lvl="0" marL="0" rtl="0">
              <a:spcBef>
                <a:spcPts val="0"/>
              </a:spcBef>
              <a:spcAft>
                <a:spcPts val="0"/>
              </a:spcAft>
              <a:buNone/>
            </a:pPr>
            <a:r>
              <a:rPr lang="en"/>
              <a:t>Brett Lunceford</a:t>
            </a:r>
            <a:endParaRPr/>
          </a:p>
        </p:txBody>
      </p:sp>
      <p:sp>
        <p:nvSpPr>
          <p:cNvPr id="149" name="Shape 149"/>
          <p:cNvSpPr txBox="1"/>
          <p:nvPr>
            <p:ph idx="1" type="subTitle"/>
          </p:nvPr>
        </p:nvSpPr>
        <p:spPr>
          <a:xfrm>
            <a:off x="1995545" y="191370"/>
            <a:ext cx="6516900" cy="42723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When I applied to doctoral programs, I made many mistakes. </a:t>
            </a:r>
            <a:endParaRPr/>
          </a:p>
          <a:p>
            <a:pPr indent="-381000" lvl="0" marL="457200" rtl="0" algn="l">
              <a:spcBef>
                <a:spcPts val="0"/>
              </a:spcBef>
              <a:spcAft>
                <a:spcPts val="0"/>
              </a:spcAft>
              <a:buSzPts val="2400"/>
              <a:buChar char="●"/>
            </a:pPr>
            <a:r>
              <a:rPr lang="en"/>
              <a:t>In hindsight, my writing sample was awful and a poor choice. In my rhetoric program applications, I submitted a research proposal for an ethnographic study. </a:t>
            </a:r>
            <a:endParaRPr/>
          </a:p>
          <a:p>
            <a:pPr indent="-381000" lvl="0" marL="457200" rtl="0" algn="l">
              <a:spcBef>
                <a:spcPts val="0"/>
              </a:spcBef>
              <a:spcAft>
                <a:spcPts val="0"/>
              </a:spcAft>
              <a:buSzPts val="2400"/>
              <a:buChar char="●"/>
            </a:pPr>
            <a:r>
              <a:rPr lang="en"/>
              <a:t>I wrote one statement of purpose with little thought of adapting it to different programs. </a:t>
            </a:r>
            <a:endParaRPr i="1"/>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Shape 154"/>
          <p:cNvSpPr txBox="1"/>
          <p:nvPr>
            <p:ph type="ctrTitle"/>
          </p:nvPr>
        </p:nvSpPr>
        <p:spPr>
          <a:xfrm>
            <a:off x="828561" y="5090680"/>
            <a:ext cx="6133500" cy="15015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Clueless:</a:t>
            </a:r>
            <a:endParaRPr/>
          </a:p>
          <a:p>
            <a:pPr indent="0" lvl="0" marL="0" rtl="0">
              <a:spcBef>
                <a:spcPts val="0"/>
              </a:spcBef>
              <a:spcAft>
                <a:spcPts val="0"/>
              </a:spcAft>
              <a:buNone/>
            </a:pPr>
            <a:r>
              <a:rPr lang="en"/>
              <a:t>Brett Lunceford</a:t>
            </a:r>
            <a:endParaRPr/>
          </a:p>
        </p:txBody>
      </p:sp>
      <p:sp>
        <p:nvSpPr>
          <p:cNvPr id="155" name="Shape 155"/>
          <p:cNvSpPr txBox="1"/>
          <p:nvPr>
            <p:ph idx="1" type="subTitle"/>
          </p:nvPr>
        </p:nvSpPr>
        <p:spPr>
          <a:xfrm>
            <a:off x="1995545" y="191370"/>
            <a:ext cx="6516900" cy="42723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When I applied to doctoral programs, I made many mistakes. </a:t>
            </a:r>
            <a:endParaRPr/>
          </a:p>
          <a:p>
            <a:pPr indent="-381000" lvl="0" marL="457200" rtl="0" algn="l">
              <a:spcBef>
                <a:spcPts val="0"/>
              </a:spcBef>
              <a:spcAft>
                <a:spcPts val="0"/>
              </a:spcAft>
              <a:buSzPts val="2400"/>
              <a:buChar char="●"/>
            </a:pPr>
            <a:r>
              <a:rPr lang="en"/>
              <a:t>I had not presented research at academic conferences, nor did I know the professional organizations to which I should have belonged. </a:t>
            </a:r>
            <a:endParaRPr/>
          </a:p>
          <a:p>
            <a:pPr indent="-381000" lvl="0" marL="457200" rtl="0" algn="l">
              <a:spcBef>
                <a:spcPts val="0"/>
              </a:spcBef>
              <a:spcAft>
                <a:spcPts val="0"/>
              </a:spcAft>
              <a:buSzPts val="2400"/>
              <a:buChar char="●"/>
            </a:pPr>
            <a:r>
              <a:rPr lang="en"/>
              <a:t>I sent a résumé because I did not know what a curriculum vitae was. </a:t>
            </a:r>
            <a:endParaRPr i="1"/>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sp>
        <p:nvSpPr>
          <p:cNvPr id="160" name="Shape 160"/>
          <p:cNvSpPr txBox="1"/>
          <p:nvPr>
            <p:ph type="ctrTitle"/>
          </p:nvPr>
        </p:nvSpPr>
        <p:spPr>
          <a:xfrm>
            <a:off x="828561" y="5090680"/>
            <a:ext cx="6133500" cy="15015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Clueless:</a:t>
            </a:r>
            <a:endParaRPr/>
          </a:p>
          <a:p>
            <a:pPr indent="0" lvl="0" marL="0" rtl="0">
              <a:spcBef>
                <a:spcPts val="0"/>
              </a:spcBef>
              <a:spcAft>
                <a:spcPts val="0"/>
              </a:spcAft>
              <a:buNone/>
            </a:pPr>
            <a:r>
              <a:rPr lang="en"/>
              <a:t>Brett Lunceford</a:t>
            </a:r>
            <a:endParaRPr/>
          </a:p>
        </p:txBody>
      </p:sp>
      <p:sp>
        <p:nvSpPr>
          <p:cNvPr id="161" name="Shape 161"/>
          <p:cNvSpPr txBox="1"/>
          <p:nvPr>
            <p:ph idx="1" type="subTitle"/>
          </p:nvPr>
        </p:nvSpPr>
        <p:spPr>
          <a:xfrm>
            <a:off x="1995545" y="191370"/>
            <a:ext cx="6516900" cy="42723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When I applied to doctoral programs, I made many mistakes. </a:t>
            </a:r>
            <a:endParaRPr/>
          </a:p>
          <a:p>
            <a:pPr indent="-381000" lvl="0" marL="457200" rtl="0" algn="l">
              <a:spcBef>
                <a:spcPts val="0"/>
              </a:spcBef>
              <a:spcAft>
                <a:spcPts val="0"/>
              </a:spcAft>
              <a:buSzPts val="2400"/>
              <a:buChar char="●"/>
            </a:pPr>
            <a:r>
              <a:rPr lang="en"/>
              <a:t>I obtained most information about graduate programs by ﬁnding them on the Internet and knew nothing of their reputations. Unaware that Iowa was one of my ﬁeld’s top programs, I applied to Iowa thinking that the program was probably not that desirable because of its location.</a:t>
            </a:r>
            <a:endParaRPr i="1"/>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Shape 166"/>
          <p:cNvSpPr txBox="1"/>
          <p:nvPr>
            <p:ph type="ctrTitle"/>
          </p:nvPr>
        </p:nvSpPr>
        <p:spPr>
          <a:xfrm>
            <a:off x="828561" y="5090680"/>
            <a:ext cx="6133500" cy="15015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The Message:</a:t>
            </a:r>
            <a:endParaRPr/>
          </a:p>
          <a:p>
            <a:pPr indent="0" lvl="0" marL="0" rtl="0">
              <a:spcBef>
                <a:spcPts val="0"/>
              </a:spcBef>
              <a:spcAft>
                <a:spcPts val="0"/>
              </a:spcAft>
              <a:buNone/>
            </a:pPr>
            <a:r>
              <a:rPr lang="en"/>
              <a:t>Brett Lunceford</a:t>
            </a:r>
            <a:endParaRPr/>
          </a:p>
        </p:txBody>
      </p:sp>
      <p:sp>
        <p:nvSpPr>
          <p:cNvPr id="167" name="Shape 167"/>
          <p:cNvSpPr txBox="1"/>
          <p:nvPr>
            <p:ph idx="1" type="subTitle"/>
          </p:nvPr>
        </p:nvSpPr>
        <p:spPr>
          <a:xfrm>
            <a:off x="1965745" y="2815295"/>
            <a:ext cx="6516900" cy="16173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When students are left to their own devices, they sometimes behave in ways that seem puzzling to those who know better—despite the internal logic of such behaviors.</a:t>
            </a:r>
            <a:endParaRPr i="1"/>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 name="Shape 64"/>
        <p:cNvGrpSpPr/>
        <p:nvPr/>
      </p:nvGrpSpPr>
      <p:grpSpPr>
        <a:xfrm>
          <a:off x="0" y="0"/>
          <a:ext cx="0" cy="0"/>
          <a:chOff x="0" y="0"/>
          <a:chExt cx="0" cy="0"/>
        </a:xfrm>
      </p:grpSpPr>
      <p:sp>
        <p:nvSpPr>
          <p:cNvPr id="65" name="Shape 65"/>
          <p:cNvSpPr txBox="1"/>
          <p:nvPr>
            <p:ph type="ctrTitle"/>
          </p:nvPr>
        </p:nvSpPr>
        <p:spPr>
          <a:xfrm>
            <a:off x="828561" y="5090680"/>
            <a:ext cx="6133500" cy="7377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Overview</a:t>
            </a:r>
            <a:endParaRPr/>
          </a:p>
        </p:txBody>
      </p:sp>
      <p:sp>
        <p:nvSpPr>
          <p:cNvPr id="66" name="Shape 66"/>
          <p:cNvSpPr txBox="1"/>
          <p:nvPr>
            <p:ph idx="1" type="subTitle"/>
          </p:nvPr>
        </p:nvSpPr>
        <p:spPr>
          <a:xfrm>
            <a:off x="1995545" y="1883808"/>
            <a:ext cx="6516900" cy="25800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1. My Credibility</a:t>
            </a:r>
            <a:endParaRPr/>
          </a:p>
          <a:p>
            <a:pPr indent="0" lvl="0" marL="0" rtl="0" algn="l">
              <a:spcBef>
                <a:spcPts val="0"/>
              </a:spcBef>
              <a:spcAft>
                <a:spcPts val="0"/>
              </a:spcAft>
              <a:buNone/>
            </a:pPr>
            <a:r>
              <a:rPr lang="en"/>
              <a:t>2. FirstGen Students:  The Problem of Tacit Knowledge</a:t>
            </a:r>
            <a:endParaRPr/>
          </a:p>
          <a:p>
            <a:pPr indent="0" lvl="0" marL="0" rtl="0" algn="l">
              <a:spcBef>
                <a:spcPts val="0"/>
              </a:spcBef>
              <a:spcAft>
                <a:spcPts val="0"/>
              </a:spcAft>
              <a:buNone/>
            </a:pPr>
            <a:r>
              <a:rPr lang="en"/>
              <a:t>3. FirstGen Students:  Stories of Struggle</a:t>
            </a:r>
            <a:endParaRPr/>
          </a:p>
          <a:p>
            <a:pPr indent="0" lvl="0" marL="0" rtl="0" algn="l">
              <a:spcBef>
                <a:spcPts val="0"/>
              </a:spcBef>
              <a:spcAft>
                <a:spcPts val="0"/>
              </a:spcAft>
              <a:buClr>
                <a:srgbClr val="000000"/>
              </a:buClr>
              <a:buSzPts val="1100"/>
              <a:buFont typeface="Arial"/>
              <a:buNone/>
            </a:pPr>
            <a:r>
              <a:rPr lang="en"/>
              <a:t>4. Hypothesis:  Carrying a Knife to a Gunfight: Bullying and FirstGen Experiences</a:t>
            </a:r>
            <a:endParaRPr/>
          </a:p>
          <a:p>
            <a:pPr indent="0" lvl="0" marL="0" rtl="0" algn="l">
              <a:spcBef>
                <a:spcPts val="0"/>
              </a:spcBef>
              <a:spcAft>
                <a:spcPts val="0"/>
              </a:spcAft>
              <a:buNone/>
            </a:pPr>
            <a:r>
              <a:rPr lang="en"/>
              <a:t>5.  Solutions:  Mentor Networks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Shape 172"/>
          <p:cNvSpPr txBox="1"/>
          <p:nvPr>
            <p:ph type="ctrTitle"/>
          </p:nvPr>
        </p:nvSpPr>
        <p:spPr>
          <a:xfrm>
            <a:off x="1961611" y="199225"/>
            <a:ext cx="6632400" cy="42759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FirstGens Don't Struggle </a:t>
            </a:r>
            <a:endParaRPr/>
          </a:p>
          <a:p>
            <a:pPr indent="0" lvl="0" marL="0" rtl="0">
              <a:spcBef>
                <a:spcPts val="0"/>
              </a:spcBef>
              <a:spcAft>
                <a:spcPts val="0"/>
              </a:spcAft>
              <a:buNone/>
            </a:pPr>
            <a:r>
              <a:rPr lang="en"/>
              <a:t>for Lack of Ability.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Shape 177"/>
          <p:cNvSpPr txBox="1"/>
          <p:nvPr>
            <p:ph type="ctrTitle"/>
          </p:nvPr>
        </p:nvSpPr>
        <p:spPr>
          <a:xfrm>
            <a:off x="1961611" y="1369276"/>
            <a:ext cx="6632400" cy="31059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FirstGens Struggle because They Cannot See Tacit Expectations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sp>
        <p:nvSpPr>
          <p:cNvPr id="182" name="Shape 182"/>
          <p:cNvSpPr txBox="1"/>
          <p:nvPr>
            <p:ph type="ctrTitle"/>
          </p:nvPr>
        </p:nvSpPr>
        <p:spPr>
          <a:xfrm>
            <a:off x="828561" y="5090680"/>
            <a:ext cx="6133500" cy="1501500"/>
          </a:xfrm>
          <a:prstGeom prst="rect">
            <a:avLst/>
          </a:prstGeom>
        </p:spPr>
        <p:txBody>
          <a:bodyPr anchorCtr="0" anchor="b" bIns="91425" lIns="91425" rIns="91425" wrap="square" tIns="91425">
            <a:noAutofit/>
          </a:bodyPr>
          <a:lstStyle/>
          <a:p>
            <a:pPr indent="0" lvl="0" marL="0" rtl="0">
              <a:spcBef>
                <a:spcPts val="0"/>
              </a:spcBef>
              <a:spcAft>
                <a:spcPts val="0"/>
              </a:spcAft>
              <a:buNone/>
            </a:pPr>
            <a:r>
              <a:t/>
            </a:r>
            <a:endParaRPr/>
          </a:p>
          <a:p>
            <a:pPr indent="0" lvl="0" marL="0" rtl="0">
              <a:spcBef>
                <a:spcPts val="0"/>
              </a:spcBef>
              <a:spcAft>
                <a:spcPts val="0"/>
              </a:spcAft>
              <a:buNone/>
            </a:pPr>
            <a:r>
              <a:rPr lang="en"/>
              <a:t>Polanyi's Tacit Knowledge</a:t>
            </a:r>
            <a:endParaRPr/>
          </a:p>
        </p:txBody>
      </p:sp>
      <p:sp>
        <p:nvSpPr>
          <p:cNvPr id="183" name="Shape 183"/>
          <p:cNvSpPr txBox="1"/>
          <p:nvPr>
            <p:ph idx="1" type="subTitle"/>
          </p:nvPr>
        </p:nvSpPr>
        <p:spPr>
          <a:xfrm>
            <a:off x="1965745" y="1039966"/>
            <a:ext cx="6516900" cy="34689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People are not aware of the knowledge they possess or how it can be valuable to others. </a:t>
            </a:r>
            <a:endParaRPr/>
          </a:p>
          <a:p>
            <a:pPr indent="0" lvl="0" marL="0" rtl="0" algn="l">
              <a:spcBef>
                <a:spcPts val="0"/>
              </a:spcBef>
              <a:spcAft>
                <a:spcPts val="0"/>
              </a:spcAft>
              <a:buNone/>
            </a:pPr>
            <a:r>
              <a:rPr lang="en"/>
              <a:t>Transfer of tacit knowledge generally requires:</a:t>
            </a:r>
            <a:endParaRPr/>
          </a:p>
          <a:p>
            <a:pPr indent="-381000" lvl="0" marL="457200" rtl="0" algn="l">
              <a:spcBef>
                <a:spcPts val="0"/>
              </a:spcBef>
              <a:spcAft>
                <a:spcPts val="0"/>
              </a:spcAft>
              <a:buSzPts val="2400"/>
              <a:buChar char="●"/>
            </a:pPr>
            <a:r>
              <a:rPr lang="en"/>
              <a:t>extensive personal contact, </a:t>
            </a:r>
            <a:endParaRPr/>
          </a:p>
          <a:p>
            <a:pPr indent="-381000" lvl="0" marL="457200" rtl="0" algn="l">
              <a:spcBef>
                <a:spcPts val="0"/>
              </a:spcBef>
              <a:spcAft>
                <a:spcPts val="0"/>
              </a:spcAft>
              <a:buSzPts val="2400"/>
              <a:buChar char="●"/>
            </a:pPr>
            <a:r>
              <a:rPr lang="en"/>
              <a:t>regular interaction and </a:t>
            </a:r>
            <a:endParaRPr/>
          </a:p>
          <a:p>
            <a:pPr indent="-381000" lvl="0" marL="457200" rtl="0" algn="l">
              <a:spcBef>
                <a:spcPts val="0"/>
              </a:spcBef>
              <a:spcAft>
                <a:spcPts val="0"/>
              </a:spcAft>
              <a:buSzPts val="2400"/>
              <a:buChar char="●"/>
            </a:pPr>
            <a:r>
              <a:rPr lang="en"/>
              <a:t>trust.</a:t>
            </a:r>
            <a:endParaRPr/>
          </a:p>
          <a:p>
            <a:pPr indent="0" lvl="0" marL="0" rtl="0" algn="l">
              <a:spcBef>
                <a:spcPts val="0"/>
              </a:spcBef>
              <a:spcAft>
                <a:spcPts val="0"/>
              </a:spcAft>
              <a:buNone/>
            </a:pPr>
            <a:r>
              <a:rPr lang="en"/>
              <a:t>This kind of knowledge can only be revealed through practice in a particular context and transmitted through social networks.  </a:t>
            </a:r>
            <a:endParaRPr i="1"/>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sp>
        <p:nvSpPr>
          <p:cNvPr id="188" name="Shape 188"/>
          <p:cNvSpPr txBox="1"/>
          <p:nvPr>
            <p:ph type="ctrTitle"/>
          </p:nvPr>
        </p:nvSpPr>
        <p:spPr>
          <a:xfrm>
            <a:off x="828561" y="5090680"/>
            <a:ext cx="6133500" cy="1501500"/>
          </a:xfrm>
          <a:prstGeom prst="rect">
            <a:avLst/>
          </a:prstGeom>
        </p:spPr>
        <p:txBody>
          <a:bodyPr anchorCtr="0" anchor="b" bIns="91425" lIns="91425" rIns="91425" wrap="square" tIns="91425">
            <a:noAutofit/>
          </a:bodyPr>
          <a:lstStyle/>
          <a:p>
            <a:pPr indent="0" lvl="0" marL="0" rtl="0">
              <a:spcBef>
                <a:spcPts val="0"/>
              </a:spcBef>
              <a:spcAft>
                <a:spcPts val="0"/>
              </a:spcAft>
              <a:buNone/>
            </a:pPr>
            <a:r>
              <a:t/>
            </a:r>
            <a:endParaRPr/>
          </a:p>
          <a:p>
            <a:pPr indent="0" lvl="0" marL="0" rtl="0">
              <a:spcBef>
                <a:spcPts val="0"/>
              </a:spcBef>
              <a:spcAft>
                <a:spcPts val="0"/>
              </a:spcAft>
              <a:buNone/>
            </a:pPr>
            <a:r>
              <a:rPr lang="en"/>
              <a:t>FirstGens and </a:t>
            </a:r>
            <a:endParaRPr/>
          </a:p>
          <a:p>
            <a:pPr indent="0" lvl="0" marL="0" rtl="0">
              <a:spcBef>
                <a:spcPts val="0"/>
              </a:spcBef>
              <a:spcAft>
                <a:spcPts val="0"/>
              </a:spcAft>
              <a:buNone/>
            </a:pPr>
            <a:r>
              <a:rPr lang="en"/>
              <a:t>Tacit Knowledge</a:t>
            </a:r>
            <a:endParaRPr/>
          </a:p>
        </p:txBody>
      </p:sp>
      <p:sp>
        <p:nvSpPr>
          <p:cNvPr id="189" name="Shape 189"/>
          <p:cNvSpPr txBox="1"/>
          <p:nvPr>
            <p:ph idx="1" type="subTitle"/>
          </p:nvPr>
        </p:nvSpPr>
        <p:spPr>
          <a:xfrm>
            <a:off x="1965745" y="1399758"/>
            <a:ext cx="6516900" cy="30327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First generation students do not know that they-do-not-know the many tacit dimensions of knowledge in the university.</a:t>
            </a:r>
            <a:endParaRPr/>
          </a:p>
          <a:p>
            <a:pPr indent="0" lvl="0" marL="0" rtl="0" algn="l">
              <a:spcBef>
                <a:spcPts val="0"/>
              </a:spcBef>
              <a:spcAft>
                <a:spcPts val="0"/>
              </a:spcAft>
              <a:buNone/>
            </a:pPr>
            <a:r>
              <a:t/>
            </a:r>
            <a:endParaRPr i="1"/>
          </a:p>
          <a:p>
            <a:pPr indent="0" lvl="0" marL="0" rtl="0" algn="l">
              <a:spcBef>
                <a:spcPts val="0"/>
              </a:spcBef>
              <a:spcAft>
                <a:spcPts val="0"/>
              </a:spcAft>
              <a:buNone/>
            </a:pPr>
            <a:r>
              <a:rPr lang="en"/>
              <a:t>Faculty often do not know that they-tacitly-know many dimensions of life in the university that first-generation students need to know to survive and thrive.</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 name="Shape 193"/>
        <p:cNvGrpSpPr/>
        <p:nvPr/>
      </p:nvGrpSpPr>
      <p:grpSpPr>
        <a:xfrm>
          <a:off x="0" y="0"/>
          <a:ext cx="0" cy="0"/>
          <a:chOff x="0" y="0"/>
          <a:chExt cx="0" cy="0"/>
        </a:xfrm>
      </p:grpSpPr>
      <p:sp>
        <p:nvSpPr>
          <p:cNvPr id="194" name="Shape 194"/>
          <p:cNvSpPr txBox="1"/>
          <p:nvPr>
            <p:ph type="ctrTitle"/>
          </p:nvPr>
        </p:nvSpPr>
        <p:spPr>
          <a:xfrm>
            <a:off x="828561" y="5090680"/>
            <a:ext cx="6133500" cy="1501500"/>
          </a:xfrm>
          <a:prstGeom prst="rect">
            <a:avLst/>
          </a:prstGeom>
        </p:spPr>
        <p:txBody>
          <a:bodyPr anchorCtr="0" anchor="b" bIns="91425" lIns="91425" rIns="91425" wrap="square" tIns="91425">
            <a:noAutofit/>
          </a:bodyPr>
          <a:lstStyle/>
          <a:p>
            <a:pPr indent="0" lvl="0" marL="0" rtl="0">
              <a:spcBef>
                <a:spcPts val="0"/>
              </a:spcBef>
              <a:spcAft>
                <a:spcPts val="0"/>
              </a:spcAft>
              <a:buNone/>
            </a:pPr>
            <a:r>
              <a:t/>
            </a:r>
            <a:endParaRPr/>
          </a:p>
          <a:p>
            <a:pPr indent="0" lvl="0" marL="0" rtl="0">
              <a:spcBef>
                <a:spcPts val="0"/>
              </a:spcBef>
              <a:spcAft>
                <a:spcPts val="0"/>
              </a:spcAft>
              <a:buNone/>
            </a:pPr>
            <a:r>
              <a:rPr lang="en"/>
              <a:t>More Stories of FirstGen Struggle</a:t>
            </a:r>
            <a:endParaRPr/>
          </a:p>
        </p:txBody>
      </p:sp>
      <p:sp>
        <p:nvSpPr>
          <p:cNvPr id="195" name="Shape 195"/>
          <p:cNvSpPr txBox="1"/>
          <p:nvPr>
            <p:ph idx="1" type="subTitle"/>
          </p:nvPr>
        </p:nvSpPr>
        <p:spPr>
          <a:xfrm>
            <a:off x="1965745" y="1399758"/>
            <a:ext cx="6516900" cy="30327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"I've found that I struggle more to attain a sense of belonging in a culture of colleagues who, at least, come from a solid middle-to-upper class background. Rather than trying to be liked, I find myself being defensive and resentful of their sense of privilege and, honestly, entitlement..." --J. Robin</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9" name="Shape 199"/>
        <p:cNvGrpSpPr/>
        <p:nvPr/>
      </p:nvGrpSpPr>
      <p:grpSpPr>
        <a:xfrm>
          <a:off x="0" y="0"/>
          <a:ext cx="0" cy="0"/>
          <a:chOff x="0" y="0"/>
          <a:chExt cx="0" cy="0"/>
        </a:xfrm>
      </p:grpSpPr>
      <p:sp>
        <p:nvSpPr>
          <p:cNvPr id="200" name="Shape 200"/>
          <p:cNvSpPr txBox="1"/>
          <p:nvPr>
            <p:ph type="ctrTitle"/>
          </p:nvPr>
        </p:nvSpPr>
        <p:spPr>
          <a:xfrm>
            <a:off x="828561" y="5090680"/>
            <a:ext cx="6133500" cy="1501500"/>
          </a:xfrm>
          <a:prstGeom prst="rect">
            <a:avLst/>
          </a:prstGeom>
        </p:spPr>
        <p:txBody>
          <a:bodyPr anchorCtr="0" anchor="b" bIns="91425" lIns="91425" rIns="91425" wrap="square" tIns="91425">
            <a:noAutofit/>
          </a:bodyPr>
          <a:lstStyle/>
          <a:p>
            <a:pPr indent="0" lvl="0" marL="0" rtl="0">
              <a:spcBef>
                <a:spcPts val="0"/>
              </a:spcBef>
              <a:spcAft>
                <a:spcPts val="0"/>
              </a:spcAft>
              <a:buNone/>
            </a:pPr>
            <a:r>
              <a:t/>
            </a:r>
            <a:endParaRPr/>
          </a:p>
          <a:p>
            <a:pPr indent="0" lvl="0" marL="0" rtl="0">
              <a:spcBef>
                <a:spcPts val="0"/>
              </a:spcBef>
              <a:spcAft>
                <a:spcPts val="0"/>
              </a:spcAft>
              <a:buNone/>
            </a:pPr>
            <a:r>
              <a:rPr lang="en"/>
              <a:t>More Stories of FirstGen Struggle</a:t>
            </a:r>
            <a:endParaRPr/>
          </a:p>
        </p:txBody>
      </p:sp>
      <p:sp>
        <p:nvSpPr>
          <p:cNvPr id="201" name="Shape 201"/>
          <p:cNvSpPr txBox="1"/>
          <p:nvPr>
            <p:ph idx="1" type="subTitle"/>
          </p:nvPr>
        </p:nvSpPr>
        <p:spPr>
          <a:xfrm>
            <a:off x="1965745" y="1399758"/>
            <a:ext cx="6516900" cy="30327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"The biggest hurdle I've had with my family is a lack of understanding about my world. I understand theirs because I grew up in it, but they rarely understand mine. It can feel quite lonely. Thankfully, I have a husband who is also a first-gen college student with a PhD, and we can wade these misunderstood waters together."  --bitzib</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5" name="Shape 205"/>
        <p:cNvGrpSpPr/>
        <p:nvPr/>
      </p:nvGrpSpPr>
      <p:grpSpPr>
        <a:xfrm>
          <a:off x="0" y="0"/>
          <a:ext cx="0" cy="0"/>
          <a:chOff x="0" y="0"/>
          <a:chExt cx="0" cy="0"/>
        </a:xfrm>
      </p:grpSpPr>
      <p:sp>
        <p:nvSpPr>
          <p:cNvPr id="206" name="Shape 206"/>
          <p:cNvSpPr txBox="1"/>
          <p:nvPr>
            <p:ph type="ctrTitle"/>
          </p:nvPr>
        </p:nvSpPr>
        <p:spPr>
          <a:xfrm>
            <a:off x="828561" y="5090680"/>
            <a:ext cx="6133500" cy="1501500"/>
          </a:xfrm>
          <a:prstGeom prst="rect">
            <a:avLst/>
          </a:prstGeom>
        </p:spPr>
        <p:txBody>
          <a:bodyPr anchorCtr="0" anchor="b" bIns="91425" lIns="91425" rIns="91425" wrap="square" tIns="91425">
            <a:noAutofit/>
          </a:bodyPr>
          <a:lstStyle/>
          <a:p>
            <a:pPr indent="0" lvl="0" marL="0" rtl="0">
              <a:spcBef>
                <a:spcPts val="0"/>
              </a:spcBef>
              <a:spcAft>
                <a:spcPts val="0"/>
              </a:spcAft>
              <a:buNone/>
            </a:pPr>
            <a:r>
              <a:t/>
            </a:r>
            <a:endParaRPr/>
          </a:p>
          <a:p>
            <a:pPr indent="0" lvl="0" marL="0" rtl="0">
              <a:spcBef>
                <a:spcPts val="0"/>
              </a:spcBef>
              <a:spcAft>
                <a:spcPts val="0"/>
              </a:spcAft>
              <a:buNone/>
            </a:pPr>
            <a:r>
              <a:rPr lang="en"/>
              <a:t>More Stories of FirstGen Struggle</a:t>
            </a:r>
            <a:endParaRPr/>
          </a:p>
        </p:txBody>
      </p:sp>
      <p:sp>
        <p:nvSpPr>
          <p:cNvPr id="207" name="Shape 207"/>
          <p:cNvSpPr txBox="1"/>
          <p:nvPr>
            <p:ph idx="1" type="subTitle"/>
          </p:nvPr>
        </p:nvSpPr>
        <p:spPr>
          <a:xfrm>
            <a:off x="1965745" y="285185"/>
            <a:ext cx="6516900" cy="41472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"I learned early on that being brainy put one in the "whattaya think yer better than us???" category, which, in a small town, was not the way to function. You need to rely on each other, to help dig each other out of the snowbank, to help find each other's lost dogs, to help get each other out of trouble generally.... and being or acting "better" was never the way to go. You can replace "better" with the other insult often thrown at folks who appeared too worldy, "fancy" (as in "gettin' too fancy dere, eh?)." --Kristin Arola</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1" name="Shape 211"/>
        <p:cNvGrpSpPr/>
        <p:nvPr/>
      </p:nvGrpSpPr>
      <p:grpSpPr>
        <a:xfrm>
          <a:off x="0" y="0"/>
          <a:ext cx="0" cy="0"/>
          <a:chOff x="0" y="0"/>
          <a:chExt cx="0" cy="0"/>
        </a:xfrm>
      </p:grpSpPr>
      <p:sp>
        <p:nvSpPr>
          <p:cNvPr id="212" name="Shape 212"/>
          <p:cNvSpPr txBox="1"/>
          <p:nvPr>
            <p:ph type="ctrTitle"/>
          </p:nvPr>
        </p:nvSpPr>
        <p:spPr>
          <a:xfrm>
            <a:off x="828561" y="5090680"/>
            <a:ext cx="6133500" cy="1501500"/>
          </a:xfrm>
          <a:prstGeom prst="rect">
            <a:avLst/>
          </a:prstGeom>
        </p:spPr>
        <p:txBody>
          <a:bodyPr anchorCtr="0" anchor="b" bIns="91425" lIns="91425" rIns="91425" wrap="square" tIns="91425">
            <a:noAutofit/>
          </a:bodyPr>
          <a:lstStyle/>
          <a:p>
            <a:pPr indent="0" lvl="0" marL="0" rtl="0">
              <a:spcBef>
                <a:spcPts val="0"/>
              </a:spcBef>
              <a:spcAft>
                <a:spcPts val="0"/>
              </a:spcAft>
              <a:buNone/>
            </a:pPr>
            <a:r>
              <a:t/>
            </a:r>
            <a:endParaRPr/>
          </a:p>
          <a:p>
            <a:pPr indent="0" lvl="0" marL="0" rtl="0">
              <a:spcBef>
                <a:spcPts val="0"/>
              </a:spcBef>
              <a:spcAft>
                <a:spcPts val="0"/>
              </a:spcAft>
              <a:buNone/>
            </a:pPr>
            <a:r>
              <a:rPr lang="en"/>
              <a:t>More Stories of FirstGen Struggle</a:t>
            </a:r>
            <a:endParaRPr/>
          </a:p>
        </p:txBody>
      </p:sp>
      <p:sp>
        <p:nvSpPr>
          <p:cNvPr id="213" name="Shape 213"/>
          <p:cNvSpPr txBox="1"/>
          <p:nvPr>
            <p:ph idx="1" type="subTitle"/>
          </p:nvPr>
        </p:nvSpPr>
        <p:spPr>
          <a:xfrm>
            <a:off x="1965745" y="76460"/>
            <a:ext cx="6516900" cy="43560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"I grew up in a family where I knew it was important to go to college because my mom taught me that I didn't want to be on food stamps when I had my own children. She wanted me to go to college, so that was a plus. However, I went "too far" when I went on to get my PhD. My family has little do with me, and my mom now tells me that I am a part of the liberal university system that is corrupting the youth of America. I am isolated in my personal life." --Crystal Sands</a:t>
            </a:r>
            <a:endParaRPr/>
          </a:p>
          <a:p>
            <a:pPr indent="0" lvl="0" marL="0" rtl="0" algn="l">
              <a:spcBef>
                <a:spcPts val="0"/>
              </a:spcBef>
              <a:spcAft>
                <a:spcPts val="0"/>
              </a:spcAft>
              <a:buNone/>
            </a:pPr>
            <a:r>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7" name="Shape 217"/>
        <p:cNvGrpSpPr/>
        <p:nvPr/>
      </p:nvGrpSpPr>
      <p:grpSpPr>
        <a:xfrm>
          <a:off x="0" y="0"/>
          <a:ext cx="0" cy="0"/>
          <a:chOff x="0" y="0"/>
          <a:chExt cx="0" cy="0"/>
        </a:xfrm>
      </p:grpSpPr>
      <p:sp>
        <p:nvSpPr>
          <p:cNvPr id="218" name="Shape 218"/>
          <p:cNvSpPr txBox="1"/>
          <p:nvPr>
            <p:ph type="ctrTitle"/>
          </p:nvPr>
        </p:nvSpPr>
        <p:spPr>
          <a:xfrm>
            <a:off x="828561" y="5090680"/>
            <a:ext cx="6133500" cy="1501500"/>
          </a:xfrm>
          <a:prstGeom prst="rect">
            <a:avLst/>
          </a:prstGeom>
        </p:spPr>
        <p:txBody>
          <a:bodyPr anchorCtr="0" anchor="b" bIns="91425" lIns="91425" rIns="91425" wrap="square" tIns="91425">
            <a:noAutofit/>
          </a:bodyPr>
          <a:lstStyle/>
          <a:p>
            <a:pPr indent="0" lvl="0" marL="0" rtl="0">
              <a:spcBef>
                <a:spcPts val="0"/>
              </a:spcBef>
              <a:spcAft>
                <a:spcPts val="0"/>
              </a:spcAft>
              <a:buNone/>
            </a:pPr>
            <a:r>
              <a:t/>
            </a:r>
            <a:endParaRPr/>
          </a:p>
          <a:p>
            <a:pPr indent="0" lvl="0" marL="0" rtl="0">
              <a:spcBef>
                <a:spcPts val="0"/>
              </a:spcBef>
              <a:spcAft>
                <a:spcPts val="0"/>
              </a:spcAft>
              <a:buNone/>
            </a:pPr>
            <a:r>
              <a:rPr lang="en"/>
              <a:t>More Stories of FirstGen Struggle</a:t>
            </a:r>
            <a:endParaRPr/>
          </a:p>
        </p:txBody>
      </p:sp>
      <p:sp>
        <p:nvSpPr>
          <p:cNvPr id="219" name="Shape 219"/>
          <p:cNvSpPr txBox="1"/>
          <p:nvPr>
            <p:ph idx="1" type="subTitle"/>
          </p:nvPr>
        </p:nvSpPr>
        <p:spPr>
          <a:xfrm>
            <a:off x="1965745" y="2826831"/>
            <a:ext cx="6516900" cy="16056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"I was floored by relatives on my dad's side of the family asking "when are you girls going to get done with school?"  Uh, we WORK at schools."  --Donna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3" name="Shape 223"/>
        <p:cNvGrpSpPr/>
        <p:nvPr/>
      </p:nvGrpSpPr>
      <p:grpSpPr>
        <a:xfrm>
          <a:off x="0" y="0"/>
          <a:ext cx="0" cy="0"/>
          <a:chOff x="0" y="0"/>
          <a:chExt cx="0" cy="0"/>
        </a:xfrm>
      </p:grpSpPr>
      <p:sp>
        <p:nvSpPr>
          <p:cNvPr id="224" name="Shape 224"/>
          <p:cNvSpPr txBox="1"/>
          <p:nvPr>
            <p:ph type="ctrTitle"/>
          </p:nvPr>
        </p:nvSpPr>
        <p:spPr>
          <a:xfrm>
            <a:off x="828561" y="5090680"/>
            <a:ext cx="6133500" cy="1501500"/>
          </a:xfrm>
          <a:prstGeom prst="rect">
            <a:avLst/>
          </a:prstGeom>
        </p:spPr>
        <p:txBody>
          <a:bodyPr anchorCtr="0" anchor="b" bIns="91425" lIns="91425" rIns="91425" wrap="square" tIns="91425">
            <a:noAutofit/>
          </a:bodyPr>
          <a:lstStyle/>
          <a:p>
            <a:pPr indent="0" lvl="0" marL="0" rtl="0">
              <a:spcBef>
                <a:spcPts val="0"/>
              </a:spcBef>
              <a:spcAft>
                <a:spcPts val="0"/>
              </a:spcAft>
              <a:buNone/>
            </a:pPr>
            <a:r>
              <a:t/>
            </a:r>
            <a:endParaRPr/>
          </a:p>
          <a:p>
            <a:pPr indent="0" lvl="0" marL="0" rtl="0">
              <a:spcBef>
                <a:spcPts val="0"/>
              </a:spcBef>
              <a:spcAft>
                <a:spcPts val="0"/>
              </a:spcAft>
              <a:buNone/>
            </a:pPr>
            <a:r>
              <a:rPr lang="en"/>
              <a:t>More Stories of FirstGen Struggle</a:t>
            </a:r>
            <a:endParaRPr/>
          </a:p>
        </p:txBody>
      </p:sp>
      <p:sp>
        <p:nvSpPr>
          <p:cNvPr id="225" name="Shape 225"/>
          <p:cNvSpPr txBox="1"/>
          <p:nvPr>
            <p:ph idx="1" type="subTitle"/>
          </p:nvPr>
        </p:nvSpPr>
        <p:spPr>
          <a:xfrm>
            <a:off x="1965745" y="76460"/>
            <a:ext cx="6516900" cy="43560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"During graduate school, I continued to follow a model of pleasing the faculty, as I had sought to please my parents. I was more passive than I should have been about mapping out a field of study, and I was more focused on gaining praise for good teaching than I should have been (although I continue to believe in the value of good teaching). This led me to put more energy into teaching rather than early professionalization as a scholar." --"MLA Member"</a:t>
            </a:r>
            <a:endParaRPr/>
          </a:p>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sp>
        <p:nvSpPr>
          <p:cNvPr id="71" name="Shape 71"/>
          <p:cNvSpPr txBox="1"/>
          <p:nvPr>
            <p:ph type="ctrTitle"/>
          </p:nvPr>
        </p:nvSpPr>
        <p:spPr>
          <a:xfrm>
            <a:off x="828561" y="5090680"/>
            <a:ext cx="6133500" cy="7377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About Me</a:t>
            </a:r>
            <a:endParaRPr/>
          </a:p>
        </p:txBody>
      </p:sp>
      <p:sp>
        <p:nvSpPr>
          <p:cNvPr id="72" name="Shape 72"/>
          <p:cNvSpPr txBox="1"/>
          <p:nvPr>
            <p:ph idx="1" type="subTitle"/>
          </p:nvPr>
        </p:nvSpPr>
        <p:spPr>
          <a:xfrm>
            <a:off x="1995545" y="1623993"/>
            <a:ext cx="6516900" cy="28398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I am:</a:t>
            </a:r>
            <a:endParaRPr/>
          </a:p>
          <a:p>
            <a:pPr indent="0" lvl="0" marL="457200" rtl="0" algn="l">
              <a:spcBef>
                <a:spcPts val="0"/>
              </a:spcBef>
              <a:spcAft>
                <a:spcPts val="0"/>
              </a:spcAft>
              <a:buNone/>
            </a:pPr>
            <a:r>
              <a:rPr lang="en"/>
              <a:t>--the fourth person in my entire family to graduate middle school</a:t>
            </a:r>
            <a:endParaRPr/>
          </a:p>
          <a:p>
            <a:pPr indent="0" lvl="0" marL="457200" rtl="0" algn="l">
              <a:spcBef>
                <a:spcPts val="0"/>
              </a:spcBef>
              <a:spcAft>
                <a:spcPts val="0"/>
              </a:spcAft>
              <a:buNone/>
            </a:pPr>
            <a:r>
              <a:rPr lang="en"/>
              <a:t>--the third to graduate high school</a:t>
            </a:r>
            <a:endParaRPr/>
          </a:p>
          <a:p>
            <a:pPr indent="0" lvl="0" marL="457200" rtl="0" algn="l">
              <a:spcBef>
                <a:spcPts val="0"/>
              </a:spcBef>
              <a:spcAft>
                <a:spcPts val="0"/>
              </a:spcAft>
              <a:buNone/>
            </a:pPr>
            <a:r>
              <a:rPr lang="en"/>
              <a:t>--the first to complete a BA</a:t>
            </a:r>
            <a:endParaRPr/>
          </a:p>
          <a:p>
            <a:pPr indent="0" lvl="0" marL="457200" rtl="0" algn="l">
              <a:spcBef>
                <a:spcPts val="0"/>
              </a:spcBef>
              <a:spcAft>
                <a:spcPts val="0"/>
              </a:spcAft>
              <a:buNone/>
            </a:pPr>
            <a:r>
              <a:rPr lang="en"/>
              <a:t>--the first to complete an MA and PhD</a:t>
            </a:r>
            <a:endParaRPr/>
          </a:p>
          <a:p>
            <a:pPr indent="0" lvl="0" marL="457200" rtl="0" algn="l">
              <a:spcBef>
                <a:spcPts val="0"/>
              </a:spcBef>
              <a:spcAft>
                <a:spcPts val="0"/>
              </a:spcAft>
              <a:buNone/>
            </a:pPr>
            <a:r>
              <a:rPr i="1" lang="en"/>
              <a:t>--dislocated from the majority of my family as a result</a:t>
            </a:r>
            <a:endParaRPr i="1"/>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 name="Shape 229"/>
        <p:cNvGrpSpPr/>
        <p:nvPr/>
      </p:nvGrpSpPr>
      <p:grpSpPr>
        <a:xfrm>
          <a:off x="0" y="0"/>
          <a:ext cx="0" cy="0"/>
          <a:chOff x="0" y="0"/>
          <a:chExt cx="0" cy="0"/>
        </a:xfrm>
      </p:grpSpPr>
      <p:sp>
        <p:nvSpPr>
          <p:cNvPr id="230" name="Shape 230"/>
          <p:cNvSpPr txBox="1"/>
          <p:nvPr>
            <p:ph type="ctrTitle"/>
          </p:nvPr>
        </p:nvSpPr>
        <p:spPr>
          <a:xfrm>
            <a:off x="828561" y="5090680"/>
            <a:ext cx="6133500" cy="1501500"/>
          </a:xfrm>
          <a:prstGeom prst="rect">
            <a:avLst/>
          </a:prstGeom>
        </p:spPr>
        <p:txBody>
          <a:bodyPr anchorCtr="0" anchor="b" bIns="91425" lIns="91425" rIns="91425" wrap="square" tIns="91425">
            <a:noAutofit/>
          </a:bodyPr>
          <a:lstStyle/>
          <a:p>
            <a:pPr indent="0" lvl="0" marL="0" rtl="0">
              <a:spcBef>
                <a:spcPts val="0"/>
              </a:spcBef>
              <a:spcAft>
                <a:spcPts val="0"/>
              </a:spcAft>
              <a:buNone/>
            </a:pPr>
            <a:r>
              <a:t/>
            </a:r>
            <a:endParaRPr/>
          </a:p>
          <a:p>
            <a:pPr indent="0" lvl="0" marL="0" rtl="0">
              <a:spcBef>
                <a:spcPts val="0"/>
              </a:spcBef>
              <a:spcAft>
                <a:spcPts val="0"/>
              </a:spcAft>
              <a:buNone/>
            </a:pPr>
            <a:r>
              <a:rPr lang="en"/>
              <a:t>More Stories of FirstGen Struggle</a:t>
            </a:r>
            <a:endParaRPr/>
          </a:p>
        </p:txBody>
      </p:sp>
      <p:sp>
        <p:nvSpPr>
          <p:cNvPr id="231" name="Shape 231"/>
          <p:cNvSpPr txBox="1"/>
          <p:nvPr>
            <p:ph idx="1" type="subTitle"/>
          </p:nvPr>
        </p:nvSpPr>
        <p:spPr>
          <a:xfrm>
            <a:off x="1965745" y="76460"/>
            <a:ext cx="6516900" cy="43560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"One of the things that I have learned about myself is that I have had to teach myself how to learn. Neither of my parents have more than two years of college. Neither me nor my siblings were held to account for homework or other aspects of success in school. I was in my junior year of my Bachelor's before I realized that I really didn't know how to learn. I was is grad school before I knew basic things such as the importance of study groups, finding tutors, or how to get the most out of a text book."  --"Edwards"</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 name="Shape 235"/>
        <p:cNvGrpSpPr/>
        <p:nvPr/>
      </p:nvGrpSpPr>
      <p:grpSpPr>
        <a:xfrm>
          <a:off x="0" y="0"/>
          <a:ext cx="0" cy="0"/>
          <a:chOff x="0" y="0"/>
          <a:chExt cx="0" cy="0"/>
        </a:xfrm>
      </p:grpSpPr>
      <p:sp>
        <p:nvSpPr>
          <p:cNvPr id="236" name="Shape 236"/>
          <p:cNvSpPr txBox="1"/>
          <p:nvPr>
            <p:ph type="ctrTitle"/>
          </p:nvPr>
        </p:nvSpPr>
        <p:spPr>
          <a:xfrm>
            <a:off x="2220061" y="907149"/>
            <a:ext cx="5845200" cy="36597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Consequences:</a:t>
            </a:r>
            <a:endParaRPr/>
          </a:p>
          <a:p>
            <a:pPr indent="0" lvl="0" marL="0" rtl="0">
              <a:spcBef>
                <a:spcPts val="0"/>
              </a:spcBef>
              <a:spcAft>
                <a:spcPts val="0"/>
              </a:spcAft>
              <a:buNone/>
            </a:pPr>
            <a:r>
              <a:rPr lang="en"/>
              <a:t>Bullying in the University</a:t>
            </a:r>
            <a:endParaRPr/>
          </a:p>
          <a:p>
            <a:pPr indent="0" lvl="0" marL="0">
              <a:spcBef>
                <a:spcPts val="0"/>
              </a:spcBef>
              <a:spcAft>
                <a:spcPts val="0"/>
              </a:spcAft>
              <a:buNone/>
            </a:pPr>
            <a:r>
              <a:t/>
            </a:r>
            <a:endParaRPr/>
          </a:p>
        </p:txBody>
      </p:sp>
      <p:sp>
        <p:nvSpPr>
          <p:cNvPr id="237" name="Shape 237"/>
          <p:cNvSpPr txBox="1"/>
          <p:nvPr>
            <p:ph idx="1" type="subTitle"/>
          </p:nvPr>
        </p:nvSpPr>
        <p:spPr>
          <a:xfrm>
            <a:off x="2220061" y="4974908"/>
            <a:ext cx="4710000" cy="88500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1" name="Shape 241"/>
        <p:cNvGrpSpPr/>
        <p:nvPr/>
      </p:nvGrpSpPr>
      <p:grpSpPr>
        <a:xfrm>
          <a:off x="0" y="0"/>
          <a:ext cx="0" cy="0"/>
          <a:chOff x="0" y="0"/>
          <a:chExt cx="0" cy="0"/>
        </a:xfrm>
      </p:grpSpPr>
      <p:sp>
        <p:nvSpPr>
          <p:cNvPr id="242" name="Shape 242"/>
          <p:cNvSpPr txBox="1"/>
          <p:nvPr>
            <p:ph type="ctrTitle"/>
          </p:nvPr>
        </p:nvSpPr>
        <p:spPr>
          <a:xfrm>
            <a:off x="828561" y="5090680"/>
            <a:ext cx="6133500" cy="15015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Bullying </a:t>
            </a:r>
            <a:endParaRPr/>
          </a:p>
          <a:p>
            <a:pPr indent="0" lvl="0" marL="0" rtl="0">
              <a:spcBef>
                <a:spcPts val="0"/>
              </a:spcBef>
              <a:spcAft>
                <a:spcPts val="0"/>
              </a:spcAft>
              <a:buNone/>
            </a:pPr>
            <a:r>
              <a:rPr lang="en"/>
              <a:t>in the University</a:t>
            </a:r>
            <a:endParaRPr/>
          </a:p>
        </p:txBody>
      </p:sp>
      <p:sp>
        <p:nvSpPr>
          <p:cNvPr id="243" name="Shape 243"/>
          <p:cNvSpPr txBox="1"/>
          <p:nvPr>
            <p:ph idx="1" type="subTitle"/>
          </p:nvPr>
        </p:nvSpPr>
        <p:spPr>
          <a:xfrm>
            <a:off x="1965745" y="424026"/>
            <a:ext cx="6516900" cy="40086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i="1" lang="en"/>
              <a:t>Times Higher Education </a:t>
            </a:r>
            <a:r>
              <a:rPr lang="en"/>
              <a:t>commissioned a survey in 2005 and received 843 responses.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Over 40% reported they had been bullied, with 33% reporting "unwanted physical contact" and 10% reporting physical violence; about 75% reported they were aware that co-workers had been bullied.</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 name="Shape 247"/>
        <p:cNvGrpSpPr/>
        <p:nvPr/>
      </p:nvGrpSpPr>
      <p:grpSpPr>
        <a:xfrm>
          <a:off x="0" y="0"/>
          <a:ext cx="0" cy="0"/>
          <a:chOff x="0" y="0"/>
          <a:chExt cx="0" cy="0"/>
        </a:xfrm>
      </p:grpSpPr>
      <p:sp>
        <p:nvSpPr>
          <p:cNvPr id="248" name="Shape 248"/>
          <p:cNvSpPr txBox="1"/>
          <p:nvPr>
            <p:ph type="ctrTitle"/>
          </p:nvPr>
        </p:nvSpPr>
        <p:spPr>
          <a:xfrm>
            <a:off x="828561" y="5090680"/>
            <a:ext cx="6133500" cy="15015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Bullying </a:t>
            </a:r>
            <a:endParaRPr/>
          </a:p>
          <a:p>
            <a:pPr indent="0" lvl="0" marL="0" rtl="0">
              <a:spcBef>
                <a:spcPts val="0"/>
              </a:spcBef>
              <a:spcAft>
                <a:spcPts val="0"/>
              </a:spcAft>
              <a:buNone/>
            </a:pPr>
            <a:r>
              <a:rPr lang="en"/>
              <a:t>in the University</a:t>
            </a:r>
            <a:endParaRPr/>
          </a:p>
        </p:txBody>
      </p:sp>
      <p:sp>
        <p:nvSpPr>
          <p:cNvPr id="249" name="Shape 249"/>
          <p:cNvSpPr txBox="1"/>
          <p:nvPr>
            <p:ph idx="1" type="subTitle"/>
          </p:nvPr>
        </p:nvSpPr>
        <p:spPr>
          <a:xfrm>
            <a:off x="2007695" y="382076"/>
            <a:ext cx="6516900" cy="40086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"Conditions that increase vulnerability to [bullying] in academe:</a:t>
            </a:r>
            <a:endParaRPr/>
          </a:p>
          <a:p>
            <a:pPr indent="-381000" lvl="0" marL="457200" rtl="0" algn="l">
              <a:spcBef>
                <a:spcPts val="0"/>
              </a:spcBef>
              <a:spcAft>
                <a:spcPts val="0"/>
              </a:spcAft>
              <a:buSzPts val="2400"/>
              <a:buChar char="●"/>
            </a:pPr>
            <a:r>
              <a:rPr lang="en"/>
              <a:t>Foreign birth and upbringing, especially as signaled by a foreign accent</a:t>
            </a:r>
            <a:endParaRPr/>
          </a:p>
          <a:p>
            <a:pPr indent="-381000" lvl="0" marL="457200" rtl="0" algn="l">
              <a:spcBef>
                <a:spcPts val="0"/>
              </a:spcBef>
              <a:spcAft>
                <a:spcPts val="0"/>
              </a:spcAft>
              <a:buSzPts val="2400"/>
              <a:buChar char="●"/>
            </a:pPr>
            <a:r>
              <a:rPr lang="en"/>
              <a:t>Being different from colleagues (by sex, sexual orientation, skin color, ethnicity, class origin, or credentials)</a:t>
            </a:r>
            <a:endParaRPr/>
          </a:p>
          <a:p>
            <a:pPr indent="-381000" lvl="0" marL="457200" rtl="0" algn="l">
              <a:spcBef>
                <a:spcPts val="0"/>
              </a:spcBef>
              <a:spcAft>
                <a:spcPts val="0"/>
              </a:spcAft>
              <a:buSzPts val="2400"/>
              <a:buChar char="●"/>
            </a:pPr>
            <a:r>
              <a:rPr lang="en"/>
              <a:t>Belonging to a discipline with ambiguous standards and objectives</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3" name="Shape 253"/>
        <p:cNvGrpSpPr/>
        <p:nvPr/>
      </p:nvGrpSpPr>
      <p:grpSpPr>
        <a:xfrm>
          <a:off x="0" y="0"/>
          <a:ext cx="0" cy="0"/>
          <a:chOff x="0" y="0"/>
          <a:chExt cx="0" cy="0"/>
        </a:xfrm>
      </p:grpSpPr>
      <p:sp>
        <p:nvSpPr>
          <p:cNvPr id="254" name="Shape 254"/>
          <p:cNvSpPr txBox="1"/>
          <p:nvPr>
            <p:ph type="ctrTitle"/>
          </p:nvPr>
        </p:nvSpPr>
        <p:spPr>
          <a:xfrm>
            <a:off x="828561" y="5090680"/>
            <a:ext cx="6133500" cy="15015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Bullying </a:t>
            </a:r>
            <a:endParaRPr/>
          </a:p>
          <a:p>
            <a:pPr indent="0" lvl="0" marL="0" rtl="0">
              <a:spcBef>
                <a:spcPts val="0"/>
              </a:spcBef>
              <a:spcAft>
                <a:spcPts val="0"/>
              </a:spcAft>
              <a:buNone/>
            </a:pPr>
            <a:r>
              <a:rPr lang="en"/>
              <a:t>in the University</a:t>
            </a:r>
            <a:endParaRPr/>
          </a:p>
        </p:txBody>
      </p:sp>
      <p:sp>
        <p:nvSpPr>
          <p:cNvPr id="255" name="Shape 255"/>
          <p:cNvSpPr txBox="1"/>
          <p:nvPr>
            <p:ph idx="1" type="subTitle"/>
          </p:nvPr>
        </p:nvSpPr>
        <p:spPr>
          <a:xfrm>
            <a:off x="1965745" y="424026"/>
            <a:ext cx="6516900" cy="40086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"Conditions that increase vulnerability to [bullying] in academe:</a:t>
            </a:r>
            <a:endParaRPr/>
          </a:p>
          <a:p>
            <a:pPr indent="-381000" lvl="0" marL="457200" rtl="0" algn="l">
              <a:spcBef>
                <a:spcPts val="0"/>
              </a:spcBef>
              <a:spcAft>
                <a:spcPts val="0"/>
              </a:spcAft>
              <a:buSzPts val="2400"/>
              <a:buChar char="●"/>
            </a:pPr>
            <a:r>
              <a:rPr lang="en"/>
              <a:t>Working under a dean or other administrator in whom, as Nietzsche put it, “the impulse to punish is powerful”</a:t>
            </a:r>
            <a:endParaRPr/>
          </a:p>
          <a:p>
            <a:pPr indent="-381000" lvl="0" marL="457200" rtl="0" algn="l">
              <a:spcBef>
                <a:spcPts val="0"/>
              </a:spcBef>
              <a:spcAft>
                <a:spcPts val="0"/>
              </a:spcAft>
              <a:buSzPts val="2400"/>
              <a:buChar char="●"/>
            </a:pPr>
            <a:r>
              <a:rPr lang="en"/>
              <a:t>• An actual or contrived financial crunch in one’s academic unit (when the watering hole gets smaller, the animals get meaner)</a:t>
            </a:r>
            <a:endParaRPr/>
          </a:p>
          <a:p>
            <a:pPr indent="0" lvl="0" marL="0" rtl="0" algn="l">
              <a:spcBef>
                <a:spcPts val="0"/>
              </a:spcBef>
              <a:spcAft>
                <a:spcPts val="0"/>
              </a:spcAft>
              <a:buNone/>
            </a:pPr>
            <a:r>
              <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 name="Shape 259"/>
        <p:cNvGrpSpPr/>
        <p:nvPr/>
      </p:nvGrpSpPr>
      <p:grpSpPr>
        <a:xfrm>
          <a:off x="0" y="0"/>
          <a:ext cx="0" cy="0"/>
          <a:chOff x="0" y="0"/>
          <a:chExt cx="0" cy="0"/>
        </a:xfrm>
      </p:grpSpPr>
      <p:sp>
        <p:nvSpPr>
          <p:cNvPr id="260" name="Shape 260"/>
          <p:cNvSpPr txBox="1"/>
          <p:nvPr>
            <p:ph type="ctrTitle"/>
          </p:nvPr>
        </p:nvSpPr>
        <p:spPr>
          <a:xfrm>
            <a:off x="828561" y="5090680"/>
            <a:ext cx="6133500" cy="15015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Bullying </a:t>
            </a:r>
            <a:endParaRPr/>
          </a:p>
          <a:p>
            <a:pPr indent="0" lvl="0" marL="0" rtl="0">
              <a:spcBef>
                <a:spcPts val="0"/>
              </a:spcBef>
              <a:spcAft>
                <a:spcPts val="0"/>
              </a:spcAft>
              <a:buNone/>
            </a:pPr>
            <a:r>
              <a:rPr lang="en"/>
              <a:t>in the University</a:t>
            </a:r>
            <a:endParaRPr/>
          </a:p>
        </p:txBody>
      </p:sp>
      <p:sp>
        <p:nvSpPr>
          <p:cNvPr id="261" name="Shape 261"/>
          <p:cNvSpPr txBox="1"/>
          <p:nvPr>
            <p:ph idx="1" type="subTitle"/>
          </p:nvPr>
        </p:nvSpPr>
        <p:spPr>
          <a:xfrm>
            <a:off x="1965745" y="424026"/>
            <a:ext cx="6516900" cy="40086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Stallworth and Adams describe bullying in academe:</a:t>
            </a:r>
            <a:endParaRPr/>
          </a:p>
          <a:p>
            <a:pPr indent="0" lvl="0" marL="0" rtl="0" algn="l">
              <a:spcBef>
                <a:spcPts val="0"/>
              </a:spcBef>
              <a:spcAft>
                <a:spcPts val="0"/>
              </a:spcAft>
              <a:buNone/>
            </a:pPr>
            <a:r>
              <a:rPr b="1" lang="en"/>
              <a:t>"regulation bullying</a:t>
            </a:r>
            <a:r>
              <a:rPr lang="en"/>
              <a:t>," where the victim is forced to comply with unnecessary rules; </a:t>
            </a:r>
            <a:endParaRPr/>
          </a:p>
          <a:p>
            <a:pPr indent="0" lvl="0" marL="0" rtl="0" algn="l">
              <a:spcBef>
                <a:spcPts val="0"/>
              </a:spcBef>
              <a:spcAft>
                <a:spcPts val="0"/>
              </a:spcAft>
              <a:buNone/>
            </a:pPr>
            <a:r>
              <a:rPr lang="en"/>
              <a:t>"</a:t>
            </a:r>
            <a:r>
              <a:rPr b="1" lang="en"/>
              <a:t>legal bullying</a:t>
            </a:r>
            <a:r>
              <a:rPr lang="en"/>
              <a:t>," which involves using legal action to control or punish a person; </a:t>
            </a:r>
            <a:endParaRPr/>
          </a:p>
          <a:p>
            <a:pPr indent="0" lvl="0" marL="0" rtl="0" algn="l">
              <a:spcBef>
                <a:spcPts val="0"/>
              </a:spcBef>
              <a:spcAft>
                <a:spcPts val="0"/>
              </a:spcAft>
              <a:buNone/>
            </a:pPr>
            <a:r>
              <a:rPr lang="en"/>
              <a:t>"</a:t>
            </a:r>
            <a:r>
              <a:rPr b="1" lang="en"/>
              <a:t>pressure bullying</a:t>
            </a:r>
            <a:r>
              <a:rPr lang="en"/>
              <a:t>," which involves making unreasonable time demands; and </a:t>
            </a:r>
            <a:endParaRPr/>
          </a:p>
          <a:p>
            <a:pPr indent="0" lvl="0" marL="0" rtl="0" algn="l">
              <a:spcBef>
                <a:spcPts val="0"/>
              </a:spcBef>
              <a:spcAft>
                <a:spcPts val="0"/>
              </a:spcAft>
              <a:buNone/>
            </a:pPr>
            <a:r>
              <a:rPr lang="en"/>
              <a:t>"</a:t>
            </a:r>
            <a:r>
              <a:rPr b="1" lang="en"/>
              <a:t>corporate bullying</a:t>
            </a:r>
            <a:r>
              <a:rPr lang="en"/>
              <a:t>," in which an employer abuses a worker who cannot easily find another job. --CHE</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5" name="Shape 265"/>
        <p:cNvGrpSpPr/>
        <p:nvPr/>
      </p:nvGrpSpPr>
      <p:grpSpPr>
        <a:xfrm>
          <a:off x="0" y="0"/>
          <a:ext cx="0" cy="0"/>
          <a:chOff x="0" y="0"/>
          <a:chExt cx="0" cy="0"/>
        </a:xfrm>
      </p:grpSpPr>
      <p:sp>
        <p:nvSpPr>
          <p:cNvPr id="266" name="Shape 266"/>
          <p:cNvSpPr txBox="1"/>
          <p:nvPr>
            <p:ph type="ctrTitle"/>
          </p:nvPr>
        </p:nvSpPr>
        <p:spPr>
          <a:xfrm>
            <a:off x="2220061" y="298077"/>
            <a:ext cx="6302700" cy="4268700"/>
          </a:xfrm>
          <a:prstGeom prst="rect">
            <a:avLst/>
          </a:prstGeom>
        </p:spPr>
        <p:txBody>
          <a:bodyPr anchorCtr="0" anchor="b" bIns="91425" lIns="91425" rIns="91425" wrap="square" tIns="91425">
            <a:noAutofit/>
          </a:bodyPr>
          <a:lstStyle/>
          <a:p>
            <a:pPr indent="0" lvl="0" marL="0" algn="l">
              <a:spcBef>
                <a:spcPts val="0"/>
              </a:spcBef>
              <a:spcAft>
                <a:spcPts val="0"/>
              </a:spcAft>
              <a:buNone/>
            </a:pPr>
            <a:r>
              <a:rPr lang="en"/>
              <a:t>Meeting the Needs of FirstGen Students will also Diminish the Culture of Bullying</a:t>
            </a:r>
            <a:endParaRPr/>
          </a:p>
        </p:txBody>
      </p:sp>
      <p:sp>
        <p:nvSpPr>
          <p:cNvPr id="267" name="Shape 267"/>
          <p:cNvSpPr txBox="1"/>
          <p:nvPr>
            <p:ph idx="1" type="subTitle"/>
          </p:nvPr>
        </p:nvSpPr>
        <p:spPr>
          <a:xfrm>
            <a:off x="2220061" y="4974908"/>
            <a:ext cx="4710000" cy="88500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1" name="Shape 271"/>
        <p:cNvGrpSpPr/>
        <p:nvPr/>
      </p:nvGrpSpPr>
      <p:grpSpPr>
        <a:xfrm>
          <a:off x="0" y="0"/>
          <a:ext cx="0" cy="0"/>
          <a:chOff x="0" y="0"/>
          <a:chExt cx="0" cy="0"/>
        </a:xfrm>
      </p:grpSpPr>
      <p:sp>
        <p:nvSpPr>
          <p:cNvPr id="272" name="Shape 272"/>
          <p:cNvSpPr txBox="1"/>
          <p:nvPr>
            <p:ph type="ctrTitle"/>
          </p:nvPr>
        </p:nvSpPr>
        <p:spPr>
          <a:xfrm>
            <a:off x="828561" y="5090680"/>
            <a:ext cx="6133500" cy="15318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Next Steps to Serve FirstGen Students</a:t>
            </a:r>
            <a:endParaRPr/>
          </a:p>
        </p:txBody>
      </p:sp>
      <p:sp>
        <p:nvSpPr>
          <p:cNvPr id="273" name="Shape 273"/>
          <p:cNvSpPr txBox="1"/>
          <p:nvPr>
            <p:ph idx="1" type="subTitle"/>
          </p:nvPr>
        </p:nvSpPr>
        <p:spPr>
          <a:xfrm>
            <a:off x="1995545" y="568983"/>
            <a:ext cx="6516900" cy="38949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Remember:</a:t>
            </a:r>
            <a:endParaRPr/>
          </a:p>
          <a:p>
            <a:pPr indent="0" lvl="0" marL="0" rtl="0" algn="l">
              <a:spcBef>
                <a:spcPts val="0"/>
              </a:spcBef>
              <a:spcAft>
                <a:spcPts val="0"/>
              </a:spcAft>
              <a:buNone/>
            </a:pPr>
            <a:r>
              <a:rPr lang="en"/>
              <a:t>Transfer of tacit knowledge generally requires:</a:t>
            </a:r>
            <a:endParaRPr/>
          </a:p>
          <a:p>
            <a:pPr indent="-381000" lvl="0" marL="457200" rtl="0" algn="l">
              <a:spcBef>
                <a:spcPts val="0"/>
              </a:spcBef>
              <a:spcAft>
                <a:spcPts val="0"/>
              </a:spcAft>
              <a:buSzPts val="2400"/>
              <a:buChar char="●"/>
            </a:pPr>
            <a:r>
              <a:rPr lang="en"/>
              <a:t>extensive personal contact, </a:t>
            </a:r>
            <a:endParaRPr/>
          </a:p>
          <a:p>
            <a:pPr indent="-381000" lvl="0" marL="457200" rtl="0" algn="l">
              <a:spcBef>
                <a:spcPts val="0"/>
              </a:spcBef>
              <a:spcAft>
                <a:spcPts val="0"/>
              </a:spcAft>
              <a:buSzPts val="2400"/>
              <a:buChar char="●"/>
            </a:pPr>
            <a:r>
              <a:rPr lang="en"/>
              <a:t>regular interaction and </a:t>
            </a:r>
            <a:endParaRPr/>
          </a:p>
          <a:p>
            <a:pPr indent="-381000" lvl="0" marL="457200" rtl="0" algn="l">
              <a:spcBef>
                <a:spcPts val="0"/>
              </a:spcBef>
              <a:spcAft>
                <a:spcPts val="0"/>
              </a:spcAft>
              <a:buSzPts val="2400"/>
              <a:buChar char="●"/>
            </a:pPr>
            <a:r>
              <a:rPr lang="en"/>
              <a:t>trust.</a:t>
            </a:r>
            <a:endParaRPr/>
          </a:p>
          <a:p>
            <a:pPr indent="0" lvl="0" marL="0" rtl="0" algn="l">
              <a:spcBef>
                <a:spcPts val="0"/>
              </a:spcBef>
              <a:spcAft>
                <a:spcPts val="0"/>
              </a:spcAft>
              <a:buNone/>
            </a:pPr>
            <a:r>
              <a:rPr lang="en"/>
              <a:t>This kind of knowledge can only be revealed through practice in a particular context and transmitted through social networks.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How do we create these conditions?</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Shape 278"/>
          <p:cNvSpPr txBox="1"/>
          <p:nvPr>
            <p:ph type="ctrTitle"/>
          </p:nvPr>
        </p:nvSpPr>
        <p:spPr>
          <a:xfrm>
            <a:off x="828561" y="5090680"/>
            <a:ext cx="6133500" cy="15318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Next Steps to Serve FirstGen Students</a:t>
            </a:r>
            <a:endParaRPr/>
          </a:p>
        </p:txBody>
      </p:sp>
      <p:sp>
        <p:nvSpPr>
          <p:cNvPr id="279" name="Shape 279"/>
          <p:cNvSpPr txBox="1"/>
          <p:nvPr>
            <p:ph idx="1" type="subTitle"/>
          </p:nvPr>
        </p:nvSpPr>
        <p:spPr>
          <a:xfrm>
            <a:off x="1995545" y="65039"/>
            <a:ext cx="6516900" cy="4398600"/>
          </a:xfrm>
          <a:prstGeom prst="rect">
            <a:avLst/>
          </a:prstGeom>
        </p:spPr>
        <p:txBody>
          <a:bodyPr anchorCtr="0" anchor="t" bIns="91425" lIns="91425" rIns="91425" wrap="square" tIns="91425">
            <a:noAutofit/>
          </a:bodyPr>
          <a:lstStyle/>
          <a:p>
            <a:pPr indent="-381000" lvl="0" marL="457200" rtl="0" algn="l">
              <a:spcBef>
                <a:spcPts val="0"/>
              </a:spcBef>
              <a:spcAft>
                <a:spcPts val="0"/>
              </a:spcAft>
              <a:buSzPts val="2400"/>
              <a:buAutoNum type="arabicPeriod"/>
            </a:pPr>
            <a:r>
              <a:rPr lang="en"/>
              <a:t>Healthy McNair Programs are a start.</a:t>
            </a:r>
            <a:endParaRPr/>
          </a:p>
          <a:p>
            <a:pPr indent="-381000" lvl="0" marL="457200" rtl="0" algn="l">
              <a:spcBef>
                <a:spcPts val="0"/>
              </a:spcBef>
              <a:spcAft>
                <a:spcPts val="0"/>
              </a:spcAft>
              <a:buSzPts val="2400"/>
              <a:buAutoNum type="arabicPeriod"/>
            </a:pPr>
            <a:r>
              <a:rPr lang="en"/>
              <a:t>Healthy Undergraduate Research Programs are a start.</a:t>
            </a:r>
            <a:endParaRPr/>
          </a:p>
          <a:p>
            <a:pPr indent="0" lvl="0" marL="0" rtl="0" algn="l">
              <a:spcBef>
                <a:spcPts val="0"/>
              </a:spcBef>
              <a:spcAft>
                <a:spcPts val="0"/>
              </a:spcAft>
              <a:buNone/>
            </a:pPr>
            <a:r>
              <a:rPr lang="en"/>
              <a:t>...but some, at least, emphasize single mentor-mentee relationships for</a:t>
            </a:r>
            <a:endParaRPr/>
          </a:p>
          <a:p>
            <a:pPr indent="-381000" lvl="0" marL="457200" rtl="0" algn="l">
              <a:spcBef>
                <a:spcPts val="0"/>
              </a:spcBef>
              <a:spcAft>
                <a:spcPts val="0"/>
              </a:spcAft>
              <a:buSzPts val="2400"/>
              <a:buChar char="●"/>
            </a:pPr>
            <a:r>
              <a:rPr lang="en"/>
              <a:t>extensive personal contact, </a:t>
            </a:r>
            <a:endParaRPr/>
          </a:p>
          <a:p>
            <a:pPr indent="-381000" lvl="0" marL="457200" rtl="0" algn="l">
              <a:spcBef>
                <a:spcPts val="0"/>
              </a:spcBef>
              <a:spcAft>
                <a:spcPts val="0"/>
              </a:spcAft>
              <a:buSzPts val="2400"/>
              <a:buChar char="●"/>
            </a:pPr>
            <a:r>
              <a:rPr lang="en"/>
              <a:t>regular interaction and </a:t>
            </a:r>
            <a:endParaRPr/>
          </a:p>
          <a:p>
            <a:pPr indent="-381000" lvl="0" marL="457200" rtl="0" algn="l">
              <a:spcBef>
                <a:spcPts val="0"/>
              </a:spcBef>
              <a:spcAft>
                <a:spcPts val="0"/>
              </a:spcAft>
              <a:buSzPts val="2400"/>
              <a:buChar char="●"/>
            </a:pPr>
            <a:r>
              <a:rPr lang="en"/>
              <a:t>trust.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is a model built on two flaws:</a:t>
            </a:r>
            <a:endParaRPr/>
          </a:p>
          <a:p>
            <a:pPr indent="-381000" lvl="0" marL="457200" rtl="0" algn="l">
              <a:spcBef>
                <a:spcPts val="0"/>
              </a:spcBef>
              <a:spcAft>
                <a:spcPts val="0"/>
              </a:spcAft>
              <a:buSzPts val="2400"/>
              <a:buAutoNum type="arabicPeriod"/>
            </a:pPr>
            <a:r>
              <a:rPr lang="en"/>
              <a:t>It encourages exhaustion of the mentor.</a:t>
            </a:r>
            <a:endParaRPr/>
          </a:p>
          <a:p>
            <a:pPr indent="-381000" lvl="0" marL="457200" rtl="0" algn="l">
              <a:spcBef>
                <a:spcPts val="0"/>
              </a:spcBef>
              <a:spcAft>
                <a:spcPts val="0"/>
              </a:spcAft>
              <a:buSzPts val="2400"/>
              <a:buAutoNum type="arabicPeriod"/>
            </a:pPr>
            <a:r>
              <a:rPr lang="en"/>
              <a:t>It depends too much on a single person to make explicit what is tacit.</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3" name="Shape 283"/>
        <p:cNvGrpSpPr/>
        <p:nvPr/>
      </p:nvGrpSpPr>
      <p:grpSpPr>
        <a:xfrm>
          <a:off x="0" y="0"/>
          <a:ext cx="0" cy="0"/>
          <a:chOff x="0" y="0"/>
          <a:chExt cx="0" cy="0"/>
        </a:xfrm>
      </p:grpSpPr>
      <p:sp>
        <p:nvSpPr>
          <p:cNvPr id="284" name="Shape 284"/>
          <p:cNvSpPr txBox="1"/>
          <p:nvPr>
            <p:ph type="ctrTitle"/>
          </p:nvPr>
        </p:nvSpPr>
        <p:spPr>
          <a:xfrm>
            <a:off x="828561" y="5090680"/>
            <a:ext cx="6133500" cy="15318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Mentor Networks!</a:t>
            </a:r>
            <a:endParaRPr/>
          </a:p>
        </p:txBody>
      </p:sp>
      <p:sp>
        <p:nvSpPr>
          <p:cNvPr id="285" name="Shape 285"/>
          <p:cNvSpPr txBox="1"/>
          <p:nvPr>
            <p:ph idx="1" type="subTitle"/>
          </p:nvPr>
        </p:nvSpPr>
        <p:spPr>
          <a:xfrm>
            <a:off x="1995545" y="279358"/>
            <a:ext cx="6516900" cy="4184400"/>
          </a:xfrm>
          <a:prstGeom prst="rect">
            <a:avLst/>
          </a:prstGeom>
        </p:spPr>
        <p:txBody>
          <a:bodyPr anchorCtr="0" anchor="t" bIns="91425" lIns="91425" rIns="91425" wrap="square" tIns="91425">
            <a:noAutofit/>
          </a:bodyPr>
          <a:lstStyle/>
          <a:p>
            <a:pPr indent="0" lvl="0" marL="0" rtl="0" algn="l">
              <a:spcBef>
                <a:spcPts val="0"/>
              </a:spcBef>
              <a:spcAft>
                <a:spcPts val="0"/>
              </a:spcAft>
              <a:buClr>
                <a:srgbClr val="000000"/>
              </a:buClr>
              <a:buSzPts val="1100"/>
              <a:buNone/>
            </a:pPr>
            <a:r>
              <a:rPr lang="en"/>
              <a:t>Transfer of tacit knowledge generally requires  practice in a particular context and transmitted through social networks.  </a:t>
            </a:r>
            <a:endParaRPr i="1"/>
          </a:p>
          <a:p>
            <a:pPr indent="0" lvl="0" marL="0" rtl="0" algn="l">
              <a:spcBef>
                <a:spcPts val="0"/>
              </a:spcBef>
              <a:spcAft>
                <a:spcPts val="0"/>
              </a:spcAft>
              <a:buNone/>
            </a:pPr>
            <a:r>
              <a:t/>
            </a:r>
            <a:endParaRPr/>
          </a:p>
          <a:p>
            <a:pPr indent="0" lvl="0" marL="0" rtl="0" algn="l">
              <a:spcBef>
                <a:spcPts val="0"/>
              </a:spcBef>
              <a:spcAft>
                <a:spcPts val="0"/>
              </a:spcAft>
              <a:buClr>
                <a:srgbClr val="000000"/>
              </a:buClr>
              <a:buSzPts val="1100"/>
              <a:buFont typeface="Arial"/>
              <a:buNone/>
            </a:pPr>
            <a:r>
              <a:rPr i="1" lang="en"/>
              <a:t>Sending a student to NCUR does not do this work!</a:t>
            </a:r>
            <a:endParaRPr i="1"/>
          </a:p>
          <a:p>
            <a:pPr indent="0" lvl="0" marL="0" rtl="0" algn="l">
              <a:spcBef>
                <a:spcPts val="0"/>
              </a:spcBef>
              <a:spcAft>
                <a:spcPts val="0"/>
              </a:spcAft>
              <a:buNone/>
            </a:pPr>
            <a:r>
              <a:t/>
            </a:r>
            <a:endParaRPr/>
          </a:p>
          <a:p>
            <a:pPr indent="0" lvl="0" marL="0" rtl="0" algn="l">
              <a:spcBef>
                <a:spcPts val="0"/>
              </a:spcBef>
              <a:spcAft>
                <a:spcPts val="0"/>
              </a:spcAft>
              <a:buNone/>
            </a:pPr>
            <a:r>
              <a:rPr lang="en"/>
              <a:t>How do we create a space for firstgen students (and firstgen faculty) within professional social networks -- a </a:t>
            </a:r>
            <a:r>
              <a:rPr b="1" i="1" lang="en"/>
              <a:t>network of mentors</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i="1"/>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 name="Shape 76"/>
        <p:cNvGrpSpPr/>
        <p:nvPr/>
      </p:nvGrpSpPr>
      <p:grpSpPr>
        <a:xfrm>
          <a:off x="0" y="0"/>
          <a:ext cx="0" cy="0"/>
          <a:chOff x="0" y="0"/>
          <a:chExt cx="0" cy="0"/>
        </a:xfrm>
      </p:grpSpPr>
      <p:sp>
        <p:nvSpPr>
          <p:cNvPr id="77" name="Shape 77"/>
          <p:cNvSpPr txBox="1"/>
          <p:nvPr>
            <p:ph type="ctrTitle"/>
          </p:nvPr>
        </p:nvSpPr>
        <p:spPr>
          <a:xfrm>
            <a:off x="828561" y="5090680"/>
            <a:ext cx="6133500" cy="7377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About Me</a:t>
            </a:r>
            <a:endParaRPr/>
          </a:p>
        </p:txBody>
      </p:sp>
      <p:sp>
        <p:nvSpPr>
          <p:cNvPr id="78" name="Shape 78"/>
          <p:cNvSpPr txBox="1"/>
          <p:nvPr>
            <p:ph idx="1" type="subTitle"/>
          </p:nvPr>
        </p:nvSpPr>
        <p:spPr>
          <a:xfrm>
            <a:off x="1995545" y="2913297"/>
            <a:ext cx="6516900" cy="15507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When I completed my MA and announced my acceptance into the PhD, my grandfather asked whether it wasn't time to quit this school foolishness and get a job.</a:t>
            </a:r>
            <a:endParaRPr i="1"/>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9" name="Shape 289"/>
        <p:cNvGrpSpPr/>
        <p:nvPr/>
      </p:nvGrpSpPr>
      <p:grpSpPr>
        <a:xfrm>
          <a:off x="0" y="0"/>
          <a:ext cx="0" cy="0"/>
          <a:chOff x="0" y="0"/>
          <a:chExt cx="0" cy="0"/>
        </a:xfrm>
      </p:grpSpPr>
      <p:sp>
        <p:nvSpPr>
          <p:cNvPr id="290" name="Shape 290"/>
          <p:cNvSpPr txBox="1"/>
          <p:nvPr>
            <p:ph type="ctrTitle"/>
          </p:nvPr>
        </p:nvSpPr>
        <p:spPr>
          <a:xfrm>
            <a:off x="828561" y="5090680"/>
            <a:ext cx="6133500" cy="7377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Review</a:t>
            </a:r>
            <a:endParaRPr/>
          </a:p>
        </p:txBody>
      </p:sp>
      <p:sp>
        <p:nvSpPr>
          <p:cNvPr id="291" name="Shape 291"/>
          <p:cNvSpPr txBox="1"/>
          <p:nvPr>
            <p:ph idx="1" type="subTitle"/>
          </p:nvPr>
        </p:nvSpPr>
        <p:spPr>
          <a:xfrm>
            <a:off x="1995545" y="1883808"/>
            <a:ext cx="6516900" cy="25800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1. My Credibility</a:t>
            </a:r>
            <a:endParaRPr/>
          </a:p>
          <a:p>
            <a:pPr indent="0" lvl="0" marL="0" rtl="0" algn="l">
              <a:spcBef>
                <a:spcPts val="0"/>
              </a:spcBef>
              <a:spcAft>
                <a:spcPts val="0"/>
              </a:spcAft>
              <a:buNone/>
            </a:pPr>
            <a:r>
              <a:rPr lang="en"/>
              <a:t>2. FirstGen Students:  The Problem of Tacit Knowledge</a:t>
            </a:r>
            <a:endParaRPr/>
          </a:p>
          <a:p>
            <a:pPr indent="0" lvl="0" marL="0" rtl="0" algn="l">
              <a:spcBef>
                <a:spcPts val="0"/>
              </a:spcBef>
              <a:spcAft>
                <a:spcPts val="0"/>
              </a:spcAft>
              <a:buNone/>
            </a:pPr>
            <a:r>
              <a:rPr lang="en"/>
              <a:t>3. FirstGen Students:  Stories of Struggle</a:t>
            </a:r>
            <a:endParaRPr/>
          </a:p>
          <a:p>
            <a:pPr indent="0" lvl="0" marL="0" rtl="0" algn="l">
              <a:spcBef>
                <a:spcPts val="0"/>
              </a:spcBef>
              <a:spcAft>
                <a:spcPts val="0"/>
              </a:spcAft>
              <a:buClr>
                <a:srgbClr val="000000"/>
              </a:buClr>
              <a:buSzPts val="1100"/>
              <a:buFont typeface="Arial"/>
              <a:buNone/>
            </a:pPr>
            <a:r>
              <a:rPr lang="en"/>
              <a:t>4. Hypothesis:  Carrying a Knife to a Gunfight: Bullying and FirstGen Experiences</a:t>
            </a:r>
            <a:endParaRPr/>
          </a:p>
          <a:p>
            <a:pPr indent="0" lvl="0" marL="0" rtl="0" algn="l">
              <a:spcBef>
                <a:spcPts val="0"/>
              </a:spcBef>
              <a:spcAft>
                <a:spcPts val="0"/>
              </a:spcAft>
              <a:buNone/>
            </a:pPr>
            <a:r>
              <a:rPr lang="en"/>
              <a:t>5.  Solutions:  Mentor Networks</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5" name="Shape 295"/>
        <p:cNvGrpSpPr/>
        <p:nvPr/>
      </p:nvGrpSpPr>
      <p:grpSpPr>
        <a:xfrm>
          <a:off x="0" y="0"/>
          <a:ext cx="0" cy="0"/>
          <a:chOff x="0" y="0"/>
          <a:chExt cx="0" cy="0"/>
        </a:xfrm>
      </p:grpSpPr>
      <p:sp>
        <p:nvSpPr>
          <p:cNvPr id="296" name="Shape 296"/>
          <p:cNvSpPr txBox="1"/>
          <p:nvPr>
            <p:ph type="ctrTitle"/>
          </p:nvPr>
        </p:nvSpPr>
        <p:spPr>
          <a:xfrm>
            <a:off x="828561" y="5090680"/>
            <a:ext cx="6133500" cy="15015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Giving Lunceford the Last Word</a:t>
            </a:r>
            <a:endParaRPr/>
          </a:p>
        </p:txBody>
      </p:sp>
      <p:sp>
        <p:nvSpPr>
          <p:cNvPr id="297" name="Shape 297"/>
          <p:cNvSpPr txBox="1"/>
          <p:nvPr>
            <p:ph idx="1" type="subTitle"/>
          </p:nvPr>
        </p:nvSpPr>
        <p:spPr>
          <a:xfrm>
            <a:off x="1979395" y="178626"/>
            <a:ext cx="6516900" cy="40086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Graduate school is like the beginning of the television show “Kung Fu,” in which a monk has to move an iron cauldron ﬁlled with burning coals from one ﬁre to the other with his bare arms pressed against strategically placed dragons. After completing this task, he thrusts his arms into the snow to stop the burning.  Graduate school is similar: “It will be painful, you’ll be scarred for life, and you’ll never again be the same—but you’ll have some bitchin’ dragons on your arms to show for it.” --Lunceford</a:t>
            </a:r>
            <a:endParaRPr i="1"/>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sp>
        <p:nvSpPr>
          <p:cNvPr id="83" name="Shape 83"/>
          <p:cNvSpPr txBox="1"/>
          <p:nvPr>
            <p:ph type="ctrTitle"/>
          </p:nvPr>
        </p:nvSpPr>
        <p:spPr>
          <a:xfrm>
            <a:off x="828561" y="5090680"/>
            <a:ext cx="6133500" cy="7377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About Me</a:t>
            </a:r>
            <a:endParaRPr/>
          </a:p>
        </p:txBody>
      </p:sp>
      <p:sp>
        <p:nvSpPr>
          <p:cNvPr id="84" name="Shape 84"/>
          <p:cNvSpPr txBox="1"/>
          <p:nvPr>
            <p:ph idx="1" type="subTitle"/>
          </p:nvPr>
        </p:nvSpPr>
        <p:spPr>
          <a:xfrm>
            <a:off x="1995545" y="3637462"/>
            <a:ext cx="6516900" cy="8265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When I come home for holidays, I talk about my comics collection.</a:t>
            </a:r>
            <a:endParaRPr i="1"/>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sp>
        <p:nvSpPr>
          <p:cNvPr id="89" name="Shape 89"/>
          <p:cNvSpPr txBox="1"/>
          <p:nvPr>
            <p:ph type="ctrTitle"/>
          </p:nvPr>
        </p:nvSpPr>
        <p:spPr>
          <a:xfrm>
            <a:off x="828561" y="5090680"/>
            <a:ext cx="6133500" cy="7377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About Me</a:t>
            </a:r>
            <a:endParaRPr/>
          </a:p>
        </p:txBody>
      </p:sp>
      <p:sp>
        <p:nvSpPr>
          <p:cNvPr id="90" name="Shape 90"/>
          <p:cNvSpPr txBox="1"/>
          <p:nvPr>
            <p:ph idx="1" type="subTitle"/>
          </p:nvPr>
        </p:nvSpPr>
        <p:spPr>
          <a:xfrm>
            <a:off x="1995545" y="760875"/>
            <a:ext cx="6516900" cy="37032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At university events at, for example, Northland Country Club, I am always reminded that every other member of my family could only be here if they were working the catering.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11 years ago, the only way I would have been there would have been as part of catering.</a:t>
            </a:r>
            <a:endParaRPr/>
          </a:p>
          <a:p>
            <a:pPr indent="0" lvl="0" marL="0" rtl="0" algn="l">
              <a:spcBef>
                <a:spcPts val="0"/>
              </a:spcBef>
              <a:spcAft>
                <a:spcPts val="0"/>
              </a:spcAft>
              <a:buNone/>
            </a:pPr>
            <a:r>
              <a:t/>
            </a:r>
            <a:endParaRPr i="1"/>
          </a:p>
          <a:p>
            <a:pPr indent="0" lvl="0" marL="0" rtl="0" algn="l">
              <a:spcBef>
                <a:spcPts val="0"/>
              </a:spcBef>
              <a:spcAft>
                <a:spcPts val="0"/>
              </a:spcAft>
              <a:buNone/>
            </a:pPr>
            <a:r>
              <a:rPr lang="en"/>
              <a:t>I sometimes wonder if they'll "catch" me and ask me to help bus tables.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sp>
        <p:nvSpPr>
          <p:cNvPr id="95" name="Shape 95"/>
          <p:cNvSpPr txBox="1"/>
          <p:nvPr>
            <p:ph type="ctrTitle"/>
          </p:nvPr>
        </p:nvSpPr>
        <p:spPr>
          <a:xfrm>
            <a:off x="828561" y="5090680"/>
            <a:ext cx="6133500" cy="7377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About Me</a:t>
            </a:r>
            <a:endParaRPr/>
          </a:p>
        </p:txBody>
      </p:sp>
      <p:sp>
        <p:nvSpPr>
          <p:cNvPr id="96" name="Shape 96"/>
          <p:cNvSpPr txBox="1"/>
          <p:nvPr>
            <p:ph idx="1" type="subTitle"/>
          </p:nvPr>
        </p:nvSpPr>
        <p:spPr>
          <a:xfrm>
            <a:off x="1995545" y="1752017"/>
            <a:ext cx="6516900" cy="27120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At faculty meetings and faculty parties, I ask myself:  </a:t>
            </a:r>
            <a:endParaRPr/>
          </a:p>
          <a:p>
            <a:pPr indent="0" lvl="0" marL="457200" rtl="0" algn="l">
              <a:spcBef>
                <a:spcPts val="0"/>
              </a:spcBef>
              <a:spcAft>
                <a:spcPts val="0"/>
              </a:spcAft>
              <a:buNone/>
            </a:pPr>
            <a:r>
              <a:rPr lang="en"/>
              <a:t>if I had to justify this work to my grandfather -- explain to him that we are spending his tax dollars on research into allusions in medieval poems or close readings of Hobbesian philosophy, would I be ashamed?</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 name="Shape 100"/>
        <p:cNvGrpSpPr/>
        <p:nvPr/>
      </p:nvGrpSpPr>
      <p:grpSpPr>
        <a:xfrm>
          <a:off x="0" y="0"/>
          <a:ext cx="0" cy="0"/>
          <a:chOff x="0" y="0"/>
          <a:chExt cx="0" cy="0"/>
        </a:xfrm>
      </p:grpSpPr>
      <p:sp>
        <p:nvSpPr>
          <p:cNvPr id="101" name="Shape 101"/>
          <p:cNvSpPr txBox="1"/>
          <p:nvPr>
            <p:ph type="ctrTitle"/>
          </p:nvPr>
        </p:nvSpPr>
        <p:spPr>
          <a:xfrm>
            <a:off x="828561" y="5090680"/>
            <a:ext cx="6133500" cy="737700"/>
          </a:xfrm>
          <a:prstGeom prst="rect">
            <a:avLst/>
          </a:prstGeom>
        </p:spPr>
        <p:txBody>
          <a:bodyPr anchorCtr="0" anchor="b" bIns="91425" lIns="91425" rIns="91425" wrap="square" tIns="91425">
            <a:noAutofit/>
          </a:bodyPr>
          <a:lstStyle/>
          <a:p>
            <a:pPr indent="0" lvl="0" marL="0" rtl="0">
              <a:spcBef>
                <a:spcPts val="0"/>
              </a:spcBef>
              <a:spcAft>
                <a:spcPts val="0"/>
              </a:spcAft>
              <a:buNone/>
            </a:pPr>
            <a:r>
              <a:rPr lang="en"/>
              <a:t>About Me</a:t>
            </a:r>
            <a:endParaRPr/>
          </a:p>
        </p:txBody>
      </p:sp>
      <p:sp>
        <p:nvSpPr>
          <p:cNvPr id="102" name="Shape 102"/>
          <p:cNvSpPr txBox="1"/>
          <p:nvPr>
            <p:ph idx="1" type="subTitle"/>
          </p:nvPr>
        </p:nvSpPr>
        <p:spPr>
          <a:xfrm>
            <a:off x="1995545" y="2544379"/>
            <a:ext cx="6516900" cy="19197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There are a thousand reasons I am awkward and ill-fitting as a faculty member, but surely one of them is that I am a first-generation student who has become a first-generation faculty member.</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sp>
        <p:nvSpPr>
          <p:cNvPr id="107" name="Shape 107"/>
          <p:cNvSpPr txBox="1"/>
          <p:nvPr>
            <p:ph type="ctrTitle"/>
          </p:nvPr>
        </p:nvSpPr>
        <p:spPr>
          <a:xfrm>
            <a:off x="857517" y="5148605"/>
            <a:ext cx="6417300" cy="1322700"/>
          </a:xfrm>
          <a:prstGeom prst="rect">
            <a:avLst/>
          </a:prstGeom>
        </p:spPr>
        <p:txBody>
          <a:bodyPr anchorCtr="0" anchor="b" bIns="91425" lIns="91425" rIns="91425" wrap="square" tIns="91425">
            <a:noAutofit/>
          </a:bodyPr>
          <a:lstStyle/>
          <a:p>
            <a:pPr indent="0" lvl="0" marL="0" rtl="0" algn="l">
              <a:spcBef>
                <a:spcPts val="0"/>
              </a:spcBef>
              <a:spcAft>
                <a:spcPts val="0"/>
              </a:spcAft>
              <a:buNone/>
            </a:pPr>
            <a:r>
              <a:rPr lang="en"/>
              <a:t>First-Gens: </a:t>
            </a:r>
            <a:endParaRPr/>
          </a:p>
          <a:p>
            <a:pPr indent="0" lvl="0" marL="0" rtl="0" algn="l">
              <a:spcBef>
                <a:spcPts val="0"/>
              </a:spcBef>
              <a:spcAft>
                <a:spcPts val="0"/>
              </a:spcAft>
              <a:buNone/>
            </a:pPr>
            <a:r>
              <a:rPr lang="en"/>
              <a:t>Complex Motivations</a:t>
            </a:r>
            <a:endParaRPr/>
          </a:p>
        </p:txBody>
      </p:sp>
      <p:sp>
        <p:nvSpPr>
          <p:cNvPr id="108" name="Shape 108"/>
          <p:cNvSpPr txBox="1"/>
          <p:nvPr>
            <p:ph idx="1" type="subTitle"/>
          </p:nvPr>
        </p:nvSpPr>
        <p:spPr>
          <a:xfrm>
            <a:off x="1995545" y="1687132"/>
            <a:ext cx="6516900" cy="2776800"/>
          </a:xfrm>
          <a:prstGeom prst="rect">
            <a:avLst/>
          </a:prstGeom>
        </p:spPr>
        <p:txBody>
          <a:bodyPr anchorCtr="0" anchor="t" bIns="91425" lIns="91425" rIns="91425" wrap="square" tIns="91425">
            <a:noAutofit/>
          </a:bodyPr>
          <a:lstStyle/>
          <a:p>
            <a:pPr indent="0" lvl="0" marL="0" rtl="0" algn="l">
              <a:spcBef>
                <a:spcPts val="0"/>
              </a:spcBef>
              <a:spcAft>
                <a:spcPts val="0"/>
              </a:spcAft>
              <a:buNone/>
            </a:pPr>
            <a:r>
              <a:rPr lang="en"/>
              <a:t>I want to prove to my parents that they didn’t make a mistake having me. My mom had me at a really young age, so she didn’t get the chance to go to college, and I just want) to prove to her that she didn’t make a mistake and all her hard work just didn’t go to waste raising me." </a:t>
            </a:r>
            <a:r>
              <a:rPr i="1" lang="en"/>
              <a:t>--Center for Youth Voice</a:t>
            </a:r>
            <a:endParaRPr i="1"/>
          </a:p>
          <a:p>
            <a:pPr indent="0" lvl="0" marL="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rek">
  <a:themeElements>
    <a:clrScheme name="Custom 129">
      <a:dk1>
        <a:srgbClr val="000000"/>
      </a:dk1>
      <a:lt1>
        <a:srgbClr val="FFFFFF"/>
      </a:lt1>
      <a:dk2>
        <a:srgbClr val="5956A7"/>
      </a:dk2>
      <a:lt2>
        <a:srgbClr val="FED47D"/>
      </a:lt2>
      <a:accent1>
        <a:srgbClr val="FF7500"/>
      </a:accent1>
      <a:accent2>
        <a:srgbClr val="8B87FF"/>
      </a:accent2>
      <a:accent3>
        <a:srgbClr val="BF8AC9"/>
      </a:accent3>
      <a:accent4>
        <a:srgbClr val="A14141"/>
      </a:accent4>
      <a:accent5>
        <a:srgbClr val="E06163"/>
      </a:accent5>
      <a:accent6>
        <a:srgbClr val="BB8107"/>
      </a:accent6>
      <a:hlink>
        <a:srgbClr val="FF7500"/>
      </a:hlink>
      <a:folHlink>
        <a:srgbClr val="A7A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