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65" r:id="rId2"/>
  </p:sldMasterIdLst>
  <p:notesMasterIdLst>
    <p:notesMasterId r:id="rId4"/>
  </p:notesMasterIdLst>
  <p:sldIdLst>
    <p:sldId id="256" r:id="rId3"/>
  </p:sldIdLst>
  <p:sldSz cx="37463413" cy="21067713"/>
  <p:notesSz cx="6858000" cy="9144000"/>
  <p:embeddedFontLst>
    <p:embeddedFont>
      <p:font typeface="Arial Narrow" panose="020B0606020202030204" pitchFamily="34" charset="0"/>
      <p:regular r:id="rId5"/>
      <p:bold r:id="rId6"/>
      <p:italic r:id="rId7"/>
      <p:boldItalic r:id="rId8"/>
    </p:embeddedFont>
    <p:embeddedFont>
      <p:font typeface="Calibri" panose="020F0502020204030204"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635">
          <p15:clr>
            <a:srgbClr val="A4A3A4"/>
          </p15:clr>
        </p15:guide>
        <p15:guide id="2" pos="1179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ne M Lubker" initials="" lastIdx="4" clrIdx="0"/>
  <p:cmAuthor id="1" name="Rich McGowan" initials="" lastIdx="3" clrIdx="1"/>
  <p:cmAuthor id="2" name="nschvaneveldt" initials="" lastIdx="6" clrIdx="2"/>
  <p:cmAuthor id="3" name="Liz Thomann Stellrecht" initials="" lastIdx="5"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651E4BF-E9F1-4107-980E-7FEDA4AA274E}">
  <a:tblStyle styleId="{F651E4BF-E9F1-4107-980E-7FEDA4AA274E}" styleName="Table_0"/>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68" y="174"/>
      </p:cViewPr>
      <p:guideLst>
        <p:guide orient="horz" pos="6635"/>
        <p:guide pos="1179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font" Target="fonts/font3.fntdata"/><Relationship Id="rId12" Type="http://schemas.openxmlformats.org/officeDocument/2006/relationships/font" Target="fonts/font8.fntdata"/><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font" Target="fonts/font7.fntdata"/><Relationship Id="rId5" Type="http://schemas.openxmlformats.org/officeDocument/2006/relationships/font" Target="fonts/font1.fntdata"/><Relationship Id="rId15" Type="http://schemas.openxmlformats.org/officeDocument/2006/relationships/viewProps" Target="viewProps.xml"/><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roseman.edu\users\nschvaneveldt\big%20folder%20of%20everything\Dental%20section\ADEA%20poster%20char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roseman.edu\users\nschvaneveldt\big%20folder%20of%20everything\Dental%20section\ADEA%20poster%20chart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000" b="1" dirty="0">
                <a:latin typeface="Arial" panose="020B0604020202020204" pitchFamily="34" charset="0"/>
                <a:cs typeface="Arial" panose="020B0604020202020204" pitchFamily="34" charset="0"/>
              </a:rPr>
              <a:t>Percentage</a:t>
            </a:r>
            <a:r>
              <a:rPr lang="en-US" sz="3000" b="1" baseline="0" dirty="0">
                <a:latin typeface="Arial" panose="020B0604020202020204" pitchFamily="34" charset="0"/>
                <a:cs typeface="Arial" panose="020B0604020202020204" pitchFamily="34" charset="0"/>
              </a:rPr>
              <a:t> of Libraries with Print &amp; Electronic Materials</a:t>
            </a:r>
            <a:endParaRPr lang="en-US" sz="3000" b="1" dirty="0">
              <a:latin typeface="Arial" panose="020B0604020202020204" pitchFamily="34" charset="0"/>
              <a:cs typeface="Arial" panose="020B0604020202020204" pitchFamily="34" charset="0"/>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Sheet1!$B$1</c:f>
              <c:strCache>
                <c:ptCount val="1"/>
                <c:pt idx="0">
                  <c:v>holding</c:v>
                </c:pt>
              </c:strCache>
            </c:strRef>
          </c:tx>
          <c:spPr>
            <a:solidFill>
              <a:schemeClr val="accent1"/>
            </a:solidFill>
            <a:ln>
              <a:noFill/>
            </a:ln>
            <a:effectLst/>
          </c:spPr>
          <c:invertIfNegative val="0"/>
          <c:cat>
            <c:strRef>
              <c:f>Sheet1!$A$2:$A$5</c:f>
              <c:strCache>
                <c:ptCount val="4"/>
                <c:pt idx="0">
                  <c:v>Physical books</c:v>
                </c:pt>
                <c:pt idx="1">
                  <c:v>Electronic books</c:v>
                </c:pt>
                <c:pt idx="2">
                  <c:v>Physical journals</c:v>
                </c:pt>
                <c:pt idx="3">
                  <c:v>Electronic journals</c:v>
                </c:pt>
              </c:strCache>
            </c:strRef>
          </c:cat>
          <c:val>
            <c:numRef>
              <c:f>Sheet1!$B$2:$B$5</c:f>
              <c:numCache>
                <c:formatCode>0%</c:formatCode>
                <c:ptCount val="4"/>
                <c:pt idx="0">
                  <c:v>0.94440000000000002</c:v>
                </c:pt>
                <c:pt idx="1">
                  <c:v>0.98609999999999998</c:v>
                </c:pt>
                <c:pt idx="2">
                  <c:v>0.90139999999999998</c:v>
                </c:pt>
                <c:pt idx="3">
                  <c:v>0.97140000000000004</c:v>
                </c:pt>
              </c:numCache>
            </c:numRef>
          </c:val>
        </c:ser>
        <c:dLbls>
          <c:showLegendKey val="0"/>
          <c:showVal val="0"/>
          <c:showCatName val="0"/>
          <c:showSerName val="0"/>
          <c:showPercent val="0"/>
          <c:showBubbleSize val="0"/>
        </c:dLbls>
        <c:gapWidth val="150"/>
        <c:overlap val="100"/>
        <c:axId val="265794712"/>
        <c:axId val="265795888"/>
      </c:barChart>
      <c:catAx>
        <c:axId val="265794712"/>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65795888"/>
        <c:crosses val="autoZero"/>
        <c:auto val="1"/>
        <c:lblAlgn val="ctr"/>
        <c:lblOffset val="100"/>
        <c:noMultiLvlLbl val="0"/>
      </c:catAx>
      <c:valAx>
        <c:axId val="265795888"/>
        <c:scaling>
          <c:orientation val="minMax"/>
          <c:max val="1"/>
          <c:min val="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65794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3000" b="1" dirty="0">
                <a:latin typeface="Arial" panose="020B0604020202020204" pitchFamily="34" charset="0"/>
                <a:cs typeface="Arial" panose="020B0604020202020204" pitchFamily="34" charset="0"/>
              </a:rPr>
              <a:t>Ways Librarians Support Dental Education and Research</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bar"/>
        <c:grouping val="stacked"/>
        <c:varyColors val="0"/>
        <c:ser>
          <c:idx val="0"/>
          <c:order val="0"/>
          <c:tx>
            <c:strRef>
              <c:f>'Sheet1 (2)'!$B$1</c:f>
              <c:strCache>
                <c:ptCount val="1"/>
                <c:pt idx="0">
                  <c:v>percentage</c:v>
                </c:pt>
              </c:strCache>
            </c:strRef>
          </c:tx>
          <c:spPr>
            <a:solidFill>
              <a:schemeClr val="accent1"/>
            </a:solidFill>
            <a:ln>
              <a:noFill/>
            </a:ln>
            <a:effectLst/>
          </c:spPr>
          <c:invertIfNegative val="0"/>
          <c:cat>
            <c:strRef>
              <c:f>'Sheet1 (2)'!$A$2:$A$7</c:f>
              <c:strCache>
                <c:ptCount val="6"/>
                <c:pt idx="0">
                  <c:v>Citation Management Support </c:v>
                </c:pt>
                <c:pt idx="1">
                  <c:v>Committee Service</c:v>
                </c:pt>
                <c:pt idx="2">
                  <c:v>Course Instruction*</c:v>
                </c:pt>
                <c:pt idx="3">
                  <c:v>In-Class Instruction</c:v>
                </c:pt>
                <c:pt idx="4">
                  <c:v>Orientations</c:v>
                </c:pt>
                <c:pt idx="5">
                  <c:v>Research Consultations</c:v>
                </c:pt>
              </c:strCache>
            </c:strRef>
          </c:cat>
          <c:val>
            <c:numRef>
              <c:f>'Sheet1 (2)'!$B$2:$B$7</c:f>
              <c:numCache>
                <c:formatCode>0%</c:formatCode>
                <c:ptCount val="6"/>
                <c:pt idx="0">
                  <c:v>0.75</c:v>
                </c:pt>
                <c:pt idx="1">
                  <c:v>0.48609999999999998</c:v>
                </c:pt>
                <c:pt idx="2">
                  <c:v>0.16669999999999999</c:v>
                </c:pt>
                <c:pt idx="3">
                  <c:v>0.93059999999999998</c:v>
                </c:pt>
                <c:pt idx="4">
                  <c:v>0.91669999999999996</c:v>
                </c:pt>
                <c:pt idx="5">
                  <c:v>0.91669999999999996</c:v>
                </c:pt>
              </c:numCache>
            </c:numRef>
          </c:val>
        </c:ser>
        <c:dLbls>
          <c:showLegendKey val="0"/>
          <c:showVal val="0"/>
          <c:showCatName val="0"/>
          <c:showSerName val="0"/>
          <c:showPercent val="0"/>
          <c:showBubbleSize val="0"/>
        </c:dLbls>
        <c:gapWidth val="150"/>
        <c:overlap val="100"/>
        <c:axId val="265747336"/>
        <c:axId val="265748512"/>
      </c:barChart>
      <c:catAx>
        <c:axId val="2657473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65748512"/>
        <c:crosses val="autoZero"/>
        <c:auto val="1"/>
        <c:lblAlgn val="ctr"/>
        <c:lblOffset val="100"/>
        <c:noMultiLvlLbl val="0"/>
      </c:catAx>
      <c:valAx>
        <c:axId val="265748512"/>
        <c:scaling>
          <c:orientation val="minMax"/>
          <c:max val="1"/>
          <c:min val="0"/>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65747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1404694" marR="0" lvl="1" indent="-7694" algn="l" rtl="0">
              <a:spcBef>
                <a:spcPts val="0"/>
              </a:spcBef>
              <a:buNone/>
              <a:defRPr sz="5531" b="0" i="0" u="none" strike="noStrike" cap="none">
                <a:solidFill>
                  <a:schemeClr val="dk1"/>
                </a:solidFill>
                <a:latin typeface="Calibri"/>
                <a:ea typeface="Calibri"/>
                <a:cs typeface="Calibri"/>
                <a:sym typeface="Calibri"/>
              </a:defRPr>
            </a:lvl2pPr>
            <a:lvl3pPr marL="2809388" marR="0" lvl="2" indent="-2688" algn="l" rtl="0">
              <a:spcBef>
                <a:spcPts val="0"/>
              </a:spcBef>
              <a:buNone/>
              <a:defRPr sz="5531" b="0" i="0" u="none" strike="noStrike" cap="none">
                <a:solidFill>
                  <a:schemeClr val="dk1"/>
                </a:solidFill>
                <a:latin typeface="Calibri"/>
                <a:ea typeface="Calibri"/>
                <a:cs typeface="Calibri"/>
                <a:sym typeface="Calibri"/>
              </a:defRPr>
            </a:lvl3pPr>
            <a:lvl4pPr marL="4214082" marR="0" lvl="3" indent="-10381" algn="l" rtl="0">
              <a:spcBef>
                <a:spcPts val="0"/>
              </a:spcBef>
              <a:buNone/>
              <a:defRPr sz="5531" b="0" i="0" u="none" strike="noStrike" cap="none">
                <a:solidFill>
                  <a:schemeClr val="dk1"/>
                </a:solidFill>
                <a:latin typeface="Calibri"/>
                <a:ea typeface="Calibri"/>
                <a:cs typeface="Calibri"/>
                <a:sym typeface="Calibri"/>
              </a:defRPr>
            </a:lvl4pPr>
            <a:lvl5pPr marL="5618776" marR="0" lvl="4" indent="-5376" algn="l" rtl="0">
              <a:spcBef>
                <a:spcPts val="0"/>
              </a:spcBef>
              <a:buNone/>
              <a:defRPr sz="5531" b="0" i="0" u="none" strike="noStrike" cap="none">
                <a:solidFill>
                  <a:schemeClr val="dk1"/>
                </a:solidFill>
                <a:latin typeface="Calibri"/>
                <a:ea typeface="Calibri"/>
                <a:cs typeface="Calibri"/>
                <a:sym typeface="Calibri"/>
              </a:defRPr>
            </a:lvl5pPr>
            <a:lvl6pPr marL="7023469" marR="0" lvl="5" indent="-369" algn="l" rtl="0">
              <a:spcBef>
                <a:spcPts val="0"/>
              </a:spcBef>
              <a:buNone/>
              <a:defRPr sz="5531" b="0" i="0" u="none" strike="noStrike" cap="none">
                <a:solidFill>
                  <a:schemeClr val="dk1"/>
                </a:solidFill>
                <a:latin typeface="Calibri"/>
                <a:ea typeface="Calibri"/>
                <a:cs typeface="Calibri"/>
                <a:sym typeface="Calibri"/>
              </a:defRPr>
            </a:lvl6pPr>
            <a:lvl7pPr marL="8428163" marR="0" lvl="6" indent="-8063" algn="l" rtl="0">
              <a:spcBef>
                <a:spcPts val="0"/>
              </a:spcBef>
              <a:buNone/>
              <a:defRPr sz="5531" b="0" i="0" u="none" strike="noStrike" cap="none">
                <a:solidFill>
                  <a:schemeClr val="dk1"/>
                </a:solidFill>
                <a:latin typeface="Calibri"/>
                <a:ea typeface="Calibri"/>
                <a:cs typeface="Calibri"/>
                <a:sym typeface="Calibri"/>
              </a:defRPr>
            </a:lvl7pPr>
            <a:lvl8pPr marL="9832858" marR="0" lvl="7" indent="-3057" algn="l" rtl="0">
              <a:spcBef>
                <a:spcPts val="0"/>
              </a:spcBef>
              <a:buNone/>
              <a:defRPr sz="5531" b="0" i="0" u="none" strike="noStrike" cap="none">
                <a:solidFill>
                  <a:schemeClr val="dk1"/>
                </a:solidFill>
                <a:latin typeface="Calibri"/>
                <a:ea typeface="Calibri"/>
                <a:cs typeface="Calibri"/>
                <a:sym typeface="Calibri"/>
              </a:defRPr>
            </a:lvl8pPr>
            <a:lvl9pPr marL="11237552" marR="0" lvl="8" indent="-10752" algn="l" rtl="0">
              <a:spcBef>
                <a:spcPts val="0"/>
              </a:spcBef>
              <a:buNone/>
              <a:defRPr sz="5531"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1404694" marR="0" lvl="1" indent="-7694" algn="l" rtl="0">
              <a:spcBef>
                <a:spcPts val="0"/>
              </a:spcBef>
              <a:buNone/>
              <a:defRPr sz="5531" b="0" i="0" u="none" strike="noStrike" cap="none">
                <a:solidFill>
                  <a:schemeClr val="dk1"/>
                </a:solidFill>
                <a:latin typeface="Calibri"/>
                <a:ea typeface="Calibri"/>
                <a:cs typeface="Calibri"/>
                <a:sym typeface="Calibri"/>
              </a:defRPr>
            </a:lvl2pPr>
            <a:lvl3pPr marL="2809388" marR="0" lvl="2" indent="-2688" algn="l" rtl="0">
              <a:spcBef>
                <a:spcPts val="0"/>
              </a:spcBef>
              <a:buNone/>
              <a:defRPr sz="5531" b="0" i="0" u="none" strike="noStrike" cap="none">
                <a:solidFill>
                  <a:schemeClr val="dk1"/>
                </a:solidFill>
                <a:latin typeface="Calibri"/>
                <a:ea typeface="Calibri"/>
                <a:cs typeface="Calibri"/>
                <a:sym typeface="Calibri"/>
              </a:defRPr>
            </a:lvl3pPr>
            <a:lvl4pPr marL="4214082" marR="0" lvl="3" indent="-10381" algn="l" rtl="0">
              <a:spcBef>
                <a:spcPts val="0"/>
              </a:spcBef>
              <a:buNone/>
              <a:defRPr sz="5531" b="0" i="0" u="none" strike="noStrike" cap="none">
                <a:solidFill>
                  <a:schemeClr val="dk1"/>
                </a:solidFill>
                <a:latin typeface="Calibri"/>
                <a:ea typeface="Calibri"/>
                <a:cs typeface="Calibri"/>
                <a:sym typeface="Calibri"/>
              </a:defRPr>
            </a:lvl4pPr>
            <a:lvl5pPr marL="5618776" marR="0" lvl="4" indent="-5376" algn="l" rtl="0">
              <a:spcBef>
                <a:spcPts val="0"/>
              </a:spcBef>
              <a:buNone/>
              <a:defRPr sz="5531" b="0" i="0" u="none" strike="noStrike" cap="none">
                <a:solidFill>
                  <a:schemeClr val="dk1"/>
                </a:solidFill>
                <a:latin typeface="Calibri"/>
                <a:ea typeface="Calibri"/>
                <a:cs typeface="Calibri"/>
                <a:sym typeface="Calibri"/>
              </a:defRPr>
            </a:lvl5pPr>
            <a:lvl6pPr marL="7023469" marR="0" lvl="5" indent="-369" algn="l" rtl="0">
              <a:spcBef>
                <a:spcPts val="0"/>
              </a:spcBef>
              <a:buNone/>
              <a:defRPr sz="5531" b="0" i="0" u="none" strike="noStrike" cap="none">
                <a:solidFill>
                  <a:schemeClr val="dk1"/>
                </a:solidFill>
                <a:latin typeface="Calibri"/>
                <a:ea typeface="Calibri"/>
                <a:cs typeface="Calibri"/>
                <a:sym typeface="Calibri"/>
              </a:defRPr>
            </a:lvl6pPr>
            <a:lvl7pPr marL="8428163" marR="0" lvl="6" indent="-8063" algn="l" rtl="0">
              <a:spcBef>
                <a:spcPts val="0"/>
              </a:spcBef>
              <a:buNone/>
              <a:defRPr sz="5531" b="0" i="0" u="none" strike="noStrike" cap="none">
                <a:solidFill>
                  <a:schemeClr val="dk1"/>
                </a:solidFill>
                <a:latin typeface="Calibri"/>
                <a:ea typeface="Calibri"/>
                <a:cs typeface="Calibri"/>
                <a:sym typeface="Calibri"/>
              </a:defRPr>
            </a:lvl7pPr>
            <a:lvl8pPr marL="9832858" marR="0" lvl="7" indent="-3057" algn="l" rtl="0">
              <a:spcBef>
                <a:spcPts val="0"/>
              </a:spcBef>
              <a:buNone/>
              <a:defRPr sz="5531" b="0" i="0" u="none" strike="noStrike" cap="none">
                <a:solidFill>
                  <a:schemeClr val="dk1"/>
                </a:solidFill>
                <a:latin typeface="Calibri"/>
                <a:ea typeface="Calibri"/>
                <a:cs typeface="Calibri"/>
                <a:sym typeface="Calibri"/>
              </a:defRPr>
            </a:lvl8pPr>
            <a:lvl9pPr marL="11237552" marR="0" lvl="8" indent="-10752" algn="l" rtl="0">
              <a:spcBef>
                <a:spcPts val="0"/>
              </a:spcBef>
              <a:buNone/>
              <a:defRPr sz="5531"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1404694" marR="0" lvl="1" indent="-7694" algn="l" rtl="0">
              <a:spcBef>
                <a:spcPts val="0"/>
              </a:spcBef>
              <a:buNone/>
              <a:defRPr sz="5531" b="0" i="0" u="none" strike="noStrike" cap="none">
                <a:solidFill>
                  <a:schemeClr val="dk1"/>
                </a:solidFill>
                <a:latin typeface="Calibri"/>
                <a:ea typeface="Calibri"/>
                <a:cs typeface="Calibri"/>
                <a:sym typeface="Calibri"/>
              </a:defRPr>
            </a:lvl2pPr>
            <a:lvl3pPr marL="2809388" marR="0" lvl="2" indent="-2688" algn="l" rtl="0">
              <a:spcBef>
                <a:spcPts val="0"/>
              </a:spcBef>
              <a:buNone/>
              <a:defRPr sz="5531" b="0" i="0" u="none" strike="noStrike" cap="none">
                <a:solidFill>
                  <a:schemeClr val="dk1"/>
                </a:solidFill>
                <a:latin typeface="Calibri"/>
                <a:ea typeface="Calibri"/>
                <a:cs typeface="Calibri"/>
                <a:sym typeface="Calibri"/>
              </a:defRPr>
            </a:lvl3pPr>
            <a:lvl4pPr marL="4214082" marR="0" lvl="3" indent="-10381" algn="l" rtl="0">
              <a:spcBef>
                <a:spcPts val="0"/>
              </a:spcBef>
              <a:buNone/>
              <a:defRPr sz="5531" b="0" i="0" u="none" strike="noStrike" cap="none">
                <a:solidFill>
                  <a:schemeClr val="dk1"/>
                </a:solidFill>
                <a:latin typeface="Calibri"/>
                <a:ea typeface="Calibri"/>
                <a:cs typeface="Calibri"/>
                <a:sym typeface="Calibri"/>
              </a:defRPr>
            </a:lvl4pPr>
            <a:lvl5pPr marL="5618776" marR="0" lvl="4" indent="-5376" algn="l" rtl="0">
              <a:spcBef>
                <a:spcPts val="0"/>
              </a:spcBef>
              <a:buNone/>
              <a:defRPr sz="5531" b="0" i="0" u="none" strike="noStrike" cap="none">
                <a:solidFill>
                  <a:schemeClr val="dk1"/>
                </a:solidFill>
                <a:latin typeface="Calibri"/>
                <a:ea typeface="Calibri"/>
                <a:cs typeface="Calibri"/>
                <a:sym typeface="Calibri"/>
              </a:defRPr>
            </a:lvl5pPr>
            <a:lvl6pPr marL="7023469" marR="0" lvl="5" indent="-369" algn="l" rtl="0">
              <a:spcBef>
                <a:spcPts val="0"/>
              </a:spcBef>
              <a:buNone/>
              <a:defRPr sz="5531" b="0" i="0" u="none" strike="noStrike" cap="none">
                <a:solidFill>
                  <a:schemeClr val="dk1"/>
                </a:solidFill>
                <a:latin typeface="Calibri"/>
                <a:ea typeface="Calibri"/>
                <a:cs typeface="Calibri"/>
                <a:sym typeface="Calibri"/>
              </a:defRPr>
            </a:lvl6pPr>
            <a:lvl7pPr marL="8428163" marR="0" lvl="6" indent="-8063" algn="l" rtl="0">
              <a:spcBef>
                <a:spcPts val="0"/>
              </a:spcBef>
              <a:buNone/>
              <a:defRPr sz="5531" b="0" i="0" u="none" strike="noStrike" cap="none">
                <a:solidFill>
                  <a:schemeClr val="dk1"/>
                </a:solidFill>
                <a:latin typeface="Calibri"/>
                <a:ea typeface="Calibri"/>
                <a:cs typeface="Calibri"/>
                <a:sym typeface="Calibri"/>
              </a:defRPr>
            </a:lvl7pPr>
            <a:lvl8pPr marL="9832858" marR="0" lvl="7" indent="-3057" algn="l" rtl="0">
              <a:spcBef>
                <a:spcPts val="0"/>
              </a:spcBef>
              <a:buNone/>
              <a:defRPr sz="5531" b="0" i="0" u="none" strike="noStrike" cap="none">
                <a:solidFill>
                  <a:schemeClr val="dk1"/>
                </a:solidFill>
                <a:latin typeface="Calibri"/>
                <a:ea typeface="Calibri"/>
                <a:cs typeface="Calibri"/>
                <a:sym typeface="Calibri"/>
              </a:defRPr>
            </a:lvl8pPr>
            <a:lvl9pPr marL="11237552" marR="0" lvl="8" indent="-10752" algn="l" rtl="0">
              <a:spcBef>
                <a:spcPts val="0"/>
              </a:spcBef>
              <a:buNone/>
              <a:defRPr sz="5531"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1885070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txBox="1">
            <a:spLocks noGrp="1"/>
          </p:cNvSpPr>
          <p:nvPr>
            <p:ph type="sldNum" idx="12"/>
          </p:nvPr>
        </p:nvSpPr>
        <p:spPr>
          <a:xfrm>
            <a:off x="3850619" y="8686365"/>
            <a:ext cx="3033614" cy="479343"/>
          </a:xfrm>
          <a:prstGeom prst="rect">
            <a:avLst/>
          </a:prstGeom>
          <a:noFill/>
          <a:ln>
            <a:noFill/>
          </a:ln>
        </p:spPr>
        <p:txBody>
          <a:bodyPr lIns="87625" tIns="43800" rIns="87625" bIns="43800" anchor="b" anchorCtr="0">
            <a:noAutofit/>
          </a:bodyPr>
          <a:lstStyle/>
          <a:p>
            <a:pPr marL="0" marR="0" lvl="0" indent="0" algn="r" rtl="0">
              <a:spcBef>
                <a:spcPts val="0"/>
              </a:spcBef>
              <a:spcAft>
                <a:spcPts val="0"/>
              </a:spcAft>
              <a:buSzPct val="25000"/>
              <a:buNone/>
            </a:pPr>
            <a:fld id="{00000000-1234-1234-1234-123412341234}" type="slidenum">
              <a:rPr lang="en-US" sz="1200" b="0" u="none">
                <a:solidFill>
                  <a:schemeClr val="dk1"/>
                </a:solidFill>
                <a:latin typeface="Times New Roman"/>
                <a:ea typeface="Times New Roman"/>
                <a:cs typeface="Times New Roman"/>
                <a:sym typeface="Times New Roman"/>
              </a:rPr>
              <a:t>1</a:t>
            </a:fld>
            <a:endParaRPr lang="en-US" sz="1200" b="0" u="none">
              <a:solidFill>
                <a:schemeClr val="dk1"/>
              </a:solidFill>
              <a:latin typeface="Times New Roman"/>
              <a:ea typeface="Times New Roman"/>
              <a:cs typeface="Times New Roman"/>
              <a:sym typeface="Times New Roman"/>
            </a:endParaRPr>
          </a:p>
        </p:txBody>
      </p:sp>
      <p:sp>
        <p:nvSpPr>
          <p:cNvPr id="165" name="Shape 165"/>
          <p:cNvSpPr>
            <a:spLocks noGrp="1" noRot="1" noChangeAspect="1"/>
          </p:cNvSpPr>
          <p:nvPr>
            <p:ph type="sldImg" idx="2"/>
          </p:nvPr>
        </p:nvSpPr>
        <p:spPr>
          <a:xfrm>
            <a:off x="366713" y="684213"/>
            <a:ext cx="6080125" cy="3419475"/>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66" name="Shape 166"/>
          <p:cNvSpPr txBox="1">
            <a:spLocks noGrp="1"/>
          </p:cNvSpPr>
          <p:nvPr>
            <p:ph type="body" idx="1"/>
          </p:nvPr>
        </p:nvSpPr>
        <p:spPr>
          <a:xfrm>
            <a:off x="887870" y="4376904"/>
            <a:ext cx="5034219" cy="4104813"/>
          </a:xfrm>
          <a:prstGeom prst="rect">
            <a:avLst/>
          </a:prstGeom>
          <a:noFill/>
          <a:ln>
            <a:noFill/>
          </a:ln>
        </p:spPr>
        <p:txBody>
          <a:bodyPr lIns="87625" tIns="43800" rIns="87625" bIns="43800" anchor="t" anchorCtr="0">
            <a:noAutofit/>
          </a:bodyPr>
          <a:lstStyle/>
          <a:p>
            <a:pPr marL="0" marR="0" lvl="0" indent="0" algn="l" rtl="0">
              <a:spcBef>
                <a:spcPts val="0"/>
              </a:spcBef>
              <a:spcAft>
                <a:spcPts val="0"/>
              </a:spcAft>
              <a:buSzPct val="25000"/>
              <a:buNone/>
            </a:pPr>
            <a:endParaRPr sz="1200" b="0" i="0" u="none" strike="noStrike" cap="none">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347410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Blank Background">
    <p:spTree>
      <p:nvGrpSpPr>
        <p:cNvPr id="1" name="Shape 12"/>
        <p:cNvGrpSpPr/>
        <p:nvPr/>
      </p:nvGrpSpPr>
      <p:grpSpPr>
        <a:xfrm>
          <a:off x="0" y="0"/>
          <a:ext cx="0" cy="0"/>
          <a:chOff x="0" y="0"/>
          <a:chExt cx="0" cy="0"/>
        </a:xfrm>
      </p:grpSpPr>
      <p:sp>
        <p:nvSpPr>
          <p:cNvPr id="13" name="Shape 13"/>
          <p:cNvSpPr/>
          <p:nvPr/>
        </p:nvSpPr>
        <p:spPr>
          <a:xfrm>
            <a:off x="31685037" y="-32248"/>
            <a:ext cx="4578402" cy="5299306"/>
          </a:xfrm>
          <a:custGeom>
            <a:avLst/>
            <a:gdLst/>
            <a:ahLst/>
            <a:cxnLst/>
            <a:rect l="0" t="0" r="0" b="0"/>
            <a:pathLst>
              <a:path w="120000" h="120000" extrusionOk="0">
                <a:moveTo>
                  <a:pt x="140" y="0"/>
                </a:moveTo>
                <a:cubicBezTo>
                  <a:pt x="149" y="28479"/>
                  <a:pt x="-8" y="61300"/>
                  <a:pt x="0" y="89779"/>
                </a:cubicBezTo>
                <a:lnTo>
                  <a:pt x="58981" y="120000"/>
                </a:lnTo>
                <a:lnTo>
                  <a:pt x="119942" y="90178"/>
                </a:lnTo>
                <a:cubicBezTo>
                  <a:pt x="120067" y="62084"/>
                  <a:pt x="119923" y="28391"/>
                  <a:pt x="120000" y="78"/>
                </a:cubicBezTo>
                <a:lnTo>
                  <a:pt x="140" y="0"/>
                </a:lnTo>
                <a:close/>
              </a:path>
            </a:pathLst>
          </a:custGeom>
          <a:solidFill>
            <a:srgbClr val="005BBB"/>
          </a:solidFill>
          <a:ln>
            <a:noFill/>
          </a:ln>
          <a:effectLst>
            <a:outerShdw blurRad="215900" sx="102000" sy="102000" algn="ctr" rotWithShape="0">
              <a:srgbClr val="000000">
                <a:alpha val="31764"/>
              </a:srgbClr>
            </a:outerShdw>
          </a:effectLst>
        </p:spPr>
        <p:txBody>
          <a:bodyPr lIns="457200" tIns="457200" rIns="457200" bIns="457200" anchor="t" anchorCtr="0">
            <a:noAutofit/>
          </a:bodyPr>
          <a:lstStyle/>
          <a:p>
            <a:pPr marL="0" marR="0" lvl="0" indent="0" algn="l" rtl="0">
              <a:spcBef>
                <a:spcPts val="0"/>
              </a:spcBef>
              <a:buNone/>
            </a:pPr>
            <a:endParaRPr sz="5531" b="0" i="0" u="none" strike="noStrike" cap="none">
              <a:solidFill>
                <a:schemeClr val="dk1"/>
              </a:solidFill>
              <a:latin typeface="Arial Narrow"/>
              <a:ea typeface="Arial Narrow"/>
              <a:cs typeface="Arial Narrow"/>
              <a:sym typeface="Arial Narrow"/>
            </a:endParaRPr>
          </a:p>
        </p:txBody>
      </p:sp>
      <p:cxnSp>
        <p:nvCxnSpPr>
          <p:cNvPr id="14" name="Shape 14"/>
          <p:cNvCxnSpPr/>
          <p:nvPr/>
        </p:nvCxnSpPr>
        <p:spPr>
          <a:xfrm>
            <a:off x="9651760" y="5500607"/>
            <a:ext cx="780488" cy="585214"/>
          </a:xfrm>
          <a:prstGeom prst="straightConnector1">
            <a:avLst/>
          </a:prstGeom>
          <a:noFill/>
          <a:ln>
            <a:noFill/>
          </a:ln>
        </p:spPr>
      </p:cxnSp>
      <p:cxnSp>
        <p:nvCxnSpPr>
          <p:cNvPr id="15" name="Shape 15"/>
          <p:cNvCxnSpPr/>
          <p:nvPr/>
        </p:nvCxnSpPr>
        <p:spPr>
          <a:xfrm>
            <a:off x="27865187" y="4842237"/>
            <a:ext cx="0" cy="15532562"/>
          </a:xfrm>
          <a:prstGeom prst="straightConnector1">
            <a:avLst/>
          </a:prstGeom>
          <a:noFill/>
          <a:ln w="25400" cap="flat" cmpd="sng">
            <a:solidFill>
              <a:schemeClr val="dk1"/>
            </a:solidFill>
            <a:prstDash val="dash"/>
            <a:round/>
            <a:headEnd type="oval" w="lg" len="lg"/>
            <a:tailEnd type="oval" w="lg" len="lg"/>
          </a:ln>
        </p:spPr>
      </p:cxnSp>
      <p:sp>
        <p:nvSpPr>
          <p:cNvPr id="16" name="Shape 16"/>
          <p:cNvSpPr txBox="1">
            <a:spLocks noGrp="1"/>
          </p:cNvSpPr>
          <p:nvPr>
            <p:ph type="body" idx="1"/>
          </p:nvPr>
        </p:nvSpPr>
        <p:spPr>
          <a:xfrm>
            <a:off x="780487" y="4949937"/>
            <a:ext cx="8363142" cy="10432836"/>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17" name="Shape 17"/>
          <p:cNvSpPr>
            <a:spLocks noGrp="1"/>
          </p:cNvSpPr>
          <p:nvPr>
            <p:ph type="pic" idx="2"/>
          </p:nvPr>
        </p:nvSpPr>
        <p:spPr>
          <a:xfrm>
            <a:off x="780487" y="15713003"/>
            <a:ext cx="8363142" cy="4769495"/>
          </a:xfrm>
          <a:prstGeom prst="rect">
            <a:avLst/>
          </a:prstGeom>
          <a:solidFill>
            <a:srgbClr val="D8D8D8"/>
          </a:solidFill>
          <a:ln>
            <a:noFill/>
          </a:ln>
        </p:spPr>
        <p:txBody>
          <a:bodyPr lIns="91425" tIns="91425" rIns="91425" bIns="91425" anchor="t" anchorCtr="0"/>
          <a:lstStyle>
            <a:lvl1pPr marL="0" marR="0" lvl="0" indent="0" algn="ctr" rtl="0">
              <a:lnSpc>
                <a:spcPct val="90000"/>
              </a:lnSpc>
              <a:spcBef>
                <a:spcPts val="3072"/>
              </a:spcBef>
              <a:buClr>
                <a:schemeClr val="dk1"/>
              </a:buClr>
              <a:buFont typeface="Arial"/>
              <a:buNone/>
              <a:defRPr sz="1800" b="1"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18" name="Shape 18"/>
          <p:cNvSpPr>
            <a:spLocks noGrp="1"/>
          </p:cNvSpPr>
          <p:nvPr>
            <p:ph type="pic" idx="3"/>
          </p:nvPr>
        </p:nvSpPr>
        <p:spPr>
          <a:xfrm>
            <a:off x="28333331" y="12716217"/>
            <a:ext cx="8363142" cy="4769495"/>
          </a:xfrm>
          <a:prstGeom prst="rect">
            <a:avLst/>
          </a:prstGeom>
          <a:solidFill>
            <a:srgbClr val="D8D8D8"/>
          </a:solidFill>
          <a:ln>
            <a:noFill/>
          </a:ln>
        </p:spPr>
        <p:txBody>
          <a:bodyPr lIns="91425" tIns="91425" rIns="91425" bIns="91425" anchor="t" anchorCtr="0"/>
          <a:lstStyle>
            <a:lvl1pPr marL="0" marR="0" lvl="0" indent="0" algn="ctr" rtl="0">
              <a:lnSpc>
                <a:spcPct val="90000"/>
              </a:lnSpc>
              <a:spcBef>
                <a:spcPts val="3072"/>
              </a:spcBef>
              <a:buClr>
                <a:schemeClr val="dk1"/>
              </a:buClr>
              <a:buFont typeface="Arial"/>
              <a:buNone/>
              <a:defRPr sz="1800" b="1"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19" name="Shape 19"/>
          <p:cNvSpPr txBox="1">
            <a:spLocks noGrp="1"/>
          </p:cNvSpPr>
          <p:nvPr>
            <p:ph type="body" idx="4"/>
          </p:nvPr>
        </p:nvSpPr>
        <p:spPr>
          <a:xfrm>
            <a:off x="9964767" y="4949937"/>
            <a:ext cx="8363142" cy="15532562"/>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20" name="Shape 20"/>
          <p:cNvSpPr txBox="1">
            <a:spLocks noGrp="1"/>
          </p:cNvSpPr>
          <p:nvPr>
            <p:ph type="body" idx="5"/>
          </p:nvPr>
        </p:nvSpPr>
        <p:spPr>
          <a:xfrm>
            <a:off x="19135501" y="4952153"/>
            <a:ext cx="8363142" cy="4464475"/>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21" name="Shape 21"/>
          <p:cNvSpPr txBox="1">
            <a:spLocks noGrp="1"/>
          </p:cNvSpPr>
          <p:nvPr>
            <p:ph type="body" idx="6"/>
          </p:nvPr>
        </p:nvSpPr>
        <p:spPr>
          <a:xfrm>
            <a:off x="28341759" y="4949937"/>
            <a:ext cx="8363142" cy="7233158"/>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22" name="Shape 22"/>
          <p:cNvSpPr txBox="1">
            <a:spLocks noGrp="1"/>
          </p:cNvSpPr>
          <p:nvPr>
            <p:ph type="body" idx="7"/>
          </p:nvPr>
        </p:nvSpPr>
        <p:spPr>
          <a:xfrm>
            <a:off x="28333331" y="18018835"/>
            <a:ext cx="8363142" cy="2463662"/>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23" name="Shape 23"/>
          <p:cNvSpPr>
            <a:spLocks noGrp="1"/>
          </p:cNvSpPr>
          <p:nvPr>
            <p:ph type="chart" idx="8"/>
          </p:nvPr>
        </p:nvSpPr>
        <p:spPr>
          <a:xfrm>
            <a:off x="19247965" y="9961618"/>
            <a:ext cx="8250680" cy="4442954"/>
          </a:xfrm>
          <a:prstGeom prst="rect">
            <a:avLst/>
          </a:prstGeom>
          <a:noFill/>
          <a:ln>
            <a:noFill/>
          </a:ln>
        </p:spPr>
        <p:txBody>
          <a:bodyPr lIns="91425" tIns="91425" rIns="91425" bIns="91425" anchor="t" anchorCtr="0"/>
          <a:lstStyle>
            <a:lvl1pPr marL="702259" marR="0" lvl="0" indent="-156032" algn="l" rtl="0">
              <a:lnSpc>
                <a:spcPct val="90000"/>
              </a:lnSpc>
              <a:spcBef>
                <a:spcPts val="3072"/>
              </a:spcBef>
              <a:buClr>
                <a:schemeClr val="dk1"/>
              </a:buClr>
              <a:buSzPct val="100023"/>
              <a:buFont typeface="Arial"/>
              <a:buChar char="•"/>
              <a:defRPr sz="8602" b="0"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24" name="Shape 24"/>
          <p:cNvSpPr txBox="1">
            <a:spLocks noGrp="1"/>
          </p:cNvSpPr>
          <p:nvPr>
            <p:ph type="body" idx="9"/>
          </p:nvPr>
        </p:nvSpPr>
        <p:spPr>
          <a:xfrm>
            <a:off x="19247965" y="14996779"/>
            <a:ext cx="8363142" cy="5485718"/>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pic>
        <p:nvPicPr>
          <p:cNvPr id="25" name="Shape 25"/>
          <p:cNvPicPr preferRelativeResize="0"/>
          <p:nvPr/>
        </p:nvPicPr>
        <p:blipFill rotWithShape="1">
          <a:blip r:embed="rId2">
            <a:alphaModFix/>
          </a:blip>
          <a:srcRect/>
          <a:stretch/>
        </p:blipFill>
        <p:spPr>
          <a:xfrm>
            <a:off x="32371015" y="1096245"/>
            <a:ext cx="3165294" cy="2434841"/>
          </a:xfrm>
          <a:prstGeom prst="rect">
            <a:avLst/>
          </a:prstGeom>
          <a:noFill/>
          <a:ln>
            <a:noFill/>
          </a:ln>
        </p:spPr>
      </p:pic>
      <p:sp>
        <p:nvSpPr>
          <p:cNvPr id="26" name="Shape 26"/>
          <p:cNvSpPr/>
          <p:nvPr/>
        </p:nvSpPr>
        <p:spPr>
          <a:xfrm>
            <a:off x="31950484" y="-100188"/>
            <a:ext cx="4045776" cy="5044611"/>
          </a:xfrm>
          <a:custGeom>
            <a:avLst/>
            <a:gdLst/>
            <a:ahLst/>
            <a:cxnLst/>
            <a:rect l="0" t="0" r="0" b="0"/>
            <a:pathLst>
              <a:path w="120000" h="120000" extrusionOk="0">
                <a:moveTo>
                  <a:pt x="0" y="109"/>
                </a:moveTo>
                <a:cubicBezTo>
                  <a:pt x="9" y="29686"/>
                  <a:pt x="260" y="63075"/>
                  <a:pt x="269" y="92652"/>
                </a:cubicBezTo>
                <a:lnTo>
                  <a:pt x="58942" y="120000"/>
                </a:lnTo>
                <a:lnTo>
                  <a:pt x="119867" y="92740"/>
                </a:lnTo>
                <a:cubicBezTo>
                  <a:pt x="119948" y="63335"/>
                  <a:pt x="119919" y="29405"/>
                  <a:pt x="120000" y="0"/>
                </a:cubicBezTo>
                <a:lnTo>
                  <a:pt x="0" y="109"/>
                </a:lnTo>
                <a:close/>
              </a:path>
            </a:pathLst>
          </a:custGeom>
          <a:noFill/>
          <a:ln w="31750" cap="flat" cmpd="sng">
            <a:solidFill>
              <a:schemeClr val="lt1"/>
            </a:solidFill>
            <a:prstDash val="dash"/>
            <a:miter/>
            <a:headEnd type="none" w="med" len="med"/>
            <a:tailEnd type="none" w="med" len="med"/>
          </a:ln>
          <a:effectLst>
            <a:outerShdw blurRad="457200" dist="38100" dir="3900000" sx="102000" sy="102000" algn="t" rotWithShape="0">
              <a:srgbClr val="000000">
                <a:alpha val="37647"/>
              </a:srgbClr>
            </a:outerShdw>
          </a:effectLst>
        </p:spPr>
        <p:txBody>
          <a:bodyPr lIns="457200" tIns="457200" rIns="457200" bIns="457200" anchor="t" anchorCtr="0">
            <a:noAutofit/>
          </a:bodyPr>
          <a:lstStyle/>
          <a:p>
            <a:pPr marL="0" marR="0" lvl="0" indent="0" algn="l" rtl="0">
              <a:spcBef>
                <a:spcPts val="0"/>
              </a:spcBef>
              <a:buNone/>
            </a:pPr>
            <a:endParaRPr sz="5531" b="0" i="0" u="none" strike="noStrike" cap="none">
              <a:solidFill>
                <a:schemeClr val="dk1"/>
              </a:solidFill>
              <a:latin typeface="Arial Narrow"/>
              <a:ea typeface="Arial Narrow"/>
              <a:cs typeface="Arial Narrow"/>
              <a:sym typeface="Arial Narrow"/>
            </a:endParaRPr>
          </a:p>
        </p:txBody>
      </p:sp>
      <p:cxnSp>
        <p:nvCxnSpPr>
          <p:cNvPr id="27" name="Shape 27"/>
          <p:cNvCxnSpPr/>
          <p:nvPr/>
        </p:nvCxnSpPr>
        <p:spPr>
          <a:xfrm>
            <a:off x="18732500" y="4842237"/>
            <a:ext cx="0" cy="15532562"/>
          </a:xfrm>
          <a:prstGeom prst="straightConnector1">
            <a:avLst/>
          </a:prstGeom>
          <a:noFill/>
          <a:ln w="25400" cap="flat" cmpd="sng">
            <a:solidFill>
              <a:schemeClr val="dk1"/>
            </a:solidFill>
            <a:prstDash val="dash"/>
            <a:round/>
            <a:headEnd type="oval" w="lg" len="lg"/>
            <a:tailEnd type="oval" w="lg" len="lg"/>
          </a:ln>
        </p:spPr>
      </p:cxnSp>
      <p:cxnSp>
        <p:nvCxnSpPr>
          <p:cNvPr id="28" name="Shape 28"/>
          <p:cNvCxnSpPr/>
          <p:nvPr/>
        </p:nvCxnSpPr>
        <p:spPr>
          <a:xfrm>
            <a:off x="9600960" y="4842237"/>
            <a:ext cx="0" cy="15532562"/>
          </a:xfrm>
          <a:prstGeom prst="straightConnector1">
            <a:avLst/>
          </a:prstGeom>
          <a:noFill/>
          <a:ln w="25400" cap="flat" cmpd="sng">
            <a:solidFill>
              <a:schemeClr val="dk1"/>
            </a:solidFill>
            <a:prstDash val="dash"/>
            <a:round/>
            <a:headEnd type="oval" w="lg" len="lg"/>
            <a:tailEnd type="oval" w="lg" len="lg"/>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36"/>
        <p:cNvGrpSpPr/>
        <p:nvPr/>
      </p:nvGrpSpPr>
      <p:grpSpPr>
        <a:xfrm>
          <a:off x="0" y="0"/>
          <a:ext cx="0" cy="0"/>
          <a:chOff x="0" y="0"/>
          <a:chExt cx="0" cy="0"/>
        </a:xfrm>
      </p:grpSpPr>
      <p:sp>
        <p:nvSpPr>
          <p:cNvPr id="137" name="Shape 137"/>
          <p:cNvSpPr/>
          <p:nvPr/>
        </p:nvSpPr>
        <p:spPr>
          <a:xfrm>
            <a:off x="23414625" y="0"/>
            <a:ext cx="14048775" cy="21067700"/>
          </a:xfrm>
          <a:prstGeom prst="rect">
            <a:avLst/>
          </a:prstGeom>
          <a:solidFill>
            <a:schemeClr val="accent1"/>
          </a:solidFill>
          <a:ln>
            <a:noFill/>
          </a:ln>
        </p:spPr>
        <p:txBody>
          <a:bodyPr lIns="71525" tIns="71525" rIns="71525" bIns="71525" anchor="ctr" anchorCtr="0">
            <a:noAutofit/>
          </a:bodyPr>
          <a:lstStyle/>
          <a:p>
            <a:pPr lvl="0">
              <a:spcBef>
                <a:spcPts val="0"/>
              </a:spcBef>
              <a:buNone/>
            </a:pPr>
            <a:endParaRPr/>
          </a:p>
        </p:txBody>
      </p:sp>
      <p:sp>
        <p:nvSpPr>
          <p:cNvPr id="138" name="Shape 138"/>
          <p:cNvSpPr txBox="1">
            <a:spLocks noGrp="1"/>
          </p:cNvSpPr>
          <p:nvPr>
            <p:ph type="title"/>
          </p:nvPr>
        </p:nvSpPr>
        <p:spPr>
          <a:xfrm>
            <a:off x="25385520" y="1665884"/>
            <a:ext cx="10396093" cy="5898956"/>
          </a:xfrm>
          <a:prstGeom prst="rect">
            <a:avLst/>
          </a:prstGeom>
          <a:noFill/>
          <a:ln>
            <a:noFill/>
          </a:ln>
        </p:spPr>
        <p:txBody>
          <a:bodyPr lIns="71525" tIns="71525" rIns="71525" bIns="71525" anchor="b" anchorCtr="0"/>
          <a:lstStyle>
            <a:lvl1pPr marL="0" marR="0" lvl="0" indent="0" algn="l" rtl="0">
              <a:lnSpc>
                <a:spcPct val="85000"/>
              </a:lnSpc>
              <a:spcBef>
                <a:spcPts val="0"/>
              </a:spcBef>
              <a:buClr>
                <a:srgbClr val="FFFFFF"/>
              </a:buClr>
              <a:buFont typeface="Calibri"/>
              <a:buNone/>
              <a:defRPr sz="13500" b="0" i="0" u="none" strike="noStrike" cap="none">
                <a:solidFill>
                  <a:srgbClr val="FFFFFF"/>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39" name="Shape 139"/>
          <p:cNvSpPr txBox="1">
            <a:spLocks noGrp="1"/>
          </p:cNvSpPr>
          <p:nvPr>
            <p:ph type="body" idx="1"/>
          </p:nvPr>
        </p:nvSpPr>
        <p:spPr>
          <a:xfrm>
            <a:off x="2341462" y="2340855"/>
            <a:ext cx="18731699" cy="14045133"/>
          </a:xfrm>
          <a:prstGeom prst="rect">
            <a:avLst/>
          </a:prstGeom>
          <a:noFill/>
          <a:ln>
            <a:noFill/>
          </a:ln>
        </p:spPr>
        <p:txBody>
          <a:bodyPr lIns="71525" tIns="71525" rIns="71525" bIns="71525" anchor="t" anchorCtr="0"/>
          <a:lstStyle>
            <a:lvl1pPr marL="342900" marR="0" lvl="0" indent="177800" algn="l" rtl="0">
              <a:lnSpc>
                <a:spcPct val="85000"/>
              </a:lnSpc>
              <a:spcBef>
                <a:spcPts val="4900"/>
              </a:spcBef>
              <a:buClr>
                <a:srgbClr val="262626"/>
              </a:buClr>
              <a:buSzPct val="100000"/>
              <a:buFont typeface="Arial"/>
              <a:buChar char=" "/>
              <a:defRPr sz="8300" b="0" i="0" u="none" strike="noStrike" cap="none">
                <a:solidFill>
                  <a:srgbClr val="262626"/>
                </a:solidFill>
                <a:latin typeface="Calibri"/>
                <a:ea typeface="Calibri"/>
                <a:cs typeface="Calibri"/>
                <a:sym typeface="Calibri"/>
              </a:defRPr>
            </a:lvl1pPr>
            <a:lvl2pPr marL="1028700" marR="0" lvl="1" indent="-571500" algn="l" rtl="0">
              <a:lnSpc>
                <a:spcPct val="85000"/>
              </a:lnSpc>
              <a:spcBef>
                <a:spcPts val="2300"/>
              </a:spcBef>
              <a:buClr>
                <a:srgbClr val="262626"/>
              </a:buClr>
              <a:buSzPct val="100000"/>
              <a:buFont typeface="Arial"/>
              <a:buChar char=" "/>
              <a:defRPr sz="7100" b="0" i="0" u="none" strike="noStrike" cap="none">
                <a:solidFill>
                  <a:srgbClr val="262626"/>
                </a:solidFill>
                <a:latin typeface="Calibri"/>
                <a:ea typeface="Calibri"/>
                <a:cs typeface="Calibri"/>
                <a:sym typeface="Calibri"/>
              </a:defRPr>
            </a:lvl2pPr>
            <a:lvl3pPr marL="2057400" marR="0" lvl="2" indent="-1651000" algn="l" rtl="0">
              <a:lnSpc>
                <a:spcPct val="85000"/>
              </a:lnSpc>
              <a:spcBef>
                <a:spcPts val="2300"/>
              </a:spcBef>
              <a:buClr>
                <a:srgbClr val="262626"/>
              </a:buClr>
              <a:buSzPct val="100000"/>
              <a:buFont typeface="Arial"/>
              <a:buChar char=" "/>
              <a:defRPr sz="6400" b="0" i="1" u="none" strike="noStrike" cap="none">
                <a:solidFill>
                  <a:srgbClr val="262626"/>
                </a:solidFill>
                <a:latin typeface="Calibri"/>
                <a:ea typeface="Calibri"/>
                <a:cs typeface="Calibri"/>
                <a:sym typeface="Calibri"/>
              </a:defRPr>
            </a:lvl3pPr>
            <a:lvl4pPr marL="3086100" marR="0" lvl="3" indent="-2730500" algn="l" rtl="0">
              <a:lnSpc>
                <a:spcPct val="85000"/>
              </a:lnSpc>
              <a:spcBef>
                <a:spcPts val="2300"/>
              </a:spcBef>
              <a:buClr>
                <a:srgbClr val="262626"/>
              </a:buClr>
              <a:buSzPct val="100000"/>
              <a:buFont typeface="Arial"/>
              <a:buChar char=" "/>
              <a:defRPr sz="5600" b="0" i="0" u="none" strike="noStrike" cap="none">
                <a:solidFill>
                  <a:srgbClr val="262626"/>
                </a:solidFill>
                <a:latin typeface="Calibri"/>
                <a:ea typeface="Calibri"/>
                <a:cs typeface="Calibri"/>
                <a:sym typeface="Calibri"/>
              </a:defRPr>
            </a:lvl4pPr>
            <a:lvl5pPr marL="4114800" marR="0" lvl="4" indent="-37846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5pPr>
            <a:lvl6pPr marL="4508500" marR="0" lvl="5"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6pPr>
            <a:lvl7pPr marL="5257800" marR="0" lvl="6"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7pPr>
            <a:lvl8pPr marL="6007100" marR="0" lvl="7" indent="-5207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8pPr>
            <a:lvl9pPr marL="6756400" marR="0" lvl="8"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9pPr>
          </a:lstStyle>
          <a:p>
            <a:endParaRPr/>
          </a:p>
        </p:txBody>
      </p:sp>
      <p:sp>
        <p:nvSpPr>
          <p:cNvPr id="140" name="Shape 140"/>
          <p:cNvSpPr txBox="1">
            <a:spLocks noGrp="1"/>
          </p:cNvSpPr>
          <p:nvPr>
            <p:ph type="body" idx="2"/>
          </p:nvPr>
        </p:nvSpPr>
        <p:spPr>
          <a:xfrm>
            <a:off x="25430318" y="7716263"/>
            <a:ext cx="10442923" cy="9606070"/>
          </a:xfrm>
          <a:prstGeom prst="rect">
            <a:avLst/>
          </a:prstGeom>
          <a:noFill/>
          <a:ln>
            <a:noFill/>
          </a:ln>
        </p:spPr>
        <p:txBody>
          <a:bodyPr lIns="71525" tIns="71525" rIns="71525" bIns="71525" anchor="t" anchorCtr="0"/>
          <a:lstStyle>
            <a:lvl1pPr marL="0" marR="0" lvl="0" indent="0" algn="l" rtl="0">
              <a:lnSpc>
                <a:spcPct val="100000"/>
              </a:lnSpc>
              <a:spcBef>
                <a:spcPts val="4500"/>
              </a:spcBef>
              <a:spcAft>
                <a:spcPts val="0"/>
              </a:spcAft>
              <a:buClr>
                <a:srgbClr val="404040"/>
              </a:buClr>
              <a:buFont typeface="Arial"/>
              <a:buNone/>
              <a:defRPr sz="5600" b="0" i="0" u="none" strike="noStrike" cap="none">
                <a:solidFill>
                  <a:srgbClr val="404040"/>
                </a:solidFill>
                <a:latin typeface="Calibri"/>
                <a:ea typeface="Calibri"/>
                <a:cs typeface="Calibri"/>
                <a:sym typeface="Calibri"/>
              </a:defRPr>
            </a:lvl1pPr>
            <a:lvl2pPr marL="1714500" marR="0" lvl="1" indent="0" algn="l" rtl="0">
              <a:lnSpc>
                <a:spcPct val="85000"/>
              </a:lnSpc>
              <a:spcBef>
                <a:spcPts val="2300"/>
              </a:spcBef>
              <a:buClr>
                <a:srgbClr val="262626"/>
              </a:buClr>
              <a:buFont typeface="Arial"/>
              <a:buNone/>
              <a:defRPr sz="4500" b="0" i="0" u="none" strike="noStrike" cap="none">
                <a:solidFill>
                  <a:srgbClr val="262626"/>
                </a:solidFill>
                <a:latin typeface="Calibri"/>
                <a:ea typeface="Calibri"/>
                <a:cs typeface="Calibri"/>
                <a:sym typeface="Calibri"/>
              </a:defRPr>
            </a:lvl2pPr>
            <a:lvl3pPr marL="3429000" marR="0" lvl="2" indent="0" algn="l" rtl="0">
              <a:lnSpc>
                <a:spcPct val="85000"/>
              </a:lnSpc>
              <a:spcBef>
                <a:spcPts val="2300"/>
              </a:spcBef>
              <a:buClr>
                <a:srgbClr val="262626"/>
              </a:buClr>
              <a:buFont typeface="Arial"/>
              <a:buNone/>
              <a:defRPr sz="3800" b="0" i="1" u="none" strike="noStrike" cap="none">
                <a:solidFill>
                  <a:srgbClr val="262626"/>
                </a:solidFill>
                <a:latin typeface="Calibri"/>
                <a:ea typeface="Calibri"/>
                <a:cs typeface="Calibri"/>
                <a:sym typeface="Calibri"/>
              </a:defRPr>
            </a:lvl3pPr>
            <a:lvl4pPr marL="5156200" marR="0" lvl="3" indent="-1270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4pPr>
            <a:lvl5pPr marL="6870700" marR="0" lvl="4" indent="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5pPr>
            <a:lvl6pPr marL="8585200" marR="0" lvl="5" indent="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6pPr>
            <a:lvl7pPr marL="10299700" marR="0" lvl="6" indent="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7pPr>
            <a:lvl8pPr marL="12014200" marR="0" lvl="7" indent="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8pPr>
            <a:lvl9pPr marL="13741400" marR="0" lvl="8" indent="-12700" algn="l" rtl="0">
              <a:lnSpc>
                <a:spcPct val="85000"/>
              </a:lnSpc>
              <a:spcBef>
                <a:spcPts val="2300"/>
              </a:spcBef>
              <a:buClr>
                <a:srgbClr val="262626"/>
              </a:buClr>
              <a:buFont typeface="Arial"/>
              <a:buNone/>
              <a:defRPr sz="3400" b="0" i="0" u="none" strike="noStrike" cap="none">
                <a:solidFill>
                  <a:srgbClr val="262626"/>
                </a:solidFill>
                <a:latin typeface="Calibri"/>
                <a:ea typeface="Calibri"/>
                <a:cs typeface="Calibri"/>
                <a:sym typeface="Calibri"/>
              </a:defRPr>
            </a:lvl9pPr>
          </a:lstStyle>
          <a:p>
            <a:endParaRPr/>
          </a:p>
        </p:txBody>
      </p:sp>
      <p:sp>
        <p:nvSpPr>
          <p:cNvPr id="141" name="Shape 141"/>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42" name="Shape 142"/>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43" name="Shape 143"/>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rgbClr val="FFFFFF"/>
                </a:solidFill>
                <a:latin typeface="Calibri"/>
                <a:ea typeface="Calibri"/>
                <a:cs typeface="Calibri"/>
                <a:sym typeface="Calibri"/>
              </a:rPr>
              <a:t>‹#›</a:t>
            </a:fld>
            <a:endParaRPr lang="en-US" sz="33800" b="0">
              <a:solidFill>
                <a:srgbClr val="FFFFFF"/>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1994925" y="16646089"/>
            <a:ext cx="33127012" cy="1883998"/>
          </a:xfrm>
          <a:prstGeom prst="rect">
            <a:avLst/>
          </a:prstGeom>
          <a:noFill/>
          <a:ln>
            <a:noFill/>
          </a:ln>
        </p:spPr>
        <p:txBody>
          <a:bodyPr lIns="71525" tIns="71525" rIns="71525" bIns="71525" anchor="b" anchorCtr="0"/>
          <a:lstStyle>
            <a:lvl1pPr marL="0" marR="0" lvl="0" indent="0" algn="l" rtl="0">
              <a:lnSpc>
                <a:spcPct val="85000"/>
              </a:lnSpc>
              <a:spcBef>
                <a:spcPts val="0"/>
              </a:spcBef>
              <a:buClr>
                <a:srgbClr val="FFFFFF"/>
              </a:buClr>
              <a:buFont typeface="Calibri"/>
              <a:buNone/>
              <a:defRPr sz="10500" b="0" i="0" u="none" strike="noStrike" cap="none">
                <a:solidFill>
                  <a:srgbClr val="FFFFFF"/>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46" name="Shape 146"/>
          <p:cNvSpPr>
            <a:spLocks noGrp="1"/>
          </p:cNvSpPr>
          <p:nvPr>
            <p:ph type="pic" idx="2"/>
          </p:nvPr>
        </p:nvSpPr>
        <p:spPr>
          <a:xfrm>
            <a:off x="0" y="0"/>
            <a:ext cx="37463399" cy="16376624"/>
          </a:xfrm>
          <a:prstGeom prst="rect">
            <a:avLst/>
          </a:prstGeom>
          <a:solidFill>
            <a:srgbClr val="B7E0E9"/>
          </a:solidFill>
          <a:ln>
            <a:noFill/>
          </a:ln>
        </p:spPr>
        <p:txBody>
          <a:bodyPr lIns="71525" tIns="71525" rIns="71525" bIns="71525" anchor="t" anchorCtr="0"/>
          <a:lstStyle>
            <a:lvl1pPr marL="0" marR="0" lvl="0" indent="0" algn="ctr" rtl="0">
              <a:lnSpc>
                <a:spcPct val="85000"/>
              </a:lnSpc>
              <a:spcBef>
                <a:spcPts val="3000"/>
              </a:spcBef>
              <a:buClr>
                <a:srgbClr val="4D4D4D"/>
              </a:buClr>
              <a:buSzPct val="25000"/>
              <a:buFont typeface="Arial"/>
              <a:buNone/>
              <a:defRPr sz="12000" b="0" i="0" u="none" strike="noStrike" cap="none">
                <a:solidFill>
                  <a:srgbClr val="4D4D4D"/>
                </a:solidFill>
                <a:latin typeface="Calibri"/>
                <a:ea typeface="Calibri"/>
                <a:cs typeface="Calibri"/>
                <a:sym typeface="Calibri"/>
              </a:defRPr>
            </a:lvl1pPr>
            <a:lvl2pPr marL="1714500" marR="0" lvl="1" indent="0" algn="l" rtl="0">
              <a:lnSpc>
                <a:spcPct val="85000"/>
              </a:lnSpc>
              <a:spcBef>
                <a:spcPts val="2300"/>
              </a:spcBef>
              <a:buClr>
                <a:srgbClr val="FEFEFE"/>
              </a:buClr>
              <a:buSzPct val="25000"/>
              <a:buFont typeface="Arial"/>
              <a:buNone/>
              <a:defRPr sz="10500" b="0" i="0" u="none" strike="noStrike" cap="none">
                <a:solidFill>
                  <a:srgbClr val="FEFEFE"/>
                </a:solidFill>
                <a:latin typeface="Calibri"/>
                <a:ea typeface="Calibri"/>
                <a:cs typeface="Calibri"/>
                <a:sym typeface="Calibri"/>
              </a:defRPr>
            </a:lvl2pPr>
            <a:lvl3pPr marL="3429000" marR="0" lvl="2" indent="0" algn="l" rtl="0">
              <a:lnSpc>
                <a:spcPct val="85000"/>
              </a:lnSpc>
              <a:spcBef>
                <a:spcPts val="2300"/>
              </a:spcBef>
              <a:buClr>
                <a:srgbClr val="FEFEFE"/>
              </a:buClr>
              <a:buSzPct val="25000"/>
              <a:buFont typeface="Arial"/>
              <a:buNone/>
              <a:defRPr sz="9000" b="0" i="1" u="none" strike="noStrike" cap="none">
                <a:solidFill>
                  <a:srgbClr val="FEFEFE"/>
                </a:solidFill>
                <a:latin typeface="Calibri"/>
                <a:ea typeface="Calibri"/>
                <a:cs typeface="Calibri"/>
                <a:sym typeface="Calibri"/>
              </a:defRPr>
            </a:lvl3pPr>
            <a:lvl4pPr marL="5156200" marR="0" lvl="3" indent="-1270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4pPr>
            <a:lvl5pPr marL="6870700" marR="0" lvl="4" indent="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5pPr>
            <a:lvl6pPr marL="8585200" marR="0" lvl="5" indent="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6pPr>
            <a:lvl7pPr marL="10299700" marR="0" lvl="6" indent="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7pPr>
            <a:lvl8pPr marL="12014200" marR="0" lvl="7" indent="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8pPr>
            <a:lvl9pPr marL="13741400" marR="0" lvl="8" indent="-12700" algn="l" rtl="0">
              <a:lnSpc>
                <a:spcPct val="85000"/>
              </a:lnSpc>
              <a:spcBef>
                <a:spcPts val="2300"/>
              </a:spcBef>
              <a:buClr>
                <a:srgbClr val="FEFEFE"/>
              </a:buClr>
              <a:buSzPct val="25000"/>
              <a:buFont typeface="Arial"/>
              <a:buNone/>
              <a:defRPr sz="7500" b="0" i="0" u="none" strike="noStrike" cap="none">
                <a:solidFill>
                  <a:srgbClr val="FEFEFE"/>
                </a:solidFill>
                <a:latin typeface="Calibri"/>
                <a:ea typeface="Calibri"/>
                <a:cs typeface="Calibri"/>
                <a:sym typeface="Calibri"/>
              </a:defRPr>
            </a:lvl9pPr>
          </a:lstStyle>
          <a:p>
            <a:endParaRPr/>
          </a:p>
        </p:txBody>
      </p:sp>
      <p:sp>
        <p:nvSpPr>
          <p:cNvPr id="147" name="Shape 147"/>
          <p:cNvSpPr txBox="1">
            <a:spLocks noGrp="1"/>
          </p:cNvSpPr>
          <p:nvPr>
            <p:ph type="body" idx="1"/>
          </p:nvPr>
        </p:nvSpPr>
        <p:spPr>
          <a:xfrm>
            <a:off x="2079218" y="18154640"/>
            <a:ext cx="28359792" cy="1638598"/>
          </a:xfrm>
          <a:prstGeom prst="rect">
            <a:avLst/>
          </a:prstGeom>
          <a:noFill/>
          <a:ln>
            <a:noFill/>
          </a:ln>
        </p:spPr>
        <p:txBody>
          <a:bodyPr lIns="71525" tIns="71525" rIns="71525" bIns="71525" anchor="t" anchorCtr="0"/>
          <a:lstStyle>
            <a:lvl1pPr marL="0" marR="0" lvl="0" indent="0" algn="l" rtl="0">
              <a:lnSpc>
                <a:spcPct val="90000"/>
              </a:lnSpc>
              <a:spcBef>
                <a:spcPts val="4500"/>
              </a:spcBef>
              <a:buClr>
                <a:srgbClr val="262626"/>
              </a:buClr>
              <a:buFont typeface="Arial"/>
              <a:buNone/>
              <a:defRPr sz="5300" b="0" i="0" u="none" strike="noStrike" cap="none">
                <a:solidFill>
                  <a:srgbClr val="262626"/>
                </a:solidFill>
                <a:latin typeface="Calibri"/>
                <a:ea typeface="Calibri"/>
                <a:cs typeface="Calibri"/>
                <a:sym typeface="Calibri"/>
              </a:defRPr>
            </a:lvl1pPr>
            <a:lvl2pPr marL="1714500" marR="0" lvl="1" indent="0" algn="l" rtl="0">
              <a:lnSpc>
                <a:spcPct val="85000"/>
              </a:lnSpc>
              <a:spcBef>
                <a:spcPts val="2300"/>
              </a:spcBef>
              <a:buClr>
                <a:srgbClr val="FEFEFE"/>
              </a:buClr>
              <a:buFont typeface="Arial"/>
              <a:buNone/>
              <a:defRPr sz="4500" b="0" i="0" u="none" strike="noStrike" cap="none">
                <a:solidFill>
                  <a:srgbClr val="FEFEFE"/>
                </a:solidFill>
                <a:latin typeface="Calibri"/>
                <a:ea typeface="Calibri"/>
                <a:cs typeface="Calibri"/>
                <a:sym typeface="Calibri"/>
              </a:defRPr>
            </a:lvl2pPr>
            <a:lvl3pPr marL="3429000" marR="0" lvl="2" indent="0" algn="l" rtl="0">
              <a:lnSpc>
                <a:spcPct val="85000"/>
              </a:lnSpc>
              <a:spcBef>
                <a:spcPts val="2300"/>
              </a:spcBef>
              <a:buClr>
                <a:srgbClr val="FEFEFE"/>
              </a:buClr>
              <a:buFont typeface="Arial"/>
              <a:buNone/>
              <a:defRPr sz="3800" b="0" i="1" u="none" strike="noStrike" cap="none">
                <a:solidFill>
                  <a:srgbClr val="FEFEFE"/>
                </a:solidFill>
                <a:latin typeface="Calibri"/>
                <a:ea typeface="Calibri"/>
                <a:cs typeface="Calibri"/>
                <a:sym typeface="Calibri"/>
              </a:defRPr>
            </a:lvl3pPr>
            <a:lvl4pPr marL="5156200" marR="0" lvl="3" indent="-1270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4pPr>
            <a:lvl5pPr marL="6870700" marR="0" lvl="4" indent="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5pPr>
            <a:lvl6pPr marL="8585200" marR="0" lvl="5" indent="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6pPr>
            <a:lvl7pPr marL="10299700" marR="0" lvl="6" indent="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7pPr>
            <a:lvl8pPr marL="12014200" marR="0" lvl="7" indent="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8pPr>
            <a:lvl9pPr marL="13741400" marR="0" lvl="8" indent="-12700" algn="l" rtl="0">
              <a:lnSpc>
                <a:spcPct val="85000"/>
              </a:lnSpc>
              <a:spcBef>
                <a:spcPts val="2300"/>
              </a:spcBef>
              <a:buClr>
                <a:srgbClr val="FEFEFE"/>
              </a:buClr>
              <a:buFont typeface="Arial"/>
              <a:buNone/>
              <a:defRPr sz="3400" b="0" i="0" u="none" strike="noStrike" cap="none">
                <a:solidFill>
                  <a:srgbClr val="FEFEFE"/>
                </a:solidFill>
                <a:latin typeface="Calibri"/>
                <a:ea typeface="Calibri"/>
                <a:cs typeface="Calibri"/>
                <a:sym typeface="Calibri"/>
              </a:defRPr>
            </a:lvl9pPr>
          </a:lstStyle>
          <a:p>
            <a:endParaRPr/>
          </a:p>
        </p:txBody>
      </p:sp>
      <p:sp>
        <p:nvSpPr>
          <p:cNvPr id="148" name="Shape 148"/>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rgbClr val="FFFFFF"/>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lt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lt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lt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lt1"/>
                </a:solidFill>
                <a:latin typeface="Times New Roman"/>
                <a:ea typeface="Times New Roman"/>
                <a:cs typeface="Times New Roman"/>
                <a:sym typeface="Times New Roman"/>
              </a:defRPr>
            </a:lvl9pPr>
          </a:lstStyle>
          <a:p>
            <a:endParaRPr/>
          </a:p>
        </p:txBody>
      </p:sp>
      <p:sp>
        <p:nvSpPr>
          <p:cNvPr id="149" name="Shape 149"/>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rgbClr val="FFFFFF"/>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lt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lt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lt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lt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lt1"/>
                </a:solidFill>
                <a:latin typeface="Times New Roman"/>
                <a:ea typeface="Times New Roman"/>
                <a:cs typeface="Times New Roman"/>
                <a:sym typeface="Times New Roman"/>
              </a:defRPr>
            </a:lvl9pPr>
          </a:lstStyle>
          <a:p>
            <a:endParaRPr/>
          </a:p>
        </p:txBody>
      </p:sp>
      <p:sp>
        <p:nvSpPr>
          <p:cNvPr id="150" name="Shape 150"/>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rgbClr val="FFFFFF"/>
                </a:solidFill>
                <a:latin typeface="Calibri"/>
                <a:ea typeface="Calibri"/>
                <a:cs typeface="Calibri"/>
                <a:sym typeface="Calibri"/>
              </a:rPr>
              <a:t>‹#›</a:t>
            </a:fld>
            <a:endParaRPr lang="en-US" sz="33800" b="0">
              <a:solidFill>
                <a:srgbClr val="FFFFFF"/>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51"/>
        <p:cNvGrpSpPr/>
        <p:nvPr/>
      </p:nvGrpSpPr>
      <p:grpSpPr>
        <a:xfrm>
          <a:off x="0" y="0"/>
          <a:ext cx="0" cy="0"/>
          <a:chOff x="0" y="0"/>
          <a:chExt cx="0" cy="0"/>
        </a:xfrm>
      </p:grpSpPr>
      <p:sp>
        <p:nvSpPr>
          <p:cNvPr id="152" name="Shape 152"/>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53" name="Shape 153"/>
          <p:cNvSpPr txBox="1">
            <a:spLocks noGrp="1"/>
          </p:cNvSpPr>
          <p:nvPr>
            <p:ph type="body" idx="1"/>
          </p:nvPr>
        </p:nvSpPr>
        <p:spPr>
          <a:xfrm rot="5400000">
            <a:off x="12815152" y="-4613423"/>
            <a:ext cx="11569678" cy="33043890"/>
          </a:xfrm>
          <a:prstGeom prst="rect">
            <a:avLst/>
          </a:prstGeom>
          <a:noFill/>
          <a:ln>
            <a:noFill/>
          </a:ln>
        </p:spPr>
        <p:txBody>
          <a:bodyPr lIns="71525" tIns="71525" rIns="71525" bIns="71525" anchor="t" anchorCtr="0"/>
          <a:lstStyle>
            <a:lvl1pPr marL="342900" marR="0" lvl="0" indent="228600" algn="l" rtl="0">
              <a:lnSpc>
                <a:spcPct val="85000"/>
              </a:lnSpc>
              <a:spcBef>
                <a:spcPts val="49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1pPr>
            <a:lvl2pPr marL="1028700" marR="0" lvl="1" indent="-457200" algn="l" rtl="0">
              <a:lnSpc>
                <a:spcPct val="85000"/>
              </a:lnSpc>
              <a:spcBef>
                <a:spcPts val="23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2pPr>
            <a:lvl3pPr marL="2057400" marR="0" lvl="2" indent="-1574800" algn="l" rtl="0">
              <a:lnSpc>
                <a:spcPct val="85000"/>
              </a:lnSpc>
              <a:spcBef>
                <a:spcPts val="2300"/>
              </a:spcBef>
              <a:buClr>
                <a:srgbClr val="262626"/>
              </a:buClr>
              <a:buSzPct val="100000"/>
              <a:buFont typeface="Arial"/>
              <a:buChar char=" "/>
              <a:defRPr sz="7500" b="0" i="1" u="none" strike="noStrike" cap="none">
                <a:solidFill>
                  <a:srgbClr val="262626"/>
                </a:solidFill>
                <a:latin typeface="Calibri"/>
                <a:ea typeface="Calibri"/>
                <a:cs typeface="Calibri"/>
                <a:sym typeface="Calibri"/>
              </a:defRPr>
            </a:lvl3pPr>
            <a:lvl4pPr marL="3086100" marR="0" lvl="3" indent="-26543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4pPr>
            <a:lvl5pPr marL="4114800" marR="0" lvl="4" indent="-36830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5pPr>
            <a:lvl6pPr marL="4508500" marR="0" lvl="5"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6pPr>
            <a:lvl7pPr marL="5257800" marR="0" lvl="6"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7pPr>
            <a:lvl8pPr marL="6007100" marR="0" lvl="7"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8pPr>
            <a:lvl9pPr marL="6756400" marR="0" lvl="8"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9pPr>
          </a:lstStyle>
          <a:p>
            <a:endParaRPr/>
          </a:p>
        </p:txBody>
      </p:sp>
      <p:sp>
        <p:nvSpPr>
          <p:cNvPr id="154" name="Shape 154"/>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55" name="Shape 155"/>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56" name="Shape 156"/>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57"/>
        <p:cNvGrpSpPr/>
        <p:nvPr/>
      </p:nvGrpSpPr>
      <p:grpSpPr>
        <a:xfrm>
          <a:off x="0" y="0"/>
          <a:ext cx="0" cy="0"/>
          <a:chOff x="0" y="0"/>
          <a:chExt cx="0" cy="0"/>
        </a:xfrm>
      </p:grpSpPr>
      <p:sp>
        <p:nvSpPr>
          <p:cNvPr id="158" name="Shape 158"/>
          <p:cNvSpPr txBox="1">
            <a:spLocks noGrp="1"/>
          </p:cNvSpPr>
          <p:nvPr>
            <p:ph type="title"/>
          </p:nvPr>
        </p:nvSpPr>
        <p:spPr>
          <a:xfrm rot="5400000">
            <a:off x="23533614" y="5470703"/>
            <a:ext cx="14747390" cy="807804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59" name="Shape 159"/>
          <p:cNvSpPr txBox="1">
            <a:spLocks noGrp="1"/>
          </p:cNvSpPr>
          <p:nvPr>
            <p:ph type="body" idx="1"/>
          </p:nvPr>
        </p:nvSpPr>
        <p:spPr>
          <a:xfrm rot="5400000">
            <a:off x="5958250" y="-1392959"/>
            <a:ext cx="16590813" cy="23765845"/>
          </a:xfrm>
          <a:prstGeom prst="rect">
            <a:avLst/>
          </a:prstGeom>
          <a:noFill/>
          <a:ln>
            <a:noFill/>
          </a:ln>
        </p:spPr>
        <p:txBody>
          <a:bodyPr lIns="71525" tIns="71525" rIns="71525" bIns="71525" anchor="t" anchorCtr="0"/>
          <a:lstStyle>
            <a:lvl1pPr marL="342900" marR="0" lvl="0" indent="228600" algn="l" rtl="0">
              <a:lnSpc>
                <a:spcPct val="85000"/>
              </a:lnSpc>
              <a:spcBef>
                <a:spcPts val="49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1pPr>
            <a:lvl2pPr marL="1028700" marR="0" lvl="1" indent="-457200" algn="l" rtl="0">
              <a:lnSpc>
                <a:spcPct val="85000"/>
              </a:lnSpc>
              <a:spcBef>
                <a:spcPts val="23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2pPr>
            <a:lvl3pPr marL="2057400" marR="0" lvl="2" indent="-1574800" algn="l" rtl="0">
              <a:lnSpc>
                <a:spcPct val="85000"/>
              </a:lnSpc>
              <a:spcBef>
                <a:spcPts val="2300"/>
              </a:spcBef>
              <a:buClr>
                <a:srgbClr val="262626"/>
              </a:buClr>
              <a:buSzPct val="100000"/>
              <a:buFont typeface="Arial"/>
              <a:buChar char=" "/>
              <a:defRPr sz="7500" b="0" i="1" u="none" strike="noStrike" cap="none">
                <a:solidFill>
                  <a:srgbClr val="262626"/>
                </a:solidFill>
                <a:latin typeface="Calibri"/>
                <a:ea typeface="Calibri"/>
                <a:cs typeface="Calibri"/>
                <a:sym typeface="Calibri"/>
              </a:defRPr>
            </a:lvl3pPr>
            <a:lvl4pPr marL="3086100" marR="0" lvl="3" indent="-26543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4pPr>
            <a:lvl5pPr marL="4114800" marR="0" lvl="4" indent="-36830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5pPr>
            <a:lvl6pPr marL="4508500" marR="0" lvl="5"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6pPr>
            <a:lvl7pPr marL="5257800" marR="0" lvl="6"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7pPr>
            <a:lvl8pPr marL="6007100" marR="0" lvl="7"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8pPr>
            <a:lvl9pPr marL="6756400" marR="0" lvl="8"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9pPr>
          </a:lstStyle>
          <a:p>
            <a:endParaRPr/>
          </a:p>
        </p:txBody>
      </p:sp>
      <p:sp>
        <p:nvSpPr>
          <p:cNvPr id="160" name="Shape 160"/>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61" name="Shape 161"/>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62" name="Shape 162"/>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ackground Image">
    <p:spTree>
      <p:nvGrpSpPr>
        <p:cNvPr id="1" name="Shape 29"/>
        <p:cNvGrpSpPr/>
        <p:nvPr/>
      </p:nvGrpSpPr>
      <p:grpSpPr>
        <a:xfrm>
          <a:off x="0" y="0"/>
          <a:ext cx="0" cy="0"/>
          <a:chOff x="0" y="0"/>
          <a:chExt cx="0" cy="0"/>
        </a:xfrm>
      </p:grpSpPr>
      <p:pic>
        <p:nvPicPr>
          <p:cNvPr id="30" name="Shape 30"/>
          <p:cNvPicPr preferRelativeResize="0"/>
          <p:nvPr/>
        </p:nvPicPr>
        <p:blipFill rotWithShape="1">
          <a:blip r:embed="rId2">
            <a:alphaModFix/>
          </a:blip>
          <a:srcRect l="-81" t="18112" r="81"/>
          <a:stretch/>
        </p:blipFill>
        <p:spPr>
          <a:xfrm>
            <a:off x="-30479" y="3724042"/>
            <a:ext cx="37661152" cy="17343668"/>
          </a:xfrm>
          <a:prstGeom prst="rect">
            <a:avLst/>
          </a:prstGeom>
          <a:noFill/>
          <a:ln>
            <a:noFill/>
          </a:ln>
        </p:spPr>
      </p:pic>
      <p:sp>
        <p:nvSpPr>
          <p:cNvPr id="31" name="Shape 31"/>
          <p:cNvSpPr/>
          <p:nvPr/>
        </p:nvSpPr>
        <p:spPr>
          <a:xfrm>
            <a:off x="31685037" y="-32248"/>
            <a:ext cx="4578402" cy="5299306"/>
          </a:xfrm>
          <a:custGeom>
            <a:avLst/>
            <a:gdLst/>
            <a:ahLst/>
            <a:cxnLst/>
            <a:rect l="0" t="0" r="0" b="0"/>
            <a:pathLst>
              <a:path w="120000" h="120000" extrusionOk="0">
                <a:moveTo>
                  <a:pt x="140" y="0"/>
                </a:moveTo>
                <a:cubicBezTo>
                  <a:pt x="149" y="28479"/>
                  <a:pt x="-8" y="61300"/>
                  <a:pt x="0" y="89779"/>
                </a:cubicBezTo>
                <a:lnTo>
                  <a:pt x="58981" y="120000"/>
                </a:lnTo>
                <a:lnTo>
                  <a:pt x="119942" y="90178"/>
                </a:lnTo>
                <a:cubicBezTo>
                  <a:pt x="120067" y="62084"/>
                  <a:pt x="119923" y="28391"/>
                  <a:pt x="120000" y="78"/>
                </a:cubicBezTo>
                <a:lnTo>
                  <a:pt x="140" y="0"/>
                </a:lnTo>
                <a:close/>
              </a:path>
            </a:pathLst>
          </a:custGeom>
          <a:solidFill>
            <a:srgbClr val="005BBB"/>
          </a:solidFill>
          <a:ln>
            <a:noFill/>
          </a:ln>
          <a:effectLst>
            <a:outerShdw blurRad="215900" sx="102000" sy="102000" algn="ctr" rotWithShape="0">
              <a:srgbClr val="000000">
                <a:alpha val="31764"/>
              </a:srgbClr>
            </a:outerShdw>
          </a:effectLst>
        </p:spPr>
        <p:txBody>
          <a:bodyPr lIns="457200" tIns="457200" rIns="457200" bIns="457200" anchor="t" anchorCtr="0">
            <a:noAutofit/>
          </a:bodyPr>
          <a:lstStyle/>
          <a:p>
            <a:pPr marL="0" marR="0" lvl="0" indent="0" algn="l" rtl="0">
              <a:spcBef>
                <a:spcPts val="0"/>
              </a:spcBef>
              <a:buNone/>
            </a:pPr>
            <a:endParaRPr sz="5531" b="0" i="0" u="none" strike="noStrike" cap="none">
              <a:solidFill>
                <a:schemeClr val="dk1"/>
              </a:solidFill>
              <a:latin typeface="Arial Narrow"/>
              <a:ea typeface="Arial Narrow"/>
              <a:cs typeface="Arial Narrow"/>
              <a:sym typeface="Arial Narrow"/>
            </a:endParaRPr>
          </a:p>
        </p:txBody>
      </p:sp>
      <p:cxnSp>
        <p:nvCxnSpPr>
          <p:cNvPr id="32" name="Shape 32"/>
          <p:cNvCxnSpPr/>
          <p:nvPr/>
        </p:nvCxnSpPr>
        <p:spPr>
          <a:xfrm>
            <a:off x="9651760" y="5500607"/>
            <a:ext cx="780488" cy="585214"/>
          </a:xfrm>
          <a:prstGeom prst="straightConnector1">
            <a:avLst/>
          </a:prstGeom>
          <a:noFill/>
          <a:ln>
            <a:noFill/>
          </a:ln>
        </p:spPr>
      </p:cxnSp>
      <p:cxnSp>
        <p:nvCxnSpPr>
          <p:cNvPr id="33" name="Shape 33"/>
          <p:cNvCxnSpPr/>
          <p:nvPr/>
        </p:nvCxnSpPr>
        <p:spPr>
          <a:xfrm>
            <a:off x="27865187" y="4842237"/>
            <a:ext cx="0" cy="15532562"/>
          </a:xfrm>
          <a:prstGeom prst="straightConnector1">
            <a:avLst/>
          </a:prstGeom>
          <a:noFill/>
          <a:ln w="25400" cap="flat" cmpd="sng">
            <a:solidFill>
              <a:schemeClr val="dk1"/>
            </a:solidFill>
            <a:prstDash val="dash"/>
            <a:round/>
            <a:headEnd type="oval" w="lg" len="lg"/>
            <a:tailEnd type="oval" w="lg" len="lg"/>
          </a:ln>
        </p:spPr>
      </p:cxnSp>
      <p:sp>
        <p:nvSpPr>
          <p:cNvPr id="34" name="Shape 34"/>
          <p:cNvSpPr txBox="1">
            <a:spLocks noGrp="1"/>
          </p:cNvSpPr>
          <p:nvPr>
            <p:ph type="body" idx="1"/>
          </p:nvPr>
        </p:nvSpPr>
        <p:spPr>
          <a:xfrm>
            <a:off x="780487" y="4949937"/>
            <a:ext cx="8363142" cy="10432836"/>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35" name="Shape 35"/>
          <p:cNvSpPr>
            <a:spLocks noGrp="1"/>
          </p:cNvSpPr>
          <p:nvPr>
            <p:ph type="pic" idx="2"/>
          </p:nvPr>
        </p:nvSpPr>
        <p:spPr>
          <a:xfrm>
            <a:off x="780487" y="15713003"/>
            <a:ext cx="8363142" cy="4769495"/>
          </a:xfrm>
          <a:prstGeom prst="rect">
            <a:avLst/>
          </a:prstGeom>
          <a:solidFill>
            <a:srgbClr val="D8D8D8"/>
          </a:solidFill>
          <a:ln>
            <a:noFill/>
          </a:ln>
        </p:spPr>
        <p:txBody>
          <a:bodyPr lIns="91425" tIns="91425" rIns="91425" bIns="91425" anchor="t" anchorCtr="0"/>
          <a:lstStyle>
            <a:lvl1pPr marL="0" marR="0" lvl="0" indent="0" algn="ctr" rtl="0">
              <a:lnSpc>
                <a:spcPct val="90000"/>
              </a:lnSpc>
              <a:spcBef>
                <a:spcPts val="3072"/>
              </a:spcBef>
              <a:buClr>
                <a:schemeClr val="dk1"/>
              </a:buClr>
              <a:buFont typeface="Arial"/>
              <a:buNone/>
              <a:defRPr sz="1800" b="1"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36" name="Shape 36"/>
          <p:cNvSpPr>
            <a:spLocks noGrp="1"/>
          </p:cNvSpPr>
          <p:nvPr>
            <p:ph type="pic" idx="3"/>
          </p:nvPr>
        </p:nvSpPr>
        <p:spPr>
          <a:xfrm>
            <a:off x="28333331" y="12716217"/>
            <a:ext cx="8363142" cy="4769495"/>
          </a:xfrm>
          <a:prstGeom prst="rect">
            <a:avLst/>
          </a:prstGeom>
          <a:solidFill>
            <a:srgbClr val="D8D8D8"/>
          </a:solidFill>
          <a:ln>
            <a:noFill/>
          </a:ln>
        </p:spPr>
        <p:txBody>
          <a:bodyPr lIns="91425" tIns="91425" rIns="91425" bIns="91425" anchor="t" anchorCtr="0"/>
          <a:lstStyle>
            <a:lvl1pPr marL="0" marR="0" lvl="0" indent="0" algn="ctr" rtl="0">
              <a:lnSpc>
                <a:spcPct val="90000"/>
              </a:lnSpc>
              <a:spcBef>
                <a:spcPts val="3072"/>
              </a:spcBef>
              <a:buClr>
                <a:schemeClr val="dk1"/>
              </a:buClr>
              <a:buFont typeface="Arial"/>
              <a:buNone/>
              <a:defRPr sz="1800" b="1"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37" name="Shape 37"/>
          <p:cNvSpPr txBox="1">
            <a:spLocks noGrp="1"/>
          </p:cNvSpPr>
          <p:nvPr>
            <p:ph type="body" idx="4"/>
          </p:nvPr>
        </p:nvSpPr>
        <p:spPr>
          <a:xfrm>
            <a:off x="9964767" y="4949937"/>
            <a:ext cx="8363142" cy="15532562"/>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38" name="Shape 38"/>
          <p:cNvSpPr txBox="1">
            <a:spLocks noGrp="1"/>
          </p:cNvSpPr>
          <p:nvPr>
            <p:ph type="body" idx="5"/>
          </p:nvPr>
        </p:nvSpPr>
        <p:spPr>
          <a:xfrm>
            <a:off x="19135501" y="4952153"/>
            <a:ext cx="8363142" cy="4464475"/>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6"/>
          </p:nvPr>
        </p:nvSpPr>
        <p:spPr>
          <a:xfrm>
            <a:off x="28341759" y="4949937"/>
            <a:ext cx="8363142" cy="7233158"/>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body" idx="7"/>
          </p:nvPr>
        </p:nvSpPr>
        <p:spPr>
          <a:xfrm>
            <a:off x="28333331" y="18018835"/>
            <a:ext cx="8363142" cy="2463662"/>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41" name="Shape 41"/>
          <p:cNvSpPr>
            <a:spLocks noGrp="1"/>
          </p:cNvSpPr>
          <p:nvPr>
            <p:ph type="chart" idx="8"/>
          </p:nvPr>
        </p:nvSpPr>
        <p:spPr>
          <a:xfrm>
            <a:off x="19247965" y="9961618"/>
            <a:ext cx="8250680" cy="4442954"/>
          </a:xfrm>
          <a:prstGeom prst="rect">
            <a:avLst/>
          </a:prstGeom>
          <a:noFill/>
          <a:ln>
            <a:noFill/>
          </a:ln>
        </p:spPr>
        <p:txBody>
          <a:bodyPr lIns="91425" tIns="91425" rIns="91425" bIns="91425" anchor="t" anchorCtr="0"/>
          <a:lstStyle>
            <a:lvl1pPr marL="702259" marR="0" lvl="0" indent="-156032" algn="l" rtl="0">
              <a:lnSpc>
                <a:spcPct val="90000"/>
              </a:lnSpc>
              <a:spcBef>
                <a:spcPts val="3072"/>
              </a:spcBef>
              <a:buClr>
                <a:schemeClr val="dk1"/>
              </a:buClr>
              <a:buSzPct val="100023"/>
              <a:buFont typeface="Arial"/>
              <a:buChar char="•"/>
              <a:defRPr sz="8602" b="0" i="0" u="none" strike="noStrike" cap="none">
                <a:solidFill>
                  <a:schemeClr val="dk1"/>
                </a:solidFill>
                <a:latin typeface="Arial"/>
                <a:ea typeface="Arial"/>
                <a:cs typeface="Arial"/>
                <a:sym typeface="Arial"/>
              </a:defRPr>
            </a:lvl1pPr>
            <a:lvl2pPr marL="2106778" marR="0" lvl="1" indent="-241592" algn="l" rtl="0">
              <a:lnSpc>
                <a:spcPct val="90000"/>
              </a:lnSpc>
              <a:spcBef>
                <a:spcPts val="1536"/>
              </a:spcBef>
              <a:buClr>
                <a:schemeClr val="dk1"/>
              </a:buClr>
              <a:buSzPct val="99635"/>
              <a:buFont typeface="Arial"/>
              <a:buChar char="•"/>
              <a:defRPr sz="7373" b="0" i="0" u="none" strike="noStrike" cap="none">
                <a:solidFill>
                  <a:schemeClr val="dk1"/>
                </a:solidFill>
                <a:latin typeface="Arial"/>
                <a:ea typeface="Arial"/>
                <a:cs typeface="Arial"/>
                <a:sym typeface="Arial"/>
              </a:defRPr>
            </a:lvl2pPr>
            <a:lvl3pPr marL="3511296" marR="0" lvl="2" indent="-314452" algn="l" rtl="0">
              <a:lnSpc>
                <a:spcPct val="90000"/>
              </a:lnSpc>
              <a:spcBef>
                <a:spcPts val="1536"/>
              </a:spcBef>
              <a:buClr>
                <a:schemeClr val="dk1"/>
              </a:buClr>
              <a:buSzPct val="100721"/>
              <a:buFont typeface="Arial"/>
              <a:buChar char="•"/>
              <a:defRPr sz="6144" b="0" i="0" u="none" strike="noStrike" cap="none">
                <a:solidFill>
                  <a:schemeClr val="dk1"/>
                </a:solidFill>
                <a:latin typeface="Arial"/>
                <a:ea typeface="Arial"/>
                <a:cs typeface="Arial"/>
                <a:sym typeface="Arial"/>
              </a:defRPr>
            </a:lvl3pPr>
            <a:lvl4pPr marL="4915814" marR="0" lvl="3" indent="-360958"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4pPr>
            <a:lvl5pPr marL="6320333" marR="0" lvl="4" indent="-355777"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sp>
        <p:nvSpPr>
          <p:cNvPr id="42" name="Shape 42"/>
          <p:cNvSpPr txBox="1">
            <a:spLocks noGrp="1"/>
          </p:cNvSpPr>
          <p:nvPr>
            <p:ph type="body" idx="9"/>
          </p:nvPr>
        </p:nvSpPr>
        <p:spPr>
          <a:xfrm>
            <a:off x="19247965" y="14996779"/>
            <a:ext cx="8363142" cy="5485718"/>
          </a:xfrm>
          <a:prstGeom prst="rect">
            <a:avLst/>
          </a:prstGeom>
          <a:noFill/>
          <a:ln>
            <a:noFill/>
          </a:ln>
        </p:spPr>
        <p:txBody>
          <a:bodyPr lIns="91425" tIns="91425" rIns="91425" bIns="91425" anchor="t" anchorCtr="0"/>
          <a:lstStyle>
            <a:lvl1pPr marL="702259" marR="0" lvl="0" indent="-524459"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1pPr>
            <a:lvl2pPr marL="2106778" marR="0" lvl="1" indent="-531978"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2pPr>
            <a:lvl3pPr marL="3511296" marR="0" lvl="2" indent="-526796"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3pPr>
            <a:lvl4pPr marL="4915814" marR="0" lvl="3" indent="-534313" algn="l" rtl="0">
              <a:lnSpc>
                <a:spcPct val="164285"/>
              </a:lnSpc>
              <a:spcBef>
                <a:spcPts val="0"/>
              </a:spcBef>
              <a:buClr>
                <a:srgbClr val="7F7F7F"/>
              </a:buClr>
              <a:buSzPct val="100000"/>
              <a:buFont typeface="Arial"/>
              <a:buChar char="•"/>
              <a:defRPr sz="2800" b="0" i="0" u="none" strike="noStrike" cap="none">
                <a:solidFill>
                  <a:srgbClr val="7F7F7F"/>
                </a:solidFill>
                <a:latin typeface="Arial"/>
                <a:ea typeface="Arial"/>
                <a:cs typeface="Arial"/>
                <a:sym typeface="Arial"/>
              </a:defRPr>
            </a:lvl4pPr>
            <a:lvl5pPr marL="2286000" marR="0" lvl="4" indent="-279400" algn="l" rtl="0">
              <a:lnSpc>
                <a:spcPct val="164285"/>
              </a:lnSpc>
              <a:spcBef>
                <a:spcPts val="0"/>
              </a:spcBef>
              <a:buClr>
                <a:srgbClr val="245EAC"/>
              </a:buClr>
              <a:buSzPct val="100000"/>
              <a:buFont typeface="Arial"/>
              <a:buChar char="•"/>
              <a:defRPr sz="2800" b="0" i="0" u="none" strike="noStrike" cap="none">
                <a:solidFill>
                  <a:srgbClr val="7F7F7F"/>
                </a:solidFill>
                <a:latin typeface="Arial"/>
                <a:ea typeface="Arial"/>
                <a:cs typeface="Arial"/>
                <a:sym typeface="Arial"/>
              </a:defRPr>
            </a:lvl5pPr>
            <a:lvl6pPr marL="7724851" marR="0" lvl="5" indent="-363295"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6pPr>
            <a:lvl7pPr marL="9129370" marR="0" lvl="6" indent="-358114"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7pPr>
            <a:lvl8pPr marL="10533888" marR="0" lvl="7" indent="-352932"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8pPr>
            <a:lvl9pPr marL="11938406" marR="0" lvl="8" indent="-360450" algn="l" rtl="0">
              <a:lnSpc>
                <a:spcPct val="90000"/>
              </a:lnSpc>
              <a:spcBef>
                <a:spcPts val="1536"/>
              </a:spcBef>
              <a:buClr>
                <a:schemeClr val="dk1"/>
              </a:buClr>
              <a:buSzPct val="100545"/>
              <a:buFont typeface="Arial"/>
              <a:buChar char="•"/>
              <a:defRPr sz="5530" b="0" i="0" u="none" strike="noStrike" cap="none">
                <a:solidFill>
                  <a:schemeClr val="dk1"/>
                </a:solidFill>
                <a:latin typeface="Arial"/>
                <a:ea typeface="Arial"/>
                <a:cs typeface="Arial"/>
                <a:sym typeface="Arial"/>
              </a:defRPr>
            </a:lvl9pPr>
          </a:lstStyle>
          <a:p>
            <a:endParaRPr/>
          </a:p>
        </p:txBody>
      </p:sp>
      <p:pic>
        <p:nvPicPr>
          <p:cNvPr id="43" name="Shape 43"/>
          <p:cNvPicPr preferRelativeResize="0"/>
          <p:nvPr/>
        </p:nvPicPr>
        <p:blipFill rotWithShape="1">
          <a:blip r:embed="rId3">
            <a:alphaModFix/>
          </a:blip>
          <a:srcRect/>
          <a:stretch/>
        </p:blipFill>
        <p:spPr>
          <a:xfrm>
            <a:off x="32371015" y="1096245"/>
            <a:ext cx="3165294" cy="2434841"/>
          </a:xfrm>
          <a:prstGeom prst="rect">
            <a:avLst/>
          </a:prstGeom>
          <a:noFill/>
          <a:ln>
            <a:noFill/>
          </a:ln>
        </p:spPr>
      </p:pic>
      <p:sp>
        <p:nvSpPr>
          <p:cNvPr id="44" name="Shape 44"/>
          <p:cNvSpPr/>
          <p:nvPr/>
        </p:nvSpPr>
        <p:spPr>
          <a:xfrm>
            <a:off x="31950484" y="-100188"/>
            <a:ext cx="4045776" cy="5044611"/>
          </a:xfrm>
          <a:custGeom>
            <a:avLst/>
            <a:gdLst/>
            <a:ahLst/>
            <a:cxnLst/>
            <a:rect l="0" t="0" r="0" b="0"/>
            <a:pathLst>
              <a:path w="120000" h="120000" extrusionOk="0">
                <a:moveTo>
                  <a:pt x="0" y="109"/>
                </a:moveTo>
                <a:cubicBezTo>
                  <a:pt x="9" y="29686"/>
                  <a:pt x="260" y="63075"/>
                  <a:pt x="269" y="92652"/>
                </a:cubicBezTo>
                <a:lnTo>
                  <a:pt x="58942" y="120000"/>
                </a:lnTo>
                <a:lnTo>
                  <a:pt x="119867" y="92740"/>
                </a:lnTo>
                <a:cubicBezTo>
                  <a:pt x="119948" y="63335"/>
                  <a:pt x="119919" y="29405"/>
                  <a:pt x="120000" y="0"/>
                </a:cubicBezTo>
                <a:lnTo>
                  <a:pt x="0" y="109"/>
                </a:lnTo>
                <a:close/>
              </a:path>
            </a:pathLst>
          </a:custGeom>
          <a:noFill/>
          <a:ln w="31750" cap="flat" cmpd="sng">
            <a:solidFill>
              <a:schemeClr val="lt1"/>
            </a:solidFill>
            <a:prstDash val="dash"/>
            <a:miter/>
            <a:headEnd type="none" w="med" len="med"/>
            <a:tailEnd type="none" w="med" len="med"/>
          </a:ln>
          <a:effectLst>
            <a:outerShdw blurRad="457200" dist="38100" dir="3900000" sx="102000" sy="102000" algn="t" rotWithShape="0">
              <a:srgbClr val="000000">
                <a:alpha val="37647"/>
              </a:srgbClr>
            </a:outerShdw>
          </a:effectLst>
        </p:spPr>
        <p:txBody>
          <a:bodyPr lIns="457200" tIns="457200" rIns="457200" bIns="457200" anchor="t" anchorCtr="0">
            <a:noAutofit/>
          </a:bodyPr>
          <a:lstStyle/>
          <a:p>
            <a:pPr marL="0" marR="0" lvl="0" indent="0" algn="l" rtl="0">
              <a:spcBef>
                <a:spcPts val="0"/>
              </a:spcBef>
              <a:buNone/>
            </a:pPr>
            <a:endParaRPr sz="5531" b="0" i="0" u="none" strike="noStrike" cap="none">
              <a:solidFill>
                <a:schemeClr val="dk1"/>
              </a:solidFill>
              <a:latin typeface="Arial Narrow"/>
              <a:ea typeface="Arial Narrow"/>
              <a:cs typeface="Arial Narrow"/>
              <a:sym typeface="Arial Narrow"/>
            </a:endParaRPr>
          </a:p>
        </p:txBody>
      </p:sp>
      <p:cxnSp>
        <p:nvCxnSpPr>
          <p:cNvPr id="45" name="Shape 45"/>
          <p:cNvCxnSpPr/>
          <p:nvPr/>
        </p:nvCxnSpPr>
        <p:spPr>
          <a:xfrm>
            <a:off x="18732500" y="4842237"/>
            <a:ext cx="0" cy="15532562"/>
          </a:xfrm>
          <a:prstGeom prst="straightConnector1">
            <a:avLst/>
          </a:prstGeom>
          <a:noFill/>
          <a:ln w="25400" cap="flat" cmpd="sng">
            <a:solidFill>
              <a:schemeClr val="dk1"/>
            </a:solidFill>
            <a:prstDash val="dash"/>
            <a:round/>
            <a:headEnd type="oval" w="lg" len="lg"/>
            <a:tailEnd type="oval" w="lg" len="lg"/>
          </a:ln>
        </p:spPr>
      </p:cxnSp>
      <p:cxnSp>
        <p:nvCxnSpPr>
          <p:cNvPr id="46" name="Shape 46"/>
          <p:cNvCxnSpPr/>
          <p:nvPr/>
        </p:nvCxnSpPr>
        <p:spPr>
          <a:xfrm>
            <a:off x="9600960" y="4842237"/>
            <a:ext cx="0" cy="15532562"/>
          </a:xfrm>
          <a:prstGeom prst="straightConnector1">
            <a:avLst/>
          </a:prstGeom>
          <a:noFill/>
          <a:ln w="25400" cap="flat" cmpd="sng">
            <a:solidFill>
              <a:schemeClr val="dk1"/>
            </a:solidFill>
            <a:prstDash val="dash"/>
            <a:round/>
            <a:headEnd type="oval" w="lg" len="lg"/>
            <a:tailEnd type="oval" w="lg" len="lg"/>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2"/>
        <p:cNvGrpSpPr/>
        <p:nvPr/>
      </p:nvGrpSpPr>
      <p:grpSpPr>
        <a:xfrm>
          <a:off x="0" y="0"/>
          <a:ext cx="0" cy="0"/>
          <a:chOff x="0" y="0"/>
          <a:chExt cx="0" cy="0"/>
        </a:xfrm>
      </p:grpSpPr>
      <p:sp>
        <p:nvSpPr>
          <p:cNvPr id="93" name="Shape 93"/>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b="0" i="0" u="none" strike="noStrike"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94" name="Shape 94"/>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b="0" i="0" u="none" strike="noStrike"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95" name="Shape 95"/>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i="0" u="none" strike="noStrike" cap="none">
                <a:solidFill>
                  <a:schemeClr val="accent1"/>
                </a:solidFill>
                <a:latin typeface="Calibri"/>
                <a:ea typeface="Calibri"/>
                <a:cs typeface="Calibri"/>
                <a:sym typeface="Calibri"/>
              </a:rPr>
              <a:t>‹#›</a:t>
            </a:fld>
            <a:endParaRPr lang="en-US" sz="33800" b="0" i="0" u="none" strike="noStrike" cap="none">
              <a:solidFill>
                <a:schemeClr val="accen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6"/>
        <p:cNvGrpSpPr/>
        <p:nvPr/>
      </p:nvGrpSpPr>
      <p:grpSpPr>
        <a:xfrm>
          <a:off x="0" y="0"/>
          <a:ext cx="0" cy="0"/>
          <a:chOff x="0" y="0"/>
          <a:chExt cx="0" cy="0"/>
        </a:xfrm>
      </p:grpSpPr>
      <p:sp>
        <p:nvSpPr>
          <p:cNvPr id="97" name="Shape 97"/>
          <p:cNvSpPr/>
          <p:nvPr/>
        </p:nvSpPr>
        <p:spPr>
          <a:xfrm>
            <a:off x="0" y="0"/>
            <a:ext cx="37463399" cy="21067700"/>
          </a:xfrm>
          <a:prstGeom prst="rect">
            <a:avLst/>
          </a:prstGeom>
          <a:solidFill>
            <a:schemeClr val="accent1"/>
          </a:solidFill>
          <a:ln>
            <a:noFill/>
          </a:ln>
        </p:spPr>
        <p:txBody>
          <a:bodyPr lIns="71525" tIns="71525" rIns="71525" bIns="71525" anchor="ctr" anchorCtr="0">
            <a:noAutofit/>
          </a:bodyPr>
          <a:lstStyle/>
          <a:p>
            <a:pPr lvl="0">
              <a:spcBef>
                <a:spcPts val="0"/>
              </a:spcBef>
              <a:buNone/>
            </a:pPr>
            <a:endParaRPr/>
          </a:p>
        </p:txBody>
      </p:sp>
      <p:sp>
        <p:nvSpPr>
          <p:cNvPr id="98" name="Shape 98"/>
          <p:cNvSpPr txBox="1">
            <a:spLocks noGrp="1"/>
          </p:cNvSpPr>
          <p:nvPr>
            <p:ph type="ctrTitle"/>
          </p:nvPr>
        </p:nvSpPr>
        <p:spPr>
          <a:xfrm>
            <a:off x="1854440" y="2366866"/>
            <a:ext cx="33131693" cy="10299764"/>
          </a:xfrm>
          <a:prstGeom prst="rect">
            <a:avLst/>
          </a:prstGeom>
          <a:noFill/>
          <a:ln>
            <a:noFill/>
          </a:ln>
        </p:spPr>
        <p:txBody>
          <a:bodyPr lIns="71525" tIns="71525" rIns="71525" bIns="71525" anchor="b" anchorCtr="0"/>
          <a:lstStyle>
            <a:lvl1pPr marL="0" marR="0" lvl="0" indent="0" algn="l" rtl="0">
              <a:lnSpc>
                <a:spcPct val="80000"/>
              </a:lnSpc>
              <a:spcBef>
                <a:spcPts val="0"/>
              </a:spcBef>
              <a:buClr>
                <a:srgbClr val="FFFFFF"/>
              </a:buClr>
              <a:buFont typeface="Calibri"/>
              <a:buNone/>
              <a:defRPr sz="30000" b="0" i="0" u="none" strike="noStrike" cap="none">
                <a:solidFill>
                  <a:srgbClr val="FFFFFF"/>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99" name="Shape 99"/>
          <p:cNvSpPr txBox="1">
            <a:spLocks noGrp="1"/>
          </p:cNvSpPr>
          <p:nvPr>
            <p:ph type="subTitle" idx="1"/>
          </p:nvPr>
        </p:nvSpPr>
        <p:spPr>
          <a:xfrm>
            <a:off x="2051123" y="12897465"/>
            <a:ext cx="28356283" cy="5056247"/>
          </a:xfrm>
          <a:prstGeom prst="rect">
            <a:avLst/>
          </a:prstGeom>
          <a:noFill/>
          <a:ln>
            <a:noFill/>
          </a:ln>
        </p:spPr>
        <p:txBody>
          <a:bodyPr lIns="71525" tIns="71525" rIns="71525" bIns="71525" anchor="t" anchorCtr="0"/>
          <a:lstStyle>
            <a:lvl1pPr marL="0" marR="0" lvl="0" indent="0" algn="l" rtl="0">
              <a:lnSpc>
                <a:spcPct val="85000"/>
              </a:lnSpc>
              <a:spcBef>
                <a:spcPts val="4900"/>
              </a:spcBef>
              <a:buClr>
                <a:schemeClr val="lt1"/>
              </a:buClr>
              <a:buFont typeface="Arial"/>
              <a:buNone/>
              <a:defRPr sz="10500" b="0" i="0" u="none" strike="noStrike" cap="none">
                <a:solidFill>
                  <a:schemeClr val="lt1"/>
                </a:solidFill>
                <a:latin typeface="Calibri"/>
                <a:ea typeface="Calibri"/>
                <a:cs typeface="Calibri"/>
                <a:sym typeface="Calibri"/>
              </a:defRPr>
            </a:lvl1pPr>
            <a:lvl2pPr marL="1714500" marR="0" lvl="1" indent="0" algn="ctr" rtl="0">
              <a:lnSpc>
                <a:spcPct val="85000"/>
              </a:lnSpc>
              <a:spcBef>
                <a:spcPts val="2300"/>
              </a:spcBef>
              <a:buClr>
                <a:srgbClr val="262626"/>
              </a:buClr>
              <a:buFont typeface="Arial"/>
              <a:buNone/>
              <a:defRPr sz="10500" b="0" i="0" u="none" strike="noStrike" cap="none">
                <a:solidFill>
                  <a:srgbClr val="262626"/>
                </a:solidFill>
                <a:latin typeface="Calibri"/>
                <a:ea typeface="Calibri"/>
                <a:cs typeface="Calibri"/>
                <a:sym typeface="Calibri"/>
              </a:defRPr>
            </a:lvl2pPr>
            <a:lvl3pPr marL="3429000" marR="0" lvl="2" indent="0" algn="ctr" rtl="0">
              <a:lnSpc>
                <a:spcPct val="85000"/>
              </a:lnSpc>
              <a:spcBef>
                <a:spcPts val="2300"/>
              </a:spcBef>
              <a:buClr>
                <a:srgbClr val="262626"/>
              </a:buClr>
              <a:buFont typeface="Arial"/>
              <a:buNone/>
              <a:defRPr sz="9000" b="0" i="1" u="none" strike="noStrike" cap="none">
                <a:solidFill>
                  <a:srgbClr val="262626"/>
                </a:solidFill>
                <a:latin typeface="Calibri"/>
                <a:ea typeface="Calibri"/>
                <a:cs typeface="Calibri"/>
                <a:sym typeface="Calibri"/>
              </a:defRPr>
            </a:lvl3pPr>
            <a:lvl4pPr marL="5156200" marR="0" lvl="3" indent="-1270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4pPr>
            <a:lvl5pPr marL="6870700" marR="0" lvl="4" indent="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5pPr>
            <a:lvl6pPr marL="8585200" marR="0" lvl="5" indent="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6pPr>
            <a:lvl7pPr marL="10299700" marR="0" lvl="6" indent="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7pPr>
            <a:lvl8pPr marL="12014200" marR="0" lvl="7" indent="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8pPr>
            <a:lvl9pPr marL="13741400" marR="0" lvl="8" indent="-12700" algn="ctr" rtl="0">
              <a:lnSpc>
                <a:spcPct val="85000"/>
              </a:lnSpc>
              <a:spcBef>
                <a:spcPts val="2300"/>
              </a:spcBef>
              <a:buClr>
                <a:srgbClr val="262626"/>
              </a:buClr>
              <a:buFont typeface="Arial"/>
              <a:buNone/>
              <a:defRPr sz="7500" b="0" i="0" u="none" strike="noStrike" cap="none">
                <a:solidFill>
                  <a:srgbClr val="262626"/>
                </a:solidFill>
                <a:latin typeface="Calibri"/>
                <a:ea typeface="Calibri"/>
                <a:cs typeface="Calibri"/>
                <a:sym typeface="Calibri"/>
              </a:defRPr>
            </a:lvl9pPr>
          </a:lstStyle>
          <a:p>
            <a:endParaRPr/>
          </a:p>
        </p:txBody>
      </p:sp>
      <p:sp>
        <p:nvSpPr>
          <p:cNvPr id="100" name="Shape 100"/>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rgbClr val="FFFFFF"/>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01" name="Shape 101"/>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rgbClr val="FFFFFF"/>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02" name="Shape 102"/>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rgbClr val="FFFFFF"/>
                </a:solidFill>
                <a:latin typeface="Calibri"/>
                <a:ea typeface="Calibri"/>
                <a:cs typeface="Calibri"/>
                <a:sym typeface="Calibri"/>
              </a:rPr>
              <a:t>‹#›</a:t>
            </a:fld>
            <a:endParaRPr lang="en-US" sz="33800" b="0">
              <a:solidFill>
                <a:srgbClr val="FFFFFF"/>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05" name="Shape 105"/>
          <p:cNvSpPr txBox="1">
            <a:spLocks noGrp="1"/>
          </p:cNvSpPr>
          <p:nvPr>
            <p:ph type="body" idx="1"/>
          </p:nvPr>
        </p:nvSpPr>
        <p:spPr>
          <a:xfrm>
            <a:off x="2078047" y="6123682"/>
            <a:ext cx="33043890" cy="11569678"/>
          </a:xfrm>
          <a:prstGeom prst="rect">
            <a:avLst/>
          </a:prstGeom>
          <a:noFill/>
          <a:ln>
            <a:noFill/>
          </a:ln>
        </p:spPr>
        <p:txBody>
          <a:bodyPr lIns="71525" tIns="71525" rIns="71525" bIns="71525" anchor="t" anchorCtr="0"/>
          <a:lstStyle>
            <a:lvl1pPr marL="342900" marR="0" lvl="0" indent="228600" algn="l" rtl="0">
              <a:lnSpc>
                <a:spcPct val="85000"/>
              </a:lnSpc>
              <a:spcBef>
                <a:spcPts val="49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1pPr>
            <a:lvl2pPr marL="1028700" marR="0" lvl="1" indent="-457200" algn="l" rtl="0">
              <a:lnSpc>
                <a:spcPct val="85000"/>
              </a:lnSpc>
              <a:spcBef>
                <a:spcPts val="23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2pPr>
            <a:lvl3pPr marL="2057400" marR="0" lvl="2" indent="-1574800" algn="l" rtl="0">
              <a:lnSpc>
                <a:spcPct val="85000"/>
              </a:lnSpc>
              <a:spcBef>
                <a:spcPts val="2300"/>
              </a:spcBef>
              <a:buClr>
                <a:srgbClr val="262626"/>
              </a:buClr>
              <a:buSzPct val="100000"/>
              <a:buFont typeface="Arial"/>
              <a:buChar char=" "/>
              <a:defRPr sz="7500" b="0" i="1" u="none" strike="noStrike" cap="none">
                <a:solidFill>
                  <a:srgbClr val="262626"/>
                </a:solidFill>
                <a:latin typeface="Calibri"/>
                <a:ea typeface="Calibri"/>
                <a:cs typeface="Calibri"/>
                <a:sym typeface="Calibri"/>
              </a:defRPr>
            </a:lvl3pPr>
            <a:lvl4pPr marL="3086100" marR="0" lvl="3" indent="-26543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4pPr>
            <a:lvl5pPr marL="4114800" marR="0" lvl="4" indent="-36830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5pPr>
            <a:lvl6pPr marL="4508500" marR="0" lvl="5"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6pPr>
            <a:lvl7pPr marL="5257800" marR="0" lvl="6"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7pPr>
            <a:lvl8pPr marL="6007100" marR="0" lvl="7"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8pPr>
            <a:lvl9pPr marL="6756400" marR="0" lvl="8"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9pPr>
          </a:lstStyle>
          <a:p>
            <a:endParaRPr/>
          </a:p>
        </p:txBody>
      </p:sp>
      <p:sp>
        <p:nvSpPr>
          <p:cNvPr id="106" name="Shape 106"/>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07" name="Shape 107"/>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08" name="Shape 108"/>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1854438" y="2357502"/>
            <a:ext cx="33127012" cy="10309127"/>
          </a:xfrm>
          <a:prstGeom prst="rect">
            <a:avLst/>
          </a:prstGeom>
          <a:noFill/>
          <a:ln>
            <a:noFill/>
          </a:ln>
        </p:spPr>
        <p:txBody>
          <a:bodyPr lIns="71525" tIns="71525" rIns="71525" bIns="71525" anchor="b" anchorCtr="0"/>
          <a:lstStyle>
            <a:lvl1pPr marL="0" marR="0" lvl="0" indent="0" algn="l" rtl="0">
              <a:lnSpc>
                <a:spcPct val="80000"/>
              </a:lnSpc>
              <a:spcBef>
                <a:spcPts val="0"/>
              </a:spcBef>
              <a:buClr>
                <a:schemeClr val="accent1"/>
              </a:buClr>
              <a:buFont typeface="Calibri"/>
              <a:buNone/>
              <a:defRPr sz="30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11" name="Shape 111"/>
          <p:cNvSpPr txBox="1">
            <a:spLocks noGrp="1"/>
          </p:cNvSpPr>
          <p:nvPr>
            <p:ph type="body" idx="1"/>
          </p:nvPr>
        </p:nvSpPr>
        <p:spPr>
          <a:xfrm>
            <a:off x="2051120" y="12863262"/>
            <a:ext cx="28350427" cy="5056247"/>
          </a:xfrm>
          <a:prstGeom prst="rect">
            <a:avLst/>
          </a:prstGeom>
          <a:noFill/>
          <a:ln>
            <a:noFill/>
          </a:ln>
        </p:spPr>
        <p:txBody>
          <a:bodyPr lIns="71525" tIns="71525" rIns="71525" bIns="71525" anchor="t" anchorCtr="0"/>
          <a:lstStyle>
            <a:lvl1pPr marL="0" marR="0" lvl="0" indent="0" algn="l" rtl="0">
              <a:lnSpc>
                <a:spcPct val="85000"/>
              </a:lnSpc>
              <a:spcBef>
                <a:spcPts val="4900"/>
              </a:spcBef>
              <a:buClr>
                <a:schemeClr val="dk1"/>
              </a:buClr>
              <a:buFont typeface="Arial"/>
              <a:buNone/>
              <a:defRPr sz="10500" b="0" i="0" u="none" strike="noStrike" cap="none">
                <a:solidFill>
                  <a:schemeClr val="dk1"/>
                </a:solidFill>
                <a:latin typeface="Calibri"/>
                <a:ea typeface="Calibri"/>
                <a:cs typeface="Calibri"/>
                <a:sym typeface="Calibri"/>
              </a:defRPr>
            </a:lvl1pPr>
            <a:lvl2pPr marL="1714500" marR="0" lvl="1" indent="0" algn="l" rtl="0">
              <a:lnSpc>
                <a:spcPct val="85000"/>
              </a:lnSpc>
              <a:spcBef>
                <a:spcPts val="2300"/>
              </a:spcBef>
              <a:buClr>
                <a:srgbClr val="888888"/>
              </a:buClr>
              <a:buFont typeface="Arial"/>
              <a:buNone/>
              <a:defRPr sz="6800" b="0" i="0" u="none" strike="noStrike" cap="none">
                <a:solidFill>
                  <a:srgbClr val="888888"/>
                </a:solidFill>
                <a:latin typeface="Calibri"/>
                <a:ea typeface="Calibri"/>
                <a:cs typeface="Calibri"/>
                <a:sym typeface="Calibri"/>
              </a:defRPr>
            </a:lvl2pPr>
            <a:lvl3pPr marL="3429000" marR="0" lvl="2" indent="0" algn="l" rtl="0">
              <a:lnSpc>
                <a:spcPct val="85000"/>
              </a:lnSpc>
              <a:spcBef>
                <a:spcPts val="2300"/>
              </a:spcBef>
              <a:buClr>
                <a:srgbClr val="888888"/>
              </a:buClr>
              <a:buFont typeface="Arial"/>
              <a:buNone/>
              <a:defRPr sz="6000" b="0" i="1" u="none" strike="noStrike" cap="none">
                <a:solidFill>
                  <a:srgbClr val="888888"/>
                </a:solidFill>
                <a:latin typeface="Calibri"/>
                <a:ea typeface="Calibri"/>
                <a:cs typeface="Calibri"/>
                <a:sym typeface="Calibri"/>
              </a:defRPr>
            </a:lvl3pPr>
            <a:lvl4pPr marL="5156200" marR="0" lvl="3" indent="-1270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4pPr>
            <a:lvl5pPr marL="6870700" marR="0" lvl="4" indent="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5pPr>
            <a:lvl6pPr marL="8585200" marR="0" lvl="5" indent="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6pPr>
            <a:lvl7pPr marL="10299700" marR="0" lvl="6" indent="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7pPr>
            <a:lvl8pPr marL="12014200" marR="0" lvl="7" indent="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8pPr>
            <a:lvl9pPr marL="13741400" marR="0" lvl="8" indent="-12700" algn="l" rtl="0">
              <a:lnSpc>
                <a:spcPct val="85000"/>
              </a:lnSpc>
              <a:spcBef>
                <a:spcPts val="2300"/>
              </a:spcBef>
              <a:buClr>
                <a:srgbClr val="888888"/>
              </a:buClr>
              <a:buFont typeface="Arial"/>
              <a:buNone/>
              <a:defRPr sz="5300" b="0" i="0" u="none" strike="noStrike" cap="none">
                <a:solidFill>
                  <a:srgbClr val="888888"/>
                </a:solidFill>
                <a:latin typeface="Calibri"/>
                <a:ea typeface="Calibri"/>
                <a:cs typeface="Calibri"/>
                <a:sym typeface="Calibri"/>
              </a:defRPr>
            </a:lvl9pPr>
          </a:lstStyle>
          <a:p>
            <a:endParaRPr/>
          </a:p>
        </p:txBody>
      </p:sp>
      <p:sp>
        <p:nvSpPr>
          <p:cNvPr id="112" name="Shape 112"/>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13" name="Shape 113"/>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14" name="Shape 114"/>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17" name="Shape 117"/>
          <p:cNvSpPr txBox="1">
            <a:spLocks noGrp="1"/>
          </p:cNvSpPr>
          <p:nvPr>
            <p:ph type="body" idx="1"/>
          </p:nvPr>
        </p:nvSpPr>
        <p:spPr>
          <a:xfrm>
            <a:off x="2079218" y="6123678"/>
            <a:ext cx="15594139" cy="11573189"/>
          </a:xfrm>
          <a:prstGeom prst="rect">
            <a:avLst/>
          </a:prstGeom>
          <a:noFill/>
          <a:ln>
            <a:noFill/>
          </a:ln>
        </p:spPr>
        <p:txBody>
          <a:bodyPr lIns="71525" tIns="71525" rIns="71525" bIns="71525" anchor="t" anchorCtr="0"/>
          <a:lstStyle>
            <a:lvl1pPr marL="342900" marR="0" lvl="0" indent="177800" algn="l" rtl="0">
              <a:lnSpc>
                <a:spcPct val="85000"/>
              </a:lnSpc>
              <a:spcBef>
                <a:spcPts val="4900"/>
              </a:spcBef>
              <a:buClr>
                <a:srgbClr val="262626"/>
              </a:buClr>
              <a:buSzPct val="100000"/>
              <a:buFont typeface="Arial"/>
              <a:buChar char=" "/>
              <a:defRPr sz="8300" b="0" i="0" u="none" strike="noStrike" cap="none">
                <a:solidFill>
                  <a:srgbClr val="262626"/>
                </a:solidFill>
                <a:latin typeface="Calibri"/>
                <a:ea typeface="Calibri"/>
                <a:cs typeface="Calibri"/>
                <a:sym typeface="Calibri"/>
              </a:defRPr>
            </a:lvl1pPr>
            <a:lvl2pPr marL="1028700" marR="0" lvl="1" indent="-571500" algn="l" rtl="0">
              <a:lnSpc>
                <a:spcPct val="85000"/>
              </a:lnSpc>
              <a:spcBef>
                <a:spcPts val="2300"/>
              </a:spcBef>
              <a:buClr>
                <a:srgbClr val="262626"/>
              </a:buClr>
              <a:buSzPct val="100000"/>
              <a:buFont typeface="Arial"/>
              <a:buChar char=" "/>
              <a:defRPr sz="7100" b="0" i="0" u="none" strike="noStrike" cap="none">
                <a:solidFill>
                  <a:srgbClr val="262626"/>
                </a:solidFill>
                <a:latin typeface="Calibri"/>
                <a:ea typeface="Calibri"/>
                <a:cs typeface="Calibri"/>
                <a:sym typeface="Calibri"/>
              </a:defRPr>
            </a:lvl2pPr>
            <a:lvl3pPr marL="2057400" marR="0" lvl="2" indent="-1651000" algn="l" rtl="0">
              <a:lnSpc>
                <a:spcPct val="85000"/>
              </a:lnSpc>
              <a:spcBef>
                <a:spcPts val="2300"/>
              </a:spcBef>
              <a:buClr>
                <a:srgbClr val="262626"/>
              </a:buClr>
              <a:buSzPct val="100000"/>
              <a:buFont typeface="Arial"/>
              <a:buChar char=" "/>
              <a:defRPr sz="6400" b="0" i="1" u="none" strike="noStrike" cap="none">
                <a:solidFill>
                  <a:srgbClr val="262626"/>
                </a:solidFill>
                <a:latin typeface="Calibri"/>
                <a:ea typeface="Calibri"/>
                <a:cs typeface="Calibri"/>
                <a:sym typeface="Calibri"/>
              </a:defRPr>
            </a:lvl3pPr>
            <a:lvl4pPr marL="3086100" marR="0" lvl="3" indent="-2730500" algn="l" rtl="0">
              <a:lnSpc>
                <a:spcPct val="85000"/>
              </a:lnSpc>
              <a:spcBef>
                <a:spcPts val="2300"/>
              </a:spcBef>
              <a:buClr>
                <a:srgbClr val="262626"/>
              </a:buClr>
              <a:buSzPct val="100000"/>
              <a:buFont typeface="Arial"/>
              <a:buChar char=" "/>
              <a:defRPr sz="5600" b="0" i="0" u="none" strike="noStrike" cap="none">
                <a:solidFill>
                  <a:srgbClr val="262626"/>
                </a:solidFill>
                <a:latin typeface="Calibri"/>
                <a:ea typeface="Calibri"/>
                <a:cs typeface="Calibri"/>
                <a:sym typeface="Calibri"/>
              </a:defRPr>
            </a:lvl4pPr>
            <a:lvl5pPr marL="4114800" marR="0" lvl="4" indent="-37846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5pPr>
            <a:lvl6pPr marL="4508500" marR="0" lvl="5"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6pPr>
            <a:lvl7pPr marL="5257800" marR="0" lvl="6"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7pPr>
            <a:lvl8pPr marL="6007100" marR="0" lvl="7" indent="-5207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8pPr>
            <a:lvl9pPr marL="6756400" marR="0" lvl="8"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9pPr>
          </a:lstStyle>
          <a:p>
            <a:endParaRPr/>
          </a:p>
        </p:txBody>
      </p:sp>
      <p:sp>
        <p:nvSpPr>
          <p:cNvPr id="118" name="Shape 118"/>
          <p:cNvSpPr txBox="1">
            <a:spLocks noGrp="1"/>
          </p:cNvSpPr>
          <p:nvPr>
            <p:ph type="body" idx="2"/>
          </p:nvPr>
        </p:nvSpPr>
        <p:spPr>
          <a:xfrm>
            <a:off x="19492677" y="6123678"/>
            <a:ext cx="15594139" cy="11573189"/>
          </a:xfrm>
          <a:prstGeom prst="rect">
            <a:avLst/>
          </a:prstGeom>
          <a:noFill/>
          <a:ln>
            <a:noFill/>
          </a:ln>
        </p:spPr>
        <p:txBody>
          <a:bodyPr lIns="71525" tIns="71525" rIns="71525" bIns="71525" anchor="t" anchorCtr="0"/>
          <a:lstStyle>
            <a:lvl1pPr marL="342900" marR="0" lvl="0" indent="177800" algn="l" rtl="0">
              <a:lnSpc>
                <a:spcPct val="85000"/>
              </a:lnSpc>
              <a:spcBef>
                <a:spcPts val="4900"/>
              </a:spcBef>
              <a:buClr>
                <a:srgbClr val="262626"/>
              </a:buClr>
              <a:buSzPct val="100000"/>
              <a:buFont typeface="Arial"/>
              <a:buChar char=" "/>
              <a:defRPr sz="8300" b="0" i="0" u="none" strike="noStrike" cap="none">
                <a:solidFill>
                  <a:srgbClr val="262626"/>
                </a:solidFill>
                <a:latin typeface="Calibri"/>
                <a:ea typeface="Calibri"/>
                <a:cs typeface="Calibri"/>
                <a:sym typeface="Calibri"/>
              </a:defRPr>
            </a:lvl1pPr>
            <a:lvl2pPr marL="1028700" marR="0" lvl="1" indent="-571500" algn="l" rtl="0">
              <a:lnSpc>
                <a:spcPct val="85000"/>
              </a:lnSpc>
              <a:spcBef>
                <a:spcPts val="2300"/>
              </a:spcBef>
              <a:buClr>
                <a:srgbClr val="262626"/>
              </a:buClr>
              <a:buSzPct val="100000"/>
              <a:buFont typeface="Arial"/>
              <a:buChar char=" "/>
              <a:defRPr sz="7100" b="0" i="0" u="none" strike="noStrike" cap="none">
                <a:solidFill>
                  <a:srgbClr val="262626"/>
                </a:solidFill>
                <a:latin typeface="Calibri"/>
                <a:ea typeface="Calibri"/>
                <a:cs typeface="Calibri"/>
                <a:sym typeface="Calibri"/>
              </a:defRPr>
            </a:lvl2pPr>
            <a:lvl3pPr marL="2057400" marR="0" lvl="2" indent="-1651000" algn="l" rtl="0">
              <a:lnSpc>
                <a:spcPct val="85000"/>
              </a:lnSpc>
              <a:spcBef>
                <a:spcPts val="2300"/>
              </a:spcBef>
              <a:buClr>
                <a:srgbClr val="262626"/>
              </a:buClr>
              <a:buSzPct val="100000"/>
              <a:buFont typeface="Arial"/>
              <a:buChar char=" "/>
              <a:defRPr sz="6400" b="0" i="1" u="none" strike="noStrike" cap="none">
                <a:solidFill>
                  <a:srgbClr val="262626"/>
                </a:solidFill>
                <a:latin typeface="Calibri"/>
                <a:ea typeface="Calibri"/>
                <a:cs typeface="Calibri"/>
                <a:sym typeface="Calibri"/>
              </a:defRPr>
            </a:lvl3pPr>
            <a:lvl4pPr marL="3086100" marR="0" lvl="3" indent="-2730500" algn="l" rtl="0">
              <a:lnSpc>
                <a:spcPct val="85000"/>
              </a:lnSpc>
              <a:spcBef>
                <a:spcPts val="2300"/>
              </a:spcBef>
              <a:buClr>
                <a:srgbClr val="262626"/>
              </a:buClr>
              <a:buSzPct val="100000"/>
              <a:buFont typeface="Arial"/>
              <a:buChar char=" "/>
              <a:defRPr sz="5600" b="0" i="0" u="none" strike="noStrike" cap="none">
                <a:solidFill>
                  <a:srgbClr val="262626"/>
                </a:solidFill>
                <a:latin typeface="Calibri"/>
                <a:ea typeface="Calibri"/>
                <a:cs typeface="Calibri"/>
                <a:sym typeface="Calibri"/>
              </a:defRPr>
            </a:lvl4pPr>
            <a:lvl5pPr marL="4114800" marR="0" lvl="4" indent="-37846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5pPr>
            <a:lvl6pPr marL="4508500" marR="0" lvl="5"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6pPr>
            <a:lvl7pPr marL="5257800" marR="0" lvl="6"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7pPr>
            <a:lvl8pPr marL="6007100" marR="0" lvl="7" indent="-5207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8pPr>
            <a:lvl9pPr marL="6756400" marR="0" lvl="8"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9pPr>
          </a:lstStyle>
          <a:p>
            <a:endParaRPr/>
          </a:p>
        </p:txBody>
      </p:sp>
      <p:sp>
        <p:nvSpPr>
          <p:cNvPr id="119" name="Shape 119"/>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20" name="Shape 120"/>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21" name="Shape 121"/>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24" name="Shape 124"/>
          <p:cNvSpPr txBox="1">
            <a:spLocks noGrp="1"/>
          </p:cNvSpPr>
          <p:nvPr>
            <p:ph type="body" idx="1"/>
          </p:nvPr>
        </p:nvSpPr>
        <p:spPr>
          <a:xfrm>
            <a:off x="2079218" y="6242281"/>
            <a:ext cx="15594139" cy="2222276"/>
          </a:xfrm>
          <a:prstGeom prst="rect">
            <a:avLst/>
          </a:prstGeom>
          <a:noFill/>
          <a:ln>
            <a:noFill/>
          </a:ln>
        </p:spPr>
        <p:txBody>
          <a:bodyPr lIns="71525" tIns="71525" rIns="71525" bIns="71525" anchor="ctr" anchorCtr="0"/>
          <a:lstStyle>
            <a:lvl1pPr marL="0" marR="0" lvl="0" indent="0" algn="l" rtl="0">
              <a:lnSpc>
                <a:spcPct val="85000"/>
              </a:lnSpc>
              <a:spcBef>
                <a:spcPts val="0"/>
              </a:spcBef>
              <a:buClr>
                <a:srgbClr val="262626"/>
              </a:buClr>
              <a:buFont typeface="Arial"/>
              <a:buNone/>
              <a:defRPr sz="7500" b="0" i="0" u="none" strike="noStrike" cap="none">
                <a:solidFill>
                  <a:srgbClr val="262626"/>
                </a:solidFill>
                <a:latin typeface="Calibri"/>
                <a:ea typeface="Calibri"/>
                <a:cs typeface="Calibri"/>
                <a:sym typeface="Calibri"/>
              </a:defRPr>
            </a:lvl1pPr>
            <a:lvl2pPr marL="1714500" marR="0" lvl="1" indent="0" algn="l" rtl="0">
              <a:lnSpc>
                <a:spcPct val="85000"/>
              </a:lnSpc>
              <a:spcBef>
                <a:spcPts val="2300"/>
              </a:spcBef>
              <a:buClr>
                <a:srgbClr val="262626"/>
              </a:buClr>
              <a:buFont typeface="Arial"/>
              <a:buNone/>
              <a:defRPr sz="7500" b="1" i="0" u="none" strike="noStrike" cap="none">
                <a:solidFill>
                  <a:srgbClr val="262626"/>
                </a:solidFill>
                <a:latin typeface="Calibri"/>
                <a:ea typeface="Calibri"/>
                <a:cs typeface="Calibri"/>
                <a:sym typeface="Calibri"/>
              </a:defRPr>
            </a:lvl2pPr>
            <a:lvl3pPr marL="3429000" marR="0" lvl="2" indent="0" algn="l" rtl="0">
              <a:lnSpc>
                <a:spcPct val="85000"/>
              </a:lnSpc>
              <a:spcBef>
                <a:spcPts val="2300"/>
              </a:spcBef>
              <a:buClr>
                <a:srgbClr val="262626"/>
              </a:buClr>
              <a:buFont typeface="Arial"/>
              <a:buNone/>
              <a:defRPr sz="6800" b="1" i="1" u="none" strike="noStrike" cap="none">
                <a:solidFill>
                  <a:srgbClr val="262626"/>
                </a:solidFill>
                <a:latin typeface="Calibri"/>
                <a:ea typeface="Calibri"/>
                <a:cs typeface="Calibri"/>
                <a:sym typeface="Calibri"/>
              </a:defRPr>
            </a:lvl3pPr>
            <a:lvl4pPr marL="5156200" marR="0" lvl="3" indent="-1270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4pPr>
            <a:lvl5pPr marL="6870700" marR="0" lvl="4"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5pPr>
            <a:lvl6pPr marL="8585200" marR="0" lvl="5"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6pPr>
            <a:lvl7pPr marL="10299700" marR="0" lvl="6"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7pPr>
            <a:lvl8pPr marL="12014200" marR="0" lvl="7"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8pPr>
            <a:lvl9pPr marL="13741400" marR="0" lvl="8" indent="-1270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9pPr>
          </a:lstStyle>
          <a:p>
            <a:endParaRPr/>
          </a:p>
        </p:txBody>
      </p:sp>
      <p:sp>
        <p:nvSpPr>
          <p:cNvPr id="125" name="Shape 125"/>
          <p:cNvSpPr txBox="1">
            <a:spLocks noGrp="1"/>
          </p:cNvSpPr>
          <p:nvPr>
            <p:ph type="body" idx="2"/>
          </p:nvPr>
        </p:nvSpPr>
        <p:spPr>
          <a:xfrm>
            <a:off x="2079218" y="8405422"/>
            <a:ext cx="15594139" cy="9831592"/>
          </a:xfrm>
          <a:prstGeom prst="rect">
            <a:avLst/>
          </a:prstGeom>
          <a:noFill/>
          <a:ln>
            <a:noFill/>
          </a:ln>
        </p:spPr>
        <p:txBody>
          <a:bodyPr lIns="71525" tIns="71525" rIns="71525" bIns="71525" anchor="t" anchorCtr="0"/>
          <a:lstStyle>
            <a:lvl1pPr marL="342900" marR="0" lvl="0" indent="152400" algn="l" rtl="0">
              <a:lnSpc>
                <a:spcPct val="85000"/>
              </a:lnSpc>
              <a:spcBef>
                <a:spcPts val="4900"/>
              </a:spcBef>
              <a:buClr>
                <a:srgbClr val="262626"/>
              </a:buClr>
              <a:buSzPct val="100000"/>
              <a:buFont typeface="Arial"/>
              <a:buChar char=" "/>
              <a:defRPr sz="7900" b="0" i="0" u="none" strike="noStrike" cap="none">
                <a:solidFill>
                  <a:srgbClr val="262626"/>
                </a:solidFill>
                <a:latin typeface="Calibri"/>
                <a:ea typeface="Calibri"/>
                <a:cs typeface="Calibri"/>
                <a:sym typeface="Calibri"/>
              </a:defRPr>
            </a:lvl1pPr>
            <a:lvl2pPr marL="1028700" marR="0" lvl="1" indent="-5969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2pPr>
            <a:lvl3pPr marL="2057400" marR="0" lvl="2" indent="-1676400" algn="l" rtl="0">
              <a:lnSpc>
                <a:spcPct val="85000"/>
              </a:lnSpc>
              <a:spcBef>
                <a:spcPts val="2300"/>
              </a:spcBef>
              <a:buClr>
                <a:srgbClr val="262626"/>
              </a:buClr>
              <a:buSzPct val="100000"/>
              <a:buFont typeface="Arial"/>
              <a:buChar char=" "/>
              <a:defRPr sz="6000" b="0" i="1" u="none" strike="noStrike" cap="none">
                <a:solidFill>
                  <a:srgbClr val="262626"/>
                </a:solidFill>
                <a:latin typeface="Calibri"/>
                <a:ea typeface="Calibri"/>
                <a:cs typeface="Calibri"/>
                <a:sym typeface="Calibri"/>
              </a:defRPr>
            </a:lvl3pPr>
            <a:lvl4pPr marL="3086100" marR="0" lvl="3" indent="-27559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4pPr>
            <a:lvl5pPr marL="4114800" marR="0" lvl="4" indent="-37846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5pPr>
            <a:lvl6pPr marL="4508500" marR="0" lvl="5"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6pPr>
            <a:lvl7pPr marL="5257800" marR="0" lvl="6"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7pPr>
            <a:lvl8pPr marL="6007100" marR="0" lvl="7" indent="-5207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8pPr>
            <a:lvl9pPr marL="6756400" marR="0" lvl="8"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9pPr>
          </a:lstStyle>
          <a:p>
            <a:endParaRPr/>
          </a:p>
        </p:txBody>
      </p:sp>
      <p:sp>
        <p:nvSpPr>
          <p:cNvPr id="126" name="Shape 126"/>
          <p:cNvSpPr txBox="1">
            <a:spLocks noGrp="1"/>
          </p:cNvSpPr>
          <p:nvPr>
            <p:ph type="body" idx="3"/>
          </p:nvPr>
        </p:nvSpPr>
        <p:spPr>
          <a:xfrm>
            <a:off x="19527796" y="6236039"/>
            <a:ext cx="15594139" cy="2219131"/>
          </a:xfrm>
          <a:prstGeom prst="rect">
            <a:avLst/>
          </a:prstGeom>
          <a:noFill/>
          <a:ln>
            <a:noFill/>
          </a:ln>
        </p:spPr>
        <p:txBody>
          <a:bodyPr lIns="71525" tIns="71525" rIns="71525" bIns="71525" anchor="ctr" anchorCtr="0"/>
          <a:lstStyle>
            <a:lvl1pPr marL="0" marR="0" lvl="0" indent="0" algn="l" rtl="0">
              <a:lnSpc>
                <a:spcPct val="85000"/>
              </a:lnSpc>
              <a:spcBef>
                <a:spcPts val="0"/>
              </a:spcBef>
              <a:buClr>
                <a:srgbClr val="262626"/>
              </a:buClr>
              <a:buFont typeface="Arial"/>
              <a:buNone/>
              <a:defRPr sz="7500" b="0" i="0" u="none" strike="noStrike" cap="none">
                <a:solidFill>
                  <a:srgbClr val="262626"/>
                </a:solidFill>
                <a:latin typeface="Calibri"/>
                <a:ea typeface="Calibri"/>
                <a:cs typeface="Calibri"/>
                <a:sym typeface="Calibri"/>
              </a:defRPr>
            </a:lvl1pPr>
            <a:lvl2pPr marL="1714500" marR="0" lvl="1" indent="0" algn="l" rtl="0">
              <a:lnSpc>
                <a:spcPct val="85000"/>
              </a:lnSpc>
              <a:spcBef>
                <a:spcPts val="2300"/>
              </a:spcBef>
              <a:buClr>
                <a:srgbClr val="262626"/>
              </a:buClr>
              <a:buFont typeface="Arial"/>
              <a:buNone/>
              <a:defRPr sz="7500" b="1" i="0" u="none" strike="noStrike" cap="none">
                <a:solidFill>
                  <a:srgbClr val="262626"/>
                </a:solidFill>
                <a:latin typeface="Calibri"/>
                <a:ea typeface="Calibri"/>
                <a:cs typeface="Calibri"/>
                <a:sym typeface="Calibri"/>
              </a:defRPr>
            </a:lvl2pPr>
            <a:lvl3pPr marL="3429000" marR="0" lvl="2" indent="0" algn="l" rtl="0">
              <a:lnSpc>
                <a:spcPct val="85000"/>
              </a:lnSpc>
              <a:spcBef>
                <a:spcPts val="2300"/>
              </a:spcBef>
              <a:buClr>
                <a:srgbClr val="262626"/>
              </a:buClr>
              <a:buFont typeface="Arial"/>
              <a:buNone/>
              <a:defRPr sz="6800" b="1" i="1" u="none" strike="noStrike" cap="none">
                <a:solidFill>
                  <a:srgbClr val="262626"/>
                </a:solidFill>
                <a:latin typeface="Calibri"/>
                <a:ea typeface="Calibri"/>
                <a:cs typeface="Calibri"/>
                <a:sym typeface="Calibri"/>
              </a:defRPr>
            </a:lvl3pPr>
            <a:lvl4pPr marL="5156200" marR="0" lvl="3" indent="-1270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4pPr>
            <a:lvl5pPr marL="6870700" marR="0" lvl="4"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5pPr>
            <a:lvl6pPr marL="8585200" marR="0" lvl="5"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6pPr>
            <a:lvl7pPr marL="10299700" marR="0" lvl="6"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7pPr>
            <a:lvl8pPr marL="12014200" marR="0" lvl="7" indent="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8pPr>
            <a:lvl9pPr marL="13741400" marR="0" lvl="8" indent="-12700" algn="l" rtl="0">
              <a:lnSpc>
                <a:spcPct val="85000"/>
              </a:lnSpc>
              <a:spcBef>
                <a:spcPts val="2300"/>
              </a:spcBef>
              <a:buClr>
                <a:srgbClr val="262626"/>
              </a:buClr>
              <a:buFont typeface="Arial"/>
              <a:buNone/>
              <a:defRPr sz="6000" b="1" i="0" u="none" strike="noStrike" cap="none">
                <a:solidFill>
                  <a:srgbClr val="262626"/>
                </a:solidFill>
                <a:latin typeface="Calibri"/>
                <a:ea typeface="Calibri"/>
                <a:cs typeface="Calibri"/>
                <a:sym typeface="Calibri"/>
              </a:defRPr>
            </a:lvl9pPr>
          </a:lstStyle>
          <a:p>
            <a:endParaRPr/>
          </a:p>
        </p:txBody>
      </p:sp>
      <p:sp>
        <p:nvSpPr>
          <p:cNvPr id="127" name="Shape 127"/>
          <p:cNvSpPr txBox="1">
            <a:spLocks noGrp="1"/>
          </p:cNvSpPr>
          <p:nvPr>
            <p:ph type="body" idx="4"/>
          </p:nvPr>
        </p:nvSpPr>
        <p:spPr>
          <a:xfrm>
            <a:off x="19527796" y="8398989"/>
            <a:ext cx="15594139" cy="9831592"/>
          </a:xfrm>
          <a:prstGeom prst="rect">
            <a:avLst/>
          </a:prstGeom>
          <a:noFill/>
          <a:ln>
            <a:noFill/>
          </a:ln>
        </p:spPr>
        <p:txBody>
          <a:bodyPr lIns="71525" tIns="71525" rIns="71525" bIns="71525" anchor="t" anchorCtr="0"/>
          <a:lstStyle>
            <a:lvl1pPr marL="342900" marR="0" lvl="0" indent="152400" algn="l" rtl="0">
              <a:lnSpc>
                <a:spcPct val="85000"/>
              </a:lnSpc>
              <a:spcBef>
                <a:spcPts val="4900"/>
              </a:spcBef>
              <a:buClr>
                <a:srgbClr val="262626"/>
              </a:buClr>
              <a:buSzPct val="100000"/>
              <a:buFont typeface="Arial"/>
              <a:buChar char=" "/>
              <a:defRPr sz="7900" b="0" i="0" u="none" strike="noStrike" cap="none">
                <a:solidFill>
                  <a:srgbClr val="262626"/>
                </a:solidFill>
                <a:latin typeface="Calibri"/>
                <a:ea typeface="Calibri"/>
                <a:cs typeface="Calibri"/>
                <a:sym typeface="Calibri"/>
              </a:defRPr>
            </a:lvl1pPr>
            <a:lvl2pPr marL="1028700" marR="0" lvl="1" indent="-5969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2pPr>
            <a:lvl3pPr marL="2057400" marR="0" lvl="2" indent="-1676400" algn="l" rtl="0">
              <a:lnSpc>
                <a:spcPct val="85000"/>
              </a:lnSpc>
              <a:spcBef>
                <a:spcPts val="2300"/>
              </a:spcBef>
              <a:buClr>
                <a:srgbClr val="262626"/>
              </a:buClr>
              <a:buSzPct val="100000"/>
              <a:buFont typeface="Arial"/>
              <a:buChar char=" "/>
              <a:defRPr sz="6000" b="0" i="1" u="none" strike="noStrike" cap="none">
                <a:solidFill>
                  <a:srgbClr val="262626"/>
                </a:solidFill>
                <a:latin typeface="Calibri"/>
                <a:ea typeface="Calibri"/>
                <a:cs typeface="Calibri"/>
                <a:sym typeface="Calibri"/>
              </a:defRPr>
            </a:lvl3pPr>
            <a:lvl4pPr marL="3086100" marR="0" lvl="3" indent="-27559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4pPr>
            <a:lvl5pPr marL="4114800" marR="0" lvl="4" indent="-37846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5pPr>
            <a:lvl6pPr marL="4508500" marR="0" lvl="5"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6pPr>
            <a:lvl7pPr marL="5257800" marR="0" lvl="6"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7pPr>
            <a:lvl8pPr marL="6007100" marR="0" lvl="7" indent="-5207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8pPr>
            <a:lvl9pPr marL="6756400" marR="0" lvl="8" indent="-533400" algn="l" rtl="0">
              <a:lnSpc>
                <a:spcPct val="85000"/>
              </a:lnSpc>
              <a:spcBef>
                <a:spcPts val="2300"/>
              </a:spcBef>
              <a:buClr>
                <a:srgbClr val="262626"/>
              </a:buClr>
              <a:buSzPct val="100000"/>
              <a:buFont typeface="Arial"/>
              <a:buChar char=" "/>
              <a:defRPr sz="5300" b="0" i="0" u="none" strike="noStrike" cap="none">
                <a:solidFill>
                  <a:srgbClr val="262626"/>
                </a:solidFill>
                <a:latin typeface="Calibri"/>
                <a:ea typeface="Calibri"/>
                <a:cs typeface="Calibri"/>
                <a:sym typeface="Calibri"/>
              </a:defRPr>
            </a:lvl9pPr>
          </a:lstStyle>
          <a:p>
            <a:endParaRPr/>
          </a:p>
        </p:txBody>
      </p:sp>
      <p:sp>
        <p:nvSpPr>
          <p:cNvPr id="128" name="Shape 128"/>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29" name="Shape 129"/>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30" name="Shape 130"/>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None/>
              <a:defRPr sz="1400"/>
            </a:lvl2pPr>
            <a:lvl3pPr lvl="2" indent="0">
              <a:spcBef>
                <a:spcPts val="0"/>
              </a:spcBef>
              <a:buNone/>
              <a:defRPr sz="1400"/>
            </a:lvl3pPr>
            <a:lvl4pPr lvl="3" indent="0">
              <a:spcBef>
                <a:spcPts val="0"/>
              </a:spcBef>
              <a:buNone/>
              <a:defRPr sz="1400"/>
            </a:lvl4pPr>
            <a:lvl5pPr lvl="4" indent="0">
              <a:spcBef>
                <a:spcPts val="0"/>
              </a:spcBef>
              <a:buNone/>
              <a:defRPr sz="1400"/>
            </a:lvl5pPr>
            <a:lvl6pPr lvl="5" indent="0">
              <a:spcBef>
                <a:spcPts val="0"/>
              </a:spcBef>
              <a:buNone/>
              <a:defRPr sz="1400"/>
            </a:lvl6pPr>
            <a:lvl7pPr lvl="6" indent="0">
              <a:spcBef>
                <a:spcPts val="0"/>
              </a:spcBef>
              <a:buNone/>
              <a:defRPr sz="1400"/>
            </a:lvl7pPr>
            <a:lvl8pPr lvl="7" indent="0">
              <a:spcBef>
                <a:spcPts val="0"/>
              </a:spcBef>
              <a:buNone/>
              <a:defRPr sz="1400"/>
            </a:lvl8pPr>
            <a:lvl9pPr lvl="8" indent="0">
              <a:spcBef>
                <a:spcPts val="0"/>
              </a:spcBef>
              <a:buNone/>
              <a:defRPr sz="1400"/>
            </a:lvl9pPr>
          </a:lstStyle>
          <a:p>
            <a:endParaRPr/>
          </a:p>
        </p:txBody>
      </p:sp>
      <p:sp>
        <p:nvSpPr>
          <p:cNvPr id="133" name="Shape 133"/>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34" name="Shape 134"/>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None/>
              <a:defRPr sz="3600"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135" name="Shape 135"/>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a:solidFill>
                  <a:schemeClr val="accent1"/>
                </a:solidFill>
                <a:latin typeface="Calibri"/>
                <a:ea typeface="Calibri"/>
                <a:cs typeface="Calibri"/>
                <a:sym typeface="Calibri"/>
              </a:rPr>
              <a:t>‹#›</a:t>
            </a:fld>
            <a:endParaRPr lang="en-US" sz="33800" b="0">
              <a:solidFill>
                <a:schemeClr val="accen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p:nvPr/>
        </p:nvSpPr>
        <p:spPr>
          <a:xfrm>
            <a:off x="0" y="0"/>
            <a:ext cx="37463413" cy="3714486"/>
          </a:xfrm>
          <a:prstGeom prst="rect">
            <a:avLst/>
          </a:prstGeom>
          <a:solidFill>
            <a:srgbClr val="005BBB"/>
          </a:solidFill>
          <a:ln>
            <a:noFill/>
          </a:ln>
        </p:spPr>
        <p:txBody>
          <a:bodyPr lIns="91425" tIns="45700" rIns="91425" bIns="45700" anchor="ctr" anchorCtr="0">
            <a:noAutofit/>
          </a:bodyPr>
          <a:lstStyle/>
          <a:p>
            <a:pPr marL="0" marR="0" lvl="0" indent="0" algn="l" rtl="0">
              <a:spcBef>
                <a:spcPts val="0"/>
              </a:spcBef>
              <a:buNone/>
            </a:pPr>
            <a:endParaRPr sz="2900" b="0" i="0" u="none" strike="noStrike" cap="none">
              <a:solidFill>
                <a:schemeClr val="dk1"/>
              </a:solidFill>
              <a:latin typeface="Arial"/>
              <a:ea typeface="Arial"/>
              <a:cs typeface="Arial"/>
              <a:sym typeface="Arial"/>
            </a:endParaRPr>
          </a:p>
        </p:txBody>
      </p:sp>
      <p:cxnSp>
        <p:nvCxnSpPr>
          <p:cNvPr id="11" name="Shape 11"/>
          <p:cNvCxnSpPr/>
          <p:nvPr/>
        </p:nvCxnSpPr>
        <p:spPr>
          <a:xfrm>
            <a:off x="-483158" y="3399103"/>
            <a:ext cx="38281067" cy="0"/>
          </a:xfrm>
          <a:prstGeom prst="straightConnector1">
            <a:avLst/>
          </a:prstGeom>
          <a:noFill/>
          <a:ln w="31750" cap="flat" cmpd="sng">
            <a:solidFill>
              <a:schemeClr val="lt1"/>
            </a:solidFill>
            <a:prstDash val="dash"/>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100000">
              <a:srgbClr val="63666A"/>
            </a:gs>
          </a:gsLst>
          <a:lin ang="5400000" scaled="0"/>
        </a:gradFill>
        <a:effectLst/>
      </p:bgPr>
    </p:bg>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2019514" y="1534560"/>
            <a:ext cx="33102426" cy="5093965"/>
          </a:xfrm>
          <a:prstGeom prst="rect">
            <a:avLst/>
          </a:prstGeom>
          <a:noFill/>
          <a:ln>
            <a:noFill/>
          </a:ln>
        </p:spPr>
        <p:txBody>
          <a:bodyPr lIns="71525" tIns="71525" rIns="71525" bIns="71525" anchor="ctr" anchorCtr="0"/>
          <a:lstStyle>
            <a:lvl1pPr marL="0" marR="0" lvl="0" indent="0" algn="l" rtl="0">
              <a:lnSpc>
                <a:spcPct val="90000"/>
              </a:lnSpc>
              <a:spcBef>
                <a:spcPts val="0"/>
              </a:spcBef>
              <a:buClr>
                <a:schemeClr val="accent1"/>
              </a:buClr>
              <a:buSzPct val="25000"/>
              <a:buFont typeface="Calibri"/>
              <a:buNone/>
              <a:defRPr sz="18000" b="0" i="0" u="none" strike="noStrike" cap="none">
                <a:solidFill>
                  <a:schemeClr val="accent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88" name="Shape 88"/>
          <p:cNvSpPr txBox="1">
            <a:spLocks noGrp="1"/>
          </p:cNvSpPr>
          <p:nvPr>
            <p:ph type="body" idx="1"/>
          </p:nvPr>
        </p:nvSpPr>
        <p:spPr>
          <a:xfrm>
            <a:off x="2078047" y="6123682"/>
            <a:ext cx="33043890" cy="11569678"/>
          </a:xfrm>
          <a:prstGeom prst="rect">
            <a:avLst/>
          </a:prstGeom>
          <a:noFill/>
          <a:ln>
            <a:noFill/>
          </a:ln>
        </p:spPr>
        <p:txBody>
          <a:bodyPr lIns="71525" tIns="71525" rIns="71525" bIns="71525" anchor="t" anchorCtr="0"/>
          <a:lstStyle>
            <a:lvl1pPr marL="342900" marR="0" lvl="0" indent="228600" algn="l" rtl="0">
              <a:lnSpc>
                <a:spcPct val="85000"/>
              </a:lnSpc>
              <a:spcBef>
                <a:spcPts val="49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1pPr>
            <a:lvl2pPr marL="1028700" marR="0" lvl="1" indent="-457200" algn="l" rtl="0">
              <a:lnSpc>
                <a:spcPct val="85000"/>
              </a:lnSpc>
              <a:spcBef>
                <a:spcPts val="2300"/>
              </a:spcBef>
              <a:buClr>
                <a:srgbClr val="262626"/>
              </a:buClr>
              <a:buSzPct val="100000"/>
              <a:buFont typeface="Arial"/>
              <a:buChar char=" "/>
              <a:defRPr sz="9000" b="0" i="0" u="none" strike="noStrike" cap="none">
                <a:solidFill>
                  <a:srgbClr val="262626"/>
                </a:solidFill>
                <a:latin typeface="Calibri"/>
                <a:ea typeface="Calibri"/>
                <a:cs typeface="Calibri"/>
                <a:sym typeface="Calibri"/>
              </a:defRPr>
            </a:lvl2pPr>
            <a:lvl3pPr marL="2057400" marR="0" lvl="2" indent="-1574800" algn="l" rtl="0">
              <a:lnSpc>
                <a:spcPct val="85000"/>
              </a:lnSpc>
              <a:spcBef>
                <a:spcPts val="2300"/>
              </a:spcBef>
              <a:buClr>
                <a:srgbClr val="262626"/>
              </a:buClr>
              <a:buSzPct val="100000"/>
              <a:buFont typeface="Arial"/>
              <a:buChar char=" "/>
              <a:defRPr sz="7500" b="0" i="1" u="none" strike="noStrike" cap="none">
                <a:solidFill>
                  <a:srgbClr val="262626"/>
                </a:solidFill>
                <a:latin typeface="Calibri"/>
                <a:ea typeface="Calibri"/>
                <a:cs typeface="Calibri"/>
                <a:sym typeface="Calibri"/>
              </a:defRPr>
            </a:lvl3pPr>
            <a:lvl4pPr marL="3086100" marR="0" lvl="3" indent="-26543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4pPr>
            <a:lvl5pPr marL="4114800" marR="0" lvl="4" indent="-36830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5pPr>
            <a:lvl6pPr marL="4508500" marR="0" lvl="5"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6pPr>
            <a:lvl7pPr marL="5257800" marR="0" lvl="6"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7pPr>
            <a:lvl8pPr marL="6007100" marR="0" lvl="7"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8pPr>
            <a:lvl9pPr marL="6756400" marR="0" lvl="8" indent="-431800" algn="l" rtl="0">
              <a:lnSpc>
                <a:spcPct val="85000"/>
              </a:lnSpc>
              <a:spcBef>
                <a:spcPts val="2300"/>
              </a:spcBef>
              <a:buClr>
                <a:srgbClr val="262626"/>
              </a:buClr>
              <a:buSzPct val="100000"/>
              <a:buFont typeface="Arial"/>
              <a:buChar char=" "/>
              <a:defRPr sz="6800" b="0" i="0" u="none" strike="noStrike" cap="none">
                <a:solidFill>
                  <a:srgbClr val="262626"/>
                </a:solidFill>
                <a:latin typeface="Calibri"/>
                <a:ea typeface="Calibri"/>
                <a:cs typeface="Calibri"/>
                <a:sym typeface="Calibri"/>
              </a:defRPr>
            </a:lvl9pPr>
          </a:lstStyle>
          <a:p>
            <a:endParaRPr/>
          </a:p>
        </p:txBody>
      </p:sp>
      <p:sp>
        <p:nvSpPr>
          <p:cNvPr id="89" name="Shape 89"/>
          <p:cNvSpPr txBox="1">
            <a:spLocks noGrp="1"/>
          </p:cNvSpPr>
          <p:nvPr>
            <p:ph type="dt" idx="10"/>
          </p:nvPr>
        </p:nvSpPr>
        <p:spPr>
          <a:xfrm>
            <a:off x="2107316" y="19698966"/>
            <a:ext cx="12643897" cy="702256"/>
          </a:xfrm>
          <a:prstGeom prst="rect">
            <a:avLst/>
          </a:prstGeom>
          <a:noFill/>
          <a:ln>
            <a:noFill/>
          </a:ln>
        </p:spPr>
        <p:txBody>
          <a:bodyPr lIns="71525" tIns="71525" rIns="71525" bIns="71525" anchor="ctr" anchorCtr="0"/>
          <a:lstStyle>
            <a:lvl1pPr marL="0" marR="0" lvl="0" indent="0" algn="l" rtl="0">
              <a:spcBef>
                <a:spcPts val="0"/>
              </a:spcBef>
              <a:spcAft>
                <a:spcPts val="0"/>
              </a:spcAft>
              <a:buSzPct val="30555"/>
              <a:buNone/>
              <a:defRPr sz="3600" b="0" i="0" u="none" strike="noStrike"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90" name="Shape 90"/>
          <p:cNvSpPr txBox="1">
            <a:spLocks noGrp="1"/>
          </p:cNvSpPr>
          <p:nvPr>
            <p:ph type="ftr" idx="11"/>
          </p:nvPr>
        </p:nvSpPr>
        <p:spPr>
          <a:xfrm>
            <a:off x="2107316" y="20135957"/>
            <a:ext cx="15453652" cy="702256"/>
          </a:xfrm>
          <a:prstGeom prst="rect">
            <a:avLst/>
          </a:prstGeom>
          <a:noFill/>
          <a:ln>
            <a:noFill/>
          </a:ln>
        </p:spPr>
        <p:txBody>
          <a:bodyPr lIns="71525" tIns="71525" rIns="71525" bIns="71525" anchor="ctr" anchorCtr="0"/>
          <a:lstStyle>
            <a:lvl1pPr marL="0" marR="0" lvl="0" indent="0" algn="l" rtl="0">
              <a:spcBef>
                <a:spcPts val="0"/>
              </a:spcBef>
              <a:spcAft>
                <a:spcPts val="0"/>
              </a:spcAft>
              <a:buSzPct val="30555"/>
              <a:buNone/>
              <a:defRPr sz="3600" b="0" i="0" u="none" strike="noStrike" cap="none">
                <a:solidFill>
                  <a:schemeClr val="dk1"/>
                </a:solidFill>
                <a:latin typeface="Times New Roman"/>
                <a:ea typeface="Times New Roman"/>
                <a:cs typeface="Times New Roman"/>
                <a:sym typeface="Times New Roman"/>
              </a:defRPr>
            </a:lvl1pPr>
            <a:lvl2pPr marL="355600" marR="0" lvl="1"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2pPr>
            <a:lvl3pPr marL="711200" marR="0" lvl="2"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3pPr>
            <a:lvl4pPr marL="1066800" marR="0" lvl="3"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4pPr>
            <a:lvl5pPr marL="1435100" marR="0" lvl="4" indent="0" algn="l" rtl="0">
              <a:spcBef>
                <a:spcPts val="0"/>
              </a:spcBef>
              <a:spcAft>
                <a:spcPts val="0"/>
              </a:spcAft>
              <a:buSzPct val="57894"/>
              <a:buNone/>
              <a:defRPr sz="1900" b="0" i="0" u="none" strike="noStrike" cap="none">
                <a:solidFill>
                  <a:schemeClr val="dk1"/>
                </a:solidFill>
                <a:latin typeface="Times New Roman"/>
                <a:ea typeface="Times New Roman"/>
                <a:cs typeface="Times New Roman"/>
                <a:sym typeface="Times New Roman"/>
              </a:defRPr>
            </a:lvl5pPr>
            <a:lvl6pPr marL="1790700" marR="0" lvl="5"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6pPr>
            <a:lvl7pPr marL="2146300" marR="0" lvl="6"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7pPr>
            <a:lvl8pPr marL="2501900" marR="0" lvl="7"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8pPr>
            <a:lvl9pPr marL="2857500" marR="0" lvl="8" indent="0" algn="l" rtl="0">
              <a:spcBef>
                <a:spcPts val="0"/>
              </a:spcBef>
              <a:buSzPct val="57894"/>
              <a:buNone/>
              <a:defRPr sz="1900" b="0" i="0" u="none" strike="noStrike" cap="none">
                <a:solidFill>
                  <a:schemeClr val="dk1"/>
                </a:solidFill>
                <a:latin typeface="Times New Roman"/>
                <a:ea typeface="Times New Roman"/>
                <a:cs typeface="Times New Roman"/>
                <a:sym typeface="Times New Roman"/>
              </a:defRPr>
            </a:lvl9pPr>
          </a:lstStyle>
          <a:p>
            <a:endParaRPr/>
          </a:p>
        </p:txBody>
      </p:sp>
      <p:sp>
        <p:nvSpPr>
          <p:cNvPr id="91" name="Shape 91"/>
          <p:cNvSpPr txBox="1">
            <a:spLocks noGrp="1"/>
          </p:cNvSpPr>
          <p:nvPr>
            <p:ph type="sldNum" idx="12"/>
          </p:nvPr>
        </p:nvSpPr>
        <p:spPr>
          <a:xfrm>
            <a:off x="26799575" y="17908923"/>
            <a:ext cx="8991216" cy="4291688"/>
          </a:xfrm>
          <a:prstGeom prst="rect">
            <a:avLst/>
          </a:prstGeom>
          <a:noFill/>
          <a:ln>
            <a:noFill/>
          </a:ln>
        </p:spPr>
        <p:txBody>
          <a:bodyPr lIns="71525" tIns="35750" rIns="71525" bIns="35750" anchor="b" anchorCtr="0">
            <a:noAutofit/>
          </a:bodyPr>
          <a:lstStyle/>
          <a:p>
            <a:pPr marL="0" marR="0" lvl="0" indent="0" algn="r" rtl="0">
              <a:spcBef>
                <a:spcPts val="0"/>
              </a:spcBef>
              <a:spcAft>
                <a:spcPts val="0"/>
              </a:spcAft>
              <a:buSzPct val="25000"/>
              <a:buNone/>
            </a:pPr>
            <a:fld id="{00000000-1234-1234-1234-123412341234}" type="slidenum">
              <a:rPr lang="en-US" sz="33800" b="0" i="0" u="none" strike="noStrike" cap="none">
                <a:solidFill>
                  <a:schemeClr val="accent1"/>
                </a:solidFill>
                <a:latin typeface="Calibri"/>
                <a:ea typeface="Calibri"/>
                <a:cs typeface="Calibri"/>
                <a:sym typeface="Calibri"/>
              </a:rPr>
              <a:t>‹#›</a:t>
            </a:fld>
            <a:endParaRPr lang="en-US" sz="33800" b="0" i="0" u="none" strike="noStrike" cap="none">
              <a:solidFill>
                <a:schemeClr val="accen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hyperlink" Target="http://www.mlanet.org/p/cm/ld/fid=524" TargetMode="External"/><Relationship Id="rId7"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hyperlink" Target="http://www.ada.org/en/coda/find-a-progra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p:nvPr/>
        </p:nvSpPr>
        <p:spPr>
          <a:xfrm>
            <a:off x="9626012" y="4389104"/>
            <a:ext cx="18211374" cy="15963333"/>
          </a:xfrm>
          <a:prstGeom prst="rect">
            <a:avLst/>
          </a:prstGeom>
          <a:solidFill>
            <a:schemeClr val="lt1"/>
          </a:solidFill>
          <a:ln>
            <a:noFill/>
          </a:ln>
        </p:spPr>
        <p:txBody>
          <a:bodyPr lIns="281650" tIns="281650" rIns="281650" bIns="281650" anchor="t" anchorCtr="0">
            <a:noAutofit/>
          </a:bodyPr>
          <a:lstStyle/>
          <a:p>
            <a:pPr marL="292100" marR="0" lvl="0" indent="-292100" algn="ctr" rtl="0">
              <a:spcBef>
                <a:spcPts val="0"/>
              </a:spcBef>
              <a:spcAft>
                <a:spcPts val="0"/>
              </a:spcAft>
              <a:buSzPct val="25000"/>
              <a:buNone/>
            </a:pPr>
            <a:r>
              <a:rPr lang="en-US" sz="3800" b="1" dirty="0">
                <a:solidFill>
                  <a:schemeClr val="dk1"/>
                </a:solidFill>
              </a:rPr>
              <a:t>Results</a:t>
            </a: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SzPct val="25000"/>
              <a:buNone/>
            </a:pPr>
            <a:r>
              <a:rPr lang="en-US" sz="3100" b="1" i="0" u="none" strike="noStrike" cap="none" dirty="0">
                <a:solidFill>
                  <a:schemeClr val="dk1"/>
                </a:solidFill>
                <a:latin typeface="Arial"/>
                <a:ea typeface="Arial"/>
                <a:cs typeface="Arial"/>
                <a:sym typeface="Arial"/>
              </a:rPr>
              <a:t>  </a:t>
            </a: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1000" b="1" i="0" u="none" strike="noStrike" cap="none" dirty="0">
              <a:solidFill>
                <a:schemeClr val="dk1"/>
              </a:solidFill>
              <a:latin typeface="Arial"/>
              <a:ea typeface="Arial"/>
              <a:cs typeface="Arial"/>
              <a:sym typeface="Arial"/>
            </a:endParaRPr>
          </a:p>
          <a:p>
            <a:pPr marL="292100" indent="-292100" algn="ctr">
              <a:spcBef>
                <a:spcPts val="1600"/>
              </a:spcBef>
            </a:pPr>
            <a:endParaRPr lang="en-US" sz="1000" b="1" dirty="0" smtClean="0">
              <a:solidFill>
                <a:schemeClr val="dk1"/>
              </a:solidFill>
            </a:endParaRPr>
          </a:p>
          <a:p>
            <a:pPr marL="292100" indent="-292100" algn="ctr">
              <a:spcBef>
                <a:spcPts val="1600"/>
              </a:spcBef>
            </a:pPr>
            <a:r>
              <a:rPr lang="en-US" sz="3800" b="1" dirty="0" smtClean="0">
                <a:solidFill>
                  <a:schemeClr val="dk1"/>
                </a:solidFill>
              </a:rPr>
              <a:t>Other Services Provided by Librarians and Libraries </a:t>
            </a:r>
          </a:p>
          <a:p>
            <a:pPr marL="292100" indent="-292100" algn="ctr">
              <a:spcBef>
                <a:spcPts val="1600"/>
              </a:spcBef>
            </a:pPr>
            <a:endParaRPr lang="en-US" sz="1000" b="1" dirty="0">
              <a:solidFill>
                <a:schemeClr val="dk1"/>
              </a:solidFill>
            </a:endParaRPr>
          </a:p>
          <a:p>
            <a:pPr marL="292100" lvl="0" indent="-292100" algn="ctr"/>
            <a:endParaRPr lang="en-US" sz="900" b="1"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Inform and assist with scholarly communication and open access initiatives.</a:t>
            </a:r>
            <a:endParaRPr lang="en-US" sz="2600" dirty="0">
              <a:solidFill>
                <a:schemeClr val="dk1"/>
              </a:solidFill>
            </a:endParaRPr>
          </a:p>
          <a:p>
            <a:pPr marL="444500" lvl="0" indent="-444500" algn="ctr">
              <a:buClr>
                <a:schemeClr val="dk1"/>
              </a:buClr>
            </a:pP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Create a personal library for faculty papers in an </a:t>
            </a:r>
            <a:r>
              <a:rPr lang="en-US" sz="2600" b="1" dirty="0">
                <a:solidFill>
                  <a:schemeClr val="dk1"/>
                </a:solidFill>
              </a:rPr>
              <a:t>i</a:t>
            </a:r>
            <a:r>
              <a:rPr lang="en-US" sz="2600" b="1" dirty="0" smtClean="0">
                <a:solidFill>
                  <a:schemeClr val="dk1"/>
                </a:solidFill>
              </a:rPr>
              <a:t>nstitutional repository.</a:t>
            </a:r>
            <a:endParaRPr lang="en-US" sz="2600" dirty="0">
              <a:solidFill>
                <a:schemeClr val="dk1"/>
              </a:solidFill>
            </a:endParaRPr>
          </a:p>
          <a:p>
            <a:pPr marL="444500" lvl="0" indent="-444500" algn="ctr">
              <a:buClr>
                <a:schemeClr val="dk1"/>
              </a:buClr>
            </a:pP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Assist with cited reference searching for Promotion and Tenure.</a:t>
            </a:r>
            <a:endParaRPr lang="en-US" sz="2600" dirty="0">
              <a:solidFill>
                <a:schemeClr val="dk1"/>
              </a:solidFill>
            </a:endParaRPr>
          </a:p>
          <a:p>
            <a:pPr lvl="0" algn="ct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Conduct information sessions about </a:t>
            </a:r>
            <a:r>
              <a:rPr lang="en-US" sz="2600" b="1" dirty="0">
                <a:solidFill>
                  <a:schemeClr val="dk1"/>
                </a:solidFill>
              </a:rPr>
              <a:t>r</a:t>
            </a:r>
            <a:r>
              <a:rPr lang="en-US" sz="2600" b="1" dirty="0" smtClean="0">
                <a:solidFill>
                  <a:schemeClr val="dk1"/>
                </a:solidFill>
              </a:rPr>
              <a:t>esearch </a:t>
            </a:r>
            <a:r>
              <a:rPr lang="en-US" sz="2600" b="1" dirty="0">
                <a:solidFill>
                  <a:schemeClr val="dk1"/>
                </a:solidFill>
              </a:rPr>
              <a:t>d</a:t>
            </a:r>
            <a:r>
              <a:rPr lang="en-US" sz="2600" b="1" dirty="0" smtClean="0">
                <a:solidFill>
                  <a:schemeClr val="dk1"/>
                </a:solidFill>
              </a:rPr>
              <a:t>ata management and </a:t>
            </a:r>
            <a:r>
              <a:rPr lang="en-US" sz="2600" b="1" dirty="0">
                <a:solidFill>
                  <a:schemeClr val="dk1"/>
                </a:solidFill>
              </a:rPr>
              <a:t>r</a:t>
            </a:r>
            <a:r>
              <a:rPr lang="en-US" sz="2600" b="1" dirty="0" smtClean="0">
                <a:solidFill>
                  <a:schemeClr val="dk1"/>
                </a:solidFill>
              </a:rPr>
              <a:t>esearch </a:t>
            </a:r>
            <a:r>
              <a:rPr lang="en-US" sz="2600" b="1" dirty="0">
                <a:solidFill>
                  <a:schemeClr val="dk1"/>
                </a:solidFill>
              </a:rPr>
              <a:t>b</a:t>
            </a:r>
            <a:r>
              <a:rPr lang="en-US" sz="2600" b="1" dirty="0" smtClean="0">
                <a:solidFill>
                  <a:schemeClr val="dk1"/>
                </a:solidFill>
              </a:rPr>
              <a:t>est practices. </a:t>
            </a:r>
            <a:endParaRPr lang="en-US" sz="2600" dirty="0">
              <a:solidFill>
                <a:schemeClr val="dk1"/>
              </a:solidFill>
            </a:endParaRPr>
          </a:p>
          <a:p>
            <a:pPr marL="444500" lvl="0" indent="-444500" algn="ctr">
              <a:buClr>
                <a:schemeClr val="dk1"/>
              </a:buClr>
            </a:pP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Literature Searching for annual faculty publications reports. </a:t>
            </a:r>
            <a:endParaRPr lang="en-US" sz="2600" dirty="0">
              <a:solidFill>
                <a:schemeClr val="dk1"/>
              </a:solidFill>
            </a:endParaRPr>
          </a:p>
          <a:p>
            <a:pPr marL="444500" lvl="0" indent="-444500" algn="ctr">
              <a:buClr>
                <a:schemeClr val="dk1"/>
              </a:buClr>
            </a:pP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Develop clinical apps that provide resources in the dental clinic. </a:t>
            </a:r>
            <a:endParaRPr lang="en-US" sz="2600" dirty="0">
              <a:solidFill>
                <a:schemeClr val="dk1"/>
              </a:solidFill>
            </a:endParaRPr>
          </a:p>
          <a:p>
            <a:pPr marL="444500" lvl="0" indent="-444500" algn="ctr">
              <a:buClr>
                <a:schemeClr val="dk1"/>
              </a:buClr>
            </a:pPr>
            <a:endParaRPr lang="en-US" sz="2600" dirty="0">
              <a:solidFill>
                <a:schemeClr val="dk1"/>
              </a:solidFill>
            </a:endParaRPr>
          </a:p>
          <a:p>
            <a:pPr marL="444500" lvl="0" indent="-431800" algn="ctr">
              <a:buClr>
                <a:schemeClr val="dk1"/>
              </a:buClr>
              <a:buSzPct val="100000"/>
              <a:buFont typeface="Arial"/>
              <a:buChar char="-"/>
            </a:pPr>
            <a:r>
              <a:rPr lang="en-US" sz="2600" b="1" dirty="0" smtClean="0">
                <a:solidFill>
                  <a:schemeClr val="dk1"/>
                </a:solidFill>
              </a:rPr>
              <a:t>Design and create credit-bearing </a:t>
            </a:r>
            <a:r>
              <a:rPr lang="en-US" sz="2600" b="1" dirty="0">
                <a:solidFill>
                  <a:schemeClr val="dk1"/>
                </a:solidFill>
              </a:rPr>
              <a:t>c</a:t>
            </a:r>
            <a:r>
              <a:rPr lang="en-US" sz="2600" b="1" dirty="0" smtClean="0">
                <a:solidFill>
                  <a:schemeClr val="dk1"/>
                </a:solidFill>
              </a:rPr>
              <a:t>ontinuing </a:t>
            </a:r>
            <a:r>
              <a:rPr lang="en-US" sz="2600" b="1" dirty="0">
                <a:solidFill>
                  <a:schemeClr val="dk1"/>
                </a:solidFill>
              </a:rPr>
              <a:t>e</a:t>
            </a:r>
            <a:r>
              <a:rPr lang="en-US" sz="2600" b="1" dirty="0" smtClean="0">
                <a:solidFill>
                  <a:schemeClr val="dk1"/>
                </a:solidFill>
              </a:rPr>
              <a:t>ducation courses for faculty. </a:t>
            </a:r>
            <a:endParaRPr lang="en-US" sz="2600" dirty="0">
              <a:solidFill>
                <a:schemeClr val="dk1"/>
              </a:solidFil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292100" marR="0" lvl="0" indent="-292100" algn="l" rtl="0">
              <a:spcBef>
                <a:spcPts val="1600"/>
              </a:spcBef>
              <a:spcAft>
                <a:spcPts val="0"/>
              </a:spcAft>
              <a:buNone/>
            </a:pPr>
            <a:endParaRPr sz="31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None/>
            </a:pPr>
            <a:endParaRPr sz="31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None/>
            </a:pPr>
            <a:endParaRPr sz="31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SzPct val="25000"/>
              <a:buNone/>
            </a:pPr>
            <a:r>
              <a:rPr lang="en-US" sz="3100" b="1" i="0" u="none" strike="noStrike" cap="none" dirty="0">
                <a:solidFill>
                  <a:schemeClr val="dk1"/>
                </a:solidFill>
                <a:latin typeface="Arial"/>
                <a:ea typeface="Arial"/>
                <a:cs typeface="Arial"/>
                <a:sym typeface="Arial"/>
              </a:rPr>
              <a:t>  </a:t>
            </a: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ctr" rtl="0">
              <a:spcBef>
                <a:spcPts val="1900"/>
              </a:spcBef>
              <a:spcAft>
                <a:spcPts val="0"/>
              </a:spcAft>
              <a:buNone/>
            </a:pPr>
            <a:endParaRPr sz="3800" b="1" i="0" u="none" strike="noStrike" cap="none" dirty="0">
              <a:solidFill>
                <a:schemeClr val="dk1"/>
              </a:solidFill>
              <a:latin typeface="Arial"/>
              <a:ea typeface="Arial"/>
              <a:cs typeface="Arial"/>
              <a:sym typeface="Arial"/>
            </a:endParaRPr>
          </a:p>
          <a:p>
            <a:pPr marL="292100" marR="0" lvl="0" indent="-292100" algn="l" rtl="0">
              <a:spcBef>
                <a:spcPts val="1400"/>
              </a:spcBef>
              <a:spcAft>
                <a:spcPts val="0"/>
              </a:spcAft>
              <a:buNone/>
            </a:pPr>
            <a:endParaRPr sz="2800" b="0" i="0" u="none" strike="noStrike" cap="none" dirty="0">
              <a:solidFill>
                <a:schemeClr val="dk1"/>
              </a:solidFill>
              <a:latin typeface="Arial"/>
              <a:ea typeface="Arial"/>
              <a:cs typeface="Arial"/>
              <a:sym typeface="Arial"/>
            </a:endParaRPr>
          </a:p>
          <a:p>
            <a:pPr marL="292100" marR="0" lvl="0" indent="-292100" algn="l" rtl="0">
              <a:spcBef>
                <a:spcPts val="1400"/>
              </a:spcBef>
              <a:spcAft>
                <a:spcPts val="0"/>
              </a:spcAft>
              <a:buNone/>
            </a:pPr>
            <a:endParaRPr sz="2800" b="0" i="0" u="none" strike="noStrike" cap="none" dirty="0">
              <a:solidFill>
                <a:schemeClr val="dk1"/>
              </a:solidFill>
              <a:latin typeface="Arial"/>
              <a:ea typeface="Arial"/>
              <a:cs typeface="Arial"/>
              <a:sym typeface="Arial"/>
            </a:endParaRPr>
          </a:p>
          <a:p>
            <a:pPr marL="292100" marR="0" lvl="0" indent="-292100" algn="l" rtl="0">
              <a:spcBef>
                <a:spcPts val="1400"/>
              </a:spcBef>
              <a:spcAft>
                <a:spcPts val="0"/>
              </a:spcAft>
              <a:buNone/>
            </a:pPr>
            <a:endParaRPr sz="2800" b="0" i="0" u="none" strike="noStrike" cap="none" dirty="0">
              <a:solidFill>
                <a:schemeClr val="dk1"/>
              </a:solidFill>
              <a:latin typeface="Arial"/>
              <a:ea typeface="Arial"/>
              <a:cs typeface="Arial"/>
              <a:sym typeface="Arial"/>
            </a:endParaRPr>
          </a:p>
        </p:txBody>
      </p:sp>
      <p:sp>
        <p:nvSpPr>
          <p:cNvPr id="169" name="Shape 169"/>
          <p:cNvSpPr/>
          <p:nvPr/>
        </p:nvSpPr>
        <p:spPr>
          <a:xfrm>
            <a:off x="418575" y="3245425"/>
            <a:ext cx="8953800" cy="17106900"/>
          </a:xfrm>
          <a:prstGeom prst="rect">
            <a:avLst/>
          </a:prstGeom>
          <a:solidFill>
            <a:schemeClr val="lt1"/>
          </a:solidFill>
          <a:ln>
            <a:noFill/>
          </a:ln>
        </p:spPr>
        <p:txBody>
          <a:bodyPr lIns="281650" tIns="281650" rIns="281650" bIns="281650" anchor="t" anchorCtr="0">
            <a:noAutofit/>
          </a:bodyPr>
          <a:lstStyle/>
          <a:p>
            <a:pPr marL="0" marR="0" lvl="0" indent="0" algn="ctr" rtl="0">
              <a:spcBef>
                <a:spcPts val="0"/>
              </a:spcBef>
              <a:spcAft>
                <a:spcPts val="0"/>
              </a:spcAft>
              <a:buSzPct val="25000"/>
              <a:buNone/>
            </a:pPr>
            <a:r>
              <a:rPr lang="en-US" sz="3800" b="1" i="0" u="none" strike="noStrike" cap="none" dirty="0">
                <a:solidFill>
                  <a:schemeClr val="dk1"/>
                </a:solidFill>
                <a:latin typeface="Arial"/>
                <a:ea typeface="Arial"/>
                <a:cs typeface="Arial"/>
                <a:sym typeface="Arial"/>
              </a:rPr>
              <a:t>Objective</a:t>
            </a:r>
          </a:p>
          <a:p>
            <a:pPr marL="0" marR="0" lvl="0" indent="0" algn="ctr" rtl="0">
              <a:spcBef>
                <a:spcPts val="0"/>
              </a:spcBef>
              <a:spcAft>
                <a:spcPts val="0"/>
              </a:spcAft>
              <a:buNone/>
            </a:pPr>
            <a:endParaRPr sz="10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SzPct val="25000"/>
              <a:buNone/>
            </a:pPr>
            <a:r>
              <a:rPr lang="en-US" sz="2600" b="0" i="0" u="none" strike="noStrike" cap="none" dirty="0">
                <a:solidFill>
                  <a:schemeClr val="dk1"/>
                </a:solidFill>
                <a:latin typeface="Arial"/>
                <a:ea typeface="Arial"/>
                <a:cs typeface="Arial"/>
                <a:sym typeface="Arial"/>
              </a:rPr>
              <a:t>The objective of this study is to provide a summary of library services and resources that support dental education and research. This summary will demonstrate trends in dental librarianship as well as services and resources that can be adopted to serve the needs of dental related education programs. To date, there has not been a comprehensive summary of these services.</a:t>
            </a:r>
          </a:p>
          <a:p>
            <a:pPr marL="0" marR="0" lvl="0" indent="0" algn="l" rtl="0">
              <a:spcBef>
                <a:spcPts val="0"/>
              </a:spcBef>
              <a:spcAft>
                <a:spcPts val="0"/>
              </a:spcAft>
              <a:buNone/>
            </a:pPr>
            <a:endParaRPr sz="1000" dirty="0">
              <a:solidFill>
                <a:schemeClr val="dk1"/>
              </a:solidFill>
            </a:endParaRPr>
          </a:p>
          <a:p>
            <a:pPr marL="0" marR="0" lvl="0" indent="0" algn="ctr" rtl="0">
              <a:spcBef>
                <a:spcPts val="0"/>
              </a:spcBef>
              <a:spcAft>
                <a:spcPts val="0"/>
              </a:spcAft>
              <a:buNone/>
            </a:pPr>
            <a:endParaRPr sz="1000" b="1" i="0" u="none" strike="noStrike" cap="none" dirty="0">
              <a:solidFill>
                <a:schemeClr val="dk1"/>
              </a:solidFill>
              <a:latin typeface="Arial"/>
              <a:ea typeface="Arial"/>
              <a:cs typeface="Arial"/>
              <a:sym typeface="Arial"/>
            </a:endParaRPr>
          </a:p>
          <a:p>
            <a:pPr marL="0" marR="0" lvl="0" indent="0" algn="ctr" rtl="0">
              <a:spcBef>
                <a:spcPts val="0"/>
              </a:spcBef>
              <a:spcAft>
                <a:spcPts val="0"/>
              </a:spcAft>
              <a:buSzPct val="25000"/>
              <a:buNone/>
            </a:pPr>
            <a:r>
              <a:rPr lang="en-US" sz="3800" b="1" i="0" u="none" strike="noStrike" cap="none" dirty="0">
                <a:solidFill>
                  <a:schemeClr val="dk1"/>
                </a:solidFill>
                <a:latin typeface="Arial"/>
                <a:ea typeface="Arial"/>
                <a:cs typeface="Arial"/>
                <a:sym typeface="Arial"/>
              </a:rPr>
              <a:t>Methods</a:t>
            </a:r>
          </a:p>
          <a:p>
            <a:pPr marL="0" marR="0" lvl="0" indent="0" algn="ctr" rtl="0">
              <a:spcBef>
                <a:spcPts val="0"/>
              </a:spcBef>
              <a:spcAft>
                <a:spcPts val="0"/>
              </a:spcAft>
              <a:buNone/>
            </a:pPr>
            <a:endParaRPr sz="1000" b="1" i="0" u="none" strike="noStrike" cap="none" dirty="0">
              <a:solidFill>
                <a:schemeClr val="dk1"/>
              </a:solidFill>
              <a:latin typeface="Arial"/>
              <a:ea typeface="Arial"/>
              <a:cs typeface="Arial"/>
              <a:sym typeface="Arial"/>
            </a:endParaRPr>
          </a:p>
          <a:p>
            <a:pPr marL="0" marR="0" lvl="0" indent="0" algn="l" rtl="0">
              <a:spcBef>
                <a:spcPts val="500"/>
              </a:spcBef>
              <a:spcAft>
                <a:spcPts val="0"/>
              </a:spcAft>
              <a:buSzPct val="25000"/>
              <a:buNone/>
            </a:pPr>
            <a:r>
              <a:rPr lang="en-US" sz="2600" b="0" i="0" u="none" strike="noStrike" cap="none" dirty="0">
                <a:solidFill>
                  <a:schemeClr val="dk1"/>
                </a:solidFill>
                <a:latin typeface="Arial"/>
                <a:ea typeface="Arial"/>
                <a:cs typeface="Arial"/>
                <a:sym typeface="Arial"/>
              </a:rPr>
              <a:t>An environmental scan was carried out to take inventory of services that dental librarians (1) provide. The study population consisted of librarians who work in dental libraries or college / university libraries that serve dental programs. The librarians surveyed were from institutions with a CODA accredited DMD/DDS pre-doctoral program (2). Currently, there are 76 such programs within the United States and Canada, of which 71 responded. </a:t>
            </a:r>
          </a:p>
          <a:p>
            <a:pPr marL="0" marR="0" lvl="0" indent="0" algn="l" rtl="0">
              <a:spcBef>
                <a:spcPts val="500"/>
              </a:spcBef>
              <a:spcAft>
                <a:spcPts val="0"/>
              </a:spcAft>
              <a:buNone/>
            </a:pPr>
            <a:endParaRPr sz="1000" dirty="0">
              <a:solidFill>
                <a:schemeClr val="dk1"/>
              </a:solidFill>
            </a:endParaRPr>
          </a:p>
          <a:p>
            <a:pPr marL="0" marR="0" lvl="0" indent="0" algn="l" rtl="0">
              <a:spcBef>
                <a:spcPts val="500"/>
              </a:spcBef>
              <a:spcAft>
                <a:spcPts val="0"/>
              </a:spcAft>
              <a:buNone/>
            </a:pPr>
            <a:endParaRPr sz="1000" dirty="0">
              <a:solidFill>
                <a:schemeClr val="dk1"/>
              </a:solidFill>
            </a:endParaRPr>
          </a:p>
          <a:p>
            <a:pPr marL="0" marR="0" lvl="0" indent="0" algn="ctr" rtl="0">
              <a:spcBef>
                <a:spcPts val="0"/>
              </a:spcBef>
              <a:spcAft>
                <a:spcPts val="0"/>
              </a:spcAft>
              <a:buSzPct val="25000"/>
              <a:buNone/>
            </a:pPr>
            <a:r>
              <a:rPr lang="en-US" sz="3800" b="1" i="0" u="none" strike="noStrike" cap="none" dirty="0">
                <a:solidFill>
                  <a:schemeClr val="dk1"/>
                </a:solidFill>
                <a:latin typeface="Arial"/>
                <a:ea typeface="Arial"/>
                <a:cs typeface="Arial"/>
                <a:sym typeface="Arial"/>
              </a:rPr>
              <a:t>Conclusion</a:t>
            </a:r>
          </a:p>
          <a:p>
            <a:pPr marL="0" marR="0" lvl="0" indent="0" algn="ctr" rtl="0">
              <a:spcBef>
                <a:spcPts val="0"/>
              </a:spcBef>
              <a:spcAft>
                <a:spcPts val="0"/>
              </a:spcAft>
              <a:buNone/>
            </a:pPr>
            <a:endParaRPr sz="1000" b="1" i="0" u="none" strike="noStrike" cap="none" dirty="0">
              <a:solidFill>
                <a:schemeClr val="dk1"/>
              </a:solidFill>
              <a:latin typeface="Arial"/>
              <a:ea typeface="Arial"/>
              <a:cs typeface="Arial"/>
              <a:sym typeface="Arial"/>
            </a:endParaRPr>
          </a:p>
          <a:p>
            <a:pPr marL="0" marR="0" lvl="0" indent="0" algn="l" rtl="0">
              <a:spcBef>
                <a:spcPts val="0"/>
              </a:spcBef>
              <a:spcAft>
                <a:spcPts val="0"/>
              </a:spcAft>
              <a:buSzPct val="25000"/>
              <a:buNone/>
            </a:pPr>
            <a:r>
              <a:rPr lang="en-US" sz="2600" b="0" i="0" u="none" strike="noStrike" cap="none" dirty="0">
                <a:solidFill>
                  <a:schemeClr val="dk1"/>
                </a:solidFill>
                <a:latin typeface="Arial"/>
                <a:ea typeface="Arial"/>
                <a:cs typeface="Arial"/>
                <a:sym typeface="Arial"/>
              </a:rPr>
              <a:t>Our data demonstrates that the majority of dental programs have a dedicated librarian or library liaison providing clinical, educational, and research support through a variety of approaches. </a:t>
            </a:r>
            <a:r>
              <a:rPr lang="en-US" sz="2600" dirty="0">
                <a:solidFill>
                  <a:schemeClr val="dk1"/>
                </a:solidFill>
              </a:rPr>
              <a:t>Increasing awareness and utilization of available services and resources within the dental community can facilitate research and complement dental education</a:t>
            </a:r>
            <a:r>
              <a:rPr lang="en-US" sz="2600" dirty="0" smtClean="0">
                <a:solidFill>
                  <a:schemeClr val="dk1"/>
                </a:solidFill>
              </a:rPr>
              <a:t>. The </a:t>
            </a:r>
            <a:r>
              <a:rPr lang="en-US" sz="2600" dirty="0">
                <a:solidFill>
                  <a:schemeClr val="dk1"/>
                </a:solidFill>
              </a:rPr>
              <a:t>service models cited here can be adapted in dental related education programs across North America.</a:t>
            </a:r>
          </a:p>
          <a:p>
            <a:pPr marL="0" marR="0" lvl="0" indent="0" algn="l" rtl="0">
              <a:spcBef>
                <a:spcPts val="500"/>
              </a:spcBef>
              <a:spcAft>
                <a:spcPts val="0"/>
              </a:spcAft>
              <a:buNone/>
            </a:pPr>
            <a:endParaRPr sz="2800" b="0" i="0" u="none" strike="noStrike" cap="none" dirty="0">
              <a:solidFill>
                <a:schemeClr val="dk1"/>
              </a:solidFill>
              <a:latin typeface="Arial Narrow"/>
              <a:ea typeface="Arial Narrow"/>
              <a:cs typeface="Arial Narrow"/>
              <a:sym typeface="Arial Narrow"/>
            </a:endParaRPr>
          </a:p>
        </p:txBody>
      </p:sp>
      <p:sp>
        <p:nvSpPr>
          <p:cNvPr id="170" name="Shape 170"/>
          <p:cNvSpPr/>
          <p:nvPr/>
        </p:nvSpPr>
        <p:spPr>
          <a:xfrm>
            <a:off x="28119225" y="3245425"/>
            <a:ext cx="8953800" cy="17106900"/>
          </a:xfrm>
          <a:prstGeom prst="rect">
            <a:avLst/>
          </a:prstGeom>
          <a:solidFill>
            <a:schemeClr val="lt1"/>
          </a:solidFill>
          <a:ln>
            <a:noFill/>
          </a:ln>
        </p:spPr>
        <p:txBody>
          <a:bodyPr lIns="281650" tIns="281650" rIns="281650" bIns="281650" anchor="t" anchorCtr="0">
            <a:noAutofit/>
          </a:bodyPr>
          <a:lstStyle/>
          <a:p>
            <a:pPr marL="292100" marR="0" lvl="0" indent="-292100" algn="ctr" rtl="0">
              <a:spcBef>
                <a:spcPts val="0"/>
              </a:spcBef>
              <a:spcAft>
                <a:spcPts val="0"/>
              </a:spcAft>
              <a:buSzPct val="25000"/>
              <a:buNone/>
            </a:pPr>
            <a:r>
              <a:rPr lang="en-US" sz="3800" b="1" i="0" u="none" strike="noStrike" cap="none" dirty="0">
                <a:solidFill>
                  <a:schemeClr val="dk1"/>
                </a:solidFill>
                <a:latin typeface="Arial"/>
                <a:ea typeface="Arial"/>
                <a:cs typeface="Arial"/>
                <a:sym typeface="Arial"/>
              </a:rPr>
              <a:t>Results</a:t>
            </a:r>
          </a:p>
          <a:p>
            <a:pPr marL="292100" marR="0" lvl="0" indent="-292100" algn="ctr" rtl="0">
              <a:spcBef>
                <a:spcPts val="0"/>
              </a:spcBef>
              <a:spcAft>
                <a:spcPts val="0"/>
              </a:spcAft>
              <a:buNone/>
            </a:pPr>
            <a:endParaRPr sz="800" b="1" dirty="0">
              <a:solidFill>
                <a:schemeClr val="dk1"/>
              </a:solidFill>
            </a:endParaRPr>
          </a:p>
          <a:p>
            <a:pPr marL="444500" marR="0" lvl="0" indent="-431800" algn="l" rtl="0">
              <a:spcBef>
                <a:spcPts val="0"/>
              </a:spcBef>
              <a:spcAft>
                <a:spcPts val="0"/>
              </a:spcAft>
              <a:buClr>
                <a:schemeClr val="dk1"/>
              </a:buClr>
              <a:buSzPct val="100000"/>
              <a:buFont typeface="Arial"/>
              <a:buChar char="-"/>
            </a:pPr>
            <a:r>
              <a:rPr lang="en-US" sz="2600" b="1" i="0" u="none" strike="noStrike" cap="none" dirty="0">
                <a:solidFill>
                  <a:schemeClr val="dk1"/>
                </a:solidFill>
                <a:latin typeface="Arial"/>
                <a:ea typeface="Arial"/>
                <a:cs typeface="Arial"/>
                <a:sym typeface="Arial"/>
              </a:rPr>
              <a:t>93%</a:t>
            </a:r>
            <a:r>
              <a:rPr lang="en-US" sz="2600" b="0" i="0" u="none" strike="noStrike" cap="none" dirty="0">
                <a:solidFill>
                  <a:schemeClr val="dk1"/>
                </a:solidFill>
                <a:latin typeface="Arial"/>
                <a:ea typeface="Arial"/>
                <a:cs typeface="Arial"/>
                <a:sym typeface="Arial"/>
              </a:rPr>
              <a:t> of the librarians surveyed have a dedicated Dental Librarian or multiple librarians assigned to Departments within the College of Dentistry.</a:t>
            </a:r>
          </a:p>
          <a:p>
            <a:pPr marL="444500" marR="0" lvl="0" indent="-444500" algn="l" rtl="0">
              <a:spcBef>
                <a:spcPts val="0"/>
              </a:spcBef>
              <a:spcAft>
                <a:spcPts val="0"/>
              </a:spcAft>
              <a:buClr>
                <a:schemeClr val="dk1"/>
              </a:buClr>
              <a:buFont typeface="Times New Roman"/>
              <a:buNone/>
            </a:pPr>
            <a:endParaRPr sz="2000" b="0" i="0" u="none" strike="noStrike" cap="none"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i="0" u="none" strike="noStrike" cap="none" dirty="0">
                <a:solidFill>
                  <a:schemeClr val="dk1"/>
                </a:solidFill>
                <a:latin typeface="Arial"/>
                <a:ea typeface="Arial"/>
                <a:cs typeface="Arial"/>
                <a:sym typeface="Arial"/>
              </a:rPr>
              <a:t>90%</a:t>
            </a:r>
            <a:r>
              <a:rPr lang="en-US" sz="2600" b="0" i="0" u="none" strike="noStrike" cap="none" dirty="0">
                <a:solidFill>
                  <a:schemeClr val="dk1"/>
                </a:solidFill>
                <a:latin typeface="Arial"/>
                <a:ea typeface="Arial"/>
                <a:cs typeface="Arial"/>
                <a:sym typeface="Arial"/>
              </a:rPr>
              <a:t> of responders offer </a:t>
            </a:r>
            <a:r>
              <a:rPr lang="en-US" sz="2600" i="0" u="none" strike="noStrike" cap="none" dirty="0">
                <a:solidFill>
                  <a:schemeClr val="dk1"/>
                </a:solidFill>
                <a:latin typeface="Arial"/>
                <a:ea typeface="Arial"/>
                <a:cs typeface="Arial"/>
                <a:sym typeface="Arial"/>
              </a:rPr>
              <a:t>literature search services</a:t>
            </a:r>
            <a:r>
              <a:rPr lang="en-US" sz="2600" b="0" i="0" u="none" strike="noStrike" cap="none" dirty="0">
                <a:solidFill>
                  <a:schemeClr val="dk1"/>
                </a:solidFill>
                <a:latin typeface="Arial"/>
                <a:ea typeface="Arial"/>
                <a:cs typeface="Arial"/>
                <a:sym typeface="Arial"/>
              </a:rPr>
              <a:t> to faculty, staff, students, residents and fellows. </a:t>
            </a:r>
            <a:r>
              <a:rPr lang="en-US" sz="2600" b="1" i="0" u="none" strike="noStrike" cap="none" dirty="0">
                <a:solidFill>
                  <a:schemeClr val="dk1"/>
                </a:solidFill>
                <a:latin typeface="Arial"/>
                <a:ea typeface="Arial"/>
                <a:cs typeface="Arial"/>
                <a:sym typeface="Arial"/>
              </a:rPr>
              <a:t>90% </a:t>
            </a:r>
            <a:r>
              <a:rPr lang="en-US" sz="2600" b="0" i="0" u="none" strike="noStrike" cap="none" dirty="0">
                <a:solidFill>
                  <a:schemeClr val="dk1"/>
                </a:solidFill>
                <a:latin typeface="Arial"/>
                <a:ea typeface="Arial"/>
                <a:cs typeface="Arial"/>
                <a:sym typeface="Arial"/>
              </a:rPr>
              <a:t>of those offering literature search services do so for free, the others charge small fees or request article authorship credit for larger, systematic searches.</a:t>
            </a:r>
          </a:p>
          <a:p>
            <a:pPr marL="444500" marR="0" lvl="0" indent="-444500" algn="l" rtl="0">
              <a:spcBef>
                <a:spcPts val="0"/>
              </a:spcBef>
              <a:spcAft>
                <a:spcPts val="0"/>
              </a:spcAft>
              <a:buClr>
                <a:schemeClr val="dk1"/>
              </a:buClr>
              <a:buFont typeface="Times New Roman"/>
              <a:buNone/>
            </a:pPr>
            <a:endParaRPr sz="2000" b="0" i="0" u="none" strike="noStrike" cap="none"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rPr>
              <a:t>86%</a:t>
            </a:r>
            <a:r>
              <a:rPr lang="en-US" sz="2600" dirty="0">
                <a:solidFill>
                  <a:schemeClr val="dk1"/>
                </a:solidFill>
              </a:rPr>
              <a:t> of librarians surveyed actively participate in systematic reviews by creating and conducting searches. </a:t>
            </a:r>
            <a:endParaRPr lang="en-US" sz="2600" dirty="0" smtClean="0">
              <a:solidFill>
                <a:schemeClr val="dk1"/>
              </a:solidFill>
            </a:endParaRPr>
          </a:p>
          <a:p>
            <a:pPr marL="12700" marR="0" lvl="0" algn="l" rtl="0">
              <a:spcBef>
                <a:spcPts val="0"/>
              </a:spcBef>
              <a:spcAft>
                <a:spcPts val="0"/>
              </a:spcAft>
              <a:buClr>
                <a:schemeClr val="dk1"/>
              </a:buClr>
              <a:buSzPct val="100000"/>
            </a:pPr>
            <a:endParaRPr lang="en-US" sz="2000" dirty="0" smtClean="0">
              <a:solidFill>
                <a:schemeClr val="dk1"/>
              </a:solidFill>
            </a:endParaRPr>
          </a:p>
          <a:p>
            <a:pPr marL="444500" marR="0" lvl="0" indent="-431800" algn="l" rtl="0">
              <a:spcBef>
                <a:spcPts val="0"/>
              </a:spcBef>
              <a:spcAft>
                <a:spcPts val="0"/>
              </a:spcAft>
              <a:buClr>
                <a:schemeClr val="dk1"/>
              </a:buClr>
              <a:buSzPct val="100000"/>
              <a:buFont typeface="Arial"/>
              <a:buChar char="-"/>
            </a:pPr>
            <a:r>
              <a:rPr lang="en-US" sz="2600" b="1" i="0" u="none" strike="noStrike" cap="none" dirty="0" smtClean="0">
                <a:solidFill>
                  <a:schemeClr val="dk1"/>
                </a:solidFill>
                <a:latin typeface="Arial"/>
                <a:ea typeface="Arial"/>
                <a:cs typeface="Arial"/>
                <a:sym typeface="Arial"/>
              </a:rPr>
              <a:t>45</a:t>
            </a:r>
            <a:r>
              <a:rPr lang="en-US" sz="2600" b="1" i="0" u="none" strike="noStrike" cap="none" dirty="0">
                <a:solidFill>
                  <a:schemeClr val="dk1"/>
                </a:solidFill>
                <a:latin typeface="Arial"/>
                <a:ea typeface="Arial"/>
                <a:cs typeface="Arial"/>
                <a:sym typeface="Arial"/>
              </a:rPr>
              <a:t>%</a:t>
            </a:r>
            <a:r>
              <a:rPr lang="en-US" sz="2600" b="0" i="0" u="none" strike="noStrike" cap="none" dirty="0">
                <a:solidFill>
                  <a:schemeClr val="dk1"/>
                </a:solidFill>
                <a:latin typeface="Arial"/>
                <a:ea typeface="Arial"/>
                <a:cs typeface="Arial"/>
                <a:sym typeface="Arial"/>
              </a:rPr>
              <a:t> feature an official </a:t>
            </a:r>
            <a:r>
              <a:rPr lang="en-US" sz="2600" i="0" u="none" strike="noStrike" cap="none" dirty="0">
                <a:solidFill>
                  <a:schemeClr val="dk1"/>
                </a:solidFill>
                <a:latin typeface="Arial"/>
                <a:ea typeface="Arial"/>
                <a:cs typeface="Arial"/>
                <a:sym typeface="Arial"/>
              </a:rPr>
              <a:t>Systematic Review</a:t>
            </a:r>
            <a:r>
              <a:rPr lang="en-US" sz="2600" b="1" i="0" u="none" strike="noStrike" cap="none" dirty="0">
                <a:solidFill>
                  <a:schemeClr val="dk1"/>
                </a:solidFill>
                <a:latin typeface="Arial"/>
                <a:ea typeface="Arial"/>
                <a:cs typeface="Arial"/>
                <a:sym typeface="Arial"/>
              </a:rPr>
              <a:t> </a:t>
            </a:r>
            <a:r>
              <a:rPr lang="en-US" sz="2600" b="0" i="0" u="none" strike="noStrike" cap="none" dirty="0">
                <a:solidFill>
                  <a:schemeClr val="dk1"/>
                </a:solidFill>
                <a:latin typeface="Arial"/>
                <a:ea typeface="Arial"/>
                <a:cs typeface="Arial"/>
                <a:sym typeface="Arial"/>
              </a:rPr>
              <a:t>support program, system, or service at the library</a:t>
            </a:r>
            <a:r>
              <a:rPr lang="en-US" sz="2600" dirty="0">
                <a:solidFill>
                  <a:schemeClr val="dk1"/>
                </a:solidFill>
              </a:rPr>
              <a:t>.</a:t>
            </a:r>
          </a:p>
          <a:p>
            <a:pPr marL="0" marR="0" lvl="0" indent="0" algn="l" rtl="0">
              <a:spcBef>
                <a:spcPts val="0"/>
              </a:spcBef>
              <a:spcAft>
                <a:spcPts val="0"/>
              </a:spcAft>
              <a:buNone/>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41%</a:t>
            </a:r>
            <a:r>
              <a:rPr lang="en-US" sz="2600" dirty="0">
                <a:solidFill>
                  <a:schemeClr val="dk1"/>
                </a:solidFill>
                <a:latin typeface="Arial"/>
                <a:ea typeface="Arial"/>
                <a:cs typeface="Arial"/>
                <a:sym typeface="Arial"/>
              </a:rPr>
              <a:t> </a:t>
            </a:r>
            <a:r>
              <a:rPr lang="en-US" sz="2600" dirty="0">
                <a:solidFill>
                  <a:schemeClr val="dk1"/>
                </a:solidFill>
              </a:rPr>
              <a:t>of </a:t>
            </a:r>
            <a:r>
              <a:rPr lang="en-US" sz="2600" dirty="0">
                <a:solidFill>
                  <a:schemeClr val="dk1"/>
                </a:solidFill>
                <a:latin typeface="Arial"/>
                <a:ea typeface="Arial"/>
                <a:cs typeface="Arial"/>
                <a:sym typeface="Arial"/>
              </a:rPr>
              <a:t>librarians surveyed have coauthored publications with College of Dentistry faculty, students or researchers</a:t>
            </a:r>
          </a:p>
          <a:p>
            <a:pPr marL="444500" marR="0" lvl="0" indent="-444500" algn="l" rtl="0">
              <a:spcBef>
                <a:spcPts val="0"/>
              </a:spcBef>
              <a:spcAft>
                <a:spcPts val="0"/>
              </a:spcAft>
              <a:buClr>
                <a:schemeClr val="dk1"/>
              </a:buClr>
              <a:buFont typeface="Times New Roman"/>
              <a:buNone/>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92% </a:t>
            </a:r>
            <a:r>
              <a:rPr lang="en-US" sz="2600" dirty="0">
                <a:solidFill>
                  <a:schemeClr val="dk1"/>
                </a:solidFill>
                <a:latin typeface="Arial"/>
                <a:ea typeface="Arial"/>
                <a:cs typeface="Arial"/>
                <a:sym typeface="Arial"/>
              </a:rPr>
              <a:t>offer delivery services for books or articles not available from the </a:t>
            </a:r>
            <a:r>
              <a:rPr lang="en-US" sz="2600" dirty="0" smtClean="0">
                <a:solidFill>
                  <a:schemeClr val="dk1"/>
                </a:solidFill>
                <a:latin typeface="Arial"/>
                <a:ea typeface="Arial"/>
                <a:cs typeface="Arial"/>
                <a:sym typeface="Arial"/>
              </a:rPr>
              <a:t>institution (Interlibrary Loan). </a:t>
            </a:r>
            <a:r>
              <a:rPr lang="en-US" sz="2600" dirty="0">
                <a:solidFill>
                  <a:schemeClr val="dk1"/>
                </a:solidFill>
                <a:latin typeface="Arial"/>
                <a:ea typeface="Arial"/>
                <a:cs typeface="Arial"/>
                <a:sym typeface="Arial"/>
              </a:rPr>
              <a:t>Of those </a:t>
            </a:r>
            <a:r>
              <a:rPr lang="en-US" sz="2600" dirty="0" smtClean="0">
                <a:solidFill>
                  <a:schemeClr val="dk1"/>
                </a:solidFill>
                <a:latin typeface="Arial"/>
                <a:ea typeface="Arial"/>
                <a:cs typeface="Arial"/>
                <a:sym typeface="Arial"/>
              </a:rPr>
              <a:t>with this service, </a:t>
            </a:r>
            <a:r>
              <a:rPr lang="en-US" sz="2600" b="1" dirty="0">
                <a:solidFill>
                  <a:schemeClr val="dk1"/>
                </a:solidFill>
                <a:latin typeface="Arial"/>
                <a:ea typeface="Arial"/>
                <a:cs typeface="Arial"/>
                <a:sym typeface="Arial"/>
              </a:rPr>
              <a:t>86%</a:t>
            </a:r>
            <a:r>
              <a:rPr lang="en-US" sz="2600" dirty="0">
                <a:solidFill>
                  <a:schemeClr val="dk1"/>
                </a:solidFill>
                <a:latin typeface="Arial"/>
                <a:ea typeface="Arial"/>
                <a:cs typeface="Arial"/>
                <a:sym typeface="Arial"/>
              </a:rPr>
              <a:t> require no fee, the rest charge a small recovery fee or have </a:t>
            </a:r>
            <a:r>
              <a:rPr lang="en-US" sz="2600" dirty="0" smtClean="0">
                <a:solidFill>
                  <a:schemeClr val="dk1"/>
                </a:solidFill>
                <a:latin typeface="Arial"/>
                <a:ea typeface="Arial"/>
                <a:cs typeface="Arial"/>
                <a:sym typeface="Arial"/>
              </a:rPr>
              <a:t>limits.</a:t>
            </a:r>
          </a:p>
          <a:p>
            <a:pPr marL="12700" marR="0" lvl="0" algn="l" rtl="0">
              <a:spcBef>
                <a:spcPts val="0"/>
              </a:spcBef>
              <a:spcAft>
                <a:spcPts val="0"/>
              </a:spcAft>
              <a:buClr>
                <a:schemeClr val="dk1"/>
              </a:buClr>
              <a:buSzPct val="100000"/>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70%</a:t>
            </a:r>
            <a:r>
              <a:rPr lang="en-US" sz="2600" dirty="0">
                <a:solidFill>
                  <a:schemeClr val="dk1"/>
                </a:solidFill>
                <a:latin typeface="Arial"/>
                <a:ea typeface="Arial"/>
                <a:cs typeface="Arial"/>
                <a:sym typeface="Arial"/>
              </a:rPr>
              <a:t> of libraries have assisted in the accreditation process.</a:t>
            </a:r>
          </a:p>
          <a:p>
            <a:pPr marL="444500" marR="0" lvl="0" indent="-444500" algn="l" rtl="0">
              <a:spcBef>
                <a:spcPts val="0"/>
              </a:spcBef>
              <a:spcAft>
                <a:spcPts val="0"/>
              </a:spcAft>
              <a:buClr>
                <a:schemeClr val="dk1"/>
              </a:buClr>
              <a:buFont typeface="Times New Roman"/>
              <a:buNone/>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30%</a:t>
            </a:r>
            <a:r>
              <a:rPr lang="en-US" sz="2600" dirty="0">
                <a:solidFill>
                  <a:schemeClr val="dk1"/>
                </a:solidFill>
                <a:latin typeface="Arial"/>
                <a:ea typeface="Arial"/>
                <a:cs typeface="Arial"/>
                <a:sym typeface="Arial"/>
              </a:rPr>
              <a:t> support the IRB submission process beyond basic services such as database access and article delivery.</a:t>
            </a:r>
          </a:p>
          <a:p>
            <a:pPr marL="444500" marR="0" lvl="0" indent="-444500" algn="l" rtl="0">
              <a:spcBef>
                <a:spcPts val="0"/>
              </a:spcBef>
              <a:spcAft>
                <a:spcPts val="0"/>
              </a:spcAft>
              <a:buClr>
                <a:schemeClr val="dk1"/>
              </a:buClr>
              <a:buFont typeface="Times New Roman"/>
              <a:buNone/>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80%</a:t>
            </a:r>
            <a:r>
              <a:rPr lang="en-US" sz="2600" dirty="0">
                <a:solidFill>
                  <a:schemeClr val="dk1"/>
                </a:solidFill>
                <a:latin typeface="Arial"/>
                <a:ea typeface="Arial"/>
                <a:cs typeface="Arial"/>
                <a:sym typeface="Arial"/>
              </a:rPr>
              <a:t> provide access to </a:t>
            </a:r>
            <a:r>
              <a:rPr lang="en-US" sz="2600" dirty="0" smtClean="0">
                <a:solidFill>
                  <a:schemeClr val="dk1"/>
                </a:solidFill>
                <a:latin typeface="Arial"/>
                <a:ea typeface="Arial"/>
                <a:cs typeface="Arial"/>
                <a:sym typeface="Arial"/>
              </a:rPr>
              <a:t>citation management programs such as EndNote, </a:t>
            </a:r>
            <a:r>
              <a:rPr lang="en-US" sz="2600" dirty="0" err="1" smtClean="0">
                <a:solidFill>
                  <a:schemeClr val="dk1"/>
                </a:solidFill>
                <a:latin typeface="Arial"/>
                <a:ea typeface="Arial"/>
                <a:cs typeface="Arial"/>
                <a:sym typeface="Arial"/>
              </a:rPr>
              <a:t>Mendeley</a:t>
            </a:r>
            <a:r>
              <a:rPr lang="en-US" sz="2600" dirty="0">
                <a:solidFill>
                  <a:schemeClr val="dk1"/>
                </a:solidFill>
                <a:latin typeface="Arial"/>
                <a:ea typeface="Arial"/>
                <a:cs typeface="Arial"/>
                <a:sym typeface="Arial"/>
              </a:rPr>
              <a:t>, </a:t>
            </a:r>
            <a:r>
              <a:rPr lang="en-US" sz="2600" dirty="0" err="1" smtClean="0">
                <a:solidFill>
                  <a:schemeClr val="dk1"/>
                </a:solidFill>
                <a:latin typeface="Arial"/>
                <a:ea typeface="Arial"/>
                <a:cs typeface="Arial"/>
                <a:sym typeface="Arial"/>
              </a:rPr>
              <a:t>RefWorks</a:t>
            </a:r>
            <a:r>
              <a:rPr lang="en-US" sz="2600" dirty="0" smtClean="0">
                <a:solidFill>
                  <a:schemeClr val="dk1"/>
                </a:solidFill>
                <a:latin typeface="Arial"/>
                <a:ea typeface="Arial"/>
                <a:cs typeface="Arial"/>
                <a:sym typeface="Arial"/>
              </a:rPr>
              <a:t>, </a:t>
            </a:r>
            <a:r>
              <a:rPr lang="en-US" sz="2600" dirty="0">
                <a:solidFill>
                  <a:schemeClr val="dk1"/>
                </a:solidFill>
                <a:latin typeface="Arial"/>
                <a:ea typeface="Arial"/>
                <a:cs typeface="Arial"/>
                <a:sym typeface="Arial"/>
              </a:rPr>
              <a:t>or </a:t>
            </a:r>
            <a:r>
              <a:rPr lang="en-US" sz="2600" dirty="0">
                <a:solidFill>
                  <a:schemeClr val="dk1"/>
                </a:solidFill>
              </a:rPr>
              <a:t>P</a:t>
            </a:r>
            <a:r>
              <a:rPr lang="en-US" sz="2600" dirty="0" smtClean="0">
                <a:solidFill>
                  <a:schemeClr val="dk1"/>
                </a:solidFill>
                <a:latin typeface="Arial"/>
                <a:ea typeface="Arial"/>
                <a:cs typeface="Arial"/>
                <a:sym typeface="Arial"/>
              </a:rPr>
              <a:t>apers </a:t>
            </a:r>
            <a:r>
              <a:rPr lang="en-US" sz="2600" dirty="0">
                <a:solidFill>
                  <a:schemeClr val="dk1"/>
                </a:solidFill>
                <a:latin typeface="Arial"/>
                <a:ea typeface="Arial"/>
                <a:cs typeface="Arial"/>
                <a:sym typeface="Arial"/>
              </a:rPr>
              <a:t>for free, another </a:t>
            </a:r>
            <a:r>
              <a:rPr lang="en-US" sz="2600" b="1" dirty="0">
                <a:solidFill>
                  <a:schemeClr val="dk1"/>
                </a:solidFill>
                <a:latin typeface="Arial"/>
                <a:ea typeface="Arial"/>
                <a:cs typeface="Arial"/>
                <a:sym typeface="Arial"/>
              </a:rPr>
              <a:t>15%</a:t>
            </a:r>
            <a:r>
              <a:rPr lang="en-US" sz="2600" dirty="0">
                <a:solidFill>
                  <a:schemeClr val="dk1"/>
                </a:solidFill>
                <a:latin typeface="Arial"/>
                <a:ea typeface="Arial"/>
                <a:cs typeface="Arial"/>
                <a:sym typeface="Arial"/>
              </a:rPr>
              <a:t> provide access with some sort of discount. </a:t>
            </a:r>
          </a:p>
          <a:p>
            <a:pPr marL="0" marR="0" lvl="0" indent="0" algn="l" rtl="0">
              <a:spcBef>
                <a:spcPts val="0"/>
              </a:spcBef>
              <a:spcAft>
                <a:spcPts val="0"/>
              </a:spcAft>
              <a:buNone/>
            </a:pPr>
            <a:endParaRPr sz="2000" dirty="0">
              <a:solidFill>
                <a:schemeClr val="dk1"/>
              </a:solidFill>
              <a:latin typeface="Arial"/>
              <a:ea typeface="Arial"/>
              <a:cs typeface="Arial"/>
              <a:sym typeface="Arial"/>
            </a:endParaRPr>
          </a:p>
          <a:p>
            <a:pPr marL="444500" marR="0" lvl="0" indent="-431800" algn="l" rtl="0">
              <a:spcBef>
                <a:spcPts val="0"/>
              </a:spcBef>
              <a:spcAft>
                <a:spcPts val="0"/>
              </a:spcAft>
              <a:buClr>
                <a:schemeClr val="dk1"/>
              </a:buClr>
              <a:buSzPct val="100000"/>
              <a:buFont typeface="Arial"/>
              <a:buChar char="-"/>
            </a:pPr>
            <a:r>
              <a:rPr lang="en-US" sz="2600" b="1" dirty="0">
                <a:solidFill>
                  <a:schemeClr val="dk1"/>
                </a:solidFill>
                <a:latin typeface="Arial"/>
                <a:ea typeface="Arial"/>
                <a:cs typeface="Arial"/>
                <a:sym typeface="Arial"/>
              </a:rPr>
              <a:t>95%</a:t>
            </a:r>
            <a:r>
              <a:rPr lang="en-US" sz="2600" dirty="0">
                <a:solidFill>
                  <a:schemeClr val="dk1"/>
                </a:solidFill>
                <a:latin typeface="Arial"/>
                <a:ea typeface="Arial"/>
                <a:cs typeface="Arial"/>
                <a:sym typeface="Arial"/>
              </a:rPr>
              <a:t> provide formal workshop/classroom instruction, individual instruction, or both, on the use of those citation management programs.</a:t>
            </a: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a:p>
            <a:pPr marL="0" marR="0" lvl="0" indent="0" algn="l" rtl="0">
              <a:spcBef>
                <a:spcPts val="1400"/>
              </a:spcBef>
              <a:spcAft>
                <a:spcPts val="0"/>
              </a:spcAft>
              <a:buNone/>
            </a:pPr>
            <a:endParaRPr sz="2800" b="1" dirty="0">
              <a:solidFill>
                <a:srgbClr val="4B5866"/>
              </a:solidFill>
              <a:latin typeface="Arial"/>
              <a:ea typeface="Arial"/>
              <a:cs typeface="Arial"/>
              <a:sym typeface="Arial"/>
            </a:endParaRPr>
          </a:p>
        </p:txBody>
      </p:sp>
      <p:sp>
        <p:nvSpPr>
          <p:cNvPr id="171" name="Shape 171"/>
          <p:cNvSpPr txBox="1"/>
          <p:nvPr/>
        </p:nvSpPr>
        <p:spPr>
          <a:xfrm>
            <a:off x="1104775" y="17080250"/>
            <a:ext cx="8150700" cy="2600100"/>
          </a:xfrm>
          <a:prstGeom prst="rect">
            <a:avLst/>
          </a:prstGeom>
          <a:noFill/>
          <a:ln>
            <a:noFill/>
          </a:ln>
        </p:spPr>
        <p:txBody>
          <a:bodyPr lIns="71525" tIns="35750" rIns="71525" bIns="35750" anchor="t" anchorCtr="0">
            <a:noAutofit/>
          </a:bodyPr>
          <a:lstStyle/>
          <a:p>
            <a:pPr marL="0" marR="0" lvl="0" indent="0" algn="ctr" rtl="0">
              <a:spcBef>
                <a:spcPts val="0"/>
              </a:spcBef>
              <a:spcAft>
                <a:spcPts val="0"/>
              </a:spcAft>
              <a:buSzPct val="25000"/>
              <a:buNone/>
            </a:pPr>
            <a:r>
              <a:rPr lang="en-US" sz="2800" b="1">
                <a:solidFill>
                  <a:schemeClr val="dk1"/>
                </a:solidFill>
                <a:latin typeface="Arial"/>
                <a:ea typeface="Arial"/>
                <a:cs typeface="Arial"/>
                <a:sym typeface="Arial"/>
              </a:rPr>
              <a:t>References </a:t>
            </a:r>
          </a:p>
          <a:p>
            <a:pPr marL="406400" marR="0" lvl="0" indent="-412750" algn="l" rtl="0">
              <a:spcBef>
                <a:spcPts val="900"/>
              </a:spcBef>
              <a:spcAft>
                <a:spcPts val="0"/>
              </a:spcAft>
              <a:buClr>
                <a:schemeClr val="dk1"/>
              </a:buClr>
              <a:buSzPct val="100000"/>
              <a:buFont typeface="Arial"/>
              <a:buAutoNum type="arabicPeriod"/>
            </a:pPr>
            <a:r>
              <a:rPr lang="en-US" sz="1900">
                <a:solidFill>
                  <a:schemeClr val="dk1"/>
                </a:solidFill>
                <a:latin typeface="Arial"/>
                <a:ea typeface="Arial"/>
                <a:cs typeface="Arial"/>
                <a:sym typeface="Arial"/>
              </a:rPr>
              <a:t>Dental Section of the Medical Library Association at </a:t>
            </a:r>
            <a:r>
              <a:rPr lang="en-US" sz="1900" u="sng">
                <a:solidFill>
                  <a:schemeClr val="hlink"/>
                </a:solidFill>
                <a:latin typeface="Arial"/>
                <a:ea typeface="Arial"/>
                <a:cs typeface="Arial"/>
                <a:sym typeface="Arial"/>
                <a:hlinkClick r:id="rId3"/>
              </a:rPr>
              <a:t>http://www.mlanet.org/p/cm/ld/fid=524</a:t>
            </a:r>
            <a:r>
              <a:rPr lang="en-US" sz="1900">
                <a:solidFill>
                  <a:schemeClr val="dk1"/>
                </a:solidFill>
                <a:latin typeface="Arial"/>
                <a:ea typeface="Arial"/>
                <a:cs typeface="Arial"/>
                <a:sym typeface="Arial"/>
              </a:rPr>
              <a:t> </a:t>
            </a:r>
          </a:p>
          <a:p>
            <a:pPr marL="406400" marR="0" lvl="0" indent="-412750" algn="l" rtl="0">
              <a:spcBef>
                <a:spcPts val="900"/>
              </a:spcBef>
              <a:spcAft>
                <a:spcPts val="0"/>
              </a:spcAft>
              <a:buClr>
                <a:schemeClr val="dk1"/>
              </a:buClr>
              <a:buSzPct val="100000"/>
              <a:buFont typeface="Arial"/>
              <a:buAutoNum type="arabicPeriod"/>
            </a:pPr>
            <a:r>
              <a:rPr lang="en-US" sz="1900">
                <a:solidFill>
                  <a:schemeClr val="dk1"/>
                </a:solidFill>
                <a:latin typeface="Arial"/>
                <a:ea typeface="Arial"/>
                <a:cs typeface="Arial"/>
                <a:sym typeface="Arial"/>
              </a:rPr>
              <a:t>CODA-accredited list of Unite</a:t>
            </a:r>
            <a:r>
              <a:rPr lang="en-US" sz="1900">
                <a:solidFill>
                  <a:schemeClr val="dk1"/>
                </a:solidFill>
              </a:rPr>
              <a:t>d</a:t>
            </a:r>
            <a:r>
              <a:rPr lang="en-US" sz="1900">
                <a:solidFill>
                  <a:schemeClr val="dk1"/>
                </a:solidFill>
                <a:latin typeface="Arial"/>
                <a:ea typeface="Arial"/>
                <a:cs typeface="Arial"/>
                <a:sym typeface="Arial"/>
              </a:rPr>
              <a:t> States dental and dental-related education programs and Commission on Dental Accreditation of Canada list of Canadian programs at </a:t>
            </a:r>
            <a:r>
              <a:rPr lang="en-US" sz="1900" u="sng">
                <a:solidFill>
                  <a:schemeClr val="hlink"/>
                </a:solidFill>
                <a:latin typeface="Arial"/>
                <a:ea typeface="Arial"/>
                <a:cs typeface="Arial"/>
                <a:sym typeface="Arial"/>
                <a:hlinkClick r:id="rId4"/>
              </a:rPr>
              <a:t>www.ada.org/en/coda/find-a-program/</a:t>
            </a:r>
            <a:r>
              <a:rPr lang="en-US" sz="1900">
                <a:solidFill>
                  <a:schemeClr val="dk1"/>
                </a:solidFill>
                <a:latin typeface="Arial"/>
                <a:ea typeface="Arial"/>
                <a:cs typeface="Arial"/>
                <a:sym typeface="Arial"/>
              </a:rPr>
              <a:t> </a:t>
            </a:r>
          </a:p>
          <a:p>
            <a:pPr marL="406400" marR="0" lvl="0" indent="-412750" algn="l" rtl="0">
              <a:spcBef>
                <a:spcPts val="900"/>
              </a:spcBef>
              <a:spcAft>
                <a:spcPts val="0"/>
              </a:spcAft>
              <a:buClr>
                <a:schemeClr val="dk1"/>
              </a:buClr>
              <a:buFont typeface="Times New Roman"/>
              <a:buNone/>
            </a:pPr>
            <a:endParaRPr sz="1900">
              <a:solidFill>
                <a:schemeClr val="dk1"/>
              </a:solidFill>
              <a:latin typeface="Arial"/>
              <a:ea typeface="Arial"/>
              <a:cs typeface="Arial"/>
              <a:sym typeface="Arial"/>
            </a:endParaRPr>
          </a:p>
          <a:p>
            <a:pPr marL="0" marR="0" lvl="0" indent="0" algn="ctr" rtl="0">
              <a:spcBef>
                <a:spcPts val="1100"/>
              </a:spcBef>
              <a:spcAft>
                <a:spcPts val="0"/>
              </a:spcAft>
              <a:buSzPct val="25000"/>
              <a:buNone/>
            </a:pPr>
            <a:r>
              <a:rPr lang="en-US" sz="2200" b="1">
                <a:solidFill>
                  <a:schemeClr val="dk1"/>
                </a:solidFill>
                <a:latin typeface="Arial"/>
                <a:ea typeface="Arial"/>
                <a:cs typeface="Arial"/>
                <a:sym typeface="Arial"/>
              </a:rPr>
              <a:t> </a:t>
            </a:r>
          </a:p>
        </p:txBody>
      </p:sp>
      <p:pic>
        <p:nvPicPr>
          <p:cNvPr id="172" name="Shape 172"/>
          <p:cNvPicPr preferRelativeResize="0"/>
          <p:nvPr/>
        </p:nvPicPr>
        <p:blipFill rotWithShape="1">
          <a:blip r:embed="rId5">
            <a:alphaModFix/>
          </a:blip>
          <a:srcRect/>
          <a:stretch/>
        </p:blipFill>
        <p:spPr>
          <a:xfrm>
            <a:off x="977293" y="243951"/>
            <a:ext cx="2599800" cy="2599800"/>
          </a:xfrm>
          <a:prstGeom prst="rect">
            <a:avLst/>
          </a:prstGeom>
          <a:noFill/>
          <a:ln>
            <a:noFill/>
          </a:ln>
        </p:spPr>
      </p:pic>
      <p:sp>
        <p:nvSpPr>
          <p:cNvPr id="175" name="Shape 175"/>
          <p:cNvSpPr txBox="1"/>
          <p:nvPr/>
        </p:nvSpPr>
        <p:spPr>
          <a:xfrm>
            <a:off x="10020119" y="11292557"/>
            <a:ext cx="8264323" cy="568981"/>
          </a:xfrm>
          <a:prstGeom prst="rect">
            <a:avLst/>
          </a:prstGeom>
          <a:noFill/>
          <a:ln>
            <a:noFill/>
          </a:ln>
        </p:spPr>
        <p:txBody>
          <a:bodyPr lIns="91425" tIns="91425" rIns="91425" bIns="91425" anchor="t" anchorCtr="0">
            <a:noAutofit/>
          </a:bodyPr>
          <a:lstStyle/>
          <a:p>
            <a:pPr lvl="0">
              <a:spcBef>
                <a:spcPts val="0"/>
              </a:spcBef>
              <a:buNone/>
            </a:pPr>
            <a:r>
              <a:rPr lang="en-US" dirty="0"/>
              <a:t>*In-class instruction is defined as a guest appearance in a course. Course instruction is defined as teaching or co-teaching an entire credit-bearing course.</a:t>
            </a:r>
          </a:p>
        </p:txBody>
      </p:sp>
      <p:pic>
        <p:nvPicPr>
          <p:cNvPr id="176" name="Shape 176"/>
          <p:cNvPicPr preferRelativeResize="0"/>
          <p:nvPr/>
        </p:nvPicPr>
        <p:blipFill>
          <a:blip r:embed="rId6">
            <a:alphaModFix/>
          </a:blip>
          <a:stretch>
            <a:fillRect/>
          </a:stretch>
        </p:blipFill>
        <p:spPr>
          <a:xfrm>
            <a:off x="34270775" y="541512"/>
            <a:ext cx="2265823" cy="2265826"/>
          </a:xfrm>
          <a:prstGeom prst="rect">
            <a:avLst/>
          </a:prstGeom>
          <a:noFill/>
          <a:ln>
            <a:noFill/>
          </a:ln>
        </p:spPr>
      </p:pic>
      <p:sp>
        <p:nvSpPr>
          <p:cNvPr id="177" name="Shape 177"/>
          <p:cNvSpPr txBox="1"/>
          <p:nvPr/>
        </p:nvSpPr>
        <p:spPr>
          <a:xfrm>
            <a:off x="3577233" y="301183"/>
            <a:ext cx="30693536" cy="2746500"/>
          </a:xfrm>
          <a:prstGeom prst="rect">
            <a:avLst/>
          </a:prstGeom>
          <a:noFill/>
          <a:ln>
            <a:noFill/>
          </a:ln>
        </p:spPr>
        <p:txBody>
          <a:bodyPr lIns="422475" tIns="422475" rIns="422475" bIns="422475" anchor="t" anchorCtr="0">
            <a:noAutofit/>
          </a:bodyPr>
          <a:lstStyle/>
          <a:p>
            <a:pPr marL="0" marR="0" lvl="0" indent="0" algn="ctr" rtl="0">
              <a:spcBef>
                <a:spcPts val="0"/>
              </a:spcBef>
              <a:spcAft>
                <a:spcPts val="0"/>
              </a:spcAft>
              <a:buSzPct val="25000"/>
              <a:buNone/>
            </a:pPr>
            <a:r>
              <a:rPr lang="en-US" sz="4700" b="1" i="0" u="none" strike="noStrike" cap="none" dirty="0">
                <a:solidFill>
                  <a:schemeClr val="dk1"/>
                </a:solidFill>
                <a:latin typeface="Calibri"/>
                <a:ea typeface="Calibri"/>
                <a:cs typeface="Calibri"/>
                <a:sym typeface="Calibri"/>
              </a:rPr>
              <a:t>A Comprehensive Summary of Services and Resources Provided by Librarians in </a:t>
            </a:r>
            <a:r>
              <a:rPr lang="en-US" sz="4700" b="1" i="0" u="none" strike="noStrike" cap="none" dirty="0" smtClean="0">
                <a:solidFill>
                  <a:schemeClr val="dk1"/>
                </a:solidFill>
                <a:latin typeface="Calibri"/>
                <a:ea typeface="Calibri"/>
                <a:cs typeface="Calibri"/>
                <a:sym typeface="Calibri"/>
              </a:rPr>
              <a:t>Support </a:t>
            </a:r>
            <a:r>
              <a:rPr lang="en-US" sz="4700" b="1" i="0" u="none" strike="noStrike" cap="none" dirty="0">
                <a:solidFill>
                  <a:schemeClr val="dk1"/>
                </a:solidFill>
                <a:latin typeface="Calibri"/>
                <a:ea typeface="Calibri"/>
                <a:cs typeface="Calibri"/>
                <a:sym typeface="Calibri"/>
              </a:rPr>
              <a:t>of CODA Accredited </a:t>
            </a:r>
            <a:r>
              <a:rPr lang="en-US" sz="4700" b="1" i="0" u="none" strike="noStrike" cap="none" dirty="0" err="1">
                <a:solidFill>
                  <a:schemeClr val="dk1"/>
                </a:solidFill>
                <a:latin typeface="Calibri"/>
                <a:ea typeface="Calibri"/>
                <a:cs typeface="Calibri"/>
                <a:sym typeface="Calibri"/>
              </a:rPr>
              <a:t>Predoctoral</a:t>
            </a:r>
            <a:r>
              <a:rPr lang="en-US" sz="4700" b="1" i="0" u="none" strike="noStrike" cap="none" dirty="0">
                <a:solidFill>
                  <a:schemeClr val="dk1"/>
                </a:solidFill>
                <a:latin typeface="Calibri"/>
                <a:ea typeface="Calibri"/>
                <a:cs typeface="Calibri"/>
                <a:sym typeface="Calibri"/>
              </a:rPr>
              <a:t> (DDS/DMD) Dental Education Programs in the United States and Canada</a:t>
            </a:r>
          </a:p>
          <a:p>
            <a:pPr marL="0" marR="0" lvl="0" indent="0" algn="ctr" rtl="0">
              <a:spcBef>
                <a:spcPts val="0"/>
              </a:spcBef>
              <a:spcAft>
                <a:spcPts val="0"/>
              </a:spcAft>
              <a:buSzPct val="25000"/>
              <a:buNone/>
            </a:pPr>
            <a:r>
              <a:rPr lang="en-US" sz="3400" b="1" i="0" u="none" strike="noStrike" cap="none" dirty="0">
                <a:solidFill>
                  <a:srgbClr val="580F8B"/>
                </a:solidFill>
                <a:latin typeface="Calibri"/>
                <a:ea typeface="Calibri"/>
                <a:cs typeface="Calibri"/>
                <a:sym typeface="Calibri"/>
              </a:rPr>
              <a:t>Elizabeth Stellrecht, MLS;  Richard McGowan, MLS; Irene M. Lubker, M</a:t>
            </a:r>
            <a:r>
              <a:rPr lang="en-US" sz="3400" b="1" dirty="0">
                <a:solidFill>
                  <a:srgbClr val="580F8B"/>
                </a:solidFill>
                <a:latin typeface="Calibri"/>
                <a:ea typeface="Calibri"/>
                <a:cs typeface="Calibri"/>
                <a:sym typeface="Calibri"/>
              </a:rPr>
              <a:t>L</a:t>
            </a:r>
            <a:r>
              <a:rPr lang="en-US" sz="3400" b="1" i="0" u="none" strike="noStrike" cap="none" dirty="0">
                <a:solidFill>
                  <a:srgbClr val="580F8B"/>
                </a:solidFill>
                <a:latin typeface="Calibri"/>
                <a:ea typeface="Calibri"/>
                <a:cs typeface="Calibri"/>
                <a:sym typeface="Calibri"/>
              </a:rPr>
              <a:t>S, MPH, RD, PhD(C); Nena Schvaneveldt, MSLIS, AHIP; Susan Arnold, MS, MLIS, AHIP, RD; </a:t>
            </a:r>
            <a:endParaRPr lang="en-US" sz="3400" b="1" i="0" u="none" strike="noStrike" cap="none" dirty="0" smtClean="0">
              <a:solidFill>
                <a:srgbClr val="580F8B"/>
              </a:solidFill>
              <a:latin typeface="Calibri"/>
              <a:ea typeface="Calibri"/>
              <a:cs typeface="Calibri"/>
              <a:sym typeface="Calibri"/>
            </a:endParaRPr>
          </a:p>
          <a:p>
            <a:pPr marL="0" marR="0" lvl="0" indent="0" algn="ctr" rtl="0">
              <a:spcBef>
                <a:spcPts val="0"/>
              </a:spcBef>
              <a:spcAft>
                <a:spcPts val="0"/>
              </a:spcAft>
              <a:buSzPct val="25000"/>
              <a:buNone/>
            </a:pPr>
            <a:r>
              <a:rPr lang="en-US" sz="3400" b="1" i="0" u="none" strike="noStrike" cap="none" dirty="0" smtClean="0">
                <a:solidFill>
                  <a:srgbClr val="580F8B"/>
                </a:solidFill>
                <a:latin typeface="Calibri"/>
                <a:ea typeface="Calibri"/>
                <a:cs typeface="Calibri"/>
                <a:sym typeface="Calibri"/>
              </a:rPr>
              <a:t>Elisa </a:t>
            </a:r>
            <a:r>
              <a:rPr lang="en-US" sz="3400" b="1" i="0" u="none" strike="noStrike" cap="none" dirty="0">
                <a:solidFill>
                  <a:srgbClr val="580F8B"/>
                </a:solidFill>
                <a:latin typeface="Calibri"/>
                <a:ea typeface="Calibri"/>
                <a:cs typeface="Calibri"/>
                <a:sym typeface="Calibri"/>
              </a:rPr>
              <a:t>Cortez, MILS; Rebecca O. Davis, PhD, MSIS; Michael </a:t>
            </a:r>
            <a:r>
              <a:rPr lang="en-US" sz="3400" b="1" i="0" u="none" strike="noStrike" cap="none" dirty="0" err="1">
                <a:solidFill>
                  <a:srgbClr val="580F8B"/>
                </a:solidFill>
                <a:latin typeface="Calibri"/>
                <a:ea typeface="Calibri"/>
                <a:cs typeface="Calibri"/>
                <a:sym typeface="Calibri"/>
              </a:rPr>
              <a:t>Kronenfeld</a:t>
            </a:r>
            <a:r>
              <a:rPr lang="en-US" sz="3400" b="1" i="0" u="none" strike="noStrike" cap="none" dirty="0">
                <a:solidFill>
                  <a:srgbClr val="580F8B"/>
                </a:solidFill>
                <a:latin typeface="Calibri"/>
                <a:ea typeface="Calibri"/>
                <a:cs typeface="Calibri"/>
                <a:sym typeface="Calibri"/>
              </a:rPr>
              <a:t>, MLS, MBA, AHIP, FMLA; Nicole Theis-Mahon, MLIS</a:t>
            </a:r>
          </a:p>
        </p:txBody>
      </p:sp>
      <p:graphicFrame>
        <p:nvGraphicFramePr>
          <p:cNvPr id="13" name="Chart 12"/>
          <p:cNvGraphicFramePr>
            <a:graphicFrameLocks/>
          </p:cNvGraphicFramePr>
          <p:nvPr>
            <p:extLst>
              <p:ext uri="{D42A27DB-BD31-4B8C-83A1-F6EECF244321}">
                <p14:modId xmlns:p14="http://schemas.microsoft.com/office/powerpoint/2010/main" val="64508221"/>
              </p:ext>
            </p:extLst>
          </p:nvPr>
        </p:nvGraphicFramePr>
        <p:xfrm>
          <a:off x="18737254" y="5656261"/>
          <a:ext cx="8452651" cy="5636295"/>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4" name="Chart 13"/>
          <p:cNvGraphicFramePr>
            <a:graphicFrameLocks/>
          </p:cNvGraphicFramePr>
          <p:nvPr>
            <p:extLst>
              <p:ext uri="{D42A27DB-BD31-4B8C-83A1-F6EECF244321}">
                <p14:modId xmlns:p14="http://schemas.microsoft.com/office/powerpoint/2010/main" val="1853629164"/>
              </p:ext>
            </p:extLst>
          </p:nvPr>
        </p:nvGraphicFramePr>
        <p:xfrm>
          <a:off x="10057281" y="5656261"/>
          <a:ext cx="8509000" cy="5671685"/>
        </p:xfrm>
        <a:graphic>
          <a:graphicData uri="http://schemas.openxmlformats.org/drawingml/2006/chart">
            <c:chart xmlns:c="http://schemas.openxmlformats.org/drawingml/2006/chart" xmlns:r="http://schemas.openxmlformats.org/officeDocument/2006/relationships" r:id="rId8"/>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1_Research Poster Template">
  <a:themeElements>
    <a:clrScheme name="UB Color Palette">
      <a:dk1>
        <a:srgbClr val="666666"/>
      </a:dk1>
      <a:lt1>
        <a:srgbClr val="FFFFFF"/>
      </a:lt1>
      <a:dk2>
        <a:srgbClr val="005BBB"/>
      </a:dk2>
      <a:lt2>
        <a:srgbClr val="FFFFFF"/>
      </a:lt2>
      <a:accent1>
        <a:srgbClr val="005BBB"/>
      </a:accent1>
      <a:accent2>
        <a:srgbClr val="41B6E6"/>
      </a:accent2>
      <a:accent3>
        <a:srgbClr val="E56D54"/>
      </a:accent3>
      <a:accent4>
        <a:srgbClr val="666666"/>
      </a:accent4>
      <a:accent5>
        <a:srgbClr val="007681"/>
      </a:accent5>
      <a:accent6>
        <a:srgbClr val="003E51"/>
      </a:accent6>
      <a:hlink>
        <a:srgbClr val="186BB7"/>
      </a:hlink>
      <a:folHlink>
        <a:srgbClr val="D86A4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tropolitan">
  <a:themeElements>
    <a:clrScheme name="Metropolitan">
      <a:dk1>
        <a:srgbClr val="000000"/>
      </a:dk1>
      <a:lt1>
        <a:srgbClr val="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180</TotalTime>
  <Words>718</Words>
  <Application>Microsoft Office PowerPoint</Application>
  <PresentationFormat>Custom</PresentationFormat>
  <Paragraphs>92</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Times New Roman</vt:lpstr>
      <vt:lpstr>Arial</vt:lpstr>
      <vt:lpstr>Arial Narrow</vt:lpstr>
      <vt:lpstr>Calibri</vt:lpstr>
      <vt:lpstr>1_Research Poster Template</vt:lpstr>
      <vt:lpstr>Metropolitan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McGowan, Richard</dc:creator>
  <cp:lastModifiedBy>Nicole Theis-Mahon</cp:lastModifiedBy>
  <cp:revision>10</cp:revision>
  <dcterms:modified xsi:type="dcterms:W3CDTF">2017-05-08T14:50:55Z</dcterms:modified>
</cp:coreProperties>
</file>