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43891200" cy="30861000"/>
  <p:notesSz cx="6997700" cy="9271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8720">
          <p15:clr>
            <a:srgbClr val="000000"/>
          </p15:clr>
        </p15:guide>
        <p15:guide id="2" orient="horz" pos="5280">
          <p15:clr>
            <a:srgbClr val="000000"/>
          </p15:clr>
        </p15:guide>
        <p15:guide id="3" orient="horz" pos="3312">
          <p15:clr>
            <a:srgbClr val="000000"/>
          </p15:clr>
        </p15:guide>
        <p15:guide id="4" orient="horz" pos="5856">
          <p15:clr>
            <a:srgbClr val="000000"/>
          </p15:clr>
        </p15:guide>
        <p15:guide id="5" pos="720">
          <p15:clr>
            <a:srgbClr val="000000"/>
          </p15:clr>
        </p15:guide>
        <p15:guide id="6" pos="6912">
          <p15:clr>
            <a:srgbClr val="000000"/>
          </p15:clr>
        </p15:guide>
        <p15:guide id="7" pos="7392">
          <p15:clr>
            <a:srgbClr val="000000"/>
          </p15:clr>
        </p15:guide>
        <p15:guide id="8" pos="13584">
          <p15:clr>
            <a:srgbClr val="000000"/>
          </p15:clr>
        </p15:guide>
        <p15:guide id="9" pos="14064">
          <p15:clr>
            <a:srgbClr val="000000"/>
          </p15:clr>
        </p15:guide>
        <p15:guide id="10" pos="20256">
          <p15:clr>
            <a:srgbClr val="000000"/>
          </p15:clr>
        </p15:guide>
        <p15:guide id="11" pos="20736">
          <p15:clr>
            <a:srgbClr val="000000"/>
          </p15:clr>
        </p15:guide>
        <p15:guide id="12" pos="26928">
          <p15:clr>
            <a:srgbClr val="000000"/>
          </p15:clr>
        </p15:guide>
      </p15:sldGuideLst>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 roundtripDataSignature="AMtx7miIE5Q/zp9lIFWkUi1LdopXT04kw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ya S Enriquez" initials="MSE" lastIdx="15" clrIdx="0">
    <p:extLst>
      <p:ext uri="{19B8F6BF-5375-455C-9EA6-DF929625EA0E}">
        <p15:presenceInfo xmlns:p15="http://schemas.microsoft.com/office/powerpoint/2012/main" userId="Maya S Enriquez" providerId="None"/>
      </p:ext>
    </p:extLst>
  </p:cmAuthor>
  <p:cmAuthor id="2" name="Allen Mensinger" initials="AM" lastIdx="7" clrIdx="1">
    <p:extLst>
      <p:ext uri="{19B8F6BF-5375-455C-9EA6-DF929625EA0E}">
        <p15:presenceInfo xmlns:p15="http://schemas.microsoft.com/office/powerpoint/2012/main" userId="1ff4e8ca7e9b6c7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8934" autoAdjust="0"/>
    <p:restoredTop sz="94694"/>
  </p:normalViewPr>
  <p:slideViewPr>
    <p:cSldViewPr snapToGrid="0">
      <p:cViewPr>
        <p:scale>
          <a:sx n="42" d="100"/>
          <a:sy n="42" d="100"/>
        </p:scale>
        <p:origin x="288" y="144"/>
      </p:cViewPr>
      <p:guideLst>
        <p:guide orient="horz" pos="18720"/>
        <p:guide orient="horz" pos="5280"/>
        <p:guide orient="horz" pos="3312"/>
        <p:guide orient="horz" pos="5856"/>
        <p:guide pos="720"/>
        <p:guide pos="6912"/>
        <p:guide pos="7392"/>
        <p:guide pos="13584"/>
        <p:guide pos="14064"/>
        <p:guide pos="20256"/>
        <p:guide pos="20736"/>
        <p:guide pos="2692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notesMaster" Target="notesMasters/notesMaster1.xml"/><Relationship Id="rId7" Type="http://customschemas.google.com/relationships/presentationmetadata" Target="meta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11" Type="http://schemas.openxmlformats.org/officeDocument/2006/relationships/theme" Target="theme/theme1.xml"/><Relationship Id="rId10" Type="http://schemas.openxmlformats.org/officeDocument/2006/relationships/viewProps" Target="viewProps.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22600" cy="485775"/>
          </a:xfrm>
          <a:prstGeom prst="rect">
            <a:avLst/>
          </a:prstGeom>
          <a:noFill/>
          <a:ln>
            <a:noFill/>
          </a:ln>
        </p:spPr>
        <p:txBody>
          <a:bodyPr spcFirstLastPara="1" wrap="square" lIns="89550" tIns="44775" rIns="89550" bIns="44775" anchor="t" anchorCtr="0">
            <a:noAutofit/>
          </a:bodyPr>
          <a:lstStyle>
            <a:lvl1pPr marR="0" lvl="0"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1pPr>
            <a:lvl2pPr marR="0" lvl="1"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2pPr>
            <a:lvl3pPr marR="0" lvl="2"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3pPr>
            <a:lvl4pPr marR="0" lvl="3"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4pPr>
            <a:lvl5pPr marR="0" lvl="4"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5pPr>
            <a:lvl6pPr marR="0" lvl="5"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6pPr>
            <a:lvl7pPr marR="0" lvl="6"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7pPr>
            <a:lvl8pPr marR="0" lvl="7"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8pPr>
            <a:lvl9pPr marR="0" lvl="8"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9pPr>
          </a:lstStyle>
          <a:p>
            <a:endParaRPr/>
          </a:p>
        </p:txBody>
      </p:sp>
      <p:sp>
        <p:nvSpPr>
          <p:cNvPr id="4" name="Google Shape;4;n"/>
          <p:cNvSpPr txBox="1">
            <a:spLocks noGrp="1"/>
          </p:cNvSpPr>
          <p:nvPr>
            <p:ph type="dt" idx="10"/>
          </p:nvPr>
        </p:nvSpPr>
        <p:spPr>
          <a:xfrm>
            <a:off x="3929062" y="0"/>
            <a:ext cx="3095625" cy="485775"/>
          </a:xfrm>
          <a:prstGeom prst="rect">
            <a:avLst/>
          </a:prstGeom>
          <a:noFill/>
          <a:ln>
            <a:noFill/>
          </a:ln>
        </p:spPr>
        <p:txBody>
          <a:bodyPr spcFirstLastPara="1" wrap="square" lIns="89550" tIns="44775" rIns="89550" bIns="44775" anchor="t" anchorCtr="0">
            <a:noAutofit/>
          </a:bodyPr>
          <a:lstStyle>
            <a:lvl1pPr marR="0" lvl="0"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1pPr>
            <a:lvl2pPr marR="0" lvl="1"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2pPr>
            <a:lvl3pPr marR="0" lvl="2"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3pPr>
            <a:lvl4pPr marR="0" lvl="3"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4pPr>
            <a:lvl5pPr marR="0" lvl="4"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5pPr>
            <a:lvl6pPr marR="0" lvl="5"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6pPr>
            <a:lvl7pPr marR="0" lvl="6"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7pPr>
            <a:lvl8pPr marR="0" lvl="7"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8pPr>
            <a:lvl9pPr marR="0" lvl="8"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9pPr>
          </a:lstStyle>
          <a:p>
            <a:endParaRPr/>
          </a:p>
        </p:txBody>
      </p:sp>
      <p:sp>
        <p:nvSpPr>
          <p:cNvPr id="5" name="Google Shape;5;n"/>
          <p:cNvSpPr>
            <a:spLocks noGrp="1" noRot="1" noChangeAspect="1"/>
          </p:cNvSpPr>
          <p:nvPr>
            <p:ph type="sldImg" idx="3"/>
          </p:nvPr>
        </p:nvSpPr>
        <p:spPr>
          <a:xfrm>
            <a:off x="1011237" y="693737"/>
            <a:ext cx="4930775" cy="3467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906462" y="4438650"/>
            <a:ext cx="5137150" cy="4160837"/>
          </a:xfrm>
          <a:prstGeom prst="rect">
            <a:avLst/>
          </a:prstGeom>
          <a:noFill/>
          <a:ln>
            <a:noFill/>
          </a:ln>
        </p:spPr>
        <p:txBody>
          <a:bodyPr spcFirstLastPara="1" wrap="square" lIns="89550" tIns="44775" rIns="89550" bIns="44775" anchor="t" anchorCtr="0">
            <a:noAutofit/>
          </a:bodyPr>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
        <p:nvSpPr>
          <p:cNvPr id="7" name="Google Shape;7;n"/>
          <p:cNvSpPr txBox="1">
            <a:spLocks noGrp="1"/>
          </p:cNvSpPr>
          <p:nvPr>
            <p:ph type="ftr" idx="11"/>
          </p:nvPr>
        </p:nvSpPr>
        <p:spPr>
          <a:xfrm>
            <a:off x="0" y="8809037"/>
            <a:ext cx="3022600" cy="484187"/>
          </a:xfrm>
          <a:prstGeom prst="rect">
            <a:avLst/>
          </a:prstGeom>
          <a:noFill/>
          <a:ln>
            <a:noFill/>
          </a:ln>
        </p:spPr>
        <p:txBody>
          <a:bodyPr spcFirstLastPara="1" wrap="square" lIns="89550" tIns="44775" rIns="89550" bIns="44775" anchor="b" anchorCtr="0">
            <a:noAutofit/>
          </a:bodyPr>
          <a:lstStyle>
            <a:lvl1pPr marR="0" lvl="0"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1pPr>
            <a:lvl2pPr marR="0" lvl="1"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2pPr>
            <a:lvl3pPr marR="0" lvl="2"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3pPr>
            <a:lvl4pPr marR="0" lvl="3"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4pPr>
            <a:lvl5pPr marR="0" lvl="4"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5pPr>
            <a:lvl6pPr marR="0" lvl="5"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6pPr>
            <a:lvl7pPr marR="0" lvl="6"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7pPr>
            <a:lvl8pPr marR="0" lvl="7"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8pPr>
            <a:lvl9pPr marR="0" lvl="8" algn="l" rtl="0">
              <a:lnSpc>
                <a:spcPct val="100000"/>
              </a:lnSpc>
              <a:spcBef>
                <a:spcPts val="0"/>
              </a:spcBef>
              <a:spcAft>
                <a:spcPts val="0"/>
              </a:spcAft>
              <a:buSzPts val="1400"/>
              <a:buNone/>
              <a:defRPr sz="2400" b="0" i="0" u="none" strike="noStrike" cap="none">
                <a:solidFill>
                  <a:srgbClr val="000000"/>
                </a:solidFill>
                <a:latin typeface="Times New Roman"/>
                <a:ea typeface="Times New Roman"/>
                <a:cs typeface="Times New Roman"/>
                <a:sym typeface="Times New Roman"/>
              </a:defRPr>
            </a:lvl9pPr>
          </a:lstStyle>
          <a:p>
            <a:endParaRPr/>
          </a:p>
        </p:txBody>
      </p:sp>
      <p:sp>
        <p:nvSpPr>
          <p:cNvPr id="8" name="Google Shape;8;n"/>
          <p:cNvSpPr txBox="1">
            <a:spLocks noGrp="1"/>
          </p:cNvSpPr>
          <p:nvPr>
            <p:ph type="sldNum" idx="12"/>
          </p:nvPr>
        </p:nvSpPr>
        <p:spPr>
          <a:xfrm>
            <a:off x="3929062" y="8809037"/>
            <a:ext cx="3095625" cy="484187"/>
          </a:xfrm>
          <a:prstGeom prst="rect">
            <a:avLst/>
          </a:prstGeom>
          <a:noFill/>
          <a:ln>
            <a:noFill/>
          </a:ln>
        </p:spPr>
        <p:txBody>
          <a:bodyPr spcFirstLastPara="1" wrap="square" lIns="89550" tIns="44775" rIns="89550" bIns="44775" anchor="b" anchorCtr="0">
            <a:noAutofit/>
          </a:bodyPr>
          <a:lstStyle/>
          <a:p>
            <a:pPr marL="0" marR="0" lvl="0" indent="0" algn="r" rtl="0">
              <a:lnSpc>
                <a:spcPct val="100000"/>
              </a:lnSpc>
              <a:spcBef>
                <a:spcPts val="0"/>
              </a:spcBef>
              <a:spcAft>
                <a:spcPts val="0"/>
              </a:spcAft>
              <a:buClr>
                <a:srgbClr val="000000"/>
              </a:buClr>
              <a:buSzPts val="1200"/>
              <a:buFont typeface="Times New Roman"/>
              <a:buNone/>
            </a:pPr>
            <a:fld id="{00000000-1234-1234-1234-123412341234}" type="slidenum">
              <a:rPr lang="en-US" sz="1200" b="0" i="0" u="none" strike="noStrike" cap="none">
                <a:solidFill>
                  <a:srgbClr val="000000"/>
                </a:solidFill>
                <a:latin typeface="Times New Roman"/>
                <a:ea typeface="Times New Roman"/>
                <a:cs typeface="Times New Roman"/>
                <a:sym typeface="Times New Roman"/>
              </a:rPr>
              <a:t>‹#›</a:t>
            </a:fld>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txBox="1">
            <a:spLocks noGrp="1"/>
          </p:cNvSpPr>
          <p:nvPr>
            <p:ph type="body" idx="1"/>
          </p:nvPr>
        </p:nvSpPr>
        <p:spPr>
          <a:xfrm>
            <a:off x="906462" y="4438650"/>
            <a:ext cx="5137150" cy="4160837"/>
          </a:xfrm>
          <a:prstGeom prst="rect">
            <a:avLst/>
          </a:prstGeom>
        </p:spPr>
        <p:txBody>
          <a:bodyPr spcFirstLastPara="1" wrap="square" lIns="89550" tIns="44775" rIns="89550" bIns="44775" anchor="t" anchorCtr="0">
            <a:noAutofit/>
          </a:bodyPr>
          <a:lstStyle/>
          <a:p>
            <a:pPr marL="0" lvl="0" indent="0" algn="l" rtl="0">
              <a:spcBef>
                <a:spcPts val="0"/>
              </a:spcBef>
              <a:spcAft>
                <a:spcPts val="0"/>
              </a:spcAft>
              <a:buNone/>
            </a:pPr>
            <a:endParaRPr dirty="0"/>
          </a:p>
        </p:txBody>
      </p:sp>
      <p:sp>
        <p:nvSpPr>
          <p:cNvPr id="87" name="Google Shape;87;p1:notes"/>
          <p:cNvSpPr>
            <a:spLocks noGrp="1" noRot="1" noChangeAspect="1"/>
          </p:cNvSpPr>
          <p:nvPr>
            <p:ph type="sldImg" idx="2"/>
          </p:nvPr>
        </p:nvSpPr>
        <p:spPr>
          <a:xfrm>
            <a:off x="1011238" y="693738"/>
            <a:ext cx="4930775" cy="3467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
        <p:cNvGrpSpPr/>
        <p:nvPr/>
      </p:nvGrpSpPr>
      <p:grpSpPr>
        <a:xfrm>
          <a:off x="0" y="0"/>
          <a:ext cx="0" cy="0"/>
          <a:chOff x="0" y="0"/>
          <a:chExt cx="0" cy="0"/>
        </a:xfrm>
      </p:grpSpPr>
      <p:sp>
        <p:nvSpPr>
          <p:cNvPr id="17" name="Google Shape;17;p3"/>
          <p:cNvSpPr txBox="1">
            <a:spLocks noGrp="1"/>
          </p:cNvSpPr>
          <p:nvPr>
            <p:ph type="dt" idx="10"/>
          </p:nvPr>
        </p:nvSpPr>
        <p:spPr>
          <a:xfrm>
            <a:off x="3292475" y="28117800"/>
            <a:ext cx="914400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3"/>
          <p:cNvSpPr txBox="1">
            <a:spLocks noGrp="1"/>
          </p:cNvSpPr>
          <p:nvPr>
            <p:ph type="ftr" idx="11"/>
          </p:nvPr>
        </p:nvSpPr>
        <p:spPr>
          <a:xfrm>
            <a:off x="14995525" y="28117800"/>
            <a:ext cx="1390015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
          <p:cNvSpPr txBox="1">
            <a:spLocks noGrp="1"/>
          </p:cNvSpPr>
          <p:nvPr>
            <p:ph type="sldNum" idx="12"/>
          </p:nvPr>
        </p:nvSpPr>
        <p:spPr>
          <a:xfrm>
            <a:off x="31454725" y="28117800"/>
            <a:ext cx="9144000" cy="2057400"/>
          </a:xfrm>
          <a:prstGeom prst="rect">
            <a:avLst/>
          </a:prstGeom>
          <a:noFill/>
          <a:ln>
            <a:noFill/>
          </a:ln>
        </p:spPr>
        <p:txBody>
          <a:bodyPr spcFirstLastPara="1" wrap="square" lIns="426700" tIns="213350" rIns="426700" bIns="213350" anchor="t" anchorCtr="0">
            <a:noAutofit/>
          </a:bodyPr>
          <a:lstStyle>
            <a:lvl1pPr marL="0" marR="0" lvl="0"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3"/>
        <p:cNvGrpSpPr/>
        <p:nvPr/>
      </p:nvGrpSpPr>
      <p:grpSpPr>
        <a:xfrm>
          <a:off x="0" y="0"/>
          <a:ext cx="0" cy="0"/>
          <a:chOff x="0" y="0"/>
          <a:chExt cx="0" cy="0"/>
        </a:xfrm>
      </p:grpSpPr>
      <p:sp>
        <p:nvSpPr>
          <p:cNvPr id="74" name="Google Shape;74;p12"/>
          <p:cNvSpPr txBox="1">
            <a:spLocks noGrp="1"/>
          </p:cNvSpPr>
          <p:nvPr>
            <p:ph type="title"/>
          </p:nvPr>
        </p:nvSpPr>
        <p:spPr>
          <a:xfrm>
            <a:off x="3292475" y="2743200"/>
            <a:ext cx="37306249" cy="5143500"/>
          </a:xfrm>
          <a:prstGeom prst="rect">
            <a:avLst/>
          </a:prstGeom>
          <a:noFill/>
          <a:ln>
            <a:noFill/>
          </a:ln>
        </p:spPr>
        <p:txBody>
          <a:bodyPr spcFirstLastPara="1" wrap="square" lIns="426700" tIns="213350" rIns="426700" bIns="21335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75" name="Google Shape;75;p12"/>
          <p:cNvSpPr txBox="1">
            <a:spLocks noGrp="1"/>
          </p:cNvSpPr>
          <p:nvPr>
            <p:ph type="body" idx="1"/>
          </p:nvPr>
        </p:nvSpPr>
        <p:spPr>
          <a:xfrm>
            <a:off x="3292475" y="8915400"/>
            <a:ext cx="37306249" cy="18516601"/>
          </a:xfrm>
          <a:prstGeom prst="rect">
            <a:avLst/>
          </a:prstGeom>
          <a:noFill/>
          <a:ln>
            <a:noFill/>
          </a:ln>
        </p:spPr>
        <p:txBody>
          <a:bodyPr spcFirstLastPara="1" wrap="square" lIns="426700" tIns="213350" rIns="426700" bIns="21335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12"/>
          <p:cNvSpPr txBox="1">
            <a:spLocks noGrp="1"/>
          </p:cNvSpPr>
          <p:nvPr>
            <p:ph type="dt" idx="10"/>
          </p:nvPr>
        </p:nvSpPr>
        <p:spPr>
          <a:xfrm>
            <a:off x="3292475" y="28117800"/>
            <a:ext cx="914400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2"/>
          <p:cNvSpPr txBox="1">
            <a:spLocks noGrp="1"/>
          </p:cNvSpPr>
          <p:nvPr>
            <p:ph type="ftr" idx="11"/>
          </p:nvPr>
        </p:nvSpPr>
        <p:spPr>
          <a:xfrm>
            <a:off x="14995525" y="28117800"/>
            <a:ext cx="1390015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2"/>
          <p:cNvSpPr txBox="1">
            <a:spLocks noGrp="1"/>
          </p:cNvSpPr>
          <p:nvPr>
            <p:ph type="sldNum" idx="12"/>
          </p:nvPr>
        </p:nvSpPr>
        <p:spPr>
          <a:xfrm>
            <a:off x="31454725" y="28117800"/>
            <a:ext cx="9144000" cy="2057400"/>
          </a:xfrm>
          <a:prstGeom prst="rect">
            <a:avLst/>
          </a:prstGeom>
          <a:noFill/>
          <a:ln>
            <a:noFill/>
          </a:ln>
        </p:spPr>
        <p:txBody>
          <a:bodyPr spcFirstLastPara="1" wrap="square" lIns="426700" tIns="213350" rIns="426700" bIns="213350" anchor="t" anchorCtr="0">
            <a:noAutofit/>
          </a:bodyPr>
          <a:lstStyle>
            <a:lvl1pPr marL="0" marR="0" lvl="0"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9"/>
        <p:cNvGrpSpPr/>
        <p:nvPr/>
      </p:nvGrpSpPr>
      <p:grpSpPr>
        <a:xfrm>
          <a:off x="0" y="0"/>
          <a:ext cx="0" cy="0"/>
          <a:chOff x="0" y="0"/>
          <a:chExt cx="0" cy="0"/>
        </a:xfrm>
      </p:grpSpPr>
      <p:sp>
        <p:nvSpPr>
          <p:cNvPr id="80" name="Google Shape;80;p13"/>
          <p:cNvSpPr txBox="1">
            <a:spLocks noGrp="1"/>
          </p:cNvSpPr>
          <p:nvPr>
            <p:ph type="ctrTitle"/>
          </p:nvPr>
        </p:nvSpPr>
        <p:spPr>
          <a:xfrm>
            <a:off x="5486400" y="5051425"/>
            <a:ext cx="32918401" cy="10744200"/>
          </a:xfrm>
          <a:prstGeom prst="rect">
            <a:avLst/>
          </a:prstGeom>
          <a:noFill/>
          <a:ln>
            <a:noFill/>
          </a:ln>
        </p:spPr>
        <p:txBody>
          <a:bodyPr spcFirstLastPara="1" wrap="square" lIns="426700" tIns="213350" rIns="426700" bIns="213350" anchor="b" anchorCtr="0">
            <a:noAutofit/>
          </a:bodyPr>
          <a:lstStyle>
            <a:lvl1pPr lvl="0" algn="ctr">
              <a:spcBef>
                <a:spcPts val="0"/>
              </a:spcBef>
              <a:spcAft>
                <a:spcPts val="0"/>
              </a:spcAft>
              <a:buSzPts val="1400"/>
              <a:buNone/>
              <a:defRPr sz="6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81" name="Google Shape;81;p13"/>
          <p:cNvSpPr txBox="1">
            <a:spLocks noGrp="1"/>
          </p:cNvSpPr>
          <p:nvPr>
            <p:ph type="subTitle" idx="1"/>
          </p:nvPr>
        </p:nvSpPr>
        <p:spPr>
          <a:xfrm>
            <a:off x="5486400" y="16209963"/>
            <a:ext cx="32918401" cy="7450137"/>
          </a:xfrm>
          <a:prstGeom prst="rect">
            <a:avLst/>
          </a:prstGeom>
          <a:noFill/>
          <a:ln>
            <a:noFill/>
          </a:ln>
        </p:spPr>
        <p:txBody>
          <a:bodyPr spcFirstLastPara="1" wrap="square" lIns="426700" tIns="213350" rIns="426700" bIns="213350" anchor="t" anchorCtr="0">
            <a:noAutofit/>
          </a:bodyPr>
          <a:lstStyle>
            <a:lvl1pPr lvl="0" algn="ctr">
              <a:spcBef>
                <a:spcPts val="480"/>
              </a:spcBef>
              <a:spcAft>
                <a:spcPts val="0"/>
              </a:spcAft>
              <a:buClr>
                <a:schemeClr val="dk1"/>
              </a:buClr>
              <a:buSzPts val="2400"/>
              <a:buFont typeface="Times New Roman"/>
              <a:buNone/>
              <a:defRPr sz="2400"/>
            </a:lvl1pPr>
            <a:lvl2pPr lvl="1" algn="ctr">
              <a:spcBef>
                <a:spcPts val="400"/>
              </a:spcBef>
              <a:spcAft>
                <a:spcPts val="0"/>
              </a:spcAft>
              <a:buClr>
                <a:schemeClr val="dk1"/>
              </a:buClr>
              <a:buSzPts val="2000"/>
              <a:buFont typeface="Times New Roman"/>
              <a:buNone/>
              <a:defRPr sz="2000"/>
            </a:lvl2pPr>
            <a:lvl3pPr lvl="2" algn="ctr">
              <a:spcBef>
                <a:spcPts val="360"/>
              </a:spcBef>
              <a:spcAft>
                <a:spcPts val="0"/>
              </a:spcAft>
              <a:buClr>
                <a:schemeClr val="dk1"/>
              </a:buClr>
              <a:buSzPts val="1800"/>
              <a:buFont typeface="Times New Roman"/>
              <a:buNone/>
              <a:defRPr sz="1800"/>
            </a:lvl3pPr>
            <a:lvl4pPr lvl="3" algn="ctr">
              <a:spcBef>
                <a:spcPts val="320"/>
              </a:spcBef>
              <a:spcAft>
                <a:spcPts val="0"/>
              </a:spcAft>
              <a:buClr>
                <a:schemeClr val="dk1"/>
              </a:buClr>
              <a:buSzPts val="1600"/>
              <a:buFont typeface="Times New Roman"/>
              <a:buNone/>
              <a:defRPr sz="1600"/>
            </a:lvl4pPr>
            <a:lvl5pPr lvl="4" algn="ctr">
              <a:spcBef>
                <a:spcPts val="320"/>
              </a:spcBef>
              <a:spcAft>
                <a:spcPts val="0"/>
              </a:spcAft>
              <a:buClr>
                <a:schemeClr val="dk1"/>
              </a:buClr>
              <a:buSzPts val="1600"/>
              <a:buFont typeface="Times New Roman"/>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82" name="Google Shape;82;p13"/>
          <p:cNvSpPr txBox="1">
            <a:spLocks noGrp="1"/>
          </p:cNvSpPr>
          <p:nvPr>
            <p:ph type="dt" idx="10"/>
          </p:nvPr>
        </p:nvSpPr>
        <p:spPr>
          <a:xfrm>
            <a:off x="3292475" y="28117800"/>
            <a:ext cx="914400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3"/>
          <p:cNvSpPr txBox="1">
            <a:spLocks noGrp="1"/>
          </p:cNvSpPr>
          <p:nvPr>
            <p:ph type="ftr" idx="11"/>
          </p:nvPr>
        </p:nvSpPr>
        <p:spPr>
          <a:xfrm>
            <a:off x="14995525" y="28117800"/>
            <a:ext cx="1390015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3"/>
          <p:cNvSpPr txBox="1">
            <a:spLocks noGrp="1"/>
          </p:cNvSpPr>
          <p:nvPr>
            <p:ph type="sldNum" idx="12"/>
          </p:nvPr>
        </p:nvSpPr>
        <p:spPr>
          <a:xfrm>
            <a:off x="31454725" y="28117800"/>
            <a:ext cx="9144000" cy="2057400"/>
          </a:xfrm>
          <a:prstGeom prst="rect">
            <a:avLst/>
          </a:prstGeom>
          <a:noFill/>
          <a:ln>
            <a:noFill/>
          </a:ln>
        </p:spPr>
        <p:txBody>
          <a:bodyPr spcFirstLastPara="1" wrap="square" lIns="426700" tIns="213350" rIns="426700" bIns="213350" anchor="t" anchorCtr="0">
            <a:noAutofit/>
          </a:bodyPr>
          <a:lstStyle>
            <a:lvl1pPr marL="0" marR="0" lvl="0"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0"/>
        <p:cNvGrpSpPr/>
        <p:nvPr/>
      </p:nvGrpSpPr>
      <p:grpSpPr>
        <a:xfrm>
          <a:off x="0" y="0"/>
          <a:ext cx="0" cy="0"/>
          <a:chOff x="0" y="0"/>
          <a:chExt cx="0" cy="0"/>
        </a:xfrm>
      </p:grpSpPr>
      <p:sp>
        <p:nvSpPr>
          <p:cNvPr id="21" name="Google Shape;21;p4"/>
          <p:cNvSpPr txBox="1">
            <a:spLocks noGrp="1"/>
          </p:cNvSpPr>
          <p:nvPr>
            <p:ph type="title"/>
          </p:nvPr>
        </p:nvSpPr>
        <p:spPr>
          <a:xfrm rot="5400000">
            <a:off x="23591044" y="10424319"/>
            <a:ext cx="24688800" cy="9326562"/>
          </a:xfrm>
          <a:prstGeom prst="rect">
            <a:avLst/>
          </a:prstGeom>
          <a:noFill/>
          <a:ln>
            <a:noFill/>
          </a:ln>
        </p:spPr>
        <p:txBody>
          <a:bodyPr spcFirstLastPara="1" wrap="square" lIns="426700" tIns="213350" rIns="426700" bIns="21335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2" name="Google Shape;22;p4"/>
          <p:cNvSpPr txBox="1">
            <a:spLocks noGrp="1"/>
          </p:cNvSpPr>
          <p:nvPr>
            <p:ph type="body" idx="1"/>
          </p:nvPr>
        </p:nvSpPr>
        <p:spPr>
          <a:xfrm rot="5400000">
            <a:off x="4861719" y="1173956"/>
            <a:ext cx="24688800" cy="27827288"/>
          </a:xfrm>
          <a:prstGeom prst="rect">
            <a:avLst/>
          </a:prstGeom>
          <a:noFill/>
          <a:ln>
            <a:noFill/>
          </a:ln>
        </p:spPr>
        <p:txBody>
          <a:bodyPr spcFirstLastPara="1" wrap="square" lIns="426700" tIns="213350" rIns="426700" bIns="21335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4"/>
          <p:cNvSpPr txBox="1">
            <a:spLocks noGrp="1"/>
          </p:cNvSpPr>
          <p:nvPr>
            <p:ph type="dt" idx="10"/>
          </p:nvPr>
        </p:nvSpPr>
        <p:spPr>
          <a:xfrm>
            <a:off x="3292475" y="28117800"/>
            <a:ext cx="914400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
          <p:cNvSpPr txBox="1">
            <a:spLocks noGrp="1"/>
          </p:cNvSpPr>
          <p:nvPr>
            <p:ph type="ftr" idx="11"/>
          </p:nvPr>
        </p:nvSpPr>
        <p:spPr>
          <a:xfrm>
            <a:off x="14995525" y="28117800"/>
            <a:ext cx="1390015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4"/>
          <p:cNvSpPr txBox="1">
            <a:spLocks noGrp="1"/>
          </p:cNvSpPr>
          <p:nvPr>
            <p:ph type="sldNum" idx="12"/>
          </p:nvPr>
        </p:nvSpPr>
        <p:spPr>
          <a:xfrm>
            <a:off x="31454725" y="28117800"/>
            <a:ext cx="9144000" cy="2057400"/>
          </a:xfrm>
          <a:prstGeom prst="rect">
            <a:avLst/>
          </a:prstGeom>
          <a:noFill/>
          <a:ln>
            <a:noFill/>
          </a:ln>
        </p:spPr>
        <p:txBody>
          <a:bodyPr spcFirstLastPara="1" wrap="square" lIns="426700" tIns="213350" rIns="426700" bIns="213350" anchor="t" anchorCtr="0">
            <a:noAutofit/>
          </a:bodyPr>
          <a:lstStyle>
            <a:lvl1pPr marL="0" marR="0" lvl="0"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6"/>
        <p:cNvGrpSpPr/>
        <p:nvPr/>
      </p:nvGrpSpPr>
      <p:grpSpPr>
        <a:xfrm>
          <a:off x="0" y="0"/>
          <a:ext cx="0" cy="0"/>
          <a:chOff x="0" y="0"/>
          <a:chExt cx="0" cy="0"/>
        </a:xfrm>
      </p:grpSpPr>
      <p:sp>
        <p:nvSpPr>
          <p:cNvPr id="27" name="Google Shape;27;p5"/>
          <p:cNvSpPr txBox="1">
            <a:spLocks noGrp="1"/>
          </p:cNvSpPr>
          <p:nvPr>
            <p:ph type="title"/>
          </p:nvPr>
        </p:nvSpPr>
        <p:spPr>
          <a:xfrm>
            <a:off x="3292475" y="2743200"/>
            <a:ext cx="37306249" cy="5143500"/>
          </a:xfrm>
          <a:prstGeom prst="rect">
            <a:avLst/>
          </a:prstGeom>
          <a:noFill/>
          <a:ln>
            <a:noFill/>
          </a:ln>
        </p:spPr>
        <p:txBody>
          <a:bodyPr spcFirstLastPara="1" wrap="square" lIns="426700" tIns="213350" rIns="426700" bIns="21335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8" name="Google Shape;28;p5"/>
          <p:cNvSpPr txBox="1">
            <a:spLocks noGrp="1"/>
          </p:cNvSpPr>
          <p:nvPr>
            <p:ph type="body" idx="1"/>
          </p:nvPr>
        </p:nvSpPr>
        <p:spPr>
          <a:xfrm rot="5400000">
            <a:off x="12687300" y="-479424"/>
            <a:ext cx="18516601" cy="37306249"/>
          </a:xfrm>
          <a:prstGeom prst="rect">
            <a:avLst/>
          </a:prstGeom>
          <a:noFill/>
          <a:ln>
            <a:noFill/>
          </a:ln>
        </p:spPr>
        <p:txBody>
          <a:bodyPr spcFirstLastPara="1" wrap="square" lIns="426700" tIns="213350" rIns="426700" bIns="21335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5"/>
          <p:cNvSpPr txBox="1">
            <a:spLocks noGrp="1"/>
          </p:cNvSpPr>
          <p:nvPr>
            <p:ph type="dt" idx="10"/>
          </p:nvPr>
        </p:nvSpPr>
        <p:spPr>
          <a:xfrm>
            <a:off x="3292475" y="28117800"/>
            <a:ext cx="914400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5"/>
          <p:cNvSpPr txBox="1">
            <a:spLocks noGrp="1"/>
          </p:cNvSpPr>
          <p:nvPr>
            <p:ph type="ftr" idx="11"/>
          </p:nvPr>
        </p:nvSpPr>
        <p:spPr>
          <a:xfrm>
            <a:off x="14995525" y="28117800"/>
            <a:ext cx="1390015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5"/>
          <p:cNvSpPr txBox="1">
            <a:spLocks noGrp="1"/>
          </p:cNvSpPr>
          <p:nvPr>
            <p:ph type="sldNum" idx="12"/>
          </p:nvPr>
        </p:nvSpPr>
        <p:spPr>
          <a:xfrm>
            <a:off x="31454725" y="28117800"/>
            <a:ext cx="9144000" cy="2057400"/>
          </a:xfrm>
          <a:prstGeom prst="rect">
            <a:avLst/>
          </a:prstGeom>
          <a:noFill/>
          <a:ln>
            <a:noFill/>
          </a:ln>
        </p:spPr>
        <p:txBody>
          <a:bodyPr spcFirstLastPara="1" wrap="square" lIns="426700" tIns="213350" rIns="426700" bIns="213350" anchor="t" anchorCtr="0">
            <a:noAutofit/>
          </a:bodyPr>
          <a:lstStyle>
            <a:lvl1pPr marL="0" marR="0" lvl="0"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2"/>
        <p:cNvGrpSpPr/>
        <p:nvPr/>
      </p:nvGrpSpPr>
      <p:grpSpPr>
        <a:xfrm>
          <a:off x="0" y="0"/>
          <a:ext cx="0" cy="0"/>
          <a:chOff x="0" y="0"/>
          <a:chExt cx="0" cy="0"/>
        </a:xfrm>
      </p:grpSpPr>
      <p:sp>
        <p:nvSpPr>
          <p:cNvPr id="33" name="Google Shape;33;p6"/>
          <p:cNvSpPr txBox="1">
            <a:spLocks noGrp="1"/>
          </p:cNvSpPr>
          <p:nvPr>
            <p:ph type="title"/>
          </p:nvPr>
        </p:nvSpPr>
        <p:spPr>
          <a:xfrm>
            <a:off x="3022600" y="2057400"/>
            <a:ext cx="14157324" cy="7200900"/>
          </a:xfrm>
          <a:prstGeom prst="rect">
            <a:avLst/>
          </a:prstGeom>
          <a:noFill/>
          <a:ln>
            <a:noFill/>
          </a:ln>
        </p:spPr>
        <p:txBody>
          <a:bodyPr spcFirstLastPara="1" wrap="square" lIns="426700" tIns="213350" rIns="426700" bIns="213350" anchor="b" anchorCtr="0">
            <a:noAutofit/>
          </a:bodyPr>
          <a:lstStyle>
            <a:lvl1pPr lvl="0" algn="ctr">
              <a:spcBef>
                <a:spcPts val="0"/>
              </a:spcBef>
              <a:spcAft>
                <a:spcPts val="0"/>
              </a:spcAft>
              <a:buSzPts val="1400"/>
              <a:buNone/>
              <a:defRPr sz="32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4" name="Google Shape;34;p6"/>
          <p:cNvSpPr>
            <a:spLocks noGrp="1"/>
          </p:cNvSpPr>
          <p:nvPr>
            <p:ph type="pic" idx="2"/>
          </p:nvPr>
        </p:nvSpPr>
        <p:spPr>
          <a:xfrm>
            <a:off x="18659475" y="4443413"/>
            <a:ext cx="22220238" cy="21931312"/>
          </a:xfrm>
          <a:prstGeom prst="rect">
            <a:avLst/>
          </a:prstGeom>
          <a:noFill/>
          <a:ln>
            <a:noFill/>
          </a:ln>
        </p:spPr>
        <p:txBody>
          <a:bodyPr spcFirstLastPara="1" wrap="square" lIns="426700" tIns="213350" rIns="426700" bIns="213350" anchor="t" anchorCtr="0">
            <a:noAutofit/>
          </a:bodyPr>
          <a:lstStyle>
            <a:lvl1pPr marR="0" lvl="0" algn="l" rtl="0">
              <a:spcBef>
                <a:spcPts val="640"/>
              </a:spcBef>
              <a:spcAft>
                <a:spcPts val="0"/>
              </a:spcAft>
              <a:buClr>
                <a:schemeClr val="dk1"/>
              </a:buClr>
              <a:buSzPts val="3200"/>
              <a:buFont typeface="Times New Roman"/>
              <a:buNone/>
              <a:defRPr sz="3200" b="0" i="0" u="none" strike="noStrike" cap="none">
                <a:solidFill>
                  <a:schemeClr val="dk1"/>
                </a:solidFill>
                <a:latin typeface="Times New Roman"/>
                <a:ea typeface="Times New Roman"/>
                <a:cs typeface="Times New Roman"/>
                <a:sym typeface="Times New Roman"/>
              </a:defRPr>
            </a:lvl1pPr>
            <a:lvl2pPr marR="0" lvl="1" algn="l" rtl="0">
              <a:spcBef>
                <a:spcPts val="560"/>
              </a:spcBef>
              <a:spcAft>
                <a:spcPts val="0"/>
              </a:spcAft>
              <a:buClr>
                <a:schemeClr val="dk1"/>
              </a:buClr>
              <a:buSzPts val="2800"/>
              <a:buFont typeface="Times New Roman"/>
              <a:buNone/>
              <a:defRPr sz="2800" b="0" i="0" u="none" strike="noStrike" cap="none">
                <a:solidFill>
                  <a:schemeClr val="dk1"/>
                </a:solidFill>
                <a:latin typeface="Times New Roman"/>
                <a:ea typeface="Times New Roman"/>
                <a:cs typeface="Times New Roman"/>
                <a:sym typeface="Times New Roman"/>
              </a:defRPr>
            </a:lvl2pPr>
            <a:lvl3pPr marR="0" lvl="2" algn="l" rtl="0">
              <a:spcBef>
                <a:spcPts val="480"/>
              </a:spcBef>
              <a:spcAft>
                <a:spcPts val="0"/>
              </a:spcAft>
              <a:buClr>
                <a:schemeClr val="dk1"/>
              </a:buClr>
              <a:buSzPts val="2400"/>
              <a:buFont typeface="Times New Roman"/>
              <a:buNone/>
              <a:defRPr sz="2400" b="0" i="0" u="none" strike="noStrike" cap="none">
                <a:solidFill>
                  <a:schemeClr val="dk1"/>
                </a:solidFill>
                <a:latin typeface="Times New Roman"/>
                <a:ea typeface="Times New Roman"/>
                <a:cs typeface="Times New Roman"/>
                <a:sym typeface="Times New Roman"/>
              </a:defRPr>
            </a:lvl3pPr>
            <a:lvl4pPr marR="0" lvl="3" algn="l" rtl="0">
              <a:spcBef>
                <a:spcPts val="400"/>
              </a:spcBef>
              <a:spcAft>
                <a:spcPts val="0"/>
              </a:spcAft>
              <a:buClr>
                <a:schemeClr val="dk1"/>
              </a:buClr>
              <a:buSzPts val="2000"/>
              <a:buFont typeface="Times New Roman"/>
              <a:buNone/>
              <a:defRPr sz="2000" b="0" i="0" u="none" strike="noStrike" cap="none">
                <a:solidFill>
                  <a:schemeClr val="dk1"/>
                </a:solidFill>
                <a:latin typeface="Times New Roman"/>
                <a:ea typeface="Times New Roman"/>
                <a:cs typeface="Times New Roman"/>
                <a:sym typeface="Times New Roman"/>
              </a:defRPr>
            </a:lvl4pPr>
            <a:lvl5pPr marR="0" lvl="4" algn="l" rtl="0">
              <a:spcBef>
                <a:spcPts val="400"/>
              </a:spcBef>
              <a:spcAft>
                <a:spcPts val="0"/>
              </a:spcAft>
              <a:buClr>
                <a:schemeClr val="dk1"/>
              </a:buClr>
              <a:buSzPts val="2000"/>
              <a:buFont typeface="Times New Roman"/>
              <a:buNone/>
              <a:defRPr sz="2000" b="0" i="0" u="none" strike="noStrike" cap="none">
                <a:solidFill>
                  <a:schemeClr val="dk1"/>
                </a:solidFill>
                <a:latin typeface="Times New Roman"/>
                <a:ea typeface="Times New Roman"/>
                <a:cs typeface="Times New Roman"/>
                <a:sym typeface="Times New Roman"/>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Times New Roman"/>
                <a:ea typeface="Times New Roman"/>
                <a:cs typeface="Times New Roman"/>
                <a:sym typeface="Times New Roman"/>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Times New Roman"/>
                <a:ea typeface="Times New Roman"/>
                <a:cs typeface="Times New Roman"/>
                <a:sym typeface="Times New Roman"/>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Times New Roman"/>
                <a:ea typeface="Times New Roman"/>
                <a:cs typeface="Times New Roman"/>
                <a:sym typeface="Times New Roman"/>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Times New Roman"/>
                <a:ea typeface="Times New Roman"/>
                <a:cs typeface="Times New Roman"/>
                <a:sym typeface="Times New Roman"/>
              </a:defRPr>
            </a:lvl9pPr>
          </a:lstStyle>
          <a:p>
            <a:endParaRPr/>
          </a:p>
        </p:txBody>
      </p:sp>
      <p:sp>
        <p:nvSpPr>
          <p:cNvPr id="35" name="Google Shape;35;p6"/>
          <p:cNvSpPr txBox="1">
            <a:spLocks noGrp="1"/>
          </p:cNvSpPr>
          <p:nvPr>
            <p:ph type="body" idx="1"/>
          </p:nvPr>
        </p:nvSpPr>
        <p:spPr>
          <a:xfrm>
            <a:off x="3022600" y="9258300"/>
            <a:ext cx="14157324" cy="17152938"/>
          </a:xfrm>
          <a:prstGeom prst="rect">
            <a:avLst/>
          </a:prstGeom>
          <a:noFill/>
          <a:ln>
            <a:noFill/>
          </a:ln>
        </p:spPr>
        <p:txBody>
          <a:bodyPr spcFirstLastPara="1" wrap="square" lIns="426700" tIns="213350" rIns="426700" bIns="213350" anchor="t" anchorCtr="0">
            <a:noAutofit/>
          </a:bodyPr>
          <a:lstStyle>
            <a:lvl1pPr marL="457200" lvl="0" indent="-228600" algn="l">
              <a:spcBef>
                <a:spcPts val="320"/>
              </a:spcBef>
              <a:spcAft>
                <a:spcPts val="0"/>
              </a:spcAft>
              <a:buClr>
                <a:schemeClr val="dk1"/>
              </a:buClr>
              <a:buSzPts val="1600"/>
              <a:buFont typeface="Times New Roman"/>
              <a:buNone/>
              <a:defRPr sz="1600"/>
            </a:lvl1pPr>
            <a:lvl2pPr marL="914400" lvl="1" indent="-228600" algn="l">
              <a:spcBef>
                <a:spcPts val="280"/>
              </a:spcBef>
              <a:spcAft>
                <a:spcPts val="0"/>
              </a:spcAft>
              <a:buClr>
                <a:schemeClr val="dk1"/>
              </a:buClr>
              <a:buSzPts val="1400"/>
              <a:buFont typeface="Times New Roman"/>
              <a:buNone/>
              <a:defRPr sz="1400"/>
            </a:lvl2pPr>
            <a:lvl3pPr marL="1371600" lvl="2" indent="-228600" algn="l">
              <a:spcBef>
                <a:spcPts val="240"/>
              </a:spcBef>
              <a:spcAft>
                <a:spcPts val="0"/>
              </a:spcAft>
              <a:buClr>
                <a:schemeClr val="dk1"/>
              </a:buClr>
              <a:buSzPts val="1200"/>
              <a:buFont typeface="Times New Roman"/>
              <a:buNone/>
              <a:defRPr sz="1200"/>
            </a:lvl3pPr>
            <a:lvl4pPr marL="1828800" lvl="3" indent="-228600" algn="l">
              <a:spcBef>
                <a:spcPts val="200"/>
              </a:spcBef>
              <a:spcAft>
                <a:spcPts val="0"/>
              </a:spcAft>
              <a:buClr>
                <a:schemeClr val="dk1"/>
              </a:buClr>
              <a:buSzPts val="1000"/>
              <a:buFont typeface="Times New Roman"/>
              <a:buNone/>
              <a:defRPr sz="1000"/>
            </a:lvl4pPr>
            <a:lvl5pPr marL="2286000" lvl="4" indent="-228600" algn="l">
              <a:spcBef>
                <a:spcPts val="200"/>
              </a:spcBef>
              <a:spcAft>
                <a:spcPts val="0"/>
              </a:spcAft>
              <a:buClr>
                <a:schemeClr val="dk1"/>
              </a:buClr>
              <a:buSzPts val="1000"/>
              <a:buFont typeface="Times New Roman"/>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6" name="Google Shape;36;p6"/>
          <p:cNvSpPr txBox="1">
            <a:spLocks noGrp="1"/>
          </p:cNvSpPr>
          <p:nvPr>
            <p:ph type="dt" idx="10"/>
          </p:nvPr>
        </p:nvSpPr>
        <p:spPr>
          <a:xfrm>
            <a:off x="3292475" y="28117800"/>
            <a:ext cx="914400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6"/>
          <p:cNvSpPr txBox="1">
            <a:spLocks noGrp="1"/>
          </p:cNvSpPr>
          <p:nvPr>
            <p:ph type="ftr" idx="11"/>
          </p:nvPr>
        </p:nvSpPr>
        <p:spPr>
          <a:xfrm>
            <a:off x="14995525" y="28117800"/>
            <a:ext cx="1390015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6"/>
          <p:cNvSpPr txBox="1">
            <a:spLocks noGrp="1"/>
          </p:cNvSpPr>
          <p:nvPr>
            <p:ph type="sldNum" idx="12"/>
          </p:nvPr>
        </p:nvSpPr>
        <p:spPr>
          <a:xfrm>
            <a:off x="31454725" y="28117800"/>
            <a:ext cx="9144000" cy="2057400"/>
          </a:xfrm>
          <a:prstGeom prst="rect">
            <a:avLst/>
          </a:prstGeom>
          <a:noFill/>
          <a:ln>
            <a:noFill/>
          </a:ln>
        </p:spPr>
        <p:txBody>
          <a:bodyPr spcFirstLastPara="1" wrap="square" lIns="426700" tIns="213350" rIns="426700" bIns="213350" anchor="t" anchorCtr="0">
            <a:noAutofit/>
          </a:bodyPr>
          <a:lstStyle>
            <a:lvl1pPr marL="0" marR="0" lvl="0"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9"/>
        <p:cNvGrpSpPr/>
        <p:nvPr/>
      </p:nvGrpSpPr>
      <p:grpSpPr>
        <a:xfrm>
          <a:off x="0" y="0"/>
          <a:ext cx="0" cy="0"/>
          <a:chOff x="0" y="0"/>
          <a:chExt cx="0" cy="0"/>
        </a:xfrm>
      </p:grpSpPr>
      <p:sp>
        <p:nvSpPr>
          <p:cNvPr id="40" name="Google Shape;40;p7"/>
          <p:cNvSpPr txBox="1">
            <a:spLocks noGrp="1"/>
          </p:cNvSpPr>
          <p:nvPr>
            <p:ph type="title"/>
          </p:nvPr>
        </p:nvSpPr>
        <p:spPr>
          <a:xfrm>
            <a:off x="3022600" y="2057400"/>
            <a:ext cx="14157324" cy="7200900"/>
          </a:xfrm>
          <a:prstGeom prst="rect">
            <a:avLst/>
          </a:prstGeom>
          <a:noFill/>
          <a:ln>
            <a:noFill/>
          </a:ln>
        </p:spPr>
        <p:txBody>
          <a:bodyPr spcFirstLastPara="1" wrap="square" lIns="426700" tIns="213350" rIns="426700" bIns="213350" anchor="b" anchorCtr="0">
            <a:noAutofit/>
          </a:bodyPr>
          <a:lstStyle>
            <a:lvl1pPr lvl="0" algn="ctr">
              <a:spcBef>
                <a:spcPts val="0"/>
              </a:spcBef>
              <a:spcAft>
                <a:spcPts val="0"/>
              </a:spcAft>
              <a:buSzPts val="1400"/>
              <a:buNone/>
              <a:defRPr sz="32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1" name="Google Shape;41;p7"/>
          <p:cNvSpPr txBox="1">
            <a:spLocks noGrp="1"/>
          </p:cNvSpPr>
          <p:nvPr>
            <p:ph type="body" idx="1"/>
          </p:nvPr>
        </p:nvSpPr>
        <p:spPr>
          <a:xfrm>
            <a:off x="18659475" y="4443413"/>
            <a:ext cx="22220238" cy="21931312"/>
          </a:xfrm>
          <a:prstGeom prst="rect">
            <a:avLst/>
          </a:prstGeom>
          <a:noFill/>
          <a:ln>
            <a:noFill/>
          </a:ln>
        </p:spPr>
        <p:txBody>
          <a:bodyPr spcFirstLastPara="1" wrap="square" lIns="426700" tIns="213350" rIns="426700" bIns="213350" anchor="t" anchorCtr="0">
            <a:noAutofit/>
          </a:bodyPr>
          <a:lstStyle>
            <a:lvl1pPr marL="457200" lvl="0" indent="-431800" algn="l">
              <a:spcBef>
                <a:spcPts val="640"/>
              </a:spcBef>
              <a:spcAft>
                <a:spcPts val="0"/>
              </a:spcAft>
              <a:buClr>
                <a:schemeClr val="dk1"/>
              </a:buClr>
              <a:buSzPts val="3200"/>
              <a:buFont typeface="Times New Roman"/>
              <a:buChar char="•"/>
              <a:defRPr sz="3200"/>
            </a:lvl1pPr>
            <a:lvl2pPr marL="914400" lvl="1" indent="-406400" algn="l">
              <a:spcBef>
                <a:spcPts val="560"/>
              </a:spcBef>
              <a:spcAft>
                <a:spcPts val="0"/>
              </a:spcAft>
              <a:buClr>
                <a:schemeClr val="dk1"/>
              </a:buClr>
              <a:buSzPts val="2800"/>
              <a:buFont typeface="Times New Roman"/>
              <a:buChar char="–"/>
              <a:defRPr sz="2800"/>
            </a:lvl2pPr>
            <a:lvl3pPr marL="1371600" lvl="2" indent="-381000" algn="l">
              <a:spcBef>
                <a:spcPts val="480"/>
              </a:spcBef>
              <a:spcAft>
                <a:spcPts val="0"/>
              </a:spcAft>
              <a:buClr>
                <a:schemeClr val="dk1"/>
              </a:buClr>
              <a:buSzPts val="2400"/>
              <a:buFont typeface="Times New Roman"/>
              <a:buChar char="•"/>
              <a:defRPr sz="2400"/>
            </a:lvl3pPr>
            <a:lvl4pPr marL="1828800" lvl="3" indent="-355600" algn="l">
              <a:spcBef>
                <a:spcPts val="400"/>
              </a:spcBef>
              <a:spcAft>
                <a:spcPts val="0"/>
              </a:spcAft>
              <a:buClr>
                <a:schemeClr val="dk1"/>
              </a:buClr>
              <a:buSzPts val="2000"/>
              <a:buFont typeface="Times New Roman"/>
              <a:buChar char="–"/>
              <a:defRPr sz="2000"/>
            </a:lvl4pPr>
            <a:lvl5pPr marL="2286000" lvl="4" indent="-355600" algn="l">
              <a:spcBef>
                <a:spcPts val="400"/>
              </a:spcBef>
              <a:spcAft>
                <a:spcPts val="0"/>
              </a:spcAft>
              <a:buClr>
                <a:schemeClr val="dk1"/>
              </a:buClr>
              <a:buSzPts val="2000"/>
              <a:buFont typeface="Times New Roman"/>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42" name="Google Shape;42;p7"/>
          <p:cNvSpPr txBox="1">
            <a:spLocks noGrp="1"/>
          </p:cNvSpPr>
          <p:nvPr>
            <p:ph type="body" idx="2"/>
          </p:nvPr>
        </p:nvSpPr>
        <p:spPr>
          <a:xfrm>
            <a:off x="3022600" y="9258300"/>
            <a:ext cx="14157324" cy="17152938"/>
          </a:xfrm>
          <a:prstGeom prst="rect">
            <a:avLst/>
          </a:prstGeom>
          <a:noFill/>
          <a:ln>
            <a:noFill/>
          </a:ln>
        </p:spPr>
        <p:txBody>
          <a:bodyPr spcFirstLastPara="1" wrap="square" lIns="426700" tIns="213350" rIns="426700" bIns="213350" anchor="t" anchorCtr="0">
            <a:noAutofit/>
          </a:bodyPr>
          <a:lstStyle>
            <a:lvl1pPr marL="457200" lvl="0" indent="-228600" algn="l">
              <a:spcBef>
                <a:spcPts val="320"/>
              </a:spcBef>
              <a:spcAft>
                <a:spcPts val="0"/>
              </a:spcAft>
              <a:buClr>
                <a:schemeClr val="dk1"/>
              </a:buClr>
              <a:buSzPts val="1600"/>
              <a:buFont typeface="Times New Roman"/>
              <a:buNone/>
              <a:defRPr sz="1600"/>
            </a:lvl1pPr>
            <a:lvl2pPr marL="914400" lvl="1" indent="-228600" algn="l">
              <a:spcBef>
                <a:spcPts val="280"/>
              </a:spcBef>
              <a:spcAft>
                <a:spcPts val="0"/>
              </a:spcAft>
              <a:buClr>
                <a:schemeClr val="dk1"/>
              </a:buClr>
              <a:buSzPts val="1400"/>
              <a:buFont typeface="Times New Roman"/>
              <a:buNone/>
              <a:defRPr sz="1400"/>
            </a:lvl2pPr>
            <a:lvl3pPr marL="1371600" lvl="2" indent="-228600" algn="l">
              <a:spcBef>
                <a:spcPts val="240"/>
              </a:spcBef>
              <a:spcAft>
                <a:spcPts val="0"/>
              </a:spcAft>
              <a:buClr>
                <a:schemeClr val="dk1"/>
              </a:buClr>
              <a:buSzPts val="1200"/>
              <a:buFont typeface="Times New Roman"/>
              <a:buNone/>
              <a:defRPr sz="1200"/>
            </a:lvl3pPr>
            <a:lvl4pPr marL="1828800" lvl="3" indent="-228600" algn="l">
              <a:spcBef>
                <a:spcPts val="200"/>
              </a:spcBef>
              <a:spcAft>
                <a:spcPts val="0"/>
              </a:spcAft>
              <a:buClr>
                <a:schemeClr val="dk1"/>
              </a:buClr>
              <a:buSzPts val="1000"/>
              <a:buFont typeface="Times New Roman"/>
              <a:buNone/>
              <a:defRPr sz="1000"/>
            </a:lvl4pPr>
            <a:lvl5pPr marL="2286000" lvl="4" indent="-228600" algn="l">
              <a:spcBef>
                <a:spcPts val="200"/>
              </a:spcBef>
              <a:spcAft>
                <a:spcPts val="0"/>
              </a:spcAft>
              <a:buClr>
                <a:schemeClr val="dk1"/>
              </a:buClr>
              <a:buSzPts val="1000"/>
              <a:buFont typeface="Times New Roman"/>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43" name="Google Shape;43;p7"/>
          <p:cNvSpPr txBox="1">
            <a:spLocks noGrp="1"/>
          </p:cNvSpPr>
          <p:nvPr>
            <p:ph type="dt" idx="10"/>
          </p:nvPr>
        </p:nvSpPr>
        <p:spPr>
          <a:xfrm>
            <a:off x="3292475" y="28117800"/>
            <a:ext cx="914400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7"/>
          <p:cNvSpPr txBox="1">
            <a:spLocks noGrp="1"/>
          </p:cNvSpPr>
          <p:nvPr>
            <p:ph type="ftr" idx="11"/>
          </p:nvPr>
        </p:nvSpPr>
        <p:spPr>
          <a:xfrm>
            <a:off x="14995525" y="28117800"/>
            <a:ext cx="1390015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7"/>
          <p:cNvSpPr txBox="1">
            <a:spLocks noGrp="1"/>
          </p:cNvSpPr>
          <p:nvPr>
            <p:ph type="sldNum" idx="12"/>
          </p:nvPr>
        </p:nvSpPr>
        <p:spPr>
          <a:xfrm>
            <a:off x="31454725" y="28117800"/>
            <a:ext cx="9144000" cy="2057400"/>
          </a:xfrm>
          <a:prstGeom prst="rect">
            <a:avLst/>
          </a:prstGeom>
          <a:noFill/>
          <a:ln>
            <a:noFill/>
          </a:ln>
        </p:spPr>
        <p:txBody>
          <a:bodyPr spcFirstLastPara="1" wrap="square" lIns="426700" tIns="213350" rIns="426700" bIns="213350" anchor="t" anchorCtr="0">
            <a:noAutofit/>
          </a:bodyPr>
          <a:lstStyle>
            <a:lvl1pPr marL="0" marR="0" lvl="0"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3292475" y="2743200"/>
            <a:ext cx="37306249" cy="5143500"/>
          </a:xfrm>
          <a:prstGeom prst="rect">
            <a:avLst/>
          </a:prstGeom>
          <a:noFill/>
          <a:ln>
            <a:noFill/>
          </a:ln>
        </p:spPr>
        <p:txBody>
          <a:bodyPr spcFirstLastPara="1" wrap="square" lIns="426700" tIns="213350" rIns="426700" bIns="21335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8" name="Google Shape;48;p8"/>
          <p:cNvSpPr txBox="1">
            <a:spLocks noGrp="1"/>
          </p:cNvSpPr>
          <p:nvPr>
            <p:ph type="dt" idx="10"/>
          </p:nvPr>
        </p:nvSpPr>
        <p:spPr>
          <a:xfrm>
            <a:off x="3292475" y="28117800"/>
            <a:ext cx="914400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8"/>
          <p:cNvSpPr txBox="1">
            <a:spLocks noGrp="1"/>
          </p:cNvSpPr>
          <p:nvPr>
            <p:ph type="ftr" idx="11"/>
          </p:nvPr>
        </p:nvSpPr>
        <p:spPr>
          <a:xfrm>
            <a:off x="14995525" y="28117800"/>
            <a:ext cx="1390015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8"/>
          <p:cNvSpPr txBox="1">
            <a:spLocks noGrp="1"/>
          </p:cNvSpPr>
          <p:nvPr>
            <p:ph type="sldNum" idx="12"/>
          </p:nvPr>
        </p:nvSpPr>
        <p:spPr>
          <a:xfrm>
            <a:off x="31454725" y="28117800"/>
            <a:ext cx="9144000" cy="2057400"/>
          </a:xfrm>
          <a:prstGeom prst="rect">
            <a:avLst/>
          </a:prstGeom>
          <a:noFill/>
          <a:ln>
            <a:noFill/>
          </a:ln>
        </p:spPr>
        <p:txBody>
          <a:bodyPr spcFirstLastPara="1" wrap="square" lIns="426700" tIns="213350" rIns="426700" bIns="213350" anchor="t" anchorCtr="0">
            <a:noAutofit/>
          </a:bodyPr>
          <a:lstStyle>
            <a:lvl1pPr marL="0" marR="0" lvl="0"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1"/>
        <p:cNvGrpSpPr/>
        <p:nvPr/>
      </p:nvGrpSpPr>
      <p:grpSpPr>
        <a:xfrm>
          <a:off x="0" y="0"/>
          <a:ext cx="0" cy="0"/>
          <a:chOff x="0" y="0"/>
          <a:chExt cx="0" cy="0"/>
        </a:xfrm>
      </p:grpSpPr>
      <p:sp>
        <p:nvSpPr>
          <p:cNvPr id="52" name="Google Shape;52;p9"/>
          <p:cNvSpPr txBox="1">
            <a:spLocks noGrp="1"/>
          </p:cNvSpPr>
          <p:nvPr>
            <p:ph type="title"/>
          </p:nvPr>
        </p:nvSpPr>
        <p:spPr>
          <a:xfrm>
            <a:off x="3022600" y="1643063"/>
            <a:ext cx="37857113" cy="5965825"/>
          </a:xfrm>
          <a:prstGeom prst="rect">
            <a:avLst/>
          </a:prstGeom>
          <a:noFill/>
          <a:ln>
            <a:noFill/>
          </a:ln>
        </p:spPr>
        <p:txBody>
          <a:bodyPr spcFirstLastPara="1" wrap="square" lIns="426700" tIns="213350" rIns="426700" bIns="21335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3" name="Google Shape;53;p9"/>
          <p:cNvSpPr txBox="1">
            <a:spLocks noGrp="1"/>
          </p:cNvSpPr>
          <p:nvPr>
            <p:ph type="body" idx="1"/>
          </p:nvPr>
        </p:nvSpPr>
        <p:spPr>
          <a:xfrm>
            <a:off x="3022600" y="7566025"/>
            <a:ext cx="18568987" cy="3706813"/>
          </a:xfrm>
          <a:prstGeom prst="rect">
            <a:avLst/>
          </a:prstGeom>
          <a:noFill/>
          <a:ln>
            <a:noFill/>
          </a:ln>
        </p:spPr>
        <p:txBody>
          <a:bodyPr spcFirstLastPara="1" wrap="square" lIns="426700" tIns="213350" rIns="426700" bIns="213350" anchor="b" anchorCtr="0">
            <a:noAutofit/>
          </a:bodyPr>
          <a:lstStyle>
            <a:lvl1pPr marL="457200" lvl="0" indent="-228600" algn="l">
              <a:spcBef>
                <a:spcPts val="480"/>
              </a:spcBef>
              <a:spcAft>
                <a:spcPts val="0"/>
              </a:spcAft>
              <a:buClr>
                <a:schemeClr val="dk1"/>
              </a:buClr>
              <a:buSzPts val="2400"/>
              <a:buFont typeface="Times New Roman"/>
              <a:buNone/>
              <a:defRPr sz="2400" b="1"/>
            </a:lvl1pPr>
            <a:lvl2pPr marL="914400" lvl="1" indent="-228600" algn="l">
              <a:spcBef>
                <a:spcPts val="400"/>
              </a:spcBef>
              <a:spcAft>
                <a:spcPts val="0"/>
              </a:spcAft>
              <a:buClr>
                <a:schemeClr val="dk1"/>
              </a:buClr>
              <a:buSzPts val="2000"/>
              <a:buFont typeface="Times New Roman"/>
              <a:buNone/>
              <a:defRPr sz="2000" b="1"/>
            </a:lvl2pPr>
            <a:lvl3pPr marL="1371600" lvl="2" indent="-228600" algn="l">
              <a:spcBef>
                <a:spcPts val="360"/>
              </a:spcBef>
              <a:spcAft>
                <a:spcPts val="0"/>
              </a:spcAft>
              <a:buClr>
                <a:schemeClr val="dk1"/>
              </a:buClr>
              <a:buSzPts val="1800"/>
              <a:buFont typeface="Times New Roman"/>
              <a:buNone/>
              <a:defRPr sz="1800" b="1"/>
            </a:lvl3pPr>
            <a:lvl4pPr marL="1828800" lvl="3" indent="-228600" algn="l">
              <a:spcBef>
                <a:spcPts val="320"/>
              </a:spcBef>
              <a:spcAft>
                <a:spcPts val="0"/>
              </a:spcAft>
              <a:buClr>
                <a:schemeClr val="dk1"/>
              </a:buClr>
              <a:buSzPts val="1600"/>
              <a:buFont typeface="Times New Roman"/>
              <a:buNone/>
              <a:defRPr sz="1600" b="1"/>
            </a:lvl4pPr>
            <a:lvl5pPr marL="2286000" lvl="4" indent="-228600" algn="l">
              <a:spcBef>
                <a:spcPts val="320"/>
              </a:spcBef>
              <a:spcAft>
                <a:spcPts val="0"/>
              </a:spcAft>
              <a:buClr>
                <a:schemeClr val="dk1"/>
              </a:buClr>
              <a:buSzPts val="1600"/>
              <a:buFont typeface="Times New Roman"/>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4" name="Google Shape;54;p9"/>
          <p:cNvSpPr txBox="1">
            <a:spLocks noGrp="1"/>
          </p:cNvSpPr>
          <p:nvPr>
            <p:ph type="body" idx="2"/>
          </p:nvPr>
        </p:nvSpPr>
        <p:spPr>
          <a:xfrm>
            <a:off x="3022600" y="11272838"/>
            <a:ext cx="18568987" cy="16581438"/>
          </a:xfrm>
          <a:prstGeom prst="rect">
            <a:avLst/>
          </a:prstGeom>
          <a:noFill/>
          <a:ln>
            <a:noFill/>
          </a:ln>
        </p:spPr>
        <p:txBody>
          <a:bodyPr spcFirstLastPara="1" wrap="square" lIns="426700" tIns="213350" rIns="426700" bIns="21335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9"/>
          <p:cNvSpPr txBox="1">
            <a:spLocks noGrp="1"/>
          </p:cNvSpPr>
          <p:nvPr>
            <p:ph type="body" idx="3"/>
          </p:nvPr>
        </p:nvSpPr>
        <p:spPr>
          <a:xfrm>
            <a:off x="22220238" y="7566025"/>
            <a:ext cx="18659474" cy="3706813"/>
          </a:xfrm>
          <a:prstGeom prst="rect">
            <a:avLst/>
          </a:prstGeom>
          <a:noFill/>
          <a:ln>
            <a:noFill/>
          </a:ln>
        </p:spPr>
        <p:txBody>
          <a:bodyPr spcFirstLastPara="1" wrap="square" lIns="426700" tIns="213350" rIns="426700" bIns="213350" anchor="b" anchorCtr="0">
            <a:noAutofit/>
          </a:bodyPr>
          <a:lstStyle>
            <a:lvl1pPr marL="457200" lvl="0" indent="-228600" algn="l">
              <a:spcBef>
                <a:spcPts val="480"/>
              </a:spcBef>
              <a:spcAft>
                <a:spcPts val="0"/>
              </a:spcAft>
              <a:buClr>
                <a:schemeClr val="dk1"/>
              </a:buClr>
              <a:buSzPts val="2400"/>
              <a:buFont typeface="Times New Roman"/>
              <a:buNone/>
              <a:defRPr sz="2400" b="1"/>
            </a:lvl1pPr>
            <a:lvl2pPr marL="914400" lvl="1" indent="-228600" algn="l">
              <a:spcBef>
                <a:spcPts val="400"/>
              </a:spcBef>
              <a:spcAft>
                <a:spcPts val="0"/>
              </a:spcAft>
              <a:buClr>
                <a:schemeClr val="dk1"/>
              </a:buClr>
              <a:buSzPts val="2000"/>
              <a:buFont typeface="Times New Roman"/>
              <a:buNone/>
              <a:defRPr sz="2000" b="1"/>
            </a:lvl2pPr>
            <a:lvl3pPr marL="1371600" lvl="2" indent="-228600" algn="l">
              <a:spcBef>
                <a:spcPts val="360"/>
              </a:spcBef>
              <a:spcAft>
                <a:spcPts val="0"/>
              </a:spcAft>
              <a:buClr>
                <a:schemeClr val="dk1"/>
              </a:buClr>
              <a:buSzPts val="1800"/>
              <a:buFont typeface="Times New Roman"/>
              <a:buNone/>
              <a:defRPr sz="1800" b="1"/>
            </a:lvl3pPr>
            <a:lvl4pPr marL="1828800" lvl="3" indent="-228600" algn="l">
              <a:spcBef>
                <a:spcPts val="320"/>
              </a:spcBef>
              <a:spcAft>
                <a:spcPts val="0"/>
              </a:spcAft>
              <a:buClr>
                <a:schemeClr val="dk1"/>
              </a:buClr>
              <a:buSzPts val="1600"/>
              <a:buFont typeface="Times New Roman"/>
              <a:buNone/>
              <a:defRPr sz="1600" b="1"/>
            </a:lvl4pPr>
            <a:lvl5pPr marL="2286000" lvl="4" indent="-228600" algn="l">
              <a:spcBef>
                <a:spcPts val="320"/>
              </a:spcBef>
              <a:spcAft>
                <a:spcPts val="0"/>
              </a:spcAft>
              <a:buClr>
                <a:schemeClr val="dk1"/>
              </a:buClr>
              <a:buSzPts val="1600"/>
              <a:buFont typeface="Times New Roman"/>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6" name="Google Shape;56;p9"/>
          <p:cNvSpPr txBox="1">
            <a:spLocks noGrp="1"/>
          </p:cNvSpPr>
          <p:nvPr>
            <p:ph type="body" idx="4"/>
          </p:nvPr>
        </p:nvSpPr>
        <p:spPr>
          <a:xfrm>
            <a:off x="22220238" y="11272838"/>
            <a:ext cx="18659474" cy="16581438"/>
          </a:xfrm>
          <a:prstGeom prst="rect">
            <a:avLst/>
          </a:prstGeom>
          <a:noFill/>
          <a:ln>
            <a:noFill/>
          </a:ln>
        </p:spPr>
        <p:txBody>
          <a:bodyPr spcFirstLastPara="1" wrap="square" lIns="426700" tIns="213350" rIns="426700" bIns="21335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9"/>
          <p:cNvSpPr txBox="1">
            <a:spLocks noGrp="1"/>
          </p:cNvSpPr>
          <p:nvPr>
            <p:ph type="dt" idx="10"/>
          </p:nvPr>
        </p:nvSpPr>
        <p:spPr>
          <a:xfrm>
            <a:off x="3292475" y="28117800"/>
            <a:ext cx="914400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9"/>
          <p:cNvSpPr txBox="1">
            <a:spLocks noGrp="1"/>
          </p:cNvSpPr>
          <p:nvPr>
            <p:ph type="ftr" idx="11"/>
          </p:nvPr>
        </p:nvSpPr>
        <p:spPr>
          <a:xfrm>
            <a:off x="14995525" y="28117800"/>
            <a:ext cx="1390015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9"/>
          <p:cNvSpPr txBox="1">
            <a:spLocks noGrp="1"/>
          </p:cNvSpPr>
          <p:nvPr>
            <p:ph type="sldNum" idx="12"/>
          </p:nvPr>
        </p:nvSpPr>
        <p:spPr>
          <a:xfrm>
            <a:off x="31454725" y="28117800"/>
            <a:ext cx="9144000" cy="2057400"/>
          </a:xfrm>
          <a:prstGeom prst="rect">
            <a:avLst/>
          </a:prstGeom>
          <a:noFill/>
          <a:ln>
            <a:noFill/>
          </a:ln>
        </p:spPr>
        <p:txBody>
          <a:bodyPr spcFirstLastPara="1" wrap="square" lIns="426700" tIns="213350" rIns="426700" bIns="213350" anchor="t" anchorCtr="0">
            <a:noAutofit/>
          </a:bodyPr>
          <a:lstStyle>
            <a:lvl1pPr marL="0" marR="0" lvl="0"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0"/>
        <p:cNvGrpSpPr/>
        <p:nvPr/>
      </p:nvGrpSpPr>
      <p:grpSpPr>
        <a:xfrm>
          <a:off x="0" y="0"/>
          <a:ext cx="0" cy="0"/>
          <a:chOff x="0" y="0"/>
          <a:chExt cx="0" cy="0"/>
        </a:xfrm>
      </p:grpSpPr>
      <p:sp>
        <p:nvSpPr>
          <p:cNvPr id="61" name="Google Shape;61;p10"/>
          <p:cNvSpPr txBox="1">
            <a:spLocks noGrp="1"/>
          </p:cNvSpPr>
          <p:nvPr>
            <p:ph type="title"/>
          </p:nvPr>
        </p:nvSpPr>
        <p:spPr>
          <a:xfrm>
            <a:off x="3292475" y="2743200"/>
            <a:ext cx="37306249" cy="5143500"/>
          </a:xfrm>
          <a:prstGeom prst="rect">
            <a:avLst/>
          </a:prstGeom>
          <a:noFill/>
          <a:ln>
            <a:noFill/>
          </a:ln>
        </p:spPr>
        <p:txBody>
          <a:bodyPr spcFirstLastPara="1" wrap="square" lIns="426700" tIns="213350" rIns="426700" bIns="21335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2" name="Google Shape;62;p10"/>
          <p:cNvSpPr txBox="1">
            <a:spLocks noGrp="1"/>
          </p:cNvSpPr>
          <p:nvPr>
            <p:ph type="body" idx="1"/>
          </p:nvPr>
        </p:nvSpPr>
        <p:spPr>
          <a:xfrm>
            <a:off x="3292475" y="8915400"/>
            <a:ext cx="18576925" cy="18516601"/>
          </a:xfrm>
          <a:prstGeom prst="rect">
            <a:avLst/>
          </a:prstGeom>
          <a:noFill/>
          <a:ln>
            <a:noFill/>
          </a:ln>
        </p:spPr>
        <p:txBody>
          <a:bodyPr spcFirstLastPara="1" wrap="square" lIns="426700" tIns="213350" rIns="426700" bIns="21335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p10"/>
          <p:cNvSpPr txBox="1">
            <a:spLocks noGrp="1"/>
          </p:cNvSpPr>
          <p:nvPr>
            <p:ph type="body" idx="2"/>
          </p:nvPr>
        </p:nvSpPr>
        <p:spPr>
          <a:xfrm>
            <a:off x="22021800" y="8915400"/>
            <a:ext cx="18576925" cy="18516601"/>
          </a:xfrm>
          <a:prstGeom prst="rect">
            <a:avLst/>
          </a:prstGeom>
          <a:noFill/>
          <a:ln>
            <a:noFill/>
          </a:ln>
        </p:spPr>
        <p:txBody>
          <a:bodyPr spcFirstLastPara="1" wrap="square" lIns="426700" tIns="213350" rIns="426700" bIns="21335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4" name="Google Shape;64;p10"/>
          <p:cNvSpPr txBox="1">
            <a:spLocks noGrp="1"/>
          </p:cNvSpPr>
          <p:nvPr>
            <p:ph type="dt" idx="10"/>
          </p:nvPr>
        </p:nvSpPr>
        <p:spPr>
          <a:xfrm>
            <a:off x="3292475" y="28117800"/>
            <a:ext cx="914400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10"/>
          <p:cNvSpPr txBox="1">
            <a:spLocks noGrp="1"/>
          </p:cNvSpPr>
          <p:nvPr>
            <p:ph type="ftr" idx="11"/>
          </p:nvPr>
        </p:nvSpPr>
        <p:spPr>
          <a:xfrm>
            <a:off x="14995525" y="28117800"/>
            <a:ext cx="1390015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0"/>
          <p:cNvSpPr txBox="1">
            <a:spLocks noGrp="1"/>
          </p:cNvSpPr>
          <p:nvPr>
            <p:ph type="sldNum" idx="12"/>
          </p:nvPr>
        </p:nvSpPr>
        <p:spPr>
          <a:xfrm>
            <a:off x="31454725" y="28117800"/>
            <a:ext cx="9144000" cy="2057400"/>
          </a:xfrm>
          <a:prstGeom prst="rect">
            <a:avLst/>
          </a:prstGeom>
          <a:noFill/>
          <a:ln>
            <a:noFill/>
          </a:ln>
        </p:spPr>
        <p:txBody>
          <a:bodyPr spcFirstLastPara="1" wrap="square" lIns="426700" tIns="213350" rIns="426700" bIns="213350" anchor="t" anchorCtr="0">
            <a:noAutofit/>
          </a:bodyPr>
          <a:lstStyle>
            <a:lvl1pPr marL="0" marR="0" lvl="0"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7"/>
        <p:cNvGrpSpPr/>
        <p:nvPr/>
      </p:nvGrpSpPr>
      <p:grpSpPr>
        <a:xfrm>
          <a:off x="0" y="0"/>
          <a:ext cx="0" cy="0"/>
          <a:chOff x="0" y="0"/>
          <a:chExt cx="0" cy="0"/>
        </a:xfrm>
      </p:grpSpPr>
      <p:sp>
        <p:nvSpPr>
          <p:cNvPr id="68" name="Google Shape;68;p11"/>
          <p:cNvSpPr txBox="1">
            <a:spLocks noGrp="1"/>
          </p:cNvSpPr>
          <p:nvPr>
            <p:ph type="title"/>
          </p:nvPr>
        </p:nvSpPr>
        <p:spPr>
          <a:xfrm>
            <a:off x="2994025" y="7694613"/>
            <a:ext cx="37857113" cy="12836524"/>
          </a:xfrm>
          <a:prstGeom prst="rect">
            <a:avLst/>
          </a:prstGeom>
          <a:noFill/>
          <a:ln>
            <a:noFill/>
          </a:ln>
        </p:spPr>
        <p:txBody>
          <a:bodyPr spcFirstLastPara="1" wrap="square" lIns="426700" tIns="213350" rIns="426700" bIns="213350" anchor="b" anchorCtr="0">
            <a:noAutofit/>
          </a:bodyPr>
          <a:lstStyle>
            <a:lvl1pPr lvl="0" algn="ctr">
              <a:spcBef>
                <a:spcPts val="0"/>
              </a:spcBef>
              <a:spcAft>
                <a:spcPts val="0"/>
              </a:spcAft>
              <a:buSzPts val="1400"/>
              <a:buNone/>
              <a:defRPr sz="6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9" name="Google Shape;69;p11"/>
          <p:cNvSpPr txBox="1">
            <a:spLocks noGrp="1"/>
          </p:cNvSpPr>
          <p:nvPr>
            <p:ph type="body" idx="1"/>
          </p:nvPr>
        </p:nvSpPr>
        <p:spPr>
          <a:xfrm>
            <a:off x="2994025" y="20653375"/>
            <a:ext cx="37857113" cy="6750050"/>
          </a:xfrm>
          <a:prstGeom prst="rect">
            <a:avLst/>
          </a:prstGeom>
          <a:noFill/>
          <a:ln>
            <a:noFill/>
          </a:ln>
        </p:spPr>
        <p:txBody>
          <a:bodyPr spcFirstLastPara="1" wrap="square" lIns="426700" tIns="213350" rIns="426700" bIns="213350" anchor="t" anchorCtr="0">
            <a:noAutofit/>
          </a:bodyPr>
          <a:lstStyle>
            <a:lvl1pPr marL="457200" lvl="0" indent="-228600" algn="l">
              <a:spcBef>
                <a:spcPts val="480"/>
              </a:spcBef>
              <a:spcAft>
                <a:spcPts val="0"/>
              </a:spcAft>
              <a:buClr>
                <a:schemeClr val="dk1"/>
              </a:buClr>
              <a:buSzPts val="2400"/>
              <a:buFont typeface="Times New Roman"/>
              <a:buNone/>
              <a:defRPr sz="2400"/>
            </a:lvl1pPr>
            <a:lvl2pPr marL="914400" lvl="1" indent="-228600" algn="l">
              <a:spcBef>
                <a:spcPts val="400"/>
              </a:spcBef>
              <a:spcAft>
                <a:spcPts val="0"/>
              </a:spcAft>
              <a:buClr>
                <a:schemeClr val="dk1"/>
              </a:buClr>
              <a:buSzPts val="2000"/>
              <a:buFont typeface="Times New Roman"/>
              <a:buNone/>
              <a:defRPr sz="2000"/>
            </a:lvl2pPr>
            <a:lvl3pPr marL="1371600" lvl="2" indent="-228600" algn="l">
              <a:spcBef>
                <a:spcPts val="360"/>
              </a:spcBef>
              <a:spcAft>
                <a:spcPts val="0"/>
              </a:spcAft>
              <a:buClr>
                <a:schemeClr val="dk1"/>
              </a:buClr>
              <a:buSzPts val="1800"/>
              <a:buFont typeface="Times New Roman"/>
              <a:buNone/>
              <a:defRPr sz="1800"/>
            </a:lvl3pPr>
            <a:lvl4pPr marL="1828800" lvl="3" indent="-228600" algn="l">
              <a:spcBef>
                <a:spcPts val="320"/>
              </a:spcBef>
              <a:spcAft>
                <a:spcPts val="0"/>
              </a:spcAft>
              <a:buClr>
                <a:schemeClr val="dk1"/>
              </a:buClr>
              <a:buSzPts val="1600"/>
              <a:buFont typeface="Times New Roman"/>
              <a:buNone/>
              <a:defRPr sz="1600"/>
            </a:lvl4pPr>
            <a:lvl5pPr marL="2286000" lvl="4" indent="-228600" algn="l">
              <a:spcBef>
                <a:spcPts val="320"/>
              </a:spcBef>
              <a:spcAft>
                <a:spcPts val="0"/>
              </a:spcAft>
              <a:buClr>
                <a:schemeClr val="dk1"/>
              </a:buClr>
              <a:buSzPts val="1600"/>
              <a:buFont typeface="Times New Roman"/>
              <a:buNone/>
              <a:defRPr sz="1600"/>
            </a:lvl5pPr>
            <a:lvl6pPr marL="2743200" lvl="5" indent="-228600" algn="l">
              <a:lnSpc>
                <a:spcPct val="90000"/>
              </a:lnSpc>
              <a:spcBef>
                <a:spcPts val="500"/>
              </a:spcBef>
              <a:spcAft>
                <a:spcPts val="0"/>
              </a:spcAft>
              <a:buClr>
                <a:schemeClr val="dk1"/>
              </a:buClr>
              <a:buSzPts val="1600"/>
              <a:buNone/>
              <a:defRPr sz="1600"/>
            </a:lvl6pPr>
            <a:lvl7pPr marL="3200400" lvl="6" indent="-228600" algn="l">
              <a:lnSpc>
                <a:spcPct val="90000"/>
              </a:lnSpc>
              <a:spcBef>
                <a:spcPts val="500"/>
              </a:spcBef>
              <a:spcAft>
                <a:spcPts val="0"/>
              </a:spcAft>
              <a:buClr>
                <a:schemeClr val="dk1"/>
              </a:buClr>
              <a:buSzPts val="1600"/>
              <a:buNone/>
              <a:defRPr sz="1600"/>
            </a:lvl7pPr>
            <a:lvl8pPr marL="3657600" lvl="7" indent="-228600" algn="l">
              <a:lnSpc>
                <a:spcPct val="90000"/>
              </a:lnSpc>
              <a:spcBef>
                <a:spcPts val="500"/>
              </a:spcBef>
              <a:spcAft>
                <a:spcPts val="0"/>
              </a:spcAft>
              <a:buClr>
                <a:schemeClr val="dk1"/>
              </a:buClr>
              <a:buSzPts val="1600"/>
              <a:buNone/>
              <a:defRPr sz="1600"/>
            </a:lvl8pPr>
            <a:lvl9pPr marL="4114800" lvl="8" indent="-228600" algn="l">
              <a:lnSpc>
                <a:spcPct val="90000"/>
              </a:lnSpc>
              <a:spcBef>
                <a:spcPts val="500"/>
              </a:spcBef>
              <a:spcAft>
                <a:spcPts val="0"/>
              </a:spcAft>
              <a:buClr>
                <a:schemeClr val="dk1"/>
              </a:buClr>
              <a:buSzPts val="1600"/>
              <a:buNone/>
              <a:defRPr sz="1600"/>
            </a:lvl9pPr>
          </a:lstStyle>
          <a:p>
            <a:endParaRPr/>
          </a:p>
        </p:txBody>
      </p:sp>
      <p:sp>
        <p:nvSpPr>
          <p:cNvPr id="70" name="Google Shape;70;p11"/>
          <p:cNvSpPr txBox="1">
            <a:spLocks noGrp="1"/>
          </p:cNvSpPr>
          <p:nvPr>
            <p:ph type="dt" idx="10"/>
          </p:nvPr>
        </p:nvSpPr>
        <p:spPr>
          <a:xfrm>
            <a:off x="3292475" y="28117800"/>
            <a:ext cx="914400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1"/>
          <p:cNvSpPr txBox="1">
            <a:spLocks noGrp="1"/>
          </p:cNvSpPr>
          <p:nvPr>
            <p:ph type="ftr" idx="11"/>
          </p:nvPr>
        </p:nvSpPr>
        <p:spPr>
          <a:xfrm>
            <a:off x="14995525" y="28117800"/>
            <a:ext cx="13900150" cy="2057400"/>
          </a:xfrm>
          <a:prstGeom prst="rect">
            <a:avLst/>
          </a:prstGeom>
          <a:noFill/>
          <a:ln>
            <a:noFill/>
          </a:ln>
        </p:spPr>
        <p:txBody>
          <a:bodyPr spcFirstLastPara="1" wrap="square" lIns="426700" tIns="213350" rIns="426700" bIns="21335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1"/>
          <p:cNvSpPr txBox="1">
            <a:spLocks noGrp="1"/>
          </p:cNvSpPr>
          <p:nvPr>
            <p:ph type="sldNum" idx="12"/>
          </p:nvPr>
        </p:nvSpPr>
        <p:spPr>
          <a:xfrm>
            <a:off x="31454725" y="28117800"/>
            <a:ext cx="9144000" cy="2057400"/>
          </a:xfrm>
          <a:prstGeom prst="rect">
            <a:avLst/>
          </a:prstGeom>
          <a:noFill/>
          <a:ln>
            <a:noFill/>
          </a:ln>
        </p:spPr>
        <p:txBody>
          <a:bodyPr spcFirstLastPara="1" wrap="square" lIns="426700" tIns="213350" rIns="426700" bIns="213350" anchor="t" anchorCtr="0">
            <a:noAutofit/>
          </a:bodyPr>
          <a:lstStyle>
            <a:lvl1pPr marL="0" marR="0" lvl="0"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1pPr>
            <a:lvl2pPr marL="0" marR="0" lvl="1"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2pPr>
            <a:lvl3pPr marL="0" marR="0" lvl="2"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3pPr>
            <a:lvl4pPr marL="0" marR="0" lvl="3"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4pPr>
            <a:lvl5pPr marL="0" marR="0" lvl="4"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5pPr>
            <a:lvl6pPr marL="0" marR="0" lvl="5"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6pPr>
            <a:lvl7pPr marL="0" marR="0" lvl="6"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7pPr>
            <a:lvl8pPr marL="0" marR="0" lvl="7"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8pPr>
            <a:lvl9pPr marL="0" marR="0" lvl="8" indent="0" algn="r">
              <a:lnSpc>
                <a:spcPct val="100000"/>
              </a:lnSpc>
              <a:spcBef>
                <a:spcPts val="0"/>
              </a:spcBef>
              <a:spcAft>
                <a:spcPts val="0"/>
              </a:spcAft>
              <a:buClr>
                <a:schemeClr val="dk1"/>
              </a:buClr>
              <a:buSzPts val="6500"/>
              <a:buFont typeface="Times New Roman"/>
              <a:buNone/>
              <a:defRPr sz="6500" b="0" i="0" u="none">
                <a:solidFill>
                  <a:schemeClr val="dk1"/>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3292475" y="2743200"/>
            <a:ext cx="37306249" cy="5143500"/>
          </a:xfrm>
          <a:prstGeom prst="rect">
            <a:avLst/>
          </a:prstGeom>
          <a:noFill/>
          <a:ln>
            <a:noFill/>
          </a:ln>
        </p:spPr>
        <p:txBody>
          <a:bodyPr spcFirstLastPara="1" wrap="square" lIns="426700" tIns="213350" rIns="426700" bIns="213350" anchor="ctr" anchorCtr="0">
            <a:noAutofit/>
          </a:bodyPr>
          <a:lstStyle>
            <a:lvl1pPr marR="0" lvl="0" algn="ctr" rtl="0">
              <a:spcBef>
                <a:spcPts val="0"/>
              </a:spcBef>
              <a:spcAft>
                <a:spcPts val="0"/>
              </a:spcAft>
              <a:buSzPts val="1400"/>
              <a:buNone/>
              <a:defRPr sz="20500" b="0" i="0" u="none" strike="noStrike" cap="none">
                <a:solidFill>
                  <a:schemeClr val="dk2"/>
                </a:solidFill>
                <a:latin typeface="Times New Roman"/>
                <a:ea typeface="Times New Roman"/>
                <a:cs typeface="Times New Roman"/>
                <a:sym typeface="Times New Roman"/>
              </a:defRPr>
            </a:lvl1pPr>
            <a:lvl2pPr marR="0" lvl="1" algn="ctr" rtl="0">
              <a:spcBef>
                <a:spcPts val="0"/>
              </a:spcBef>
              <a:spcAft>
                <a:spcPts val="0"/>
              </a:spcAft>
              <a:buSzPts val="1400"/>
              <a:buNone/>
              <a:defRPr sz="20500" b="0" i="0" u="none" strike="noStrike" cap="none">
                <a:solidFill>
                  <a:schemeClr val="dk2"/>
                </a:solidFill>
                <a:latin typeface="Times New Roman"/>
                <a:ea typeface="Times New Roman"/>
                <a:cs typeface="Times New Roman"/>
                <a:sym typeface="Times New Roman"/>
              </a:defRPr>
            </a:lvl2pPr>
            <a:lvl3pPr marR="0" lvl="2" algn="ctr" rtl="0">
              <a:spcBef>
                <a:spcPts val="0"/>
              </a:spcBef>
              <a:spcAft>
                <a:spcPts val="0"/>
              </a:spcAft>
              <a:buSzPts val="1400"/>
              <a:buNone/>
              <a:defRPr sz="20500" b="0" i="0" u="none" strike="noStrike" cap="none">
                <a:solidFill>
                  <a:schemeClr val="dk2"/>
                </a:solidFill>
                <a:latin typeface="Times New Roman"/>
                <a:ea typeface="Times New Roman"/>
                <a:cs typeface="Times New Roman"/>
                <a:sym typeface="Times New Roman"/>
              </a:defRPr>
            </a:lvl3pPr>
            <a:lvl4pPr marR="0" lvl="3" algn="ctr" rtl="0">
              <a:spcBef>
                <a:spcPts val="0"/>
              </a:spcBef>
              <a:spcAft>
                <a:spcPts val="0"/>
              </a:spcAft>
              <a:buSzPts val="1400"/>
              <a:buNone/>
              <a:defRPr sz="20500" b="0" i="0" u="none" strike="noStrike" cap="none">
                <a:solidFill>
                  <a:schemeClr val="dk2"/>
                </a:solidFill>
                <a:latin typeface="Times New Roman"/>
                <a:ea typeface="Times New Roman"/>
                <a:cs typeface="Times New Roman"/>
                <a:sym typeface="Times New Roman"/>
              </a:defRPr>
            </a:lvl4pPr>
            <a:lvl5pPr marR="0" lvl="4" algn="ctr" rtl="0">
              <a:spcBef>
                <a:spcPts val="0"/>
              </a:spcBef>
              <a:spcAft>
                <a:spcPts val="0"/>
              </a:spcAft>
              <a:buSzPts val="1400"/>
              <a:buNone/>
              <a:defRPr sz="20500" b="0" i="0" u="none" strike="noStrike" cap="none">
                <a:solidFill>
                  <a:schemeClr val="dk2"/>
                </a:solidFill>
                <a:latin typeface="Times New Roman"/>
                <a:ea typeface="Times New Roman"/>
                <a:cs typeface="Times New Roman"/>
                <a:sym typeface="Times New Roman"/>
              </a:defRPr>
            </a:lvl5pPr>
            <a:lvl6pPr marR="0" lvl="5" algn="ctr" rtl="0">
              <a:spcBef>
                <a:spcPts val="0"/>
              </a:spcBef>
              <a:spcAft>
                <a:spcPts val="0"/>
              </a:spcAft>
              <a:buSzPts val="1400"/>
              <a:buNone/>
              <a:defRPr sz="20500" b="0" i="0" u="none" strike="noStrike" cap="none">
                <a:solidFill>
                  <a:schemeClr val="dk2"/>
                </a:solidFill>
                <a:latin typeface="Times New Roman"/>
                <a:ea typeface="Times New Roman"/>
                <a:cs typeface="Times New Roman"/>
                <a:sym typeface="Times New Roman"/>
              </a:defRPr>
            </a:lvl6pPr>
            <a:lvl7pPr marR="0" lvl="6" algn="ctr" rtl="0">
              <a:spcBef>
                <a:spcPts val="0"/>
              </a:spcBef>
              <a:spcAft>
                <a:spcPts val="0"/>
              </a:spcAft>
              <a:buSzPts val="1400"/>
              <a:buNone/>
              <a:defRPr sz="20500" b="0" i="0" u="none" strike="noStrike" cap="none">
                <a:solidFill>
                  <a:schemeClr val="dk2"/>
                </a:solidFill>
                <a:latin typeface="Times New Roman"/>
                <a:ea typeface="Times New Roman"/>
                <a:cs typeface="Times New Roman"/>
                <a:sym typeface="Times New Roman"/>
              </a:defRPr>
            </a:lvl7pPr>
            <a:lvl8pPr marR="0" lvl="7" algn="ctr" rtl="0">
              <a:spcBef>
                <a:spcPts val="0"/>
              </a:spcBef>
              <a:spcAft>
                <a:spcPts val="0"/>
              </a:spcAft>
              <a:buSzPts val="1400"/>
              <a:buNone/>
              <a:defRPr sz="20500" b="0" i="0" u="none" strike="noStrike" cap="none">
                <a:solidFill>
                  <a:schemeClr val="dk2"/>
                </a:solidFill>
                <a:latin typeface="Times New Roman"/>
                <a:ea typeface="Times New Roman"/>
                <a:cs typeface="Times New Roman"/>
                <a:sym typeface="Times New Roman"/>
              </a:defRPr>
            </a:lvl8pPr>
            <a:lvl9pPr marR="0" lvl="8" algn="ctr" rtl="0">
              <a:spcBef>
                <a:spcPts val="0"/>
              </a:spcBef>
              <a:spcAft>
                <a:spcPts val="0"/>
              </a:spcAft>
              <a:buSzPts val="1400"/>
              <a:buNone/>
              <a:defRPr sz="20500" b="0" i="0" u="none" strike="noStrike" cap="none">
                <a:solidFill>
                  <a:schemeClr val="dk2"/>
                </a:solidFill>
                <a:latin typeface="Times New Roman"/>
                <a:ea typeface="Times New Roman"/>
                <a:cs typeface="Times New Roman"/>
                <a:sym typeface="Times New Roman"/>
              </a:defRPr>
            </a:lvl9pPr>
          </a:lstStyle>
          <a:p>
            <a:endParaRPr/>
          </a:p>
        </p:txBody>
      </p:sp>
      <p:sp>
        <p:nvSpPr>
          <p:cNvPr id="11" name="Google Shape;11;p2"/>
          <p:cNvSpPr txBox="1">
            <a:spLocks noGrp="1"/>
          </p:cNvSpPr>
          <p:nvPr>
            <p:ph type="body" idx="1"/>
          </p:nvPr>
        </p:nvSpPr>
        <p:spPr>
          <a:xfrm>
            <a:off x="3292475" y="8915400"/>
            <a:ext cx="37306249" cy="18516601"/>
          </a:xfrm>
          <a:prstGeom prst="rect">
            <a:avLst/>
          </a:prstGeom>
          <a:noFill/>
          <a:ln>
            <a:noFill/>
          </a:ln>
        </p:spPr>
        <p:txBody>
          <a:bodyPr spcFirstLastPara="1" wrap="square" lIns="426700" tIns="213350" rIns="426700" bIns="213350" anchor="t" anchorCtr="0">
            <a:noAutofit/>
          </a:bodyPr>
          <a:lstStyle>
            <a:lvl1pPr marL="457200" marR="0" lvl="0" indent="-1174750" algn="l" rtl="0">
              <a:spcBef>
                <a:spcPts val="2980"/>
              </a:spcBef>
              <a:spcAft>
                <a:spcPts val="0"/>
              </a:spcAft>
              <a:buClr>
                <a:schemeClr val="dk1"/>
              </a:buClr>
              <a:buSzPts val="14900"/>
              <a:buFont typeface="Times New Roman"/>
              <a:buChar char="•"/>
              <a:defRPr sz="14900" b="0" i="0" u="none" strike="noStrike" cap="none">
                <a:solidFill>
                  <a:schemeClr val="dk1"/>
                </a:solidFill>
                <a:latin typeface="Times New Roman"/>
                <a:ea typeface="Times New Roman"/>
                <a:cs typeface="Times New Roman"/>
                <a:sym typeface="Times New Roman"/>
              </a:defRPr>
            </a:lvl1pPr>
            <a:lvl2pPr marL="914400" marR="0" lvl="1" indent="-1060450" algn="l" rtl="0">
              <a:spcBef>
                <a:spcPts val="2620"/>
              </a:spcBef>
              <a:spcAft>
                <a:spcPts val="0"/>
              </a:spcAft>
              <a:buClr>
                <a:schemeClr val="dk1"/>
              </a:buClr>
              <a:buSzPts val="13100"/>
              <a:buFont typeface="Times New Roman"/>
              <a:buChar char="–"/>
              <a:defRPr sz="13100" b="0" i="0" u="none" strike="noStrike" cap="none">
                <a:solidFill>
                  <a:schemeClr val="dk1"/>
                </a:solidFill>
                <a:latin typeface="Times New Roman"/>
                <a:ea typeface="Times New Roman"/>
                <a:cs typeface="Times New Roman"/>
                <a:sym typeface="Times New Roman"/>
              </a:defRPr>
            </a:lvl2pPr>
            <a:lvl3pPr marL="1371600" marR="0" lvl="2" indent="-939800" algn="l" rtl="0">
              <a:spcBef>
                <a:spcPts val="2240"/>
              </a:spcBef>
              <a:spcAft>
                <a:spcPts val="0"/>
              </a:spcAft>
              <a:buClr>
                <a:schemeClr val="dk1"/>
              </a:buClr>
              <a:buSzPts val="11200"/>
              <a:buFont typeface="Times New Roman"/>
              <a:buChar char="•"/>
              <a:defRPr sz="11200" b="0" i="0" u="none" strike="noStrike" cap="none">
                <a:solidFill>
                  <a:schemeClr val="dk1"/>
                </a:solidFill>
                <a:latin typeface="Times New Roman"/>
                <a:ea typeface="Times New Roman"/>
                <a:cs typeface="Times New Roman"/>
                <a:sym typeface="Times New Roman"/>
              </a:defRPr>
            </a:lvl3pPr>
            <a:lvl4pPr marL="1828800" marR="0" lvl="3" indent="-819150" algn="l" rtl="0">
              <a:spcBef>
                <a:spcPts val="1860"/>
              </a:spcBef>
              <a:spcAft>
                <a:spcPts val="0"/>
              </a:spcAft>
              <a:buClr>
                <a:schemeClr val="dk1"/>
              </a:buClr>
              <a:buSzPts val="9300"/>
              <a:buFont typeface="Times New Roman"/>
              <a:buChar char="–"/>
              <a:defRPr sz="9300" b="0" i="0" u="none" strike="noStrike" cap="none">
                <a:solidFill>
                  <a:schemeClr val="dk1"/>
                </a:solidFill>
                <a:latin typeface="Times New Roman"/>
                <a:ea typeface="Times New Roman"/>
                <a:cs typeface="Times New Roman"/>
                <a:sym typeface="Times New Roman"/>
              </a:defRPr>
            </a:lvl4pPr>
            <a:lvl5pPr marL="2286000" marR="0" lvl="4" indent="-819150" algn="l" rtl="0">
              <a:spcBef>
                <a:spcPts val="1860"/>
              </a:spcBef>
              <a:spcAft>
                <a:spcPts val="0"/>
              </a:spcAft>
              <a:buClr>
                <a:schemeClr val="dk1"/>
              </a:buClr>
              <a:buSzPts val="9300"/>
              <a:buFont typeface="Times New Roman"/>
              <a:buChar char="»"/>
              <a:defRPr sz="9300" b="0" i="0" u="none" strike="noStrike" cap="none">
                <a:solidFill>
                  <a:schemeClr val="dk1"/>
                </a:solidFill>
                <a:latin typeface="Times New Roman"/>
                <a:ea typeface="Times New Roman"/>
                <a:cs typeface="Times New Roman"/>
                <a:sym typeface="Times New Roman"/>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imes New Roman"/>
                <a:ea typeface="Times New Roman"/>
                <a:cs typeface="Times New Roman"/>
                <a:sym typeface="Times New Roman"/>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imes New Roman"/>
                <a:ea typeface="Times New Roman"/>
                <a:cs typeface="Times New Roman"/>
                <a:sym typeface="Times New Roman"/>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imes New Roman"/>
                <a:ea typeface="Times New Roman"/>
                <a:cs typeface="Times New Roman"/>
                <a:sym typeface="Times New Roman"/>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Times New Roman"/>
                <a:ea typeface="Times New Roman"/>
                <a:cs typeface="Times New Roman"/>
                <a:sym typeface="Times New Roman"/>
              </a:defRPr>
            </a:lvl9pPr>
          </a:lstStyle>
          <a:p>
            <a:endParaRPr/>
          </a:p>
        </p:txBody>
      </p:sp>
      <p:sp>
        <p:nvSpPr>
          <p:cNvPr id="12" name="Google Shape;12;p2"/>
          <p:cNvSpPr txBox="1">
            <a:spLocks noGrp="1"/>
          </p:cNvSpPr>
          <p:nvPr>
            <p:ph type="dt" idx="10"/>
          </p:nvPr>
        </p:nvSpPr>
        <p:spPr>
          <a:xfrm>
            <a:off x="3292475" y="28117800"/>
            <a:ext cx="9144000" cy="2057400"/>
          </a:xfrm>
          <a:prstGeom prst="rect">
            <a:avLst/>
          </a:prstGeom>
          <a:noFill/>
          <a:ln>
            <a:noFill/>
          </a:ln>
        </p:spPr>
        <p:txBody>
          <a:bodyPr spcFirstLastPara="1" wrap="square" lIns="426700" tIns="213350" rIns="426700" bIns="213350" anchor="t" anchorCtr="0">
            <a:noAutofit/>
          </a:bodyPr>
          <a:lstStyle>
            <a:lvl1pPr marR="0" lvl="0"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13" name="Google Shape;13;p2"/>
          <p:cNvSpPr txBox="1">
            <a:spLocks noGrp="1"/>
          </p:cNvSpPr>
          <p:nvPr>
            <p:ph type="ftr" idx="11"/>
          </p:nvPr>
        </p:nvSpPr>
        <p:spPr>
          <a:xfrm>
            <a:off x="14995525" y="28117800"/>
            <a:ext cx="13900150" cy="2057400"/>
          </a:xfrm>
          <a:prstGeom prst="rect">
            <a:avLst/>
          </a:prstGeom>
          <a:noFill/>
          <a:ln>
            <a:noFill/>
          </a:ln>
        </p:spPr>
        <p:txBody>
          <a:bodyPr spcFirstLastPara="1" wrap="square" lIns="426700" tIns="213350" rIns="426700" bIns="213350" anchor="t" anchorCtr="0">
            <a:noAutofit/>
          </a:bodyPr>
          <a:lstStyle>
            <a:lvl1pPr marR="0" lvl="0"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1pPr>
            <a:lvl2pPr marR="0" lvl="1"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2pPr>
            <a:lvl3pPr marR="0" lvl="2"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3pPr>
            <a:lvl4pPr marR="0" lvl="3"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4pPr>
            <a:lvl5pPr marR="0" lvl="4"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5pPr>
            <a:lvl6pPr marR="0" lvl="5"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6pPr>
            <a:lvl7pPr marR="0" lvl="6"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7pPr>
            <a:lvl8pPr marR="0" lvl="7"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8pPr>
            <a:lvl9pPr marR="0" lvl="8" algn="l" rtl="0">
              <a:lnSpc>
                <a:spcPct val="100000"/>
              </a:lnSpc>
              <a:spcBef>
                <a:spcPts val="0"/>
              </a:spcBef>
              <a:spcAft>
                <a:spcPts val="0"/>
              </a:spcAft>
              <a:buSzPts val="1400"/>
              <a:buNone/>
              <a:defRPr sz="2400" b="0" i="0" u="none" strike="noStrike" cap="none">
                <a:solidFill>
                  <a:schemeClr val="dk1"/>
                </a:solidFill>
                <a:latin typeface="Times New Roman"/>
                <a:ea typeface="Times New Roman"/>
                <a:cs typeface="Times New Roman"/>
                <a:sym typeface="Times New Roman"/>
              </a:defRPr>
            </a:lvl9pPr>
          </a:lstStyle>
          <a:p>
            <a:endParaRPr/>
          </a:p>
        </p:txBody>
      </p:sp>
      <p:sp>
        <p:nvSpPr>
          <p:cNvPr id="14" name="Google Shape;14;p2"/>
          <p:cNvSpPr txBox="1">
            <a:spLocks noGrp="1"/>
          </p:cNvSpPr>
          <p:nvPr>
            <p:ph type="sldNum" idx="12"/>
          </p:nvPr>
        </p:nvSpPr>
        <p:spPr>
          <a:xfrm>
            <a:off x="31454725" y="28117800"/>
            <a:ext cx="9144000" cy="2057400"/>
          </a:xfrm>
          <a:prstGeom prst="rect">
            <a:avLst/>
          </a:prstGeom>
          <a:noFill/>
          <a:ln>
            <a:noFill/>
          </a:ln>
        </p:spPr>
        <p:txBody>
          <a:bodyPr spcFirstLastPara="1" wrap="square" lIns="426700" tIns="213350" rIns="426700" bIns="213350" anchor="t" anchorCtr="0">
            <a:noAutofit/>
          </a:bodyPr>
          <a:lstStyle>
            <a:lvl1pPr marL="0" marR="0" lvl="0" indent="0" algn="r" rtl="0">
              <a:lnSpc>
                <a:spcPct val="100000"/>
              </a:lnSpc>
              <a:spcBef>
                <a:spcPts val="0"/>
              </a:spcBef>
              <a:spcAft>
                <a:spcPts val="0"/>
              </a:spcAft>
              <a:buClr>
                <a:schemeClr val="dk1"/>
              </a:buClr>
              <a:buSzPts val="6500"/>
              <a:buFont typeface="Times New Roman"/>
              <a:buNone/>
              <a:defRPr sz="6500" b="0" i="0" u="none" strike="noStrike" cap="none">
                <a:solidFill>
                  <a:schemeClr val="dk1"/>
                </a:solidFill>
                <a:latin typeface="Times New Roman"/>
                <a:ea typeface="Times New Roman"/>
                <a:cs typeface="Times New Roman"/>
                <a:sym typeface="Times New Roman"/>
              </a:defRPr>
            </a:lvl1pPr>
            <a:lvl2pPr marL="0" marR="0" lvl="1" indent="0" algn="r" rtl="0">
              <a:lnSpc>
                <a:spcPct val="100000"/>
              </a:lnSpc>
              <a:spcBef>
                <a:spcPts val="0"/>
              </a:spcBef>
              <a:spcAft>
                <a:spcPts val="0"/>
              </a:spcAft>
              <a:buClr>
                <a:schemeClr val="dk1"/>
              </a:buClr>
              <a:buSzPts val="6500"/>
              <a:buFont typeface="Times New Roman"/>
              <a:buNone/>
              <a:defRPr sz="6500" b="0" i="0" u="none" strike="noStrike" cap="none">
                <a:solidFill>
                  <a:schemeClr val="dk1"/>
                </a:solidFill>
                <a:latin typeface="Times New Roman"/>
                <a:ea typeface="Times New Roman"/>
                <a:cs typeface="Times New Roman"/>
                <a:sym typeface="Times New Roman"/>
              </a:defRPr>
            </a:lvl2pPr>
            <a:lvl3pPr marL="0" marR="0" lvl="2" indent="0" algn="r" rtl="0">
              <a:lnSpc>
                <a:spcPct val="100000"/>
              </a:lnSpc>
              <a:spcBef>
                <a:spcPts val="0"/>
              </a:spcBef>
              <a:spcAft>
                <a:spcPts val="0"/>
              </a:spcAft>
              <a:buClr>
                <a:schemeClr val="dk1"/>
              </a:buClr>
              <a:buSzPts val="6500"/>
              <a:buFont typeface="Times New Roman"/>
              <a:buNone/>
              <a:defRPr sz="6500" b="0" i="0" u="none" strike="noStrike" cap="none">
                <a:solidFill>
                  <a:schemeClr val="dk1"/>
                </a:solidFill>
                <a:latin typeface="Times New Roman"/>
                <a:ea typeface="Times New Roman"/>
                <a:cs typeface="Times New Roman"/>
                <a:sym typeface="Times New Roman"/>
              </a:defRPr>
            </a:lvl3pPr>
            <a:lvl4pPr marL="0" marR="0" lvl="3" indent="0" algn="r" rtl="0">
              <a:lnSpc>
                <a:spcPct val="100000"/>
              </a:lnSpc>
              <a:spcBef>
                <a:spcPts val="0"/>
              </a:spcBef>
              <a:spcAft>
                <a:spcPts val="0"/>
              </a:spcAft>
              <a:buClr>
                <a:schemeClr val="dk1"/>
              </a:buClr>
              <a:buSzPts val="6500"/>
              <a:buFont typeface="Times New Roman"/>
              <a:buNone/>
              <a:defRPr sz="6500" b="0" i="0" u="none" strike="noStrike" cap="none">
                <a:solidFill>
                  <a:schemeClr val="dk1"/>
                </a:solidFill>
                <a:latin typeface="Times New Roman"/>
                <a:ea typeface="Times New Roman"/>
                <a:cs typeface="Times New Roman"/>
                <a:sym typeface="Times New Roman"/>
              </a:defRPr>
            </a:lvl4pPr>
            <a:lvl5pPr marL="0" marR="0" lvl="4" indent="0" algn="r" rtl="0">
              <a:lnSpc>
                <a:spcPct val="100000"/>
              </a:lnSpc>
              <a:spcBef>
                <a:spcPts val="0"/>
              </a:spcBef>
              <a:spcAft>
                <a:spcPts val="0"/>
              </a:spcAft>
              <a:buClr>
                <a:schemeClr val="dk1"/>
              </a:buClr>
              <a:buSzPts val="6500"/>
              <a:buFont typeface="Times New Roman"/>
              <a:buNone/>
              <a:defRPr sz="6500" b="0" i="0" u="none" strike="noStrike" cap="none">
                <a:solidFill>
                  <a:schemeClr val="dk1"/>
                </a:solidFill>
                <a:latin typeface="Times New Roman"/>
                <a:ea typeface="Times New Roman"/>
                <a:cs typeface="Times New Roman"/>
                <a:sym typeface="Times New Roman"/>
              </a:defRPr>
            </a:lvl5pPr>
            <a:lvl6pPr marL="0" marR="0" lvl="5" indent="0" algn="r" rtl="0">
              <a:lnSpc>
                <a:spcPct val="100000"/>
              </a:lnSpc>
              <a:spcBef>
                <a:spcPts val="0"/>
              </a:spcBef>
              <a:spcAft>
                <a:spcPts val="0"/>
              </a:spcAft>
              <a:buClr>
                <a:schemeClr val="dk1"/>
              </a:buClr>
              <a:buSzPts val="6500"/>
              <a:buFont typeface="Times New Roman"/>
              <a:buNone/>
              <a:defRPr sz="6500" b="0" i="0" u="none" strike="noStrike" cap="none">
                <a:solidFill>
                  <a:schemeClr val="dk1"/>
                </a:solidFill>
                <a:latin typeface="Times New Roman"/>
                <a:ea typeface="Times New Roman"/>
                <a:cs typeface="Times New Roman"/>
                <a:sym typeface="Times New Roman"/>
              </a:defRPr>
            </a:lvl6pPr>
            <a:lvl7pPr marL="0" marR="0" lvl="6" indent="0" algn="r" rtl="0">
              <a:lnSpc>
                <a:spcPct val="100000"/>
              </a:lnSpc>
              <a:spcBef>
                <a:spcPts val="0"/>
              </a:spcBef>
              <a:spcAft>
                <a:spcPts val="0"/>
              </a:spcAft>
              <a:buClr>
                <a:schemeClr val="dk1"/>
              </a:buClr>
              <a:buSzPts val="6500"/>
              <a:buFont typeface="Times New Roman"/>
              <a:buNone/>
              <a:defRPr sz="6500" b="0" i="0" u="none" strike="noStrike" cap="none">
                <a:solidFill>
                  <a:schemeClr val="dk1"/>
                </a:solidFill>
                <a:latin typeface="Times New Roman"/>
                <a:ea typeface="Times New Roman"/>
                <a:cs typeface="Times New Roman"/>
                <a:sym typeface="Times New Roman"/>
              </a:defRPr>
            </a:lvl7pPr>
            <a:lvl8pPr marL="0" marR="0" lvl="7" indent="0" algn="r" rtl="0">
              <a:lnSpc>
                <a:spcPct val="100000"/>
              </a:lnSpc>
              <a:spcBef>
                <a:spcPts val="0"/>
              </a:spcBef>
              <a:spcAft>
                <a:spcPts val="0"/>
              </a:spcAft>
              <a:buClr>
                <a:schemeClr val="dk1"/>
              </a:buClr>
              <a:buSzPts val="6500"/>
              <a:buFont typeface="Times New Roman"/>
              <a:buNone/>
              <a:defRPr sz="6500" b="0" i="0" u="none" strike="noStrike" cap="none">
                <a:solidFill>
                  <a:schemeClr val="dk1"/>
                </a:solidFill>
                <a:latin typeface="Times New Roman"/>
                <a:ea typeface="Times New Roman"/>
                <a:cs typeface="Times New Roman"/>
                <a:sym typeface="Times New Roman"/>
              </a:defRPr>
            </a:lvl8pPr>
            <a:lvl9pPr marL="0" marR="0" lvl="8" indent="0" algn="r" rtl="0">
              <a:lnSpc>
                <a:spcPct val="100000"/>
              </a:lnSpc>
              <a:spcBef>
                <a:spcPts val="0"/>
              </a:spcBef>
              <a:spcAft>
                <a:spcPts val="0"/>
              </a:spcAft>
              <a:buClr>
                <a:schemeClr val="dk1"/>
              </a:buClr>
              <a:buSzPts val="6500"/>
              <a:buFont typeface="Times New Roman"/>
              <a:buNone/>
              <a:defRPr sz="6500" b="0" i="0" u="none" strike="noStrike" cap="none">
                <a:solidFill>
                  <a:schemeClr val="dk1"/>
                </a:solidFill>
                <a:latin typeface="Times New Roman"/>
                <a:ea typeface="Times New Roman"/>
                <a:cs typeface="Times New Roman"/>
                <a:sym typeface="Times New Roman"/>
              </a:defRPr>
            </a:lvl9pPr>
          </a:lstStyle>
          <a:p>
            <a:pPr marL="0" lvl="0" indent="0" algn="r" rt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
        <p:nvSpPr>
          <p:cNvPr id="15" name="Google Shape;15;p2"/>
          <p:cNvSpPr txBox="1"/>
          <p:nvPr/>
        </p:nvSpPr>
        <p:spPr>
          <a:xfrm>
            <a:off x="0" y="0"/>
            <a:ext cx="43891199" cy="30860999"/>
          </a:xfrm>
          <a:prstGeom prst="rect">
            <a:avLst/>
          </a:prstGeom>
          <a:noFill/>
          <a:ln w="254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chemeClr val="dk1"/>
              </a:solidFill>
              <a:latin typeface="Times New Roman"/>
              <a:ea typeface="Times New Roman"/>
              <a:cs typeface="Times New Roman"/>
              <a:sym typeface="Times New Roman"/>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Shape 88"/>
        <p:cNvGrpSpPr/>
        <p:nvPr/>
      </p:nvGrpSpPr>
      <p:grpSpPr>
        <a:xfrm>
          <a:off x="0" y="0"/>
          <a:ext cx="0" cy="0"/>
          <a:chOff x="0" y="0"/>
          <a:chExt cx="0" cy="0"/>
        </a:xfrm>
      </p:grpSpPr>
      <p:sp>
        <p:nvSpPr>
          <p:cNvPr id="89" name="Google Shape;89;p1"/>
          <p:cNvSpPr txBox="1"/>
          <p:nvPr/>
        </p:nvSpPr>
        <p:spPr>
          <a:xfrm>
            <a:off x="32900938" y="8355182"/>
            <a:ext cx="10626725" cy="4729739"/>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457200" lvl="0" indent="-457200">
              <a:buFont typeface="Arial" panose="020B0604020202020204" pitchFamily="34" charset="0"/>
              <a:buChar char="•"/>
            </a:pPr>
            <a:r>
              <a:rPr lang="en-US" sz="2800" dirty="0">
                <a:latin typeface="Calibri" panose="020F0502020204030204" pitchFamily="34" charset="0"/>
                <a:cs typeface="Calibri" panose="020F0502020204030204" pitchFamily="34" charset="0"/>
              </a:rPr>
              <a:t>No significant differences in C-start, S-start, or combined average percent of responses were found between populations.</a:t>
            </a:r>
          </a:p>
          <a:p>
            <a:pPr marL="457200" lvl="0" indent="-457200">
              <a:buFont typeface="Arial" panose="020B0604020202020204" pitchFamily="34" charset="0"/>
              <a:buChar char="•"/>
            </a:pPr>
            <a:r>
              <a:rPr lang="en-US" sz="2800" dirty="0">
                <a:latin typeface="Calibri" panose="020F0502020204030204" pitchFamily="34" charset="0"/>
                <a:cs typeface="Calibri" panose="020F0502020204030204" pitchFamily="34" charset="0"/>
              </a:rPr>
              <a:t>All populations exhibited a response at the initial intensity level</a:t>
            </a:r>
          </a:p>
          <a:p>
            <a:pPr marL="457200" lvl="0" indent="-457200">
              <a:buFont typeface="Arial" panose="020B0604020202020204" pitchFamily="34" charset="0"/>
              <a:buChar char="•"/>
            </a:pPr>
            <a:r>
              <a:rPr lang="en-US" sz="2800" dirty="0">
                <a:latin typeface="Calibri" panose="020F0502020204030204" pitchFamily="34" charset="0"/>
                <a:cs typeface="Calibri" panose="020F0502020204030204" pitchFamily="34" charset="0"/>
              </a:rPr>
              <a:t>The high variability in responses may be due to differences in populations including behavioral differences and/or the environmental soundscape</a:t>
            </a:r>
          </a:p>
          <a:p>
            <a:pPr marL="457200" lvl="0" indent="-457200">
              <a:buFont typeface="Arial" panose="020B0604020202020204" pitchFamily="34" charset="0"/>
              <a:buChar char="•"/>
            </a:pPr>
            <a:r>
              <a:rPr lang="en-US" sz="2800" dirty="0">
                <a:latin typeface="Calibri" panose="020F0502020204030204" pitchFamily="34" charset="0"/>
                <a:cs typeface="Calibri" panose="020F0502020204030204" pitchFamily="34" charset="0"/>
              </a:rPr>
              <a:t>Some populations seem to be more responsive than others, i.e. San Pedro Springs (cave) and Honey Creek (surface) had more C-starts and S-starts in response to sound stimulus.</a:t>
            </a:r>
          </a:p>
          <a:p>
            <a:pPr marL="457200" lvl="0" indent="-457200">
              <a:buFont typeface="Arial" panose="020B0604020202020204" pitchFamily="34" charset="0"/>
              <a:buChar char="•"/>
            </a:pPr>
            <a:r>
              <a:rPr lang="en-US" sz="2800" dirty="0">
                <a:latin typeface="Calibri" panose="020F0502020204030204" pitchFamily="34" charset="0"/>
                <a:cs typeface="Calibri" panose="020F0502020204030204" pitchFamily="34" charset="0"/>
              </a:rPr>
              <a:t>The response curves suggest possible habituation to the sound stimulus.</a:t>
            </a:r>
          </a:p>
          <a:p>
            <a:pPr marL="457200" marR="0" lvl="0" indent="-457200" algn="l" rtl="0">
              <a:lnSpc>
                <a:spcPct val="100000"/>
              </a:lnSpc>
              <a:spcBef>
                <a:spcPts val="0"/>
              </a:spcBef>
              <a:spcAft>
                <a:spcPts val="0"/>
              </a:spcAft>
              <a:buFont typeface="Arial" panose="020B0604020202020204" pitchFamily="34" charset="0"/>
              <a:buChar char="•"/>
            </a:pPr>
            <a:endParaRPr lang="en-US" sz="3000" dirty="0">
              <a:solidFill>
                <a:srgbClr val="FF0000"/>
              </a:solidFill>
              <a:latin typeface="Calibri" panose="020F0502020204030204" pitchFamily="34" charset="0"/>
              <a:ea typeface="Times New Roman"/>
              <a:cs typeface="Calibri" panose="020F0502020204030204" pitchFamily="34" charset="0"/>
              <a:sym typeface="Times New Roman"/>
            </a:endParaRPr>
          </a:p>
        </p:txBody>
      </p:sp>
      <p:sp>
        <p:nvSpPr>
          <p:cNvPr id="90" name="Google Shape;90;p1"/>
          <p:cNvSpPr txBox="1"/>
          <p:nvPr/>
        </p:nvSpPr>
        <p:spPr>
          <a:xfrm>
            <a:off x="22061488" y="8355182"/>
            <a:ext cx="10566400" cy="21939079"/>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2400" b="0" i="0" u="none">
              <a:solidFill>
                <a:schemeClr val="dk1"/>
              </a:solidFill>
              <a:latin typeface="Times New Roman"/>
              <a:ea typeface="Times New Roman"/>
              <a:cs typeface="Times New Roman"/>
              <a:sym typeface="Times New Roman"/>
            </a:endParaRPr>
          </a:p>
        </p:txBody>
      </p:sp>
      <p:sp>
        <p:nvSpPr>
          <p:cNvPr id="91" name="Google Shape;91;p1"/>
          <p:cNvSpPr txBox="1"/>
          <p:nvPr/>
        </p:nvSpPr>
        <p:spPr>
          <a:xfrm>
            <a:off x="7449662" y="106362"/>
            <a:ext cx="27896497" cy="4468813"/>
          </a:xfrm>
          <a:prstGeom prst="rect">
            <a:avLst/>
          </a:prstGeom>
          <a:solidFill>
            <a:srgbClr val="F2F2F2"/>
          </a:solidFill>
          <a:ln>
            <a:noFill/>
          </a:ln>
        </p:spPr>
        <p:txBody>
          <a:bodyPr spcFirstLastPara="1" wrap="square" lIns="540000" tIns="1080000" rIns="540000" bIns="540000" anchor="t" anchorCtr="0">
            <a:noAutofit/>
          </a:bodyPr>
          <a:lstStyle/>
          <a:p>
            <a:pPr algn="ctr"/>
            <a:r>
              <a:rPr lang="en-US" sz="8600" b="1" dirty="0">
                <a:latin typeface="Calibri" panose="020F0502020204030204" pitchFamily="34" charset="0"/>
                <a:cs typeface="Calibri" panose="020F0502020204030204" pitchFamily="34" charset="0"/>
              </a:rPr>
              <a:t>Behavioral differences in sound detection in recently diverged cave and surface forms of </a:t>
            </a:r>
            <a:r>
              <a:rPr lang="en-US" sz="8600" b="1" i="1" dirty="0">
                <a:latin typeface="Calibri" panose="020F0502020204030204" pitchFamily="34" charset="0"/>
                <a:cs typeface="Calibri" panose="020F0502020204030204" pitchFamily="34" charset="0"/>
              </a:rPr>
              <a:t>Astyanax mexicanus</a:t>
            </a:r>
            <a:r>
              <a:rPr lang="en-US" sz="8600" b="1" dirty="0">
                <a:latin typeface="Calibri" panose="020F0502020204030204" pitchFamily="34" charset="0"/>
                <a:cs typeface="Calibri" panose="020F0502020204030204" pitchFamily="34" charset="0"/>
              </a:rPr>
              <a:t> </a:t>
            </a:r>
            <a:endParaRPr lang="en-US" sz="8600" dirty="0">
              <a:latin typeface="Calibri" panose="020F0502020204030204" pitchFamily="34" charset="0"/>
              <a:cs typeface="Calibri" panose="020F0502020204030204" pitchFamily="34" charset="0"/>
            </a:endParaRPr>
          </a:p>
        </p:txBody>
      </p:sp>
      <p:sp>
        <p:nvSpPr>
          <p:cNvPr id="92" name="Google Shape;92;p1"/>
          <p:cNvSpPr txBox="1"/>
          <p:nvPr/>
        </p:nvSpPr>
        <p:spPr>
          <a:xfrm>
            <a:off x="476361" y="3886369"/>
            <a:ext cx="41605199" cy="1750473"/>
          </a:xfrm>
          <a:prstGeom prst="rect">
            <a:avLst/>
          </a:prstGeom>
          <a:solidFill>
            <a:srgbClr val="F2F2F2"/>
          </a:solidFill>
          <a:ln>
            <a:noFill/>
          </a:ln>
        </p:spPr>
        <p:txBody>
          <a:bodyPr spcFirstLastPara="1" wrap="square" lIns="360000" tIns="360000" rIns="360000" bIns="360000" anchor="t" anchorCtr="0">
            <a:noAutofit/>
          </a:bodyPr>
          <a:lstStyle/>
          <a:p>
            <a:pPr marL="0" marR="0" lvl="0" indent="0" algn="ctr" rtl="0">
              <a:lnSpc>
                <a:spcPct val="100000"/>
              </a:lnSpc>
              <a:spcAft>
                <a:spcPts val="0"/>
              </a:spcAft>
              <a:buClr>
                <a:schemeClr val="dk1"/>
              </a:buClr>
              <a:buSzPts val="7200"/>
              <a:buFont typeface="Calibri"/>
              <a:buNone/>
            </a:pPr>
            <a:r>
              <a:rPr lang="en-US" sz="7000" b="1" i="0" u="none" dirty="0">
                <a:solidFill>
                  <a:schemeClr val="dk1"/>
                </a:solidFill>
                <a:latin typeface="Calibri" panose="020F0502020204030204" pitchFamily="34" charset="0"/>
                <a:ea typeface="Calibri"/>
                <a:cs typeface="Calibri" panose="020F0502020204030204" pitchFamily="34" charset="0"/>
                <a:sym typeface="Calibri"/>
              </a:rPr>
              <a:t>Amanda R. </a:t>
            </a:r>
            <a:r>
              <a:rPr lang="en-US" sz="7000" b="1" i="0" u="none" dirty="0" err="1">
                <a:solidFill>
                  <a:schemeClr val="dk1"/>
                </a:solidFill>
                <a:latin typeface="Calibri" panose="020F0502020204030204" pitchFamily="34" charset="0"/>
                <a:ea typeface="Calibri"/>
                <a:cs typeface="Calibri" panose="020F0502020204030204" pitchFamily="34" charset="0"/>
                <a:sym typeface="Calibri"/>
              </a:rPr>
              <a:t>Kistner</a:t>
            </a:r>
            <a:r>
              <a:rPr lang="en-US" sz="7000" b="1" i="0" u="none" dirty="0">
                <a:solidFill>
                  <a:schemeClr val="dk1"/>
                </a:solidFill>
                <a:latin typeface="Calibri" panose="020F0502020204030204" pitchFamily="34" charset="0"/>
                <a:ea typeface="Calibri"/>
                <a:cs typeface="Calibri" panose="020F0502020204030204" pitchFamily="34" charset="0"/>
                <a:sym typeface="Calibri"/>
              </a:rPr>
              <a:t>, Maya S. Enriquez, </a:t>
            </a:r>
            <a:r>
              <a:rPr lang="en-US" sz="7000" b="1" i="0" u="none" dirty="0">
                <a:solidFill>
                  <a:schemeClr val="tx1"/>
                </a:solidFill>
                <a:latin typeface="Calibri" panose="020F0502020204030204" pitchFamily="34" charset="0"/>
                <a:ea typeface="Calibri"/>
                <a:cs typeface="Calibri" panose="020F0502020204030204" pitchFamily="34" charset="0"/>
                <a:sym typeface="Calibri"/>
              </a:rPr>
              <a:t>Noland O. </a:t>
            </a:r>
            <a:r>
              <a:rPr lang="en-US" sz="7000" b="1" i="0" u="none" dirty="0" err="1">
                <a:solidFill>
                  <a:schemeClr val="tx1"/>
                </a:solidFill>
                <a:latin typeface="Calibri" panose="020F0502020204030204" pitchFamily="34" charset="0"/>
                <a:ea typeface="Calibri"/>
                <a:cs typeface="Calibri" panose="020F0502020204030204" pitchFamily="34" charset="0"/>
                <a:sym typeface="Calibri"/>
              </a:rPr>
              <a:t>Michels</a:t>
            </a:r>
            <a:r>
              <a:rPr lang="en-US" sz="7000" b="1" i="0" u="none" dirty="0">
                <a:solidFill>
                  <a:schemeClr val="tx1"/>
                </a:solidFill>
                <a:latin typeface="Calibri" panose="020F0502020204030204" pitchFamily="34" charset="0"/>
                <a:ea typeface="Calibri"/>
                <a:cs typeface="Calibri" panose="020F0502020204030204" pitchFamily="34" charset="0"/>
                <a:sym typeface="Calibri"/>
              </a:rPr>
              <a:t> </a:t>
            </a:r>
            <a:r>
              <a:rPr lang="en-US" sz="7000" b="1" i="0" u="none" dirty="0">
                <a:solidFill>
                  <a:schemeClr val="dk1"/>
                </a:solidFill>
                <a:latin typeface="Calibri" panose="020F0502020204030204" pitchFamily="34" charset="0"/>
                <a:ea typeface="Calibri"/>
                <a:cs typeface="Calibri" panose="020F0502020204030204" pitchFamily="34" charset="0"/>
                <a:sym typeface="Calibri"/>
              </a:rPr>
              <a:t>&amp; Allen F. Mensinger,</a:t>
            </a:r>
            <a:endParaRPr sz="7000" dirty="0">
              <a:latin typeface="Calibri" panose="020F0502020204030204" pitchFamily="34" charset="0"/>
              <a:cs typeface="Calibri" panose="020F0502020204030204" pitchFamily="34" charset="0"/>
            </a:endParaRPr>
          </a:p>
          <a:p>
            <a:pPr marL="0" marR="0" lvl="0" indent="0" algn="ctr" rtl="0">
              <a:lnSpc>
                <a:spcPct val="100000"/>
              </a:lnSpc>
              <a:spcAft>
                <a:spcPts val="0"/>
              </a:spcAft>
              <a:buClr>
                <a:schemeClr val="dk1"/>
              </a:buClr>
              <a:buSzPts val="7200"/>
              <a:buFont typeface="Calibri"/>
              <a:buNone/>
            </a:pPr>
            <a:r>
              <a:rPr lang="en-US" sz="7000" b="0" i="0" u="none" dirty="0">
                <a:solidFill>
                  <a:schemeClr val="dk1"/>
                </a:solidFill>
                <a:latin typeface="Calibri" panose="020F0502020204030204" pitchFamily="34" charset="0"/>
                <a:ea typeface="Calibri"/>
                <a:cs typeface="Calibri" panose="020F0502020204030204" pitchFamily="34" charset="0"/>
                <a:sym typeface="Calibri"/>
              </a:rPr>
              <a:t>Biology Department, University of Minnesota, Duluth</a:t>
            </a:r>
            <a:endParaRPr sz="7000" dirty="0">
              <a:latin typeface="Calibri" panose="020F0502020204030204" pitchFamily="34" charset="0"/>
              <a:cs typeface="Calibri" panose="020F0502020204030204" pitchFamily="34" charset="0"/>
            </a:endParaRPr>
          </a:p>
        </p:txBody>
      </p:sp>
      <p:sp>
        <p:nvSpPr>
          <p:cNvPr id="93" name="Google Shape;93;p1"/>
          <p:cNvSpPr txBox="1"/>
          <p:nvPr/>
        </p:nvSpPr>
        <p:spPr>
          <a:xfrm>
            <a:off x="19050" y="6488444"/>
            <a:ext cx="43891199" cy="438150"/>
          </a:xfrm>
          <a:prstGeom prst="rect">
            <a:avLst/>
          </a:prstGeom>
          <a:gradFill>
            <a:gsLst>
              <a:gs pos="0">
                <a:srgbClr val="FFC000"/>
              </a:gs>
              <a:gs pos="50000">
                <a:srgbClr val="8D2335"/>
              </a:gs>
              <a:gs pos="100000">
                <a:srgbClr val="FFC000"/>
              </a:gs>
            </a:gsLst>
            <a:lin ang="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2400" b="0" i="0" u="none">
              <a:solidFill>
                <a:schemeClr val="dk1"/>
              </a:solidFill>
              <a:latin typeface="Times New Roman"/>
              <a:ea typeface="Times New Roman"/>
              <a:cs typeface="Times New Roman"/>
              <a:sym typeface="Times New Roman"/>
            </a:endParaRPr>
          </a:p>
        </p:txBody>
      </p:sp>
      <p:sp>
        <p:nvSpPr>
          <p:cNvPr id="95" name="Google Shape;95;p1"/>
          <p:cNvSpPr txBox="1"/>
          <p:nvPr/>
        </p:nvSpPr>
        <p:spPr>
          <a:xfrm>
            <a:off x="32900938" y="21104114"/>
            <a:ext cx="10544175" cy="5184885"/>
          </a:xfrm>
          <a:prstGeom prst="rect">
            <a:avLst/>
          </a:prstGeom>
          <a:solidFill>
            <a:schemeClr val="lt1"/>
          </a:solidFill>
          <a:ln>
            <a:noFill/>
          </a:ln>
        </p:spPr>
        <p:txBody>
          <a:bodyPr spcFirstLastPara="1" wrap="square" lIns="274300" tIns="274300" rIns="274300" bIns="274300" anchor="t" anchorCtr="0">
            <a:noAutofit/>
          </a:bodyPr>
          <a:lstStyle/>
          <a:p>
            <a:pPr lvl="0">
              <a:buClr>
                <a:schemeClr val="dk1"/>
              </a:buClr>
              <a:buSzPts val="2800"/>
            </a:pPr>
            <a:r>
              <a:rPr lang="en-US" sz="2400" dirty="0">
                <a:latin typeface="Calibri" panose="020F0502020204030204" pitchFamily="34" charset="0"/>
                <a:cs typeface="Calibri" panose="020F0502020204030204" pitchFamily="34" charset="0"/>
              </a:rPr>
              <a:t>Gross, J. B. (2012). The complex origin of Astyanax cavefish. </a:t>
            </a:r>
            <a:r>
              <a:rPr lang="en-US" sz="2400" i="1" dirty="0">
                <a:latin typeface="Calibri" panose="020F0502020204030204" pitchFamily="34" charset="0"/>
                <a:cs typeface="Calibri" panose="020F0502020204030204" pitchFamily="34" charset="0"/>
              </a:rPr>
              <a:t>BMC Evolutionary Biology</a:t>
            </a:r>
            <a:r>
              <a:rPr lang="en-US" sz="2400" dirty="0">
                <a:latin typeface="Calibri" panose="020F0502020204030204" pitchFamily="34" charset="0"/>
                <a:cs typeface="Calibri" panose="020F0502020204030204" pitchFamily="34" charset="0"/>
              </a:rPr>
              <a:t>, </a:t>
            </a:r>
            <a:r>
              <a:rPr lang="en-US" sz="2400" i="1" dirty="0">
                <a:latin typeface="Calibri" panose="020F0502020204030204" pitchFamily="34" charset="0"/>
                <a:cs typeface="Calibri" panose="020F0502020204030204" pitchFamily="34" charset="0"/>
              </a:rPr>
              <a:t>12</a:t>
            </a:r>
            <a:r>
              <a:rPr lang="en-US" sz="2400" dirty="0">
                <a:latin typeface="Calibri" panose="020F0502020204030204" pitchFamily="34" charset="0"/>
                <a:cs typeface="Calibri" panose="020F0502020204030204" pitchFamily="34" charset="0"/>
              </a:rPr>
              <a:t>(1), 105. https://doi.org/10.1186/1471-2148-12-105</a:t>
            </a:r>
          </a:p>
          <a:p>
            <a:pPr>
              <a:buClr>
                <a:schemeClr val="dk1"/>
              </a:buClr>
              <a:buSzPts val="2800"/>
            </a:pPr>
            <a:r>
              <a:rPr lang="en-US" sz="2400" dirty="0">
                <a:latin typeface="Calibri" panose="020F0502020204030204" pitchFamily="34" charset="0"/>
                <a:cs typeface="Calibri" panose="020F0502020204030204" pitchFamily="34" charset="0"/>
              </a:rPr>
              <a:t>Kimmel, C. B., Patterson, J., &amp; Kimmel, R. O. (1974). The development and behavioral characteristics of the startle response in the zebrafish. </a:t>
            </a:r>
            <a:r>
              <a:rPr lang="en-US" sz="2400" i="1" dirty="0">
                <a:latin typeface="Calibri" panose="020F0502020204030204" pitchFamily="34" charset="0"/>
                <a:cs typeface="Calibri" panose="020F0502020204030204" pitchFamily="34" charset="0"/>
              </a:rPr>
              <a:t>Developmental Psychobiology</a:t>
            </a:r>
            <a:r>
              <a:rPr lang="en-US" sz="2400" dirty="0">
                <a:latin typeface="Calibri" panose="020F0502020204030204" pitchFamily="34" charset="0"/>
                <a:cs typeface="Calibri" panose="020F0502020204030204" pitchFamily="34" charset="0"/>
              </a:rPr>
              <a:t>, </a:t>
            </a:r>
            <a:r>
              <a:rPr lang="en-US" sz="2400" i="1" dirty="0">
                <a:latin typeface="Calibri" panose="020F0502020204030204" pitchFamily="34" charset="0"/>
                <a:cs typeface="Calibri" panose="020F0502020204030204" pitchFamily="34" charset="0"/>
              </a:rPr>
              <a:t>7</a:t>
            </a:r>
            <a:r>
              <a:rPr lang="en-US" sz="2400" dirty="0">
                <a:latin typeface="Calibri" panose="020F0502020204030204" pitchFamily="34" charset="0"/>
                <a:cs typeface="Calibri" panose="020F0502020204030204" pitchFamily="34" charset="0"/>
              </a:rPr>
              <a:t>(1), 47-60. https://doi.org/10.1002/dev.420070109</a:t>
            </a:r>
          </a:p>
          <a:p>
            <a:pPr>
              <a:buClr>
                <a:schemeClr val="dk1"/>
              </a:buClr>
              <a:buSzPts val="2800"/>
            </a:pPr>
            <a:r>
              <a:rPr lang="en-US" sz="2400" dirty="0" err="1">
                <a:latin typeface="Calibri" panose="020F0502020204030204" pitchFamily="34" charset="0"/>
                <a:cs typeface="Calibri" panose="020F0502020204030204" pitchFamily="34" charset="0"/>
              </a:rPr>
              <a:t>McGaugh</a:t>
            </a:r>
            <a:r>
              <a:rPr lang="en-US" sz="2400" dirty="0">
                <a:latin typeface="Calibri" panose="020F0502020204030204" pitchFamily="34" charset="0"/>
                <a:cs typeface="Calibri" panose="020F0502020204030204" pitchFamily="34" charset="0"/>
              </a:rPr>
              <a:t>, S. E., Weaver, S., Gilbertson, E. N., Garrett, B., </a:t>
            </a:r>
            <a:r>
              <a:rPr lang="en-US" sz="2400" dirty="0" err="1">
                <a:latin typeface="Calibri" panose="020F0502020204030204" pitchFamily="34" charset="0"/>
                <a:cs typeface="Calibri" panose="020F0502020204030204" pitchFamily="34" charset="0"/>
              </a:rPr>
              <a:t>Rudeen</a:t>
            </a:r>
            <a:r>
              <a:rPr lang="en-US" sz="2400" dirty="0">
                <a:latin typeface="Calibri" panose="020F0502020204030204" pitchFamily="34" charset="0"/>
                <a:cs typeface="Calibri" panose="020F0502020204030204" pitchFamily="34" charset="0"/>
              </a:rPr>
              <a:t>, M. L., </a:t>
            </a:r>
            <a:r>
              <a:rPr lang="en-US" sz="2400" dirty="0" err="1">
                <a:latin typeface="Calibri" panose="020F0502020204030204" pitchFamily="34" charset="0"/>
                <a:cs typeface="Calibri" panose="020F0502020204030204" pitchFamily="34" charset="0"/>
              </a:rPr>
              <a:t>Grieb</a:t>
            </a:r>
            <a:r>
              <a:rPr lang="en-US" sz="2400" dirty="0">
                <a:latin typeface="Calibri" panose="020F0502020204030204" pitchFamily="34" charset="0"/>
                <a:cs typeface="Calibri" panose="020F0502020204030204" pitchFamily="34" charset="0"/>
              </a:rPr>
              <a:t>, S., Roberts, J., Donny, A., </a:t>
            </a:r>
            <a:r>
              <a:rPr lang="en-US" sz="2400" dirty="0" err="1">
                <a:latin typeface="Calibri" panose="020F0502020204030204" pitchFamily="34" charset="0"/>
                <a:cs typeface="Calibri" panose="020F0502020204030204" pitchFamily="34" charset="0"/>
              </a:rPr>
              <a:t>Marchetto</a:t>
            </a:r>
            <a:r>
              <a:rPr lang="en-US" sz="2400" dirty="0">
                <a:latin typeface="Calibri" panose="020F0502020204030204" pitchFamily="34" charset="0"/>
                <a:cs typeface="Calibri" panose="020F0502020204030204" pitchFamily="34" charset="0"/>
              </a:rPr>
              <a:t>, P., &amp; </a:t>
            </a:r>
            <a:r>
              <a:rPr lang="en-US" sz="2400" dirty="0" err="1">
                <a:latin typeface="Calibri" panose="020F0502020204030204" pitchFamily="34" charset="0"/>
                <a:cs typeface="Calibri" panose="020F0502020204030204" pitchFamily="34" charset="0"/>
              </a:rPr>
              <a:t>Gluesenkamp</a:t>
            </a:r>
            <a:r>
              <a:rPr lang="en-US" sz="2400" dirty="0">
                <a:latin typeface="Calibri" panose="020F0502020204030204" pitchFamily="34" charset="0"/>
                <a:cs typeface="Calibri" panose="020F0502020204030204" pitchFamily="34" charset="0"/>
              </a:rPr>
              <a:t>, A. G. (2020). Evidence for rapid phenotypic and behavioral change in a recently established cavefish population.  </a:t>
            </a:r>
          </a:p>
          <a:p>
            <a:pPr>
              <a:buClr>
                <a:schemeClr val="dk1"/>
              </a:buClr>
              <a:buSzPts val="2800"/>
            </a:pPr>
            <a:r>
              <a:rPr lang="en-US" sz="2400" dirty="0">
                <a:latin typeface="Calibri" panose="020F0502020204030204" pitchFamily="34" charset="0"/>
                <a:cs typeface="Calibri" panose="020F0502020204030204" pitchFamily="34" charset="0"/>
              </a:rPr>
              <a:t>Popper, A. N. (1970). Auditory capacities of the Mexican blind cave fish (Astyanax </a:t>
            </a:r>
            <a:r>
              <a:rPr lang="en-US" sz="2400" dirty="0" err="1">
                <a:latin typeface="Calibri" panose="020F0502020204030204" pitchFamily="34" charset="0"/>
                <a:cs typeface="Calibri" panose="020F0502020204030204" pitchFamily="34" charset="0"/>
              </a:rPr>
              <a:t>jordani</a:t>
            </a:r>
            <a:r>
              <a:rPr lang="en-US" sz="2400" dirty="0">
                <a:latin typeface="Calibri" panose="020F0502020204030204" pitchFamily="34" charset="0"/>
                <a:cs typeface="Calibri" panose="020F0502020204030204" pitchFamily="34" charset="0"/>
              </a:rPr>
              <a:t>) and its eyed ancestor (Astyanax mexicanus). </a:t>
            </a:r>
            <a:r>
              <a:rPr lang="en-US" sz="2400" i="1" dirty="0">
                <a:latin typeface="Calibri" panose="020F0502020204030204" pitchFamily="34" charset="0"/>
                <a:cs typeface="Calibri" panose="020F0502020204030204" pitchFamily="34" charset="0"/>
              </a:rPr>
              <a:t>Animal </a:t>
            </a:r>
            <a:r>
              <a:rPr lang="en-US" sz="2400" i="1" dirty="0" err="1">
                <a:latin typeface="Calibri" panose="020F0502020204030204" pitchFamily="34" charset="0"/>
                <a:cs typeface="Calibri" panose="020F0502020204030204" pitchFamily="34" charset="0"/>
              </a:rPr>
              <a:t>Behaviour</a:t>
            </a:r>
            <a:r>
              <a:rPr lang="en-US" sz="2400" dirty="0">
                <a:latin typeface="Calibri" panose="020F0502020204030204" pitchFamily="34" charset="0"/>
                <a:cs typeface="Calibri" panose="020F0502020204030204" pitchFamily="34" charset="0"/>
              </a:rPr>
              <a:t>, </a:t>
            </a:r>
            <a:r>
              <a:rPr lang="en-US" sz="2400" i="1" dirty="0">
                <a:latin typeface="Calibri" panose="020F0502020204030204" pitchFamily="34" charset="0"/>
                <a:cs typeface="Calibri" panose="020F0502020204030204" pitchFamily="34" charset="0"/>
              </a:rPr>
              <a:t>18</a:t>
            </a:r>
            <a:r>
              <a:rPr lang="en-US" sz="2400" dirty="0">
                <a:latin typeface="Calibri" panose="020F0502020204030204" pitchFamily="34" charset="0"/>
                <a:cs typeface="Calibri" panose="020F0502020204030204" pitchFamily="34" charset="0"/>
              </a:rPr>
              <a:t>, 552-562. https://doi.org/10.1016/0003-3472(70)90052-7</a:t>
            </a:r>
          </a:p>
          <a:p>
            <a:pPr lvl="0">
              <a:buClr>
                <a:schemeClr val="dk1"/>
              </a:buClr>
              <a:buSzPts val="2800"/>
            </a:pPr>
            <a:endParaRPr lang="en-US" sz="3000" dirty="0">
              <a:latin typeface="Calibri" panose="020F0502020204030204" pitchFamily="34" charset="0"/>
              <a:cs typeface="Calibri" panose="020F0502020204030204" pitchFamily="34" charset="0"/>
            </a:endParaRPr>
          </a:p>
          <a:p>
            <a:pPr lvl="0">
              <a:buClr>
                <a:schemeClr val="dk1"/>
              </a:buClr>
              <a:buSzPts val="2800"/>
            </a:pPr>
            <a:endParaRPr sz="3000" dirty="0">
              <a:latin typeface="Calibri" panose="020F0502020204030204" pitchFamily="34" charset="0"/>
              <a:cs typeface="Calibri" panose="020F0502020204030204" pitchFamily="34" charset="0"/>
            </a:endParaRPr>
          </a:p>
        </p:txBody>
      </p:sp>
      <p:sp>
        <p:nvSpPr>
          <p:cNvPr id="96" name="Google Shape;96;p1"/>
          <p:cNvSpPr txBox="1"/>
          <p:nvPr/>
        </p:nvSpPr>
        <p:spPr>
          <a:xfrm>
            <a:off x="32900938" y="27660262"/>
            <a:ext cx="10509250" cy="2629238"/>
          </a:xfrm>
          <a:prstGeom prst="rect">
            <a:avLst/>
          </a:prstGeom>
          <a:solidFill>
            <a:schemeClr val="lt1"/>
          </a:solidFill>
          <a:ln>
            <a:noFill/>
          </a:ln>
        </p:spPr>
        <p:txBody>
          <a:bodyPr spcFirstLastPara="1" wrap="square" lIns="274300" tIns="274300" rIns="274300" bIns="274300" anchor="t" anchorCtr="0">
            <a:noAutofit/>
          </a:bodyPr>
          <a:lstStyle/>
          <a:p>
            <a:pPr marR="0" lvl="0" algn="l" rtl="0">
              <a:lnSpc>
                <a:spcPct val="100000"/>
              </a:lnSpc>
              <a:spcBef>
                <a:spcPts val="0"/>
              </a:spcBef>
              <a:spcAft>
                <a:spcPts val="0"/>
              </a:spcAft>
              <a:buClr>
                <a:schemeClr val="dk1"/>
              </a:buClr>
              <a:buSzPts val="2800"/>
            </a:pPr>
            <a:r>
              <a:rPr lang="en-US" sz="3000" dirty="0">
                <a:latin typeface="Calibri" panose="020F0502020204030204" pitchFamily="34" charset="0"/>
                <a:cs typeface="Calibri" panose="020F0502020204030204" pitchFamily="34" charset="0"/>
              </a:rPr>
              <a:t>Thank you to the </a:t>
            </a:r>
            <a:r>
              <a:rPr lang="en-US" sz="3000" dirty="0" err="1">
                <a:latin typeface="Calibri" panose="020F0502020204030204" pitchFamily="34" charset="0"/>
                <a:cs typeface="Calibri" panose="020F0502020204030204" pitchFamily="34" charset="0"/>
              </a:rPr>
              <a:t>Mensinger</a:t>
            </a:r>
            <a:r>
              <a:rPr lang="en-US" sz="3000" dirty="0">
                <a:latin typeface="Calibri" panose="020F0502020204030204" pitchFamily="34" charset="0"/>
                <a:cs typeface="Calibri" panose="020F0502020204030204" pitchFamily="34" charset="0"/>
              </a:rPr>
              <a:t> lab for their support and Dr. </a:t>
            </a:r>
            <a:r>
              <a:rPr lang="en-US" sz="3000" dirty="0" err="1">
                <a:latin typeface="Calibri" panose="020F0502020204030204" pitchFamily="34" charset="0"/>
                <a:cs typeface="Calibri" panose="020F0502020204030204" pitchFamily="34" charset="0"/>
              </a:rPr>
              <a:t>Mensinger</a:t>
            </a:r>
            <a:r>
              <a:rPr lang="en-US" sz="3000" dirty="0">
                <a:latin typeface="Calibri" panose="020F0502020204030204" pitchFamily="34" charset="0"/>
                <a:cs typeface="Calibri" panose="020F0502020204030204" pitchFamily="34" charset="0"/>
              </a:rPr>
              <a:t> for his advisement. Thank you to Rosalyn L. </a:t>
            </a:r>
            <a:r>
              <a:rPr lang="en-US" sz="3000" dirty="0" err="1">
                <a:latin typeface="Calibri" panose="020F0502020204030204" pitchFamily="34" charset="0"/>
                <a:cs typeface="Calibri" panose="020F0502020204030204" pitchFamily="34" charset="0"/>
              </a:rPr>
              <a:t>Putland</a:t>
            </a:r>
            <a:r>
              <a:rPr lang="en-US" sz="3000" dirty="0">
                <a:latin typeface="Calibri" panose="020F0502020204030204" pitchFamily="34" charset="0"/>
                <a:cs typeface="Calibri" panose="020F0502020204030204" pitchFamily="34" charset="0"/>
              </a:rPr>
              <a:t> and Brooke J. Vetter for advice on acoustics. We would like to acknowledge the University of Minnesota Duluth UROP program for funding.</a:t>
            </a:r>
            <a:endParaRPr sz="3000" dirty="0">
              <a:latin typeface="Calibri" panose="020F0502020204030204" pitchFamily="34" charset="0"/>
              <a:cs typeface="Calibri" panose="020F0502020204030204" pitchFamily="34" charset="0"/>
            </a:endParaRPr>
          </a:p>
        </p:txBody>
      </p:sp>
      <p:sp>
        <p:nvSpPr>
          <p:cNvPr id="98" name="Google Shape;98;p1"/>
          <p:cNvSpPr txBox="1"/>
          <p:nvPr/>
        </p:nvSpPr>
        <p:spPr>
          <a:xfrm>
            <a:off x="418055" y="8355182"/>
            <a:ext cx="10435203" cy="21934318"/>
          </a:xfrm>
          <a:prstGeom prst="rect">
            <a:avLst/>
          </a:prstGeom>
          <a:solidFill>
            <a:schemeClr val="lt1"/>
          </a:solidFill>
          <a:ln w="9525" cap="flat" cmpd="sng">
            <a:solidFill>
              <a:schemeClr val="lt1"/>
            </a:solidFill>
            <a:prstDash val="solid"/>
            <a:miter lim="800000"/>
            <a:headEnd type="none" w="sm" len="sm"/>
            <a:tailEnd type="none" w="sm" len="sm"/>
          </a:ln>
        </p:spPr>
        <p:txBody>
          <a:bodyPr spcFirstLastPara="1" wrap="square" lIns="274300" tIns="274300" rIns="274300" bIns="274300" anchor="t" anchorCtr="0">
            <a:noAutofit/>
          </a:bodyPr>
          <a:lstStyle/>
          <a:p>
            <a:r>
              <a:rPr lang="en-US" sz="2800" i="1" dirty="0">
                <a:latin typeface="Calibri" panose="020F0502020204030204" pitchFamily="34" charset="0"/>
                <a:cs typeface="Calibri" panose="020F0502020204030204" pitchFamily="34" charset="0"/>
              </a:rPr>
              <a:t>Astyanax mexicanus</a:t>
            </a:r>
            <a:r>
              <a:rPr lang="en-US" sz="2800" dirty="0">
                <a:latin typeface="Calibri" panose="020F0502020204030204" pitchFamily="34" charset="0"/>
                <a:cs typeface="Calibri" panose="020F0502020204030204" pitchFamily="34" charset="0"/>
              </a:rPr>
              <a:t>, commonly called the Mexican tetra, inhabits both surface streams and cave systems. Distinct </a:t>
            </a:r>
            <a:r>
              <a:rPr lang="en-US" sz="2800" dirty="0" err="1">
                <a:latin typeface="Calibri" panose="020F0502020204030204" pitchFamily="34" charset="0"/>
                <a:cs typeface="Calibri" panose="020F0502020204030204" pitchFamily="34" charset="0"/>
              </a:rPr>
              <a:t>troglomorphic</a:t>
            </a:r>
            <a:r>
              <a:rPr lang="en-US" sz="2800" dirty="0">
                <a:latin typeface="Calibri" panose="020F0502020204030204" pitchFamily="34" charset="0"/>
                <a:cs typeface="Calibri" panose="020F0502020204030204" pitchFamily="34" charset="0"/>
              </a:rPr>
              <a:t> characteristics, such as the loss of eyes and pigmentation, have developed in populations inhabiting caves over several million years. These environmentally induced changes has resulted in , </a:t>
            </a:r>
            <a:r>
              <a:rPr lang="en-US" sz="2800" i="1" dirty="0">
                <a:latin typeface="Calibri" panose="020F0502020204030204" pitchFamily="34" charset="0"/>
                <a:cs typeface="Calibri" panose="020F0502020204030204" pitchFamily="34" charset="0"/>
              </a:rPr>
              <a:t>A. mexicanus</a:t>
            </a:r>
            <a:r>
              <a:rPr lang="en-US" sz="2800" dirty="0">
                <a:latin typeface="Calibri" panose="020F0502020204030204" pitchFamily="34" charset="0"/>
                <a:cs typeface="Calibri" panose="020F0502020204030204" pitchFamily="34" charset="0"/>
              </a:rPr>
              <a:t> has become a powerful model in evolutionary research (Gross, 2012). Approximately 100 years ago, </a:t>
            </a:r>
            <a:r>
              <a:rPr lang="en-US" sz="2800" i="1" dirty="0" err="1">
                <a:latin typeface="Calibri" panose="020F0502020204030204" pitchFamily="34" charset="0"/>
                <a:cs typeface="Calibri" panose="020F0502020204030204" pitchFamily="34" charset="0"/>
              </a:rPr>
              <a:t>A.mexicanus</a:t>
            </a:r>
            <a:r>
              <a:rPr lang="en-US" sz="2800" i="1" dirty="0">
                <a:latin typeface="Calibri" panose="020F0502020204030204" pitchFamily="34" charset="0"/>
                <a:cs typeface="Calibri" panose="020F0502020204030204" pitchFamily="34" charset="0"/>
              </a:rPr>
              <a:t> </a:t>
            </a:r>
            <a:r>
              <a:rPr lang="en-US" sz="2800" dirty="0">
                <a:latin typeface="Calibri" panose="020F0502020204030204" pitchFamily="34" charset="0"/>
                <a:cs typeface="Calibri" panose="020F0502020204030204" pitchFamily="34" charset="0"/>
              </a:rPr>
              <a:t>was introduced to a Texas aquifer, and several populations diverged into caves and surface streams. Recent research shows evidence of rapid evolutionary change in these satellite cave populations in traits such as coloration, feeding, and wall-following that are consistent with the native cave populations (</a:t>
            </a:r>
            <a:r>
              <a:rPr lang="en-US" sz="2800" dirty="0" err="1">
                <a:latin typeface="Calibri" panose="020F0502020204030204" pitchFamily="34" charset="0"/>
                <a:cs typeface="Calibri" panose="020F0502020204030204" pitchFamily="34" charset="0"/>
              </a:rPr>
              <a:t>McGaugh</a:t>
            </a:r>
            <a:r>
              <a:rPr lang="en-US" sz="2800" dirty="0">
                <a:latin typeface="Calibri" panose="020F0502020204030204" pitchFamily="34" charset="0"/>
                <a:cs typeface="Calibri" panose="020F0502020204030204" pitchFamily="34" charset="0"/>
              </a:rPr>
              <a:t> et al., 2020).</a:t>
            </a:r>
          </a:p>
          <a:p>
            <a:r>
              <a:rPr lang="en-US" sz="2800" dirty="0">
                <a:latin typeface="Calibri" panose="020F0502020204030204" pitchFamily="34" charset="0"/>
                <a:cs typeface="Calibri" panose="020F0502020204030204" pitchFamily="34" charset="0"/>
              </a:rPr>
              <a:t>Previous work examined sensory adaptations between the surface and cave forms of </a:t>
            </a:r>
            <a:r>
              <a:rPr lang="en-US" sz="2800" i="1" dirty="0">
                <a:latin typeface="Calibri" panose="020F0502020204030204" pitchFamily="34" charset="0"/>
                <a:cs typeface="Calibri" panose="020F0502020204030204" pitchFamily="34" charset="0"/>
              </a:rPr>
              <a:t>A. mexicanus</a:t>
            </a:r>
            <a:r>
              <a:rPr lang="en-US" sz="2800" dirty="0">
                <a:latin typeface="Calibri" panose="020F0502020204030204" pitchFamily="34" charset="0"/>
                <a:cs typeface="Calibri" panose="020F0502020204030204" pitchFamily="34" charset="0"/>
              </a:rPr>
              <a:t>, and changes in hearing sensitivity as a result of environmental changes is of particular interest (Popper, 1970). Auditory evoked potentials (AEPs) provide quick screening tools to determine auditory sensitivity however because the responses of large population of sensory cells measure the action potential summation, they are insufficient to determine the hearing sensitivity. Assessing escape responses to sound such as the C-start (Kimmel et al., 1974 is a more sensitive measure to  determine sound detection thresholds.  Previous AEP studies have determined the frequency sensitivity of the fish which provided the foundation to compare auditory sensitivity sensitivities in three recently diverged cave and surface populations using a behavioral audiogram protocol. </a:t>
            </a:r>
          </a:p>
          <a:p>
            <a:pPr lvl="0">
              <a:buClr>
                <a:schemeClr val="dk1"/>
              </a:buClr>
              <a:buSzPts val="2800"/>
            </a:pPr>
            <a:endParaRPr lang="en-US" sz="2800" dirty="0">
              <a:latin typeface="Calibri" panose="020F0502020204030204" pitchFamily="34" charset="0"/>
              <a:cs typeface="Calibri" panose="020F0502020204030204" pitchFamily="34" charset="0"/>
            </a:endParaRPr>
          </a:p>
          <a:p>
            <a:pPr lvl="0">
              <a:buClr>
                <a:schemeClr val="dk1"/>
              </a:buClr>
              <a:buSzPts val="2800"/>
            </a:pPr>
            <a:endParaRPr dirty="0"/>
          </a:p>
        </p:txBody>
      </p:sp>
      <p:sp>
        <p:nvSpPr>
          <p:cNvPr id="99" name="Google Shape;99;p1"/>
          <p:cNvSpPr txBox="1"/>
          <p:nvPr/>
        </p:nvSpPr>
        <p:spPr>
          <a:xfrm>
            <a:off x="11161712" y="8355183"/>
            <a:ext cx="10569575" cy="3081744"/>
          </a:xfrm>
          <a:prstGeom prst="rect">
            <a:avLst/>
          </a:prstGeom>
          <a:solidFill>
            <a:schemeClr val="lt1"/>
          </a:solidFill>
          <a:ln>
            <a:noFill/>
          </a:ln>
        </p:spPr>
        <p:txBody>
          <a:bodyPr spcFirstLastPara="1" wrap="square" lIns="274300" tIns="274300" rIns="274300" bIns="274300" anchor="t" anchorCtr="0">
            <a:noAutofit/>
          </a:bodyPr>
          <a:lstStyle/>
          <a:p>
            <a:pPr>
              <a:buClr>
                <a:schemeClr val="dk1"/>
              </a:buClr>
              <a:buSzPts val="3200"/>
            </a:pPr>
            <a:r>
              <a:rPr lang="en-US" sz="2800" dirty="0">
                <a:latin typeface="Calibri" panose="020F0502020204030204" pitchFamily="34" charset="0"/>
                <a:cs typeface="Calibri" panose="020F0502020204030204" pitchFamily="34" charset="0"/>
              </a:rPr>
              <a:t>Using recently collected AEP data from the </a:t>
            </a:r>
            <a:r>
              <a:rPr lang="en-US" sz="2800" dirty="0" err="1">
                <a:latin typeface="Calibri" panose="020F0502020204030204" pitchFamily="34" charset="0"/>
                <a:cs typeface="Calibri" panose="020F0502020204030204" pitchFamily="34" charset="0"/>
              </a:rPr>
              <a:t>Mensinger</a:t>
            </a:r>
            <a:r>
              <a:rPr lang="en-US" sz="2800" dirty="0">
                <a:latin typeface="Calibri" panose="020F0502020204030204" pitchFamily="34" charset="0"/>
                <a:cs typeface="Calibri" panose="020F0502020204030204" pitchFamily="34" charset="0"/>
              </a:rPr>
              <a:t> lab, I hypothesize that the cave and surface forms of </a:t>
            </a:r>
            <a:r>
              <a:rPr lang="en-US" sz="2800" i="1" dirty="0">
                <a:latin typeface="Calibri" panose="020F0502020204030204" pitchFamily="34" charset="0"/>
                <a:cs typeface="Calibri" panose="020F0502020204030204" pitchFamily="34" charset="0"/>
              </a:rPr>
              <a:t>A. mexicanus</a:t>
            </a:r>
            <a:r>
              <a:rPr lang="en-US" sz="2800" dirty="0">
                <a:latin typeface="Calibri" panose="020F0502020204030204" pitchFamily="34" charset="0"/>
                <a:cs typeface="Calibri" panose="020F0502020204030204" pitchFamily="34" charset="0"/>
              </a:rPr>
              <a:t> will demonstrate behavioral differences to sound, as exhibited by the C-start and S-start response, similar to the trends in the AEP data, where both cave and surface forms are most sensitive between 0.1 kHz and 0.5 kHz and least sensitive at 1.0 kHz and higher.</a:t>
            </a:r>
            <a:br>
              <a:rPr lang="en-US" sz="2800" b="0" i="0" u="none" dirty="0">
                <a:solidFill>
                  <a:schemeClr val="dk1"/>
                </a:solidFill>
                <a:latin typeface="Calibri" panose="020F0502020204030204" pitchFamily="34" charset="0"/>
                <a:ea typeface="Times New Roman"/>
                <a:cs typeface="Calibri" panose="020F0502020204030204" pitchFamily="34" charset="0"/>
                <a:sym typeface="Times New Roman"/>
              </a:rPr>
            </a:br>
            <a:endParaRPr sz="2800" dirty="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chemeClr val="dk1"/>
              </a:buClr>
              <a:buSzPts val="3200"/>
              <a:buFont typeface="Times New Roman"/>
              <a:buNone/>
            </a:pPr>
            <a:endParaRPr sz="3200" b="0" i="0" u="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200"/>
              <a:buFont typeface="Times New Roman"/>
              <a:buNone/>
            </a:pPr>
            <a:endParaRPr sz="3200" b="0" i="0" u="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200"/>
              <a:buFont typeface="Times New Roman"/>
              <a:buNone/>
            </a:pPr>
            <a:endParaRPr sz="3200" b="0" i="0" u="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200"/>
              <a:buFont typeface="Times New Roman"/>
              <a:buNone/>
            </a:pPr>
            <a:endParaRPr sz="3200" b="0" i="0" u="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200"/>
              <a:buFont typeface="Times New Roman"/>
              <a:buNone/>
            </a:pPr>
            <a:endParaRPr sz="3200" b="0" i="0" u="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200"/>
              <a:buFont typeface="Times New Roman"/>
              <a:buNone/>
            </a:pPr>
            <a:endParaRPr sz="3200" b="0" i="0" u="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200"/>
              <a:buFont typeface="Times New Roman"/>
              <a:buNone/>
            </a:pPr>
            <a:endParaRPr sz="3200" b="0" i="0" u="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200"/>
              <a:buFont typeface="Times New Roman"/>
              <a:buNone/>
            </a:pPr>
            <a:endParaRPr sz="3200" b="0" i="0" u="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200"/>
              <a:buFont typeface="Times New Roman"/>
              <a:buNone/>
            </a:pPr>
            <a:endParaRPr sz="3200" b="0" i="0" u="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200"/>
              <a:buFont typeface="Times New Roman"/>
              <a:buNone/>
            </a:pPr>
            <a:endParaRPr sz="3200" b="0" i="0" u="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200"/>
              <a:buFont typeface="Times New Roman"/>
              <a:buNone/>
            </a:pPr>
            <a:endParaRPr sz="3200" b="0" i="0" u="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200"/>
              <a:buFont typeface="Times New Roman"/>
              <a:buNone/>
            </a:pPr>
            <a:endParaRPr sz="3200" b="0" i="0" u="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200"/>
              <a:buFont typeface="Times New Roman"/>
              <a:buNone/>
            </a:pPr>
            <a:endParaRPr sz="3200" b="0" i="0" u="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200"/>
              <a:buFont typeface="Times New Roman"/>
              <a:buNone/>
            </a:pPr>
            <a:endParaRPr sz="3200" b="0" i="0" u="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200"/>
              <a:buFont typeface="Times New Roman"/>
              <a:buNone/>
            </a:pPr>
            <a:endParaRPr sz="3200" b="0" i="0" u="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200"/>
              <a:buFont typeface="Times New Roman"/>
              <a:buNone/>
            </a:pPr>
            <a:endParaRPr sz="3200" b="0" i="0" u="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200"/>
              <a:buFont typeface="Times New Roman"/>
              <a:buNone/>
            </a:pPr>
            <a:r>
              <a:rPr lang="en-US" sz="3200" b="0" i="0" u="none" dirty="0">
                <a:solidFill>
                  <a:schemeClr val="dk1"/>
                </a:solidFill>
                <a:latin typeface="Times New Roman"/>
                <a:ea typeface="Times New Roman"/>
                <a:cs typeface="Times New Roman"/>
                <a:sym typeface="Times New Roman"/>
              </a:rPr>
              <a:t> </a:t>
            </a:r>
            <a:endParaRPr dirty="0"/>
          </a:p>
        </p:txBody>
      </p:sp>
      <p:sp>
        <p:nvSpPr>
          <p:cNvPr id="100" name="Google Shape;100;p1"/>
          <p:cNvSpPr txBox="1"/>
          <p:nvPr/>
        </p:nvSpPr>
        <p:spPr>
          <a:xfrm>
            <a:off x="32940625" y="14397038"/>
            <a:ext cx="10504487" cy="5394960"/>
          </a:xfrm>
          <a:prstGeom prst="rect">
            <a:avLst/>
          </a:prstGeom>
          <a:solidFill>
            <a:schemeClr val="lt1"/>
          </a:solidFill>
          <a:ln>
            <a:noFill/>
          </a:ln>
        </p:spPr>
        <p:txBody>
          <a:bodyPr spcFirstLastPara="1" wrap="square" lIns="274300" tIns="274300" rIns="274300" bIns="274300" anchor="t" anchorCtr="0">
            <a:noAutofit/>
          </a:bodyPr>
          <a:lstStyle/>
          <a:p>
            <a:pPr marL="457200" marR="0" lvl="0" indent="-457200" algn="l" rtl="0">
              <a:lnSpc>
                <a:spcPct val="100000"/>
              </a:lnSpc>
              <a:spcBef>
                <a:spcPts val="0"/>
              </a:spcBef>
              <a:spcAft>
                <a:spcPts val="0"/>
              </a:spcAft>
              <a:buClr>
                <a:schemeClr val="dk1"/>
              </a:buClr>
              <a:buSzPts val="2800"/>
              <a:buFont typeface="Arial" panose="020B0604020202020204" pitchFamily="34" charset="0"/>
              <a:buChar char="•"/>
            </a:pPr>
            <a:r>
              <a:rPr lang="en-US" sz="3000" dirty="0">
                <a:latin typeface="Calibri" panose="020F0502020204030204" pitchFamily="34" charset="0"/>
                <a:cs typeface="Calibri" panose="020F0502020204030204" pitchFamily="34" charset="0"/>
              </a:rPr>
              <a:t>The populations studied will be retested using an amplifier with a more sensitive volume control in order to determine actual hearing thresholds.</a:t>
            </a:r>
          </a:p>
          <a:p>
            <a:pPr marL="457200" marR="0" lvl="0" indent="-457200" algn="l" rtl="0">
              <a:lnSpc>
                <a:spcPct val="100000"/>
              </a:lnSpc>
              <a:spcBef>
                <a:spcPts val="0"/>
              </a:spcBef>
              <a:spcAft>
                <a:spcPts val="0"/>
              </a:spcAft>
              <a:buClr>
                <a:schemeClr val="dk1"/>
              </a:buClr>
              <a:buSzPts val="2800"/>
              <a:buFont typeface="Arial" panose="020B0604020202020204" pitchFamily="34" charset="0"/>
              <a:buChar char="•"/>
            </a:pPr>
            <a:r>
              <a:rPr lang="en-US" sz="3000" dirty="0">
                <a:latin typeface="Calibri" panose="020F0502020204030204" pitchFamily="34" charset="0"/>
                <a:cs typeface="Calibri" panose="020F0502020204030204" pitchFamily="34" charset="0"/>
              </a:rPr>
              <a:t>Native surface and cave populations will be assessed in order to compare to satellite populations</a:t>
            </a:r>
          </a:p>
          <a:p>
            <a:pPr marL="457200" marR="0" lvl="0" indent="-457200" algn="l" rtl="0">
              <a:lnSpc>
                <a:spcPct val="100000"/>
              </a:lnSpc>
              <a:spcBef>
                <a:spcPts val="0"/>
              </a:spcBef>
              <a:spcAft>
                <a:spcPts val="0"/>
              </a:spcAft>
              <a:buClr>
                <a:schemeClr val="dk1"/>
              </a:buClr>
              <a:buSzPts val="2800"/>
              <a:buFont typeface="Arial" panose="020B0604020202020204" pitchFamily="34" charset="0"/>
              <a:buChar char="•"/>
            </a:pPr>
            <a:r>
              <a:rPr lang="en-US" sz="3000" dirty="0">
                <a:latin typeface="Calibri" panose="020F0502020204030204" pitchFamily="34" charset="0"/>
                <a:cs typeface="Calibri" panose="020F0502020204030204" pitchFamily="34" charset="0"/>
              </a:rPr>
              <a:t>A more thorough quantification of startle responses will be used, such as measuring the angle of the fish’s body during a C-start, coupling video with the stimulus to measure latencies, etc.</a:t>
            </a:r>
          </a:p>
          <a:p>
            <a:pPr marL="457200" marR="0" lvl="0" indent="-457200" algn="l" rtl="0">
              <a:lnSpc>
                <a:spcPct val="100000"/>
              </a:lnSpc>
              <a:spcBef>
                <a:spcPts val="0"/>
              </a:spcBef>
              <a:spcAft>
                <a:spcPts val="0"/>
              </a:spcAft>
              <a:buClr>
                <a:schemeClr val="dk1"/>
              </a:buClr>
              <a:buSzPts val="2800"/>
              <a:buFont typeface="Arial" panose="020B0604020202020204" pitchFamily="34" charset="0"/>
              <a:buChar char="•"/>
            </a:pPr>
            <a:r>
              <a:rPr lang="en-US" sz="3000" dirty="0" err="1">
                <a:solidFill>
                  <a:schemeClr val="tx1"/>
                </a:solidFill>
                <a:latin typeface="Calibri" panose="020F0502020204030204" pitchFamily="34" charset="0"/>
                <a:cs typeface="Calibri" panose="020F0502020204030204" pitchFamily="34" charset="0"/>
              </a:rPr>
              <a:t>EthoVision</a:t>
            </a:r>
            <a:r>
              <a:rPr lang="en-US" sz="3000" dirty="0">
                <a:solidFill>
                  <a:schemeClr val="tx1"/>
                </a:solidFill>
                <a:latin typeface="Calibri" panose="020F0502020204030204" pitchFamily="34" charset="0"/>
                <a:cs typeface="Calibri" panose="020F0502020204030204" pitchFamily="34" charset="0"/>
              </a:rPr>
              <a:t> video tracking software </a:t>
            </a:r>
            <a:r>
              <a:rPr lang="en-US" sz="3000" dirty="0">
                <a:latin typeface="Calibri" panose="020F0502020204030204" pitchFamily="34" charset="0"/>
                <a:cs typeface="Calibri" panose="020F0502020204030204" pitchFamily="34" charset="0"/>
              </a:rPr>
              <a:t>may be used to better quantify partial startle responses</a:t>
            </a:r>
            <a:endParaRPr sz="3000" dirty="0">
              <a:latin typeface="Calibri" panose="020F0502020204030204" pitchFamily="34" charset="0"/>
              <a:cs typeface="Calibri" panose="020F0502020204030204" pitchFamily="34" charset="0"/>
            </a:endParaRPr>
          </a:p>
        </p:txBody>
      </p:sp>
      <p:pic>
        <p:nvPicPr>
          <p:cNvPr id="101" name="Google Shape;101;p1"/>
          <p:cNvPicPr preferRelativeResize="0"/>
          <p:nvPr/>
        </p:nvPicPr>
        <p:blipFill rotWithShape="1">
          <a:blip r:embed="rId3">
            <a:alphaModFix/>
          </a:blip>
          <a:srcRect/>
          <a:stretch/>
        </p:blipFill>
        <p:spPr>
          <a:xfrm>
            <a:off x="499057" y="1194802"/>
            <a:ext cx="7620000" cy="2794000"/>
          </a:xfrm>
          <a:prstGeom prst="rect">
            <a:avLst/>
          </a:prstGeom>
          <a:noFill/>
          <a:ln>
            <a:noFill/>
          </a:ln>
        </p:spPr>
      </p:pic>
      <p:sp>
        <p:nvSpPr>
          <p:cNvPr id="103" name="Google Shape;103;p1"/>
          <p:cNvSpPr txBox="1"/>
          <p:nvPr/>
        </p:nvSpPr>
        <p:spPr>
          <a:xfrm>
            <a:off x="32883475" y="19972227"/>
            <a:ext cx="10544175" cy="923925"/>
          </a:xfrm>
          <a:prstGeom prst="rect">
            <a:avLst/>
          </a:prstGeom>
          <a:solidFill>
            <a:srgbClr val="8D2335"/>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5400"/>
              <a:buFont typeface="Calibri"/>
              <a:buNone/>
            </a:pPr>
            <a:r>
              <a:rPr lang="en-US" sz="5400" b="1" i="0" u="none" dirty="0">
                <a:solidFill>
                  <a:schemeClr val="lt1"/>
                </a:solidFill>
                <a:latin typeface="Calibri"/>
                <a:ea typeface="Calibri"/>
                <a:cs typeface="Calibri"/>
                <a:sym typeface="Calibri"/>
              </a:rPr>
              <a:t>References</a:t>
            </a:r>
            <a:endParaRPr dirty="0"/>
          </a:p>
        </p:txBody>
      </p:sp>
      <p:sp>
        <p:nvSpPr>
          <p:cNvPr id="104" name="Google Shape;104;p1"/>
          <p:cNvSpPr txBox="1"/>
          <p:nvPr/>
        </p:nvSpPr>
        <p:spPr>
          <a:xfrm>
            <a:off x="11161712" y="11602706"/>
            <a:ext cx="10564812" cy="922337"/>
          </a:xfrm>
          <a:prstGeom prst="rect">
            <a:avLst/>
          </a:prstGeom>
          <a:solidFill>
            <a:srgbClr val="8D2335"/>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5400"/>
              <a:buFont typeface="Calibri"/>
              <a:buNone/>
            </a:pPr>
            <a:r>
              <a:rPr lang="en-US" sz="5400" b="1" i="0" u="none" dirty="0">
                <a:solidFill>
                  <a:schemeClr val="lt1"/>
                </a:solidFill>
                <a:latin typeface="Calibri"/>
                <a:ea typeface="Calibri"/>
                <a:cs typeface="Calibri"/>
                <a:sym typeface="Calibri"/>
              </a:rPr>
              <a:t>Methods</a:t>
            </a:r>
            <a:endParaRPr dirty="0"/>
          </a:p>
        </p:txBody>
      </p:sp>
      <p:sp>
        <p:nvSpPr>
          <p:cNvPr id="105" name="Google Shape;105;p1"/>
          <p:cNvSpPr txBox="1"/>
          <p:nvPr/>
        </p:nvSpPr>
        <p:spPr>
          <a:xfrm>
            <a:off x="32883474" y="26513462"/>
            <a:ext cx="10544175" cy="922337"/>
          </a:xfrm>
          <a:prstGeom prst="rect">
            <a:avLst/>
          </a:prstGeom>
          <a:solidFill>
            <a:srgbClr val="8D2335"/>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5400"/>
              <a:buFont typeface="Calibri"/>
              <a:buNone/>
            </a:pPr>
            <a:r>
              <a:rPr lang="en-US" sz="5400" b="1" i="0" u="none" dirty="0">
                <a:solidFill>
                  <a:schemeClr val="lt1"/>
                </a:solidFill>
                <a:latin typeface="Calibri"/>
                <a:ea typeface="Calibri"/>
                <a:cs typeface="Calibri"/>
                <a:sym typeface="Calibri"/>
              </a:rPr>
              <a:t>Acknowledgements</a:t>
            </a:r>
            <a:endParaRPr dirty="0"/>
          </a:p>
        </p:txBody>
      </p:sp>
      <p:sp>
        <p:nvSpPr>
          <p:cNvPr id="112" name="Google Shape;112;p1"/>
          <p:cNvSpPr txBox="1"/>
          <p:nvPr/>
        </p:nvSpPr>
        <p:spPr>
          <a:xfrm>
            <a:off x="21507450" y="14992350"/>
            <a:ext cx="914400" cy="914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2400" b="0" i="0" u="none">
              <a:solidFill>
                <a:schemeClr val="dk1"/>
              </a:solidFill>
              <a:latin typeface="Times New Roman"/>
              <a:ea typeface="Times New Roman"/>
              <a:cs typeface="Times New Roman"/>
              <a:sym typeface="Times New Roman"/>
            </a:endParaRPr>
          </a:p>
        </p:txBody>
      </p:sp>
      <p:sp>
        <p:nvSpPr>
          <p:cNvPr id="113" name="Google Shape;113;p1"/>
          <p:cNvSpPr txBox="1"/>
          <p:nvPr/>
        </p:nvSpPr>
        <p:spPr>
          <a:xfrm>
            <a:off x="21507450" y="14992350"/>
            <a:ext cx="914400" cy="914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2400" b="0" i="0" u="none">
              <a:solidFill>
                <a:schemeClr val="dk1"/>
              </a:solidFill>
              <a:latin typeface="Times New Roman"/>
              <a:ea typeface="Times New Roman"/>
              <a:cs typeface="Times New Roman"/>
              <a:sym typeface="Times New Roman"/>
            </a:endParaRPr>
          </a:p>
        </p:txBody>
      </p:sp>
      <p:sp>
        <p:nvSpPr>
          <p:cNvPr id="114" name="Google Shape;114;p1"/>
          <p:cNvSpPr txBox="1"/>
          <p:nvPr/>
        </p:nvSpPr>
        <p:spPr>
          <a:xfrm>
            <a:off x="32940625" y="13265151"/>
            <a:ext cx="10506075" cy="922337"/>
          </a:xfrm>
          <a:prstGeom prst="rect">
            <a:avLst/>
          </a:prstGeom>
          <a:solidFill>
            <a:srgbClr val="8D2335"/>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5400"/>
              <a:buFont typeface="Calibri"/>
              <a:buNone/>
            </a:pPr>
            <a:r>
              <a:rPr lang="en-US" sz="5400" b="1" i="0" u="none" dirty="0">
                <a:solidFill>
                  <a:schemeClr val="lt1"/>
                </a:solidFill>
                <a:latin typeface="Calibri"/>
                <a:ea typeface="Calibri"/>
                <a:cs typeface="Calibri"/>
                <a:sym typeface="Calibri"/>
              </a:rPr>
              <a:t>Future Directions</a:t>
            </a:r>
            <a:endParaRPr dirty="0"/>
          </a:p>
        </p:txBody>
      </p:sp>
      <p:sp>
        <p:nvSpPr>
          <p:cNvPr id="115" name="Google Shape;115;p1"/>
          <p:cNvSpPr txBox="1"/>
          <p:nvPr/>
        </p:nvSpPr>
        <p:spPr>
          <a:xfrm>
            <a:off x="11161712" y="7209917"/>
            <a:ext cx="10567987" cy="922337"/>
          </a:xfrm>
          <a:prstGeom prst="rect">
            <a:avLst/>
          </a:prstGeom>
          <a:solidFill>
            <a:srgbClr val="8D2335"/>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5400"/>
              <a:buFont typeface="Calibri"/>
              <a:buNone/>
            </a:pPr>
            <a:r>
              <a:rPr lang="en-US" sz="5400" b="1" i="0" u="none" dirty="0">
                <a:solidFill>
                  <a:schemeClr val="lt1"/>
                </a:solidFill>
                <a:latin typeface="Calibri"/>
                <a:ea typeface="Calibri"/>
                <a:cs typeface="Calibri"/>
                <a:sym typeface="Calibri"/>
              </a:rPr>
              <a:t>Hypothesis</a:t>
            </a:r>
            <a:endParaRPr dirty="0"/>
          </a:p>
        </p:txBody>
      </p:sp>
      <p:sp>
        <p:nvSpPr>
          <p:cNvPr id="116" name="Google Shape;116;p1"/>
          <p:cNvSpPr txBox="1"/>
          <p:nvPr/>
        </p:nvSpPr>
        <p:spPr>
          <a:xfrm>
            <a:off x="363537" y="7217744"/>
            <a:ext cx="10494962" cy="922337"/>
          </a:xfrm>
          <a:prstGeom prst="rect">
            <a:avLst/>
          </a:prstGeom>
          <a:solidFill>
            <a:srgbClr val="8D2335"/>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5400"/>
              <a:buFont typeface="Calibri"/>
              <a:buNone/>
            </a:pPr>
            <a:r>
              <a:rPr lang="en-US" sz="5400" b="1" i="0" u="none">
                <a:solidFill>
                  <a:schemeClr val="lt1"/>
                </a:solidFill>
                <a:latin typeface="Calibri"/>
                <a:ea typeface="Calibri"/>
                <a:cs typeface="Calibri"/>
                <a:sym typeface="Calibri"/>
              </a:rPr>
              <a:t>Introduction</a:t>
            </a:r>
            <a:endParaRPr/>
          </a:p>
        </p:txBody>
      </p:sp>
      <p:sp>
        <p:nvSpPr>
          <p:cNvPr id="118" name="Google Shape;118;p1"/>
          <p:cNvSpPr txBox="1"/>
          <p:nvPr/>
        </p:nvSpPr>
        <p:spPr>
          <a:xfrm>
            <a:off x="22063076" y="7208262"/>
            <a:ext cx="10564812" cy="922337"/>
          </a:xfrm>
          <a:prstGeom prst="rect">
            <a:avLst/>
          </a:prstGeom>
          <a:solidFill>
            <a:srgbClr val="8D2335"/>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5400"/>
              <a:buFont typeface="Calibri"/>
              <a:buNone/>
            </a:pPr>
            <a:r>
              <a:rPr lang="en-US" sz="5400" b="1" i="0" u="none" dirty="0">
                <a:solidFill>
                  <a:schemeClr val="lt1"/>
                </a:solidFill>
                <a:latin typeface="Calibri"/>
                <a:ea typeface="Calibri"/>
                <a:cs typeface="Calibri"/>
                <a:sym typeface="Calibri"/>
              </a:rPr>
              <a:t>Results</a:t>
            </a:r>
            <a:endParaRPr dirty="0"/>
          </a:p>
        </p:txBody>
      </p:sp>
      <p:sp>
        <p:nvSpPr>
          <p:cNvPr id="119" name="Google Shape;119;p1"/>
          <p:cNvSpPr txBox="1"/>
          <p:nvPr/>
        </p:nvSpPr>
        <p:spPr>
          <a:xfrm>
            <a:off x="11235760" y="12690822"/>
            <a:ext cx="10511403" cy="17598677"/>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457200" lvl="0" indent="-457200">
              <a:buFont typeface="Arial" panose="020B0604020202020204" pitchFamily="34" charset="0"/>
              <a:buChar char="•"/>
            </a:pPr>
            <a:r>
              <a:rPr lang="en-US" sz="2800" dirty="0">
                <a:latin typeface="Calibri" panose="020F0502020204030204" pitchFamily="34" charset="0"/>
                <a:cs typeface="Calibri" panose="020F0502020204030204" pitchFamily="34" charset="0"/>
              </a:rPr>
              <a:t>Fish from San Antonio Zoo (n=7), San Pedro Springs (n=7) and Honey Creek (n=7) were tested individually in a 50 gallon tank filled to a water level of 20 centimeters from the top of the gravel.</a:t>
            </a:r>
          </a:p>
          <a:p>
            <a:pPr marL="457200" lvl="0" indent="-457200">
              <a:buFont typeface="Arial" panose="020B0604020202020204" pitchFamily="34" charset="0"/>
              <a:buChar char="•"/>
            </a:pPr>
            <a:r>
              <a:rPr lang="en-US" sz="2800" dirty="0">
                <a:latin typeface="Calibri" panose="020F0502020204030204" pitchFamily="34" charset="0"/>
                <a:cs typeface="Calibri" panose="020F0502020204030204" pitchFamily="34" charset="0"/>
              </a:rPr>
              <a:t>Fish were acclimated in the experimental chamber (Figure 4) for 20 minutes prior to the experiment, then presented with a pure tone frequency of 0.5 kHz at five different intensities with 5 minutes in between each stimulus presentation.</a:t>
            </a:r>
          </a:p>
          <a:p>
            <a:pPr marL="457200" lvl="0" indent="-457200">
              <a:buFont typeface="Arial" panose="020B0604020202020204" pitchFamily="34" charset="0"/>
              <a:buChar char="•"/>
            </a:pPr>
            <a:r>
              <a:rPr lang="en-US" sz="2800" dirty="0">
                <a:latin typeface="Calibri" panose="020F0502020204030204" pitchFamily="34" charset="0"/>
                <a:cs typeface="Calibri" panose="020F0502020204030204" pitchFamily="34" charset="0"/>
              </a:rPr>
              <a:t>C-starts and S-starts (Figure 3) were quantified using an 8 GB RAM HHC X4 Mega Speed camera at 500 fps. C-starts and S-starts were counted when they occurred under 200 </a:t>
            </a:r>
            <a:r>
              <a:rPr lang="en-US" sz="2800" dirty="0" err="1">
                <a:latin typeface="Calibri" panose="020F0502020204030204" pitchFamily="34" charset="0"/>
                <a:cs typeface="Calibri" panose="020F0502020204030204" pitchFamily="34" charset="0"/>
              </a:rPr>
              <a:t>ms</a:t>
            </a:r>
            <a:r>
              <a:rPr lang="en-US" sz="2800" dirty="0">
                <a:latin typeface="Calibri" panose="020F0502020204030204" pitchFamily="34" charset="0"/>
                <a:cs typeface="Calibri" panose="020F0502020204030204" pitchFamily="34" charset="0"/>
              </a:rPr>
              <a:t> and assessed via visual inspection.</a:t>
            </a:r>
          </a:p>
          <a:p>
            <a:pPr marL="457200" lvl="0" indent="-457200">
              <a:buFont typeface="Arial" panose="020B0604020202020204" pitchFamily="34" charset="0"/>
              <a:buChar char="•"/>
            </a:pPr>
            <a:r>
              <a:rPr lang="en-US" sz="2800" dirty="0">
                <a:latin typeface="Calibri" panose="020F0502020204030204" pitchFamily="34" charset="0"/>
                <a:cs typeface="Calibri" panose="020F0502020204030204" pitchFamily="34" charset="0"/>
              </a:rPr>
              <a:t>Sound pressure values were determined using an HTI hydrophone.</a:t>
            </a:r>
          </a:p>
          <a:p>
            <a:pPr marL="457200" lvl="0" indent="-457200">
              <a:buFont typeface="Arial" panose="020B0604020202020204" pitchFamily="34" charset="0"/>
              <a:buChar char="•"/>
            </a:pPr>
            <a:r>
              <a:rPr lang="en-US" sz="2800" dirty="0">
                <a:latin typeface="Calibri" panose="020F0502020204030204" pitchFamily="34" charset="0"/>
                <a:cs typeface="Calibri" panose="020F0502020204030204" pitchFamily="34" charset="0"/>
              </a:rPr>
              <a:t>One-way ANOVA was used to determined statistical difference in C-start and S-start, and combined occurrence between populations </a:t>
            </a:r>
          </a:p>
          <a:p>
            <a:pPr marL="457200" marR="0" lvl="0" indent="-457200" algn="l" rtl="0">
              <a:lnSpc>
                <a:spcPct val="100000"/>
              </a:lnSpc>
              <a:spcBef>
                <a:spcPts val="0"/>
              </a:spcBef>
              <a:spcAft>
                <a:spcPts val="0"/>
              </a:spcAft>
              <a:buFont typeface="Arial" panose="020B0604020202020204" pitchFamily="34" charset="0"/>
              <a:buChar char="•"/>
            </a:pPr>
            <a:endParaRPr lang="en-US" sz="3000" b="0" i="0" u="none"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marR="0" lvl="0" indent="-457200" algn="l" rtl="0">
              <a:lnSpc>
                <a:spcPct val="100000"/>
              </a:lnSpc>
              <a:spcBef>
                <a:spcPts val="0"/>
              </a:spcBef>
              <a:spcAft>
                <a:spcPts val="0"/>
              </a:spcAft>
              <a:buFont typeface="Arial" panose="020B0604020202020204" pitchFamily="34" charset="0"/>
              <a:buChar char="•"/>
            </a:pPr>
            <a:endParaRPr lang="en-US" sz="3000"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marR="0" lvl="0" indent="-457200" algn="l" rtl="0">
              <a:lnSpc>
                <a:spcPct val="100000"/>
              </a:lnSpc>
              <a:spcBef>
                <a:spcPts val="0"/>
              </a:spcBef>
              <a:spcAft>
                <a:spcPts val="0"/>
              </a:spcAft>
              <a:buFont typeface="Arial" panose="020B0604020202020204" pitchFamily="34" charset="0"/>
              <a:buChar char="•"/>
            </a:pPr>
            <a:endParaRPr lang="en-US" sz="3000" b="0" i="0" u="none"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marR="0" lvl="0" indent="-457200" algn="l" rtl="0">
              <a:lnSpc>
                <a:spcPct val="100000"/>
              </a:lnSpc>
              <a:spcBef>
                <a:spcPts val="0"/>
              </a:spcBef>
              <a:spcAft>
                <a:spcPts val="0"/>
              </a:spcAft>
              <a:buFont typeface="Arial" panose="020B0604020202020204" pitchFamily="34" charset="0"/>
              <a:buChar char="•"/>
            </a:pPr>
            <a:endParaRPr lang="en-US" sz="3000"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marR="0" lvl="0" indent="-457200" algn="l" rtl="0">
              <a:lnSpc>
                <a:spcPct val="100000"/>
              </a:lnSpc>
              <a:spcBef>
                <a:spcPts val="0"/>
              </a:spcBef>
              <a:spcAft>
                <a:spcPts val="0"/>
              </a:spcAft>
              <a:buFont typeface="Arial" panose="020B0604020202020204" pitchFamily="34" charset="0"/>
              <a:buChar char="•"/>
            </a:pPr>
            <a:endParaRPr lang="en-US" sz="3000" b="0" i="0" u="none"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marR="0" lvl="0" indent="-457200" algn="l" rtl="0">
              <a:lnSpc>
                <a:spcPct val="100000"/>
              </a:lnSpc>
              <a:spcBef>
                <a:spcPts val="0"/>
              </a:spcBef>
              <a:spcAft>
                <a:spcPts val="0"/>
              </a:spcAft>
              <a:buFont typeface="Arial" panose="020B0604020202020204" pitchFamily="34" charset="0"/>
              <a:buChar char="•"/>
            </a:pPr>
            <a:endParaRPr lang="en-US" sz="3000"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marR="0" lvl="0" indent="-457200" algn="l" rtl="0">
              <a:lnSpc>
                <a:spcPct val="100000"/>
              </a:lnSpc>
              <a:spcBef>
                <a:spcPts val="0"/>
              </a:spcBef>
              <a:spcAft>
                <a:spcPts val="0"/>
              </a:spcAft>
              <a:buFont typeface="Arial" panose="020B0604020202020204" pitchFamily="34" charset="0"/>
              <a:buChar char="•"/>
            </a:pPr>
            <a:endParaRPr lang="en-US" sz="3000" b="0" i="0" u="none" dirty="0">
              <a:solidFill>
                <a:schemeClr val="dk1"/>
              </a:solidFill>
              <a:latin typeface="Calibri" panose="020F0502020204030204" pitchFamily="34" charset="0"/>
              <a:ea typeface="Times New Roman"/>
              <a:cs typeface="Calibri" panose="020F0502020204030204" pitchFamily="34" charset="0"/>
              <a:sym typeface="Times New Roman"/>
            </a:endParaRPr>
          </a:p>
          <a:p>
            <a:pPr marL="457200" marR="0" lvl="0" indent="-457200" algn="l" rtl="0">
              <a:lnSpc>
                <a:spcPct val="100000"/>
              </a:lnSpc>
              <a:spcBef>
                <a:spcPts val="0"/>
              </a:spcBef>
              <a:spcAft>
                <a:spcPts val="0"/>
              </a:spcAft>
              <a:buFont typeface="Arial" panose="020B0604020202020204" pitchFamily="34" charset="0"/>
              <a:buChar char="•"/>
            </a:pPr>
            <a:endParaRPr lang="en-US" sz="3000" dirty="0">
              <a:solidFill>
                <a:schemeClr val="dk1"/>
              </a:solidFill>
              <a:latin typeface="Calibri" panose="020F0502020204030204" pitchFamily="34" charset="0"/>
              <a:ea typeface="Times New Roman"/>
              <a:cs typeface="Calibri" panose="020F0502020204030204" pitchFamily="34" charset="0"/>
              <a:sym typeface="Times New Roman"/>
            </a:endParaRPr>
          </a:p>
        </p:txBody>
      </p:sp>
      <p:sp>
        <p:nvSpPr>
          <p:cNvPr id="128" name="Google Shape;128;p1"/>
          <p:cNvSpPr txBox="1"/>
          <p:nvPr/>
        </p:nvSpPr>
        <p:spPr>
          <a:xfrm>
            <a:off x="32940625" y="7208399"/>
            <a:ext cx="10626600" cy="922200"/>
          </a:xfrm>
          <a:prstGeom prst="rect">
            <a:avLst/>
          </a:prstGeom>
          <a:solidFill>
            <a:srgbClr val="8D2335"/>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lt1"/>
              </a:buClr>
              <a:buSzPts val="5400"/>
              <a:buFont typeface="Calibri"/>
              <a:buNone/>
            </a:pPr>
            <a:r>
              <a:rPr lang="en-US" sz="5400" b="1" i="0" u="none" dirty="0">
                <a:solidFill>
                  <a:schemeClr val="lt1"/>
                </a:solidFill>
                <a:latin typeface="Calibri"/>
                <a:ea typeface="Calibri"/>
                <a:cs typeface="Calibri"/>
                <a:sym typeface="Calibri"/>
              </a:rPr>
              <a:t>Conclusion</a:t>
            </a:r>
            <a:endParaRPr dirty="0"/>
          </a:p>
        </p:txBody>
      </p:sp>
      <p:sp>
        <p:nvSpPr>
          <p:cNvPr id="130" name="Google Shape;130;p1"/>
          <p:cNvSpPr txBox="1"/>
          <p:nvPr/>
        </p:nvSpPr>
        <p:spPr>
          <a:xfrm>
            <a:off x="29556075" y="19118263"/>
            <a:ext cx="1130300" cy="307975"/>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2400" b="0" i="0" u="none">
              <a:solidFill>
                <a:schemeClr val="dk1"/>
              </a:solidFill>
              <a:latin typeface="Times New Roman"/>
              <a:ea typeface="Times New Roman"/>
              <a:cs typeface="Times New Roman"/>
              <a:sym typeface="Times New Roman"/>
            </a:endParaRPr>
          </a:p>
        </p:txBody>
      </p:sp>
      <p:sp>
        <p:nvSpPr>
          <p:cNvPr id="139" name="Google Shape;139;p1"/>
          <p:cNvSpPr txBox="1"/>
          <p:nvPr/>
        </p:nvSpPr>
        <p:spPr>
          <a:xfrm>
            <a:off x="26808113" y="20275550"/>
            <a:ext cx="2849562" cy="227012"/>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2400" b="0" i="0" u="none">
              <a:solidFill>
                <a:schemeClr val="dk1"/>
              </a:solidFill>
              <a:latin typeface="Times New Roman"/>
              <a:ea typeface="Times New Roman"/>
              <a:cs typeface="Times New Roman"/>
              <a:sym typeface="Times New Roman"/>
            </a:endParaRPr>
          </a:p>
        </p:txBody>
      </p:sp>
      <p:sp>
        <p:nvSpPr>
          <p:cNvPr id="156" name="Google Shape;156;p1"/>
          <p:cNvSpPr txBox="1"/>
          <p:nvPr/>
        </p:nvSpPr>
        <p:spPr>
          <a:xfrm>
            <a:off x="29641800" y="18383250"/>
            <a:ext cx="884237" cy="14605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2400" b="0" i="0" u="none">
              <a:solidFill>
                <a:schemeClr val="dk1"/>
              </a:solidFill>
              <a:latin typeface="Times New Roman"/>
              <a:ea typeface="Times New Roman"/>
              <a:cs typeface="Times New Roman"/>
              <a:sym typeface="Times New Roman"/>
            </a:endParaRPr>
          </a:p>
        </p:txBody>
      </p:sp>
      <p:sp>
        <p:nvSpPr>
          <p:cNvPr id="158" name="Google Shape;158;p1"/>
          <p:cNvSpPr txBox="1"/>
          <p:nvPr/>
        </p:nvSpPr>
        <p:spPr>
          <a:xfrm>
            <a:off x="29387800" y="18226088"/>
            <a:ext cx="1219200" cy="2413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2400" b="0" i="0" u="none">
              <a:solidFill>
                <a:schemeClr val="dk1"/>
              </a:solidFill>
              <a:latin typeface="Times New Roman"/>
              <a:ea typeface="Times New Roman"/>
              <a:cs typeface="Times New Roman"/>
              <a:sym typeface="Times New Roman"/>
            </a:endParaRPr>
          </a:p>
        </p:txBody>
      </p:sp>
      <p:pic>
        <p:nvPicPr>
          <p:cNvPr id="6" name="Picture 5" descr="A picture containing diagram&#10;&#10;Description automatically generated">
            <a:extLst>
              <a:ext uri="{FF2B5EF4-FFF2-40B4-BE49-F238E27FC236}">
                <a16:creationId xmlns:a16="http://schemas.microsoft.com/office/drawing/2014/main" id="{6D1BDF3D-1E7B-1344-BB0C-26640CEFB5A6}"/>
              </a:ext>
            </a:extLst>
          </p:cNvPr>
          <p:cNvPicPr>
            <a:picLocks noChangeAspect="1"/>
          </p:cNvPicPr>
          <p:nvPr/>
        </p:nvPicPr>
        <p:blipFill>
          <a:blip r:embed="rId4"/>
          <a:stretch>
            <a:fillRect/>
          </a:stretch>
        </p:blipFill>
        <p:spPr>
          <a:xfrm>
            <a:off x="2452540" y="22192253"/>
            <a:ext cx="6250528" cy="968833"/>
          </a:xfrm>
          <a:prstGeom prst="rect">
            <a:avLst/>
          </a:prstGeom>
        </p:spPr>
      </p:pic>
      <p:pic>
        <p:nvPicPr>
          <p:cNvPr id="8" name="Picture 7" descr="A fish in a tank&#10;&#10;Description automatically generated with low confidence">
            <a:extLst>
              <a:ext uri="{FF2B5EF4-FFF2-40B4-BE49-F238E27FC236}">
                <a16:creationId xmlns:a16="http://schemas.microsoft.com/office/drawing/2014/main" id="{507B848B-8164-E54E-956E-3F6CE844E655}"/>
              </a:ext>
            </a:extLst>
          </p:cNvPr>
          <p:cNvPicPr>
            <a:picLocks noChangeAspect="1"/>
          </p:cNvPicPr>
          <p:nvPr/>
        </p:nvPicPr>
        <p:blipFill>
          <a:blip r:embed="rId5"/>
          <a:stretch>
            <a:fillRect/>
          </a:stretch>
        </p:blipFill>
        <p:spPr>
          <a:xfrm>
            <a:off x="2473616" y="19898724"/>
            <a:ext cx="6274804" cy="2350688"/>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17212" y="24357865"/>
            <a:ext cx="7658581" cy="3955136"/>
          </a:xfrm>
          <a:prstGeom prst="rect">
            <a:avLst/>
          </a:prstGeom>
        </p:spPr>
      </p:pic>
      <p:sp>
        <p:nvSpPr>
          <p:cNvPr id="9" name="TextBox 8"/>
          <p:cNvSpPr txBox="1"/>
          <p:nvPr/>
        </p:nvSpPr>
        <p:spPr>
          <a:xfrm>
            <a:off x="3491309" y="23434946"/>
            <a:ext cx="4239418"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Figure 1. The Mexican Tetra </a:t>
            </a:r>
          </a:p>
        </p:txBody>
      </p:sp>
      <p:sp>
        <p:nvSpPr>
          <p:cNvPr id="10" name="TextBox 9"/>
          <p:cNvSpPr txBox="1"/>
          <p:nvPr/>
        </p:nvSpPr>
        <p:spPr>
          <a:xfrm>
            <a:off x="1771189" y="28553670"/>
            <a:ext cx="7658581" cy="954107"/>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Figure 2. Map of locations of satellite populations in Texas</a:t>
            </a:r>
          </a:p>
        </p:txBody>
      </p:sp>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047229" y="18995390"/>
            <a:ext cx="4845994" cy="1280160"/>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068463" y="20300448"/>
            <a:ext cx="4845994" cy="1176758"/>
          </a:xfrm>
          <a:prstGeom prst="rect">
            <a:avLst/>
          </a:prstGeom>
        </p:spPr>
      </p:pic>
      <p:sp>
        <p:nvSpPr>
          <p:cNvPr id="12" name="TextBox 11"/>
          <p:cNvSpPr txBox="1"/>
          <p:nvPr/>
        </p:nvSpPr>
        <p:spPr>
          <a:xfrm>
            <a:off x="12841411" y="26978034"/>
            <a:ext cx="7720483" cy="3108543"/>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Figure 4. Schematic of experimental chamber. From left to right: (A) Laptop with camera control, (B) MP3 player, (C) </a:t>
            </a:r>
            <a:r>
              <a:rPr lang="en-US" sz="2800" dirty="0" err="1">
                <a:latin typeface="Calibri" panose="020F0502020204030204" pitchFamily="34" charset="0"/>
                <a:cs typeface="Calibri" panose="020F0502020204030204" pitchFamily="34" charset="0"/>
              </a:rPr>
              <a:t>Speco</a:t>
            </a:r>
            <a:r>
              <a:rPr lang="en-US" sz="2800" dirty="0">
                <a:latin typeface="Calibri" panose="020F0502020204030204" pitchFamily="34" charset="0"/>
                <a:cs typeface="Calibri" panose="020F0502020204030204" pitchFamily="34" charset="0"/>
              </a:rPr>
              <a:t> Tech amplifier, (D) Iron frame (110 cm x 125 cm x 182 cm) fitted with foam insulation surround the op and three sides, (E) high speed camera, (F) underwater speaker, (G) </a:t>
            </a:r>
            <a:r>
              <a:rPr lang="en-US" sz="2800" dirty="0">
                <a:highlight>
                  <a:srgbClr val="FFFF00"/>
                </a:highlight>
                <a:latin typeface="Calibri" panose="020F0502020204030204" pitchFamily="34" charset="0"/>
                <a:cs typeface="Calibri" panose="020F0502020204030204" pitchFamily="34" charset="0"/>
              </a:rPr>
              <a:t>50 gal </a:t>
            </a:r>
            <a:r>
              <a:rPr lang="en-US" sz="2800" dirty="0">
                <a:latin typeface="Calibri" panose="020F0502020204030204" pitchFamily="34" charset="0"/>
                <a:cs typeface="Calibri" panose="020F0502020204030204" pitchFamily="34" charset="0"/>
              </a:rPr>
              <a:t>tank.</a:t>
            </a:r>
          </a:p>
        </p:txBody>
      </p:sp>
      <p:pic>
        <p:nvPicPr>
          <p:cNvPr id="13" name="Picture 1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918384" y="22815450"/>
            <a:ext cx="7146153" cy="3803789"/>
          </a:xfrm>
          <a:prstGeom prst="rect">
            <a:avLst/>
          </a:prstGeom>
        </p:spPr>
      </p:pic>
      <p:sp>
        <p:nvSpPr>
          <p:cNvPr id="14" name="Rectangle 13"/>
          <p:cNvSpPr/>
          <p:nvPr/>
        </p:nvSpPr>
        <p:spPr>
          <a:xfrm>
            <a:off x="14023759" y="18941533"/>
            <a:ext cx="4935402" cy="25325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3793486" y="21514969"/>
            <a:ext cx="5420985" cy="954107"/>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Figure 3. Diagram of a C-start and S-start (Hale, 2002).</a:t>
            </a:r>
          </a:p>
        </p:txBody>
      </p:sp>
      <p:sp>
        <p:nvSpPr>
          <p:cNvPr id="16" name="Rectangle 15"/>
          <p:cNvSpPr/>
          <p:nvPr/>
        </p:nvSpPr>
        <p:spPr>
          <a:xfrm>
            <a:off x="2452540" y="19898724"/>
            <a:ext cx="6295880" cy="341848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2841411" y="22676670"/>
            <a:ext cx="7316511" cy="40998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24634825" y="14234258"/>
            <a:ext cx="7196138" cy="954107"/>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Figure 5. Average percentage of C-start responses at 5 different volume levels</a:t>
            </a:r>
          </a:p>
        </p:txBody>
      </p:sp>
      <p:sp>
        <p:nvSpPr>
          <p:cNvPr id="53" name="TextBox 52"/>
          <p:cNvSpPr txBox="1"/>
          <p:nvPr/>
        </p:nvSpPr>
        <p:spPr>
          <a:xfrm>
            <a:off x="24634825" y="28542206"/>
            <a:ext cx="6302375" cy="1384995"/>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Figure 7. Average percentage of both C-start and S-start responses at 5 different volume levels</a:t>
            </a:r>
          </a:p>
        </p:txBody>
      </p:sp>
      <p:sp>
        <p:nvSpPr>
          <p:cNvPr id="54" name="TextBox 53"/>
          <p:cNvSpPr txBox="1"/>
          <p:nvPr/>
        </p:nvSpPr>
        <p:spPr>
          <a:xfrm>
            <a:off x="24634825" y="21394015"/>
            <a:ext cx="6302375" cy="954107"/>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Figure 6. Average percentage of S-start responses at 5 different volume levels.</a:t>
            </a:r>
          </a:p>
        </p:txBody>
      </p:sp>
      <p:pic>
        <p:nvPicPr>
          <p:cNvPr id="3" name="Picture 2" descr="Chart, bar chart&#10;&#10;Description automatically generated">
            <a:extLst>
              <a:ext uri="{FF2B5EF4-FFF2-40B4-BE49-F238E27FC236}">
                <a16:creationId xmlns:a16="http://schemas.microsoft.com/office/drawing/2014/main" id="{C3AAE669-4F96-0B45-A80A-A52A729D36BC}"/>
              </a:ext>
            </a:extLst>
          </p:cNvPr>
          <p:cNvPicPr>
            <a:picLocks noChangeAspect="1"/>
          </p:cNvPicPr>
          <p:nvPr/>
        </p:nvPicPr>
        <p:blipFill>
          <a:blip r:embed="rId10"/>
          <a:stretch>
            <a:fillRect/>
          </a:stretch>
        </p:blipFill>
        <p:spPr>
          <a:xfrm>
            <a:off x="23680620" y="8632596"/>
            <a:ext cx="7601143" cy="5550395"/>
          </a:xfrm>
          <a:prstGeom prst="rect">
            <a:avLst/>
          </a:prstGeom>
        </p:spPr>
      </p:pic>
      <p:pic>
        <p:nvPicPr>
          <p:cNvPr id="18" name="Picture 17" descr="Chart, bar chart&#10;&#10;Description automatically generated">
            <a:extLst>
              <a:ext uri="{FF2B5EF4-FFF2-40B4-BE49-F238E27FC236}">
                <a16:creationId xmlns:a16="http://schemas.microsoft.com/office/drawing/2014/main" id="{751CDC78-C037-E347-BBCC-9A8D23B4D85B}"/>
              </a:ext>
            </a:extLst>
          </p:cNvPr>
          <p:cNvPicPr>
            <a:picLocks noChangeAspect="1"/>
          </p:cNvPicPr>
          <p:nvPr/>
        </p:nvPicPr>
        <p:blipFill>
          <a:blip r:embed="rId11"/>
          <a:stretch>
            <a:fillRect/>
          </a:stretch>
        </p:blipFill>
        <p:spPr>
          <a:xfrm>
            <a:off x="23441627" y="15672491"/>
            <a:ext cx="7806122" cy="5803385"/>
          </a:xfrm>
          <a:prstGeom prst="rect">
            <a:avLst/>
          </a:prstGeom>
        </p:spPr>
      </p:pic>
      <p:pic>
        <p:nvPicPr>
          <p:cNvPr id="20" name="Picture 19" descr="Chart, bar chart&#10;&#10;Description automatically generated">
            <a:extLst>
              <a:ext uri="{FF2B5EF4-FFF2-40B4-BE49-F238E27FC236}">
                <a16:creationId xmlns:a16="http://schemas.microsoft.com/office/drawing/2014/main" id="{A4ACD7BD-1BE6-3240-BAFD-62D7F4E756E4}"/>
              </a:ext>
            </a:extLst>
          </p:cNvPr>
          <p:cNvPicPr>
            <a:picLocks noChangeAspect="1"/>
          </p:cNvPicPr>
          <p:nvPr/>
        </p:nvPicPr>
        <p:blipFill>
          <a:blip r:embed="rId12"/>
          <a:stretch>
            <a:fillRect/>
          </a:stretch>
        </p:blipFill>
        <p:spPr>
          <a:xfrm>
            <a:off x="23441627" y="22695177"/>
            <a:ext cx="7806122" cy="5854591"/>
          </a:xfrm>
          <a:prstGeom prst="rect">
            <a:avLst/>
          </a:prstGeom>
        </p:spPr>
      </p:pic>
      <p:sp>
        <p:nvSpPr>
          <p:cNvPr id="21" name="TextBox 20">
            <a:extLst>
              <a:ext uri="{FF2B5EF4-FFF2-40B4-BE49-F238E27FC236}">
                <a16:creationId xmlns:a16="http://schemas.microsoft.com/office/drawing/2014/main" id="{68388A11-AAF0-7E49-AEAF-DAEF553BBF0A}"/>
              </a:ext>
            </a:extLst>
          </p:cNvPr>
          <p:cNvSpPr txBox="1"/>
          <p:nvPr/>
        </p:nvSpPr>
        <p:spPr>
          <a:xfrm>
            <a:off x="2407188" y="23056900"/>
            <a:ext cx="446380" cy="338554"/>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cm</a:t>
            </a:r>
          </a:p>
        </p:txBody>
      </p:sp>
    </p:spTree>
  </p:cSld>
  <p:clrMapOvr>
    <a:masterClrMapping/>
  </p:clrMapOvr>
</p:sld>
</file>

<file path=ppt/theme/theme1.xml><?xml version="1.0" encoding="utf-8"?>
<a:theme xmlns:a="http://schemas.openxmlformats.org/drawingml/2006/main" name="Blank Presentation">
  <a:themeElements>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14882</TotalTime>
  <Words>1126</Words>
  <Application>Microsoft Macintosh PowerPoint</Application>
  <PresentationFormat>Custom</PresentationFormat>
  <Paragraphs>64</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Blank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Maya E</dc:creator>
  <cp:lastModifiedBy>Amanda Kistner</cp:lastModifiedBy>
  <cp:revision>46</cp:revision>
  <dcterms:modified xsi:type="dcterms:W3CDTF">2021-09-27T15:48:18Z</dcterms:modified>
</cp:coreProperties>
</file>