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Lst>
  <p:sldSz cy="38404800" cx="51206400"/>
  <p:notesSz cx="6858000" cy="9144000"/>
  <p:embeddedFontLst>
    <p:embeddedFont>
      <p:font typeface="Helvetica Neue"/>
      <p:regular r:id="rId6"/>
      <p:bold r:id="rId7"/>
      <p:italic r:id="rId8"/>
      <p:boldItalic r:id="rId9"/>
    </p:embeddedFont>
    <p:embeddedFont>
      <p:font typeface="Helvetica Neue Light"/>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4" roundtripDataSignature="AMtx7miz99ql9kT+BgVP29O4Qy3t7TkgK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HelveticaNeueLight-bold.fntdata"/><Relationship Id="rId10" Type="http://schemas.openxmlformats.org/officeDocument/2006/relationships/font" Target="fonts/HelveticaNeueLight-regular.fntdata"/><Relationship Id="rId13" Type="http://schemas.openxmlformats.org/officeDocument/2006/relationships/font" Target="fonts/HelveticaNeueLight-boldItalic.fntdata"/><Relationship Id="rId12" Type="http://schemas.openxmlformats.org/officeDocument/2006/relationships/font" Target="fonts/HelveticaNeueLigh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HelveticaNeue-boldItalic.fntdata"/><Relationship Id="rId14" Type="http://customschemas.google.com/relationships/presentationmetadata" Target="metadata"/><Relationship Id="rId5" Type="http://schemas.openxmlformats.org/officeDocument/2006/relationships/slide" Target="slides/slide1.xml"/><Relationship Id="rId6" Type="http://schemas.openxmlformats.org/officeDocument/2006/relationships/font" Target="fonts/HelveticaNeue-regular.fntdata"/><Relationship Id="rId7" Type="http://schemas.openxmlformats.org/officeDocument/2006/relationships/font" Target="fonts/HelveticaNeue-bold.fntdata"/><Relationship Id="rId8" Type="http://schemas.openxmlformats.org/officeDocument/2006/relationships/font" Target="fonts/HelveticaNeue-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3840486" y="6285233"/>
            <a:ext cx="43525440" cy="1337056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19200"/>
              <a:buFont typeface="Calibri"/>
              <a:buNone/>
              <a:defRPr sz="2987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6400800" y="20171413"/>
            <a:ext cx="38404800" cy="9272267"/>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4978"/>
              </a:spcBef>
              <a:spcAft>
                <a:spcPts val="0"/>
              </a:spcAft>
              <a:buClr>
                <a:schemeClr val="dk1"/>
              </a:buClr>
              <a:buSzPts val="7680"/>
              <a:buNone/>
              <a:defRPr sz="11950"/>
            </a:lvl1pPr>
            <a:lvl2pPr lvl="1" algn="ctr">
              <a:lnSpc>
                <a:spcPct val="90000"/>
              </a:lnSpc>
              <a:spcBef>
                <a:spcPts val="2492"/>
              </a:spcBef>
              <a:spcAft>
                <a:spcPts val="0"/>
              </a:spcAft>
              <a:buClr>
                <a:schemeClr val="dk1"/>
              </a:buClr>
              <a:buSzPts val="6400"/>
              <a:buNone/>
              <a:defRPr sz="9957"/>
            </a:lvl2pPr>
            <a:lvl3pPr lvl="2" algn="ctr">
              <a:lnSpc>
                <a:spcPct val="90000"/>
              </a:lnSpc>
              <a:spcBef>
                <a:spcPts val="2492"/>
              </a:spcBef>
              <a:spcAft>
                <a:spcPts val="0"/>
              </a:spcAft>
              <a:buClr>
                <a:schemeClr val="dk1"/>
              </a:buClr>
              <a:buSzPts val="5760"/>
              <a:buNone/>
              <a:defRPr sz="8960"/>
            </a:lvl3pPr>
            <a:lvl4pPr lvl="3" algn="ctr">
              <a:lnSpc>
                <a:spcPct val="90000"/>
              </a:lnSpc>
              <a:spcBef>
                <a:spcPts val="2492"/>
              </a:spcBef>
              <a:spcAft>
                <a:spcPts val="0"/>
              </a:spcAft>
              <a:buClr>
                <a:schemeClr val="dk1"/>
              </a:buClr>
              <a:buSzPts val="5120"/>
              <a:buNone/>
              <a:defRPr sz="7969"/>
            </a:lvl4pPr>
            <a:lvl5pPr lvl="4" algn="ctr">
              <a:lnSpc>
                <a:spcPct val="90000"/>
              </a:lnSpc>
              <a:spcBef>
                <a:spcPts val="2492"/>
              </a:spcBef>
              <a:spcAft>
                <a:spcPts val="0"/>
              </a:spcAft>
              <a:buClr>
                <a:schemeClr val="dk1"/>
              </a:buClr>
              <a:buSzPts val="5120"/>
              <a:buNone/>
              <a:defRPr sz="7969"/>
            </a:lvl5pPr>
            <a:lvl6pPr lvl="5" algn="ctr">
              <a:lnSpc>
                <a:spcPct val="90000"/>
              </a:lnSpc>
              <a:spcBef>
                <a:spcPts val="2492"/>
              </a:spcBef>
              <a:spcAft>
                <a:spcPts val="0"/>
              </a:spcAft>
              <a:buClr>
                <a:schemeClr val="dk1"/>
              </a:buClr>
              <a:buSzPts val="5120"/>
              <a:buNone/>
              <a:defRPr sz="7969"/>
            </a:lvl6pPr>
            <a:lvl7pPr lvl="6" algn="ctr">
              <a:lnSpc>
                <a:spcPct val="90000"/>
              </a:lnSpc>
              <a:spcBef>
                <a:spcPts val="2492"/>
              </a:spcBef>
              <a:spcAft>
                <a:spcPts val="0"/>
              </a:spcAft>
              <a:buClr>
                <a:schemeClr val="dk1"/>
              </a:buClr>
              <a:buSzPts val="5120"/>
              <a:buNone/>
              <a:defRPr sz="7969"/>
            </a:lvl7pPr>
            <a:lvl8pPr lvl="7" algn="ctr">
              <a:lnSpc>
                <a:spcPct val="90000"/>
              </a:lnSpc>
              <a:spcBef>
                <a:spcPts val="2492"/>
              </a:spcBef>
              <a:spcAft>
                <a:spcPts val="0"/>
              </a:spcAft>
              <a:buClr>
                <a:schemeClr val="dk1"/>
              </a:buClr>
              <a:buSzPts val="5120"/>
              <a:buNone/>
              <a:defRPr sz="7969"/>
            </a:lvl8pPr>
            <a:lvl9pPr lvl="8" algn="ctr">
              <a:lnSpc>
                <a:spcPct val="90000"/>
              </a:lnSpc>
              <a:spcBef>
                <a:spcPts val="2492"/>
              </a:spcBef>
              <a:spcAft>
                <a:spcPts val="0"/>
              </a:spcAft>
              <a:buClr>
                <a:schemeClr val="dk1"/>
              </a:buClr>
              <a:buSzPts val="5120"/>
              <a:buNone/>
              <a:defRPr sz="7969"/>
            </a:lvl9pPr>
          </a:lstStyle>
          <a:p/>
        </p:txBody>
      </p:sp>
      <p:sp>
        <p:nvSpPr>
          <p:cNvPr id="14" name="Google Shape;14;p3"/>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3520440" y="2044714"/>
            <a:ext cx="44165520" cy="742315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13419459" y="324486"/>
            <a:ext cx="24367493" cy="441655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71" name="Google Shape;71;p12"/>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25892126" y="12797156"/>
            <a:ext cx="32546293" cy="110413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3489326" y="2075822"/>
            <a:ext cx="32546293" cy="3248406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77" name="Google Shape;77;p13"/>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3520440" y="2044714"/>
            <a:ext cx="44165520" cy="742315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3520440" y="10223500"/>
            <a:ext cx="44165520" cy="2436749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20" name="Google Shape;20;p4"/>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3493773" y="9574547"/>
            <a:ext cx="44165520" cy="1597532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9200"/>
              <a:buFont typeface="Calibri"/>
              <a:buNone/>
              <a:defRPr sz="2987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3493773" y="25701013"/>
            <a:ext cx="44165520" cy="840104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978"/>
              </a:spcBef>
              <a:spcAft>
                <a:spcPts val="0"/>
              </a:spcAft>
              <a:buClr>
                <a:schemeClr val="dk1"/>
              </a:buClr>
              <a:buSzPts val="7680"/>
              <a:buNone/>
              <a:defRPr sz="11950">
                <a:solidFill>
                  <a:schemeClr val="dk1"/>
                </a:solidFill>
              </a:defRPr>
            </a:lvl1pPr>
            <a:lvl2pPr indent="-228600" lvl="1" marL="914400" algn="l">
              <a:lnSpc>
                <a:spcPct val="90000"/>
              </a:lnSpc>
              <a:spcBef>
                <a:spcPts val="2492"/>
              </a:spcBef>
              <a:spcAft>
                <a:spcPts val="0"/>
              </a:spcAft>
              <a:buClr>
                <a:srgbClr val="888888"/>
              </a:buClr>
              <a:buSzPts val="6400"/>
              <a:buNone/>
              <a:defRPr sz="9957">
                <a:solidFill>
                  <a:srgbClr val="888888"/>
                </a:solidFill>
              </a:defRPr>
            </a:lvl2pPr>
            <a:lvl3pPr indent="-228600" lvl="2" marL="1371600" algn="l">
              <a:lnSpc>
                <a:spcPct val="90000"/>
              </a:lnSpc>
              <a:spcBef>
                <a:spcPts val="2492"/>
              </a:spcBef>
              <a:spcAft>
                <a:spcPts val="0"/>
              </a:spcAft>
              <a:buClr>
                <a:srgbClr val="888888"/>
              </a:buClr>
              <a:buSzPts val="5760"/>
              <a:buNone/>
              <a:defRPr sz="8960">
                <a:solidFill>
                  <a:srgbClr val="888888"/>
                </a:solidFill>
              </a:defRPr>
            </a:lvl3pPr>
            <a:lvl4pPr indent="-228600" lvl="3" marL="1828800" algn="l">
              <a:lnSpc>
                <a:spcPct val="90000"/>
              </a:lnSpc>
              <a:spcBef>
                <a:spcPts val="2492"/>
              </a:spcBef>
              <a:spcAft>
                <a:spcPts val="0"/>
              </a:spcAft>
              <a:buClr>
                <a:srgbClr val="888888"/>
              </a:buClr>
              <a:buSzPts val="5120"/>
              <a:buNone/>
              <a:defRPr sz="7969">
                <a:solidFill>
                  <a:srgbClr val="888888"/>
                </a:solidFill>
              </a:defRPr>
            </a:lvl4pPr>
            <a:lvl5pPr indent="-228600" lvl="4" marL="2286000" algn="l">
              <a:lnSpc>
                <a:spcPct val="90000"/>
              </a:lnSpc>
              <a:spcBef>
                <a:spcPts val="2492"/>
              </a:spcBef>
              <a:spcAft>
                <a:spcPts val="0"/>
              </a:spcAft>
              <a:buClr>
                <a:srgbClr val="888888"/>
              </a:buClr>
              <a:buSzPts val="5120"/>
              <a:buNone/>
              <a:defRPr sz="7969">
                <a:solidFill>
                  <a:srgbClr val="888888"/>
                </a:solidFill>
              </a:defRPr>
            </a:lvl5pPr>
            <a:lvl6pPr indent="-228600" lvl="5" marL="2743200" algn="l">
              <a:lnSpc>
                <a:spcPct val="90000"/>
              </a:lnSpc>
              <a:spcBef>
                <a:spcPts val="2492"/>
              </a:spcBef>
              <a:spcAft>
                <a:spcPts val="0"/>
              </a:spcAft>
              <a:buClr>
                <a:srgbClr val="888888"/>
              </a:buClr>
              <a:buSzPts val="5120"/>
              <a:buNone/>
              <a:defRPr sz="7969">
                <a:solidFill>
                  <a:srgbClr val="888888"/>
                </a:solidFill>
              </a:defRPr>
            </a:lvl6pPr>
            <a:lvl7pPr indent="-228600" lvl="6" marL="3200400" algn="l">
              <a:lnSpc>
                <a:spcPct val="90000"/>
              </a:lnSpc>
              <a:spcBef>
                <a:spcPts val="2492"/>
              </a:spcBef>
              <a:spcAft>
                <a:spcPts val="0"/>
              </a:spcAft>
              <a:buClr>
                <a:srgbClr val="888888"/>
              </a:buClr>
              <a:buSzPts val="5120"/>
              <a:buNone/>
              <a:defRPr sz="7969">
                <a:solidFill>
                  <a:srgbClr val="888888"/>
                </a:solidFill>
              </a:defRPr>
            </a:lvl7pPr>
            <a:lvl8pPr indent="-228600" lvl="7" marL="3657600" algn="l">
              <a:lnSpc>
                <a:spcPct val="90000"/>
              </a:lnSpc>
              <a:spcBef>
                <a:spcPts val="2492"/>
              </a:spcBef>
              <a:spcAft>
                <a:spcPts val="0"/>
              </a:spcAft>
              <a:buClr>
                <a:srgbClr val="888888"/>
              </a:buClr>
              <a:buSzPts val="5120"/>
              <a:buNone/>
              <a:defRPr sz="7969">
                <a:solidFill>
                  <a:srgbClr val="888888"/>
                </a:solidFill>
              </a:defRPr>
            </a:lvl8pPr>
            <a:lvl9pPr indent="-228600" lvl="8" marL="4114800" algn="l">
              <a:lnSpc>
                <a:spcPct val="90000"/>
              </a:lnSpc>
              <a:spcBef>
                <a:spcPts val="2492"/>
              </a:spcBef>
              <a:spcAft>
                <a:spcPts val="0"/>
              </a:spcAft>
              <a:buClr>
                <a:srgbClr val="888888"/>
              </a:buClr>
              <a:buSzPts val="5120"/>
              <a:buNone/>
              <a:defRPr sz="7969">
                <a:solidFill>
                  <a:srgbClr val="888888"/>
                </a:solidFill>
              </a:defRPr>
            </a:lvl9pPr>
          </a:lstStyle>
          <a:p/>
        </p:txBody>
      </p:sp>
      <p:sp>
        <p:nvSpPr>
          <p:cNvPr id="26" name="Google Shape;26;p5"/>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3520440" y="2044714"/>
            <a:ext cx="44165520" cy="742315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3520446" y="10223500"/>
            <a:ext cx="21762720" cy="2436749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32" name="Google Shape;32;p6"/>
          <p:cNvSpPr txBox="1"/>
          <p:nvPr>
            <p:ph idx="2" type="body"/>
          </p:nvPr>
        </p:nvSpPr>
        <p:spPr>
          <a:xfrm>
            <a:off x="25923246" y="10223500"/>
            <a:ext cx="21762720" cy="2436749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33" name="Google Shape;33;p6"/>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3527110" y="2044714"/>
            <a:ext cx="44165520" cy="742315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3527115" y="9414519"/>
            <a:ext cx="21662704" cy="461390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978"/>
              </a:spcBef>
              <a:spcAft>
                <a:spcPts val="0"/>
              </a:spcAft>
              <a:buClr>
                <a:schemeClr val="dk1"/>
              </a:buClr>
              <a:buSzPts val="7680"/>
              <a:buNone/>
              <a:defRPr b="1" sz="11950"/>
            </a:lvl1pPr>
            <a:lvl2pPr indent="-228600" lvl="1" marL="914400" algn="l">
              <a:lnSpc>
                <a:spcPct val="90000"/>
              </a:lnSpc>
              <a:spcBef>
                <a:spcPts val="2492"/>
              </a:spcBef>
              <a:spcAft>
                <a:spcPts val="0"/>
              </a:spcAft>
              <a:buClr>
                <a:schemeClr val="dk1"/>
              </a:buClr>
              <a:buSzPts val="6400"/>
              <a:buNone/>
              <a:defRPr b="1" sz="9957"/>
            </a:lvl2pPr>
            <a:lvl3pPr indent="-228600" lvl="2" marL="1371600" algn="l">
              <a:lnSpc>
                <a:spcPct val="90000"/>
              </a:lnSpc>
              <a:spcBef>
                <a:spcPts val="2492"/>
              </a:spcBef>
              <a:spcAft>
                <a:spcPts val="0"/>
              </a:spcAft>
              <a:buClr>
                <a:schemeClr val="dk1"/>
              </a:buClr>
              <a:buSzPts val="5760"/>
              <a:buNone/>
              <a:defRPr b="1" sz="8960"/>
            </a:lvl3pPr>
            <a:lvl4pPr indent="-228600" lvl="3" marL="1828800" algn="l">
              <a:lnSpc>
                <a:spcPct val="90000"/>
              </a:lnSpc>
              <a:spcBef>
                <a:spcPts val="2492"/>
              </a:spcBef>
              <a:spcAft>
                <a:spcPts val="0"/>
              </a:spcAft>
              <a:buClr>
                <a:schemeClr val="dk1"/>
              </a:buClr>
              <a:buSzPts val="5120"/>
              <a:buNone/>
              <a:defRPr b="1" sz="7969"/>
            </a:lvl4pPr>
            <a:lvl5pPr indent="-228600" lvl="4" marL="2286000" algn="l">
              <a:lnSpc>
                <a:spcPct val="90000"/>
              </a:lnSpc>
              <a:spcBef>
                <a:spcPts val="2492"/>
              </a:spcBef>
              <a:spcAft>
                <a:spcPts val="0"/>
              </a:spcAft>
              <a:buClr>
                <a:schemeClr val="dk1"/>
              </a:buClr>
              <a:buSzPts val="5120"/>
              <a:buNone/>
              <a:defRPr b="1" sz="7969"/>
            </a:lvl5pPr>
            <a:lvl6pPr indent="-228600" lvl="5" marL="2743200" algn="l">
              <a:lnSpc>
                <a:spcPct val="90000"/>
              </a:lnSpc>
              <a:spcBef>
                <a:spcPts val="2492"/>
              </a:spcBef>
              <a:spcAft>
                <a:spcPts val="0"/>
              </a:spcAft>
              <a:buClr>
                <a:schemeClr val="dk1"/>
              </a:buClr>
              <a:buSzPts val="5120"/>
              <a:buNone/>
              <a:defRPr b="1" sz="7969"/>
            </a:lvl6pPr>
            <a:lvl7pPr indent="-228600" lvl="6" marL="3200400" algn="l">
              <a:lnSpc>
                <a:spcPct val="90000"/>
              </a:lnSpc>
              <a:spcBef>
                <a:spcPts val="2492"/>
              </a:spcBef>
              <a:spcAft>
                <a:spcPts val="0"/>
              </a:spcAft>
              <a:buClr>
                <a:schemeClr val="dk1"/>
              </a:buClr>
              <a:buSzPts val="5120"/>
              <a:buNone/>
              <a:defRPr b="1" sz="7969"/>
            </a:lvl7pPr>
            <a:lvl8pPr indent="-228600" lvl="7" marL="3657600" algn="l">
              <a:lnSpc>
                <a:spcPct val="90000"/>
              </a:lnSpc>
              <a:spcBef>
                <a:spcPts val="2492"/>
              </a:spcBef>
              <a:spcAft>
                <a:spcPts val="0"/>
              </a:spcAft>
              <a:buClr>
                <a:schemeClr val="dk1"/>
              </a:buClr>
              <a:buSzPts val="5120"/>
              <a:buNone/>
              <a:defRPr b="1" sz="7969"/>
            </a:lvl8pPr>
            <a:lvl9pPr indent="-228600" lvl="8" marL="4114800" algn="l">
              <a:lnSpc>
                <a:spcPct val="90000"/>
              </a:lnSpc>
              <a:spcBef>
                <a:spcPts val="2492"/>
              </a:spcBef>
              <a:spcAft>
                <a:spcPts val="0"/>
              </a:spcAft>
              <a:buClr>
                <a:schemeClr val="dk1"/>
              </a:buClr>
              <a:buSzPts val="5120"/>
              <a:buNone/>
              <a:defRPr b="1" sz="7969"/>
            </a:lvl9pPr>
          </a:lstStyle>
          <a:p/>
        </p:txBody>
      </p:sp>
      <p:sp>
        <p:nvSpPr>
          <p:cNvPr id="39" name="Google Shape;39;p7"/>
          <p:cNvSpPr txBox="1"/>
          <p:nvPr>
            <p:ph idx="2" type="body"/>
          </p:nvPr>
        </p:nvSpPr>
        <p:spPr>
          <a:xfrm>
            <a:off x="3527115" y="14028426"/>
            <a:ext cx="21662704" cy="2063369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40" name="Google Shape;40;p7"/>
          <p:cNvSpPr txBox="1"/>
          <p:nvPr>
            <p:ph idx="3" type="body"/>
          </p:nvPr>
        </p:nvSpPr>
        <p:spPr>
          <a:xfrm>
            <a:off x="25923248" y="9414519"/>
            <a:ext cx="21769390" cy="4613907"/>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978"/>
              </a:spcBef>
              <a:spcAft>
                <a:spcPts val="0"/>
              </a:spcAft>
              <a:buClr>
                <a:schemeClr val="dk1"/>
              </a:buClr>
              <a:buSzPts val="7680"/>
              <a:buNone/>
              <a:defRPr b="1" sz="11950"/>
            </a:lvl1pPr>
            <a:lvl2pPr indent="-228600" lvl="1" marL="914400" algn="l">
              <a:lnSpc>
                <a:spcPct val="90000"/>
              </a:lnSpc>
              <a:spcBef>
                <a:spcPts val="2492"/>
              </a:spcBef>
              <a:spcAft>
                <a:spcPts val="0"/>
              </a:spcAft>
              <a:buClr>
                <a:schemeClr val="dk1"/>
              </a:buClr>
              <a:buSzPts val="6400"/>
              <a:buNone/>
              <a:defRPr b="1" sz="9957"/>
            </a:lvl2pPr>
            <a:lvl3pPr indent="-228600" lvl="2" marL="1371600" algn="l">
              <a:lnSpc>
                <a:spcPct val="90000"/>
              </a:lnSpc>
              <a:spcBef>
                <a:spcPts val="2492"/>
              </a:spcBef>
              <a:spcAft>
                <a:spcPts val="0"/>
              </a:spcAft>
              <a:buClr>
                <a:schemeClr val="dk1"/>
              </a:buClr>
              <a:buSzPts val="5760"/>
              <a:buNone/>
              <a:defRPr b="1" sz="8960"/>
            </a:lvl3pPr>
            <a:lvl4pPr indent="-228600" lvl="3" marL="1828800" algn="l">
              <a:lnSpc>
                <a:spcPct val="90000"/>
              </a:lnSpc>
              <a:spcBef>
                <a:spcPts val="2492"/>
              </a:spcBef>
              <a:spcAft>
                <a:spcPts val="0"/>
              </a:spcAft>
              <a:buClr>
                <a:schemeClr val="dk1"/>
              </a:buClr>
              <a:buSzPts val="5120"/>
              <a:buNone/>
              <a:defRPr b="1" sz="7969"/>
            </a:lvl4pPr>
            <a:lvl5pPr indent="-228600" lvl="4" marL="2286000" algn="l">
              <a:lnSpc>
                <a:spcPct val="90000"/>
              </a:lnSpc>
              <a:spcBef>
                <a:spcPts val="2492"/>
              </a:spcBef>
              <a:spcAft>
                <a:spcPts val="0"/>
              </a:spcAft>
              <a:buClr>
                <a:schemeClr val="dk1"/>
              </a:buClr>
              <a:buSzPts val="5120"/>
              <a:buNone/>
              <a:defRPr b="1" sz="7969"/>
            </a:lvl5pPr>
            <a:lvl6pPr indent="-228600" lvl="5" marL="2743200" algn="l">
              <a:lnSpc>
                <a:spcPct val="90000"/>
              </a:lnSpc>
              <a:spcBef>
                <a:spcPts val="2492"/>
              </a:spcBef>
              <a:spcAft>
                <a:spcPts val="0"/>
              </a:spcAft>
              <a:buClr>
                <a:schemeClr val="dk1"/>
              </a:buClr>
              <a:buSzPts val="5120"/>
              <a:buNone/>
              <a:defRPr b="1" sz="7969"/>
            </a:lvl6pPr>
            <a:lvl7pPr indent="-228600" lvl="6" marL="3200400" algn="l">
              <a:lnSpc>
                <a:spcPct val="90000"/>
              </a:lnSpc>
              <a:spcBef>
                <a:spcPts val="2492"/>
              </a:spcBef>
              <a:spcAft>
                <a:spcPts val="0"/>
              </a:spcAft>
              <a:buClr>
                <a:schemeClr val="dk1"/>
              </a:buClr>
              <a:buSzPts val="5120"/>
              <a:buNone/>
              <a:defRPr b="1" sz="7969"/>
            </a:lvl7pPr>
            <a:lvl8pPr indent="-228600" lvl="7" marL="3657600" algn="l">
              <a:lnSpc>
                <a:spcPct val="90000"/>
              </a:lnSpc>
              <a:spcBef>
                <a:spcPts val="2492"/>
              </a:spcBef>
              <a:spcAft>
                <a:spcPts val="0"/>
              </a:spcAft>
              <a:buClr>
                <a:schemeClr val="dk1"/>
              </a:buClr>
              <a:buSzPts val="5120"/>
              <a:buNone/>
              <a:defRPr b="1" sz="7969"/>
            </a:lvl8pPr>
            <a:lvl9pPr indent="-228600" lvl="8" marL="4114800" algn="l">
              <a:lnSpc>
                <a:spcPct val="90000"/>
              </a:lnSpc>
              <a:spcBef>
                <a:spcPts val="2492"/>
              </a:spcBef>
              <a:spcAft>
                <a:spcPts val="0"/>
              </a:spcAft>
              <a:buClr>
                <a:schemeClr val="dk1"/>
              </a:buClr>
              <a:buSzPts val="5120"/>
              <a:buNone/>
              <a:defRPr b="1" sz="7969"/>
            </a:lvl9pPr>
          </a:lstStyle>
          <a:p/>
        </p:txBody>
      </p:sp>
      <p:sp>
        <p:nvSpPr>
          <p:cNvPr id="41" name="Google Shape;41;p7"/>
          <p:cNvSpPr txBox="1"/>
          <p:nvPr>
            <p:ph idx="4" type="body"/>
          </p:nvPr>
        </p:nvSpPr>
        <p:spPr>
          <a:xfrm>
            <a:off x="25923248" y="14028426"/>
            <a:ext cx="21769390" cy="2063369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978"/>
              </a:spcBef>
              <a:spcAft>
                <a:spcPts val="0"/>
              </a:spcAft>
              <a:buClr>
                <a:schemeClr val="dk1"/>
              </a:buClr>
              <a:buSzPts val="1800"/>
              <a:buChar char="•"/>
              <a:defRPr/>
            </a:lvl1pPr>
            <a:lvl2pPr indent="-342900" lvl="1" marL="914400" algn="l">
              <a:lnSpc>
                <a:spcPct val="90000"/>
              </a:lnSpc>
              <a:spcBef>
                <a:spcPts val="2492"/>
              </a:spcBef>
              <a:spcAft>
                <a:spcPts val="0"/>
              </a:spcAft>
              <a:buClr>
                <a:schemeClr val="dk1"/>
              </a:buClr>
              <a:buSzPts val="1800"/>
              <a:buChar char="•"/>
              <a:defRPr/>
            </a:lvl2pPr>
            <a:lvl3pPr indent="-342900" lvl="2" marL="1371600" algn="l">
              <a:lnSpc>
                <a:spcPct val="90000"/>
              </a:lnSpc>
              <a:spcBef>
                <a:spcPts val="2492"/>
              </a:spcBef>
              <a:spcAft>
                <a:spcPts val="0"/>
              </a:spcAft>
              <a:buClr>
                <a:schemeClr val="dk1"/>
              </a:buClr>
              <a:buSzPts val="1800"/>
              <a:buChar char="•"/>
              <a:defRPr/>
            </a:lvl3pPr>
            <a:lvl4pPr indent="-342900" lvl="3" marL="1828800" algn="l">
              <a:lnSpc>
                <a:spcPct val="90000"/>
              </a:lnSpc>
              <a:spcBef>
                <a:spcPts val="2492"/>
              </a:spcBef>
              <a:spcAft>
                <a:spcPts val="0"/>
              </a:spcAft>
              <a:buClr>
                <a:schemeClr val="dk1"/>
              </a:buClr>
              <a:buSzPts val="1800"/>
              <a:buChar char="•"/>
              <a:defRPr/>
            </a:lvl4pPr>
            <a:lvl5pPr indent="-342900" lvl="4" marL="2286000" algn="l">
              <a:lnSpc>
                <a:spcPct val="90000"/>
              </a:lnSpc>
              <a:spcBef>
                <a:spcPts val="2492"/>
              </a:spcBef>
              <a:spcAft>
                <a:spcPts val="0"/>
              </a:spcAft>
              <a:buClr>
                <a:schemeClr val="dk1"/>
              </a:buClr>
              <a:buSzPts val="1800"/>
              <a:buChar char="•"/>
              <a:defRPr/>
            </a:lvl5pPr>
            <a:lvl6pPr indent="-342900" lvl="5" marL="2743200" algn="l">
              <a:lnSpc>
                <a:spcPct val="90000"/>
              </a:lnSpc>
              <a:spcBef>
                <a:spcPts val="2492"/>
              </a:spcBef>
              <a:spcAft>
                <a:spcPts val="0"/>
              </a:spcAft>
              <a:buClr>
                <a:schemeClr val="dk1"/>
              </a:buClr>
              <a:buSzPts val="1800"/>
              <a:buChar char="•"/>
              <a:defRPr/>
            </a:lvl6pPr>
            <a:lvl7pPr indent="-342900" lvl="6" marL="3200400" algn="l">
              <a:lnSpc>
                <a:spcPct val="90000"/>
              </a:lnSpc>
              <a:spcBef>
                <a:spcPts val="2492"/>
              </a:spcBef>
              <a:spcAft>
                <a:spcPts val="0"/>
              </a:spcAft>
              <a:buClr>
                <a:schemeClr val="dk1"/>
              </a:buClr>
              <a:buSzPts val="1800"/>
              <a:buChar char="•"/>
              <a:defRPr/>
            </a:lvl7pPr>
            <a:lvl8pPr indent="-342900" lvl="7" marL="3657600" algn="l">
              <a:lnSpc>
                <a:spcPct val="90000"/>
              </a:lnSpc>
              <a:spcBef>
                <a:spcPts val="2492"/>
              </a:spcBef>
              <a:spcAft>
                <a:spcPts val="0"/>
              </a:spcAft>
              <a:buClr>
                <a:schemeClr val="dk1"/>
              </a:buClr>
              <a:buSzPts val="1800"/>
              <a:buChar char="•"/>
              <a:defRPr/>
            </a:lvl8pPr>
            <a:lvl9pPr indent="-342900" lvl="8" marL="4114800" algn="l">
              <a:lnSpc>
                <a:spcPct val="90000"/>
              </a:lnSpc>
              <a:spcBef>
                <a:spcPts val="2492"/>
              </a:spcBef>
              <a:spcAft>
                <a:spcPts val="0"/>
              </a:spcAft>
              <a:buClr>
                <a:schemeClr val="dk1"/>
              </a:buClr>
              <a:buSzPts val="1800"/>
              <a:buChar char="•"/>
              <a:defRPr/>
            </a:lvl9pPr>
          </a:lstStyle>
          <a:p/>
        </p:txBody>
      </p:sp>
      <p:sp>
        <p:nvSpPr>
          <p:cNvPr id="42" name="Google Shape;42;p7"/>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3520440" y="2044714"/>
            <a:ext cx="44165520" cy="742315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3527121" y="2560320"/>
            <a:ext cx="16515397" cy="89611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0240"/>
              <a:buFont typeface="Calibri"/>
              <a:buNone/>
              <a:defRPr sz="15932"/>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21769390" y="5529600"/>
            <a:ext cx="25923240" cy="27292300"/>
          </a:xfrm>
          <a:prstGeom prst="rect">
            <a:avLst/>
          </a:prstGeom>
          <a:noFill/>
          <a:ln>
            <a:noFill/>
          </a:ln>
        </p:spPr>
        <p:txBody>
          <a:bodyPr anchorCtr="0" anchor="t" bIns="45700" lIns="91425" spcFirstLastPara="1" rIns="91425" wrap="square" tIns="45700">
            <a:normAutofit/>
          </a:bodyPr>
          <a:lstStyle>
            <a:lvl1pPr indent="-878839" lvl="0" marL="457200" algn="l">
              <a:lnSpc>
                <a:spcPct val="90000"/>
              </a:lnSpc>
              <a:spcBef>
                <a:spcPts val="4978"/>
              </a:spcBef>
              <a:spcAft>
                <a:spcPts val="0"/>
              </a:spcAft>
              <a:buClr>
                <a:schemeClr val="dk1"/>
              </a:buClr>
              <a:buSzPts val="10240"/>
              <a:buChar char="•"/>
              <a:defRPr sz="15932"/>
            </a:lvl1pPr>
            <a:lvl2pPr indent="-797560" lvl="1" marL="914400" algn="l">
              <a:lnSpc>
                <a:spcPct val="90000"/>
              </a:lnSpc>
              <a:spcBef>
                <a:spcPts val="2492"/>
              </a:spcBef>
              <a:spcAft>
                <a:spcPts val="0"/>
              </a:spcAft>
              <a:buClr>
                <a:schemeClr val="dk1"/>
              </a:buClr>
              <a:buSzPts val="8960"/>
              <a:buChar char="•"/>
              <a:defRPr sz="13938"/>
            </a:lvl2pPr>
            <a:lvl3pPr indent="-716280" lvl="2" marL="1371600" algn="l">
              <a:lnSpc>
                <a:spcPct val="90000"/>
              </a:lnSpc>
              <a:spcBef>
                <a:spcPts val="2492"/>
              </a:spcBef>
              <a:spcAft>
                <a:spcPts val="0"/>
              </a:spcAft>
              <a:buClr>
                <a:schemeClr val="dk1"/>
              </a:buClr>
              <a:buSzPts val="7680"/>
              <a:buChar char="•"/>
              <a:defRPr sz="11950"/>
            </a:lvl3pPr>
            <a:lvl4pPr indent="-635000" lvl="3" marL="1828800" algn="l">
              <a:lnSpc>
                <a:spcPct val="90000"/>
              </a:lnSpc>
              <a:spcBef>
                <a:spcPts val="2492"/>
              </a:spcBef>
              <a:spcAft>
                <a:spcPts val="0"/>
              </a:spcAft>
              <a:buClr>
                <a:schemeClr val="dk1"/>
              </a:buClr>
              <a:buSzPts val="6400"/>
              <a:buChar char="•"/>
              <a:defRPr sz="9957"/>
            </a:lvl4pPr>
            <a:lvl5pPr indent="-635000" lvl="4" marL="2286000" algn="l">
              <a:lnSpc>
                <a:spcPct val="90000"/>
              </a:lnSpc>
              <a:spcBef>
                <a:spcPts val="2492"/>
              </a:spcBef>
              <a:spcAft>
                <a:spcPts val="0"/>
              </a:spcAft>
              <a:buClr>
                <a:schemeClr val="dk1"/>
              </a:buClr>
              <a:buSzPts val="6400"/>
              <a:buChar char="•"/>
              <a:defRPr sz="9957"/>
            </a:lvl5pPr>
            <a:lvl6pPr indent="-635000" lvl="5" marL="2743200" algn="l">
              <a:lnSpc>
                <a:spcPct val="90000"/>
              </a:lnSpc>
              <a:spcBef>
                <a:spcPts val="2492"/>
              </a:spcBef>
              <a:spcAft>
                <a:spcPts val="0"/>
              </a:spcAft>
              <a:buClr>
                <a:schemeClr val="dk1"/>
              </a:buClr>
              <a:buSzPts val="6400"/>
              <a:buChar char="•"/>
              <a:defRPr sz="9957"/>
            </a:lvl6pPr>
            <a:lvl7pPr indent="-635000" lvl="6" marL="3200400" algn="l">
              <a:lnSpc>
                <a:spcPct val="90000"/>
              </a:lnSpc>
              <a:spcBef>
                <a:spcPts val="2492"/>
              </a:spcBef>
              <a:spcAft>
                <a:spcPts val="0"/>
              </a:spcAft>
              <a:buClr>
                <a:schemeClr val="dk1"/>
              </a:buClr>
              <a:buSzPts val="6400"/>
              <a:buChar char="•"/>
              <a:defRPr sz="9957"/>
            </a:lvl7pPr>
            <a:lvl8pPr indent="-635000" lvl="7" marL="3657600" algn="l">
              <a:lnSpc>
                <a:spcPct val="90000"/>
              </a:lnSpc>
              <a:spcBef>
                <a:spcPts val="2492"/>
              </a:spcBef>
              <a:spcAft>
                <a:spcPts val="0"/>
              </a:spcAft>
              <a:buClr>
                <a:schemeClr val="dk1"/>
              </a:buClr>
              <a:buSzPts val="6400"/>
              <a:buChar char="•"/>
              <a:defRPr sz="9957"/>
            </a:lvl8pPr>
            <a:lvl9pPr indent="-635000" lvl="8" marL="4114800" algn="l">
              <a:lnSpc>
                <a:spcPct val="90000"/>
              </a:lnSpc>
              <a:spcBef>
                <a:spcPts val="2492"/>
              </a:spcBef>
              <a:spcAft>
                <a:spcPts val="0"/>
              </a:spcAft>
              <a:buClr>
                <a:schemeClr val="dk1"/>
              </a:buClr>
              <a:buSzPts val="6400"/>
              <a:buChar char="•"/>
              <a:defRPr sz="9957"/>
            </a:lvl9pPr>
          </a:lstStyle>
          <a:p/>
        </p:txBody>
      </p:sp>
      <p:sp>
        <p:nvSpPr>
          <p:cNvPr id="57" name="Google Shape;57;p10"/>
          <p:cNvSpPr txBox="1"/>
          <p:nvPr>
            <p:ph idx="2" type="body"/>
          </p:nvPr>
        </p:nvSpPr>
        <p:spPr>
          <a:xfrm>
            <a:off x="3527121" y="11521440"/>
            <a:ext cx="16515397" cy="2134489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978"/>
              </a:spcBef>
              <a:spcAft>
                <a:spcPts val="0"/>
              </a:spcAft>
              <a:buClr>
                <a:schemeClr val="dk1"/>
              </a:buClr>
              <a:buSzPts val="5120"/>
              <a:buNone/>
              <a:defRPr sz="7969"/>
            </a:lvl1pPr>
            <a:lvl2pPr indent="-228600" lvl="1" marL="914400" algn="l">
              <a:lnSpc>
                <a:spcPct val="90000"/>
              </a:lnSpc>
              <a:spcBef>
                <a:spcPts val="2492"/>
              </a:spcBef>
              <a:spcAft>
                <a:spcPts val="0"/>
              </a:spcAft>
              <a:buClr>
                <a:schemeClr val="dk1"/>
              </a:buClr>
              <a:buSzPts val="4480"/>
              <a:buNone/>
              <a:defRPr sz="6972"/>
            </a:lvl2pPr>
            <a:lvl3pPr indent="-228600" lvl="2" marL="1371600" algn="l">
              <a:lnSpc>
                <a:spcPct val="90000"/>
              </a:lnSpc>
              <a:spcBef>
                <a:spcPts val="2492"/>
              </a:spcBef>
              <a:spcAft>
                <a:spcPts val="0"/>
              </a:spcAft>
              <a:buClr>
                <a:schemeClr val="dk1"/>
              </a:buClr>
              <a:buSzPts val="3840"/>
              <a:buNone/>
              <a:defRPr sz="5975"/>
            </a:lvl3pPr>
            <a:lvl4pPr indent="-228600" lvl="3" marL="1828800" algn="l">
              <a:lnSpc>
                <a:spcPct val="90000"/>
              </a:lnSpc>
              <a:spcBef>
                <a:spcPts val="2492"/>
              </a:spcBef>
              <a:spcAft>
                <a:spcPts val="0"/>
              </a:spcAft>
              <a:buClr>
                <a:schemeClr val="dk1"/>
              </a:buClr>
              <a:buSzPts val="3200"/>
              <a:buNone/>
              <a:defRPr sz="4978"/>
            </a:lvl4pPr>
            <a:lvl5pPr indent="-228600" lvl="4" marL="2286000" algn="l">
              <a:lnSpc>
                <a:spcPct val="90000"/>
              </a:lnSpc>
              <a:spcBef>
                <a:spcPts val="2492"/>
              </a:spcBef>
              <a:spcAft>
                <a:spcPts val="0"/>
              </a:spcAft>
              <a:buClr>
                <a:schemeClr val="dk1"/>
              </a:buClr>
              <a:buSzPts val="3200"/>
              <a:buNone/>
              <a:defRPr sz="4978"/>
            </a:lvl5pPr>
            <a:lvl6pPr indent="-228600" lvl="5" marL="2743200" algn="l">
              <a:lnSpc>
                <a:spcPct val="90000"/>
              </a:lnSpc>
              <a:spcBef>
                <a:spcPts val="2492"/>
              </a:spcBef>
              <a:spcAft>
                <a:spcPts val="0"/>
              </a:spcAft>
              <a:buClr>
                <a:schemeClr val="dk1"/>
              </a:buClr>
              <a:buSzPts val="3200"/>
              <a:buNone/>
              <a:defRPr sz="4978"/>
            </a:lvl6pPr>
            <a:lvl7pPr indent="-228600" lvl="6" marL="3200400" algn="l">
              <a:lnSpc>
                <a:spcPct val="90000"/>
              </a:lnSpc>
              <a:spcBef>
                <a:spcPts val="2492"/>
              </a:spcBef>
              <a:spcAft>
                <a:spcPts val="0"/>
              </a:spcAft>
              <a:buClr>
                <a:schemeClr val="dk1"/>
              </a:buClr>
              <a:buSzPts val="3200"/>
              <a:buNone/>
              <a:defRPr sz="4978"/>
            </a:lvl7pPr>
            <a:lvl8pPr indent="-228600" lvl="7" marL="3657600" algn="l">
              <a:lnSpc>
                <a:spcPct val="90000"/>
              </a:lnSpc>
              <a:spcBef>
                <a:spcPts val="2492"/>
              </a:spcBef>
              <a:spcAft>
                <a:spcPts val="0"/>
              </a:spcAft>
              <a:buClr>
                <a:schemeClr val="dk1"/>
              </a:buClr>
              <a:buSzPts val="3200"/>
              <a:buNone/>
              <a:defRPr sz="4978"/>
            </a:lvl8pPr>
            <a:lvl9pPr indent="-228600" lvl="8" marL="4114800" algn="l">
              <a:lnSpc>
                <a:spcPct val="90000"/>
              </a:lnSpc>
              <a:spcBef>
                <a:spcPts val="2492"/>
              </a:spcBef>
              <a:spcAft>
                <a:spcPts val="0"/>
              </a:spcAft>
              <a:buClr>
                <a:schemeClr val="dk1"/>
              </a:buClr>
              <a:buSzPts val="3200"/>
              <a:buNone/>
              <a:defRPr sz="4978"/>
            </a:lvl9pPr>
          </a:lstStyle>
          <a:p/>
        </p:txBody>
      </p:sp>
      <p:sp>
        <p:nvSpPr>
          <p:cNvPr id="58" name="Google Shape;58;p10"/>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3527121" y="2560320"/>
            <a:ext cx="16515397" cy="89611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0240"/>
              <a:buFont typeface="Calibri"/>
              <a:buNone/>
              <a:defRPr sz="15932"/>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21769390" y="5529600"/>
            <a:ext cx="25923240" cy="27292300"/>
          </a:xfrm>
          <a:prstGeom prst="rect">
            <a:avLst/>
          </a:prstGeom>
          <a:noFill/>
          <a:ln>
            <a:noFill/>
          </a:ln>
        </p:spPr>
      </p:sp>
      <p:sp>
        <p:nvSpPr>
          <p:cNvPr id="64" name="Google Shape;64;p11"/>
          <p:cNvSpPr txBox="1"/>
          <p:nvPr>
            <p:ph idx="1" type="body"/>
          </p:nvPr>
        </p:nvSpPr>
        <p:spPr>
          <a:xfrm>
            <a:off x="3527121" y="11521440"/>
            <a:ext cx="16515397" cy="2134489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978"/>
              </a:spcBef>
              <a:spcAft>
                <a:spcPts val="0"/>
              </a:spcAft>
              <a:buClr>
                <a:schemeClr val="dk1"/>
              </a:buClr>
              <a:buSzPts val="5120"/>
              <a:buNone/>
              <a:defRPr sz="7969"/>
            </a:lvl1pPr>
            <a:lvl2pPr indent="-228600" lvl="1" marL="914400" algn="l">
              <a:lnSpc>
                <a:spcPct val="90000"/>
              </a:lnSpc>
              <a:spcBef>
                <a:spcPts val="2492"/>
              </a:spcBef>
              <a:spcAft>
                <a:spcPts val="0"/>
              </a:spcAft>
              <a:buClr>
                <a:schemeClr val="dk1"/>
              </a:buClr>
              <a:buSzPts val="4480"/>
              <a:buNone/>
              <a:defRPr sz="6972"/>
            </a:lvl2pPr>
            <a:lvl3pPr indent="-228600" lvl="2" marL="1371600" algn="l">
              <a:lnSpc>
                <a:spcPct val="90000"/>
              </a:lnSpc>
              <a:spcBef>
                <a:spcPts val="2492"/>
              </a:spcBef>
              <a:spcAft>
                <a:spcPts val="0"/>
              </a:spcAft>
              <a:buClr>
                <a:schemeClr val="dk1"/>
              </a:buClr>
              <a:buSzPts val="3840"/>
              <a:buNone/>
              <a:defRPr sz="5975"/>
            </a:lvl3pPr>
            <a:lvl4pPr indent="-228600" lvl="3" marL="1828800" algn="l">
              <a:lnSpc>
                <a:spcPct val="90000"/>
              </a:lnSpc>
              <a:spcBef>
                <a:spcPts val="2492"/>
              </a:spcBef>
              <a:spcAft>
                <a:spcPts val="0"/>
              </a:spcAft>
              <a:buClr>
                <a:schemeClr val="dk1"/>
              </a:buClr>
              <a:buSzPts val="3200"/>
              <a:buNone/>
              <a:defRPr sz="4978"/>
            </a:lvl4pPr>
            <a:lvl5pPr indent="-228600" lvl="4" marL="2286000" algn="l">
              <a:lnSpc>
                <a:spcPct val="90000"/>
              </a:lnSpc>
              <a:spcBef>
                <a:spcPts val="2492"/>
              </a:spcBef>
              <a:spcAft>
                <a:spcPts val="0"/>
              </a:spcAft>
              <a:buClr>
                <a:schemeClr val="dk1"/>
              </a:buClr>
              <a:buSzPts val="3200"/>
              <a:buNone/>
              <a:defRPr sz="4978"/>
            </a:lvl5pPr>
            <a:lvl6pPr indent="-228600" lvl="5" marL="2743200" algn="l">
              <a:lnSpc>
                <a:spcPct val="90000"/>
              </a:lnSpc>
              <a:spcBef>
                <a:spcPts val="2492"/>
              </a:spcBef>
              <a:spcAft>
                <a:spcPts val="0"/>
              </a:spcAft>
              <a:buClr>
                <a:schemeClr val="dk1"/>
              </a:buClr>
              <a:buSzPts val="3200"/>
              <a:buNone/>
              <a:defRPr sz="4978"/>
            </a:lvl6pPr>
            <a:lvl7pPr indent="-228600" lvl="6" marL="3200400" algn="l">
              <a:lnSpc>
                <a:spcPct val="90000"/>
              </a:lnSpc>
              <a:spcBef>
                <a:spcPts val="2492"/>
              </a:spcBef>
              <a:spcAft>
                <a:spcPts val="0"/>
              </a:spcAft>
              <a:buClr>
                <a:schemeClr val="dk1"/>
              </a:buClr>
              <a:buSzPts val="3200"/>
              <a:buNone/>
              <a:defRPr sz="4978"/>
            </a:lvl7pPr>
            <a:lvl8pPr indent="-228600" lvl="7" marL="3657600" algn="l">
              <a:lnSpc>
                <a:spcPct val="90000"/>
              </a:lnSpc>
              <a:spcBef>
                <a:spcPts val="2492"/>
              </a:spcBef>
              <a:spcAft>
                <a:spcPts val="0"/>
              </a:spcAft>
              <a:buClr>
                <a:schemeClr val="dk1"/>
              </a:buClr>
              <a:buSzPts val="3200"/>
              <a:buNone/>
              <a:defRPr sz="4978"/>
            </a:lvl8pPr>
            <a:lvl9pPr indent="-228600" lvl="8" marL="4114800" algn="l">
              <a:lnSpc>
                <a:spcPct val="90000"/>
              </a:lnSpc>
              <a:spcBef>
                <a:spcPts val="2492"/>
              </a:spcBef>
              <a:spcAft>
                <a:spcPts val="0"/>
              </a:spcAft>
              <a:buClr>
                <a:schemeClr val="dk1"/>
              </a:buClr>
              <a:buSzPts val="3200"/>
              <a:buNone/>
              <a:defRPr sz="4978"/>
            </a:lvl9pPr>
          </a:lstStyle>
          <a:p/>
        </p:txBody>
      </p:sp>
      <p:sp>
        <p:nvSpPr>
          <p:cNvPr id="65" name="Google Shape;65;p11"/>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1pPr>
            <a:lvl2pPr indent="0" lvl="1"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2pPr>
            <a:lvl3pPr indent="0" lvl="2"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3pPr>
            <a:lvl4pPr indent="0" lvl="3"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4pPr>
            <a:lvl5pPr indent="0" lvl="4"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5pPr>
            <a:lvl6pPr indent="0" lvl="5"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6pPr>
            <a:lvl7pPr indent="0" lvl="6"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7pPr>
            <a:lvl8pPr indent="0" lvl="7"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8pPr>
            <a:lvl9pPr indent="0" lvl="8" marL="0" algn="r">
              <a:lnSpc>
                <a:spcPct val="100000"/>
              </a:lnSpc>
              <a:spcBef>
                <a:spcPts val="0"/>
              </a:spcBef>
              <a:spcAft>
                <a:spcPts val="0"/>
              </a:spcAft>
              <a:buSzPts val="5975"/>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3520440" y="2044714"/>
            <a:ext cx="44165520" cy="742315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4080"/>
              <a:buFont typeface="Calibri"/>
              <a:buNone/>
              <a:defRPr b="0" i="0" sz="1408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3520440" y="10223500"/>
            <a:ext cx="44165520" cy="24367493"/>
          </a:xfrm>
          <a:prstGeom prst="rect">
            <a:avLst/>
          </a:prstGeom>
          <a:noFill/>
          <a:ln>
            <a:noFill/>
          </a:ln>
        </p:spPr>
        <p:txBody>
          <a:bodyPr anchorCtr="0" anchor="t" bIns="45700" lIns="91425" spcFirstLastPara="1" rIns="91425" wrap="square" tIns="45700">
            <a:normAutofit/>
          </a:bodyPr>
          <a:lstStyle>
            <a:lvl1pPr indent="-797560" lvl="0" marL="457200" marR="0" rtl="0" algn="l">
              <a:lnSpc>
                <a:spcPct val="90000"/>
              </a:lnSpc>
              <a:spcBef>
                <a:spcPts val="3200"/>
              </a:spcBef>
              <a:spcAft>
                <a:spcPts val="0"/>
              </a:spcAft>
              <a:buClr>
                <a:schemeClr val="dk1"/>
              </a:buClr>
              <a:buSzPts val="8960"/>
              <a:buFont typeface="Arial"/>
              <a:buChar char="•"/>
              <a:defRPr b="0" i="0" sz="8960" u="none" cap="none" strike="noStrike">
                <a:solidFill>
                  <a:schemeClr val="dk1"/>
                </a:solidFill>
                <a:latin typeface="Calibri"/>
                <a:ea typeface="Calibri"/>
                <a:cs typeface="Calibri"/>
                <a:sym typeface="Calibri"/>
              </a:defRPr>
            </a:lvl1pPr>
            <a:lvl2pPr indent="-716280" lvl="1" marL="914400" marR="0" rtl="0" algn="l">
              <a:lnSpc>
                <a:spcPct val="90000"/>
              </a:lnSpc>
              <a:spcBef>
                <a:spcPts val="1600"/>
              </a:spcBef>
              <a:spcAft>
                <a:spcPts val="0"/>
              </a:spcAft>
              <a:buClr>
                <a:schemeClr val="dk1"/>
              </a:buClr>
              <a:buSzPts val="7680"/>
              <a:buFont typeface="Arial"/>
              <a:buChar char="•"/>
              <a:defRPr b="0" i="0" sz="7680" u="none" cap="none" strike="noStrike">
                <a:solidFill>
                  <a:schemeClr val="dk1"/>
                </a:solidFill>
                <a:latin typeface="Calibri"/>
                <a:ea typeface="Calibri"/>
                <a:cs typeface="Calibri"/>
                <a:sym typeface="Calibri"/>
              </a:defRPr>
            </a:lvl2pPr>
            <a:lvl3pPr indent="-635000" lvl="2" marL="1371600" marR="0" rtl="0" algn="l">
              <a:lnSpc>
                <a:spcPct val="90000"/>
              </a:lnSpc>
              <a:spcBef>
                <a:spcPts val="1600"/>
              </a:spcBef>
              <a:spcAft>
                <a:spcPts val="0"/>
              </a:spcAft>
              <a:buClr>
                <a:schemeClr val="dk1"/>
              </a:buClr>
              <a:buSzPts val="6400"/>
              <a:buFont typeface="Arial"/>
              <a:buChar char="•"/>
              <a:defRPr b="0" i="0" sz="6400" u="none" cap="none" strike="noStrike">
                <a:solidFill>
                  <a:schemeClr val="dk1"/>
                </a:solidFill>
                <a:latin typeface="Calibri"/>
                <a:ea typeface="Calibri"/>
                <a:cs typeface="Calibri"/>
                <a:sym typeface="Calibri"/>
              </a:defRPr>
            </a:lvl3pPr>
            <a:lvl4pPr indent="-594360" lvl="3" marL="18288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4pPr>
            <a:lvl5pPr indent="-594360" lvl="4" marL="22860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5pPr>
            <a:lvl6pPr indent="-594360" lvl="5" marL="27432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6pPr>
            <a:lvl7pPr indent="-594360" lvl="6" marL="32004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7pPr>
            <a:lvl8pPr indent="-594360" lvl="7" marL="36576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8pPr>
            <a:lvl9pPr indent="-594359" lvl="8" marL="4114800" marR="0" rtl="0" algn="l">
              <a:lnSpc>
                <a:spcPct val="90000"/>
              </a:lnSpc>
              <a:spcBef>
                <a:spcPts val="1600"/>
              </a:spcBef>
              <a:spcAft>
                <a:spcPts val="0"/>
              </a:spcAft>
              <a:buClr>
                <a:schemeClr val="dk1"/>
              </a:buClr>
              <a:buSzPts val="5760"/>
              <a:buFont typeface="Arial"/>
              <a:buChar char="•"/>
              <a:defRPr b="0" i="0" sz="576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3520440" y="35595574"/>
            <a:ext cx="11521440" cy="20447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5975"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16962120" y="35595574"/>
            <a:ext cx="17282160" cy="20447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5975"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9604"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36164520" y="35595574"/>
            <a:ext cx="11521440" cy="20447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5975"/>
              <a:buFont typeface="Arial"/>
              <a:buNone/>
              <a:defRPr b="0" i="0" sz="5975"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jpg"/><Relationship Id="rId5"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p:nvPr/>
        </p:nvSpPr>
        <p:spPr>
          <a:xfrm>
            <a:off x="6" y="1892982"/>
            <a:ext cx="51206400" cy="5448223"/>
          </a:xfrm>
          <a:prstGeom prst="rect">
            <a:avLst/>
          </a:prstGeom>
          <a:solidFill>
            <a:srgbClr val="63191F"/>
          </a:solidFill>
          <a:ln>
            <a:noFill/>
          </a:ln>
        </p:spPr>
        <p:txBody>
          <a:bodyPr anchorCtr="0" anchor="ctr" bIns="71075" lIns="142200" spcFirstLastPara="1" rIns="142200" wrap="square" tIns="71075">
            <a:noAutofit/>
          </a:bodyPr>
          <a:lstStyle/>
          <a:p>
            <a:pPr indent="0" lvl="0" marL="0" marR="0" rtl="0" algn="ctr">
              <a:lnSpc>
                <a:spcPct val="100000"/>
              </a:lnSpc>
              <a:spcBef>
                <a:spcPts val="0"/>
              </a:spcBef>
              <a:spcAft>
                <a:spcPts val="0"/>
              </a:spcAft>
              <a:buNone/>
            </a:pPr>
            <a:r>
              <a:t/>
            </a:r>
            <a:endParaRPr b="0" i="0" sz="30722" u="none" cap="none" strike="noStrike">
              <a:solidFill>
                <a:schemeClr val="lt1"/>
              </a:solidFill>
              <a:latin typeface="Calibri"/>
              <a:ea typeface="Calibri"/>
              <a:cs typeface="Calibri"/>
              <a:sym typeface="Calibri"/>
            </a:endParaRPr>
          </a:p>
        </p:txBody>
      </p:sp>
      <p:sp>
        <p:nvSpPr>
          <p:cNvPr id="85" name="Google Shape;85;p1"/>
          <p:cNvSpPr txBox="1"/>
          <p:nvPr>
            <p:ph type="ctrTitle"/>
          </p:nvPr>
        </p:nvSpPr>
        <p:spPr>
          <a:xfrm>
            <a:off x="590831" y="2535098"/>
            <a:ext cx="42990265" cy="4645200"/>
          </a:xfrm>
          <a:prstGeom prst="rect">
            <a:avLst/>
          </a:prstGeom>
          <a:noFill/>
          <a:ln>
            <a:noFill/>
          </a:ln>
        </p:spPr>
        <p:txBody>
          <a:bodyPr anchorCtr="0" anchor="b" bIns="71075" lIns="142200" spcFirstLastPara="1" rIns="142200" wrap="square" tIns="71075">
            <a:normAutofit/>
          </a:bodyPr>
          <a:lstStyle/>
          <a:p>
            <a:pPr indent="0" lvl="0" marL="0" rtl="0" algn="l">
              <a:lnSpc>
                <a:spcPct val="90000"/>
              </a:lnSpc>
              <a:spcBef>
                <a:spcPts val="0"/>
              </a:spcBef>
              <a:spcAft>
                <a:spcPts val="0"/>
              </a:spcAft>
              <a:buClr>
                <a:srgbClr val="F9C940"/>
              </a:buClr>
              <a:buSzPts val="14080"/>
              <a:buNone/>
            </a:pPr>
            <a:r>
              <a:rPr b="1" lang="en-US" sz="10892">
                <a:solidFill>
                  <a:srgbClr val="F9C940"/>
                </a:solidFill>
                <a:latin typeface="Helvetica Neue"/>
                <a:ea typeface="Helvetica Neue"/>
                <a:cs typeface="Helvetica Neue"/>
                <a:sym typeface="Helvetica Neue"/>
              </a:rPr>
              <a:t>Strength Test Methodology for Testing large format </a:t>
            </a:r>
            <a:br>
              <a:rPr b="1" lang="en-US" sz="10892">
                <a:solidFill>
                  <a:srgbClr val="F9C940"/>
                </a:solidFill>
                <a:latin typeface="Helvetica Neue"/>
                <a:ea typeface="Helvetica Neue"/>
                <a:cs typeface="Helvetica Neue"/>
                <a:sym typeface="Helvetica Neue"/>
              </a:rPr>
            </a:br>
            <a:r>
              <a:rPr b="1" lang="en-US" sz="10892">
                <a:solidFill>
                  <a:srgbClr val="F9C940"/>
                </a:solidFill>
                <a:latin typeface="Helvetica Neue"/>
                <a:ea typeface="Helvetica Neue"/>
                <a:cs typeface="Helvetica Neue"/>
                <a:sym typeface="Helvetica Neue"/>
              </a:rPr>
              <a:t>Robotic Arm 3D Printing</a:t>
            </a:r>
            <a:br>
              <a:rPr b="1" lang="en-US" sz="8557">
                <a:solidFill>
                  <a:srgbClr val="F9C940"/>
                </a:solidFill>
                <a:latin typeface="Helvetica Neue"/>
                <a:ea typeface="Helvetica Neue"/>
                <a:cs typeface="Helvetica Neue"/>
                <a:sym typeface="Helvetica Neue"/>
              </a:rPr>
            </a:br>
            <a:r>
              <a:rPr lang="en-US" sz="7000">
                <a:solidFill>
                  <a:schemeClr val="lt1"/>
                </a:solidFill>
                <a:latin typeface="Helvetica Neue Light"/>
                <a:ea typeface="Helvetica Neue Light"/>
                <a:cs typeface="Helvetica Neue Light"/>
                <a:sym typeface="Helvetica Neue Light"/>
              </a:rPr>
              <a:t>Derek Olesen, Ty Lindley</a:t>
            </a:r>
            <a:r>
              <a:rPr lang="en-US" sz="7000">
                <a:solidFill>
                  <a:schemeClr val="lt1"/>
                </a:solidFill>
                <a:latin typeface="Helvetica Neue Light"/>
                <a:ea typeface="Helvetica Neue Light"/>
                <a:cs typeface="Helvetica Neue Light"/>
                <a:sym typeface="Helvetica Neue Light"/>
              </a:rPr>
              <a:t>, </a:t>
            </a:r>
            <a:r>
              <a:rPr lang="en-US" sz="7000">
                <a:solidFill>
                  <a:schemeClr val="lt1"/>
                </a:solidFill>
                <a:latin typeface="Helvetica Neue Light"/>
                <a:ea typeface="Helvetica Neue Light"/>
                <a:cs typeface="Helvetica Neue Light"/>
                <a:sym typeface="Helvetica Neue Light"/>
              </a:rPr>
              <a:t>Gireesh Menta</a:t>
            </a:r>
            <a:endParaRPr sz="7000">
              <a:solidFill>
                <a:schemeClr val="lt1"/>
              </a:solidFill>
              <a:latin typeface="Helvetica Neue Light"/>
              <a:ea typeface="Helvetica Neue Light"/>
              <a:cs typeface="Helvetica Neue Light"/>
              <a:sym typeface="Helvetica Neue Light"/>
            </a:endParaRPr>
          </a:p>
        </p:txBody>
      </p:sp>
      <p:sp>
        <p:nvSpPr>
          <p:cNvPr id="86" name="Google Shape;86;p1"/>
          <p:cNvSpPr/>
          <p:nvPr/>
        </p:nvSpPr>
        <p:spPr>
          <a:xfrm>
            <a:off x="6" y="34206701"/>
            <a:ext cx="51206400" cy="2064513"/>
          </a:xfrm>
          <a:prstGeom prst="rect">
            <a:avLst/>
          </a:prstGeom>
          <a:solidFill>
            <a:srgbClr val="63191F"/>
          </a:solidFill>
          <a:ln>
            <a:noFill/>
          </a:ln>
        </p:spPr>
        <p:txBody>
          <a:bodyPr anchorCtr="0" anchor="ctr" bIns="71075" lIns="142200" spcFirstLastPara="1" rIns="142200" wrap="square" tIns="71075">
            <a:noAutofit/>
          </a:bodyPr>
          <a:lstStyle/>
          <a:p>
            <a:pPr indent="0" lvl="0" marL="0" marR="0" rtl="0" algn="ctr">
              <a:lnSpc>
                <a:spcPct val="100000"/>
              </a:lnSpc>
              <a:spcBef>
                <a:spcPts val="0"/>
              </a:spcBef>
              <a:spcAft>
                <a:spcPts val="0"/>
              </a:spcAft>
              <a:buNone/>
            </a:pPr>
            <a:r>
              <a:t/>
            </a:r>
            <a:endParaRPr b="0" i="0" sz="30722" u="none" cap="none" strike="noStrike">
              <a:solidFill>
                <a:schemeClr val="lt1"/>
              </a:solidFill>
              <a:latin typeface="Calibri"/>
              <a:ea typeface="Calibri"/>
              <a:cs typeface="Calibri"/>
              <a:sym typeface="Calibri"/>
            </a:endParaRPr>
          </a:p>
        </p:txBody>
      </p:sp>
      <p:pic>
        <p:nvPicPr>
          <p:cNvPr id="87" name="Google Shape;87;p1"/>
          <p:cNvPicPr preferRelativeResize="0"/>
          <p:nvPr/>
        </p:nvPicPr>
        <p:blipFill rotWithShape="1">
          <a:blip r:embed="rId3">
            <a:alphaModFix/>
          </a:blip>
          <a:srcRect b="0" l="0" r="0" t="0"/>
          <a:stretch/>
        </p:blipFill>
        <p:spPr>
          <a:xfrm>
            <a:off x="39986512" y="2783136"/>
            <a:ext cx="10416151" cy="3744367"/>
          </a:xfrm>
          <a:prstGeom prst="rect">
            <a:avLst/>
          </a:prstGeom>
          <a:noFill/>
          <a:ln>
            <a:noFill/>
          </a:ln>
        </p:spPr>
      </p:pic>
      <p:cxnSp>
        <p:nvCxnSpPr>
          <p:cNvPr id="88" name="Google Shape;88;p1"/>
          <p:cNvCxnSpPr/>
          <p:nvPr/>
        </p:nvCxnSpPr>
        <p:spPr>
          <a:xfrm>
            <a:off x="16288695" y="7063905"/>
            <a:ext cx="62535" cy="28047135"/>
          </a:xfrm>
          <a:prstGeom prst="straightConnector1">
            <a:avLst/>
          </a:prstGeom>
          <a:noFill/>
          <a:ln cap="flat" cmpd="sng" w="76200">
            <a:solidFill>
              <a:srgbClr val="63191F"/>
            </a:solidFill>
            <a:prstDash val="dash"/>
            <a:round/>
            <a:headEnd len="sm" w="sm" type="none"/>
            <a:tailEnd len="sm" w="sm" type="none"/>
          </a:ln>
        </p:spPr>
      </p:cxnSp>
      <p:sp>
        <p:nvSpPr>
          <p:cNvPr id="89" name="Google Shape;89;p1"/>
          <p:cNvSpPr txBox="1"/>
          <p:nvPr/>
        </p:nvSpPr>
        <p:spPr>
          <a:xfrm>
            <a:off x="330873" y="7581818"/>
            <a:ext cx="15605800" cy="5676381"/>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Objectives: </a:t>
            </a:r>
            <a:r>
              <a:rPr b="0" i="0" lang="en-US" sz="4670" u="none" cap="none" strike="noStrike">
                <a:solidFill>
                  <a:schemeClr val="dk1"/>
                </a:solidFill>
                <a:latin typeface="Times New Roman"/>
                <a:ea typeface="Times New Roman"/>
                <a:cs typeface="Times New Roman"/>
                <a:sym typeface="Times New Roman"/>
              </a:rPr>
              <a:t>This study aims to observe fused deposition modeling 3D printing with the S1 robotic arm 3D printer. First, the goal is to learn and develop a method for producing consistent prints, then create and follow a methodology for testing the strength and adhesion between roads for different possible print settings from the robot. </a:t>
            </a:r>
            <a:endParaRPr b="1" i="0" sz="4670" u="none" cap="none" strike="noStrike">
              <a:solidFill>
                <a:srgbClr val="7A4242"/>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4670" u="none" cap="none" strike="noStrike">
              <a:solidFill>
                <a:srgbClr val="000000"/>
              </a:solidFill>
              <a:latin typeface="Calibri"/>
              <a:ea typeface="Calibri"/>
              <a:cs typeface="Calibri"/>
              <a:sym typeface="Calibri"/>
            </a:endParaRPr>
          </a:p>
        </p:txBody>
      </p:sp>
      <p:cxnSp>
        <p:nvCxnSpPr>
          <p:cNvPr id="90" name="Google Shape;90;p1"/>
          <p:cNvCxnSpPr/>
          <p:nvPr/>
        </p:nvCxnSpPr>
        <p:spPr>
          <a:xfrm>
            <a:off x="34262444" y="7625573"/>
            <a:ext cx="62535" cy="26773135"/>
          </a:xfrm>
          <a:prstGeom prst="straightConnector1">
            <a:avLst/>
          </a:prstGeom>
          <a:noFill/>
          <a:ln cap="flat" cmpd="sng" w="76200">
            <a:solidFill>
              <a:srgbClr val="63191F"/>
            </a:solidFill>
            <a:prstDash val="dash"/>
            <a:round/>
            <a:headEnd len="sm" w="sm" type="none"/>
            <a:tailEnd len="sm" w="sm" type="none"/>
          </a:ln>
        </p:spPr>
      </p:cxnSp>
      <p:sp>
        <p:nvSpPr>
          <p:cNvPr id="91" name="Google Shape;91;p1"/>
          <p:cNvSpPr txBox="1"/>
          <p:nvPr/>
        </p:nvSpPr>
        <p:spPr>
          <a:xfrm>
            <a:off x="34697750" y="29659624"/>
            <a:ext cx="16260300" cy="3521100"/>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Future Work:</a:t>
            </a:r>
            <a:endParaRPr/>
          </a:p>
          <a:p>
            <a:pPr indent="0" lvl="0" marL="0" marR="0" rtl="0" algn="l">
              <a:lnSpc>
                <a:spcPct val="100000"/>
              </a:lnSpc>
              <a:spcBef>
                <a:spcPts val="0"/>
              </a:spcBef>
              <a:spcAft>
                <a:spcPts val="0"/>
              </a:spcAft>
              <a:buNone/>
            </a:pPr>
            <a:r>
              <a:rPr b="0" i="0" lang="en-US" sz="4670" u="none" cap="none" strike="noStrike">
                <a:solidFill>
                  <a:srgbClr val="3F3F3F"/>
                </a:solidFill>
                <a:latin typeface="Calibri"/>
                <a:ea typeface="Calibri"/>
                <a:cs typeface="Calibri"/>
                <a:sym typeface="Calibri"/>
              </a:rPr>
              <a:t>In the future, ideally this methodology can be built upon and used in order to obtain meaningful observations regarding various strength properties of robotic arm printing. </a:t>
            </a:r>
            <a:endParaRPr b="0" i="0" sz="4670" u="none" cap="none" strike="noStrike">
              <a:solidFill>
                <a:srgbClr val="3F3F3F"/>
              </a:solidFill>
              <a:latin typeface="Calibri"/>
              <a:ea typeface="Calibri"/>
              <a:cs typeface="Calibri"/>
              <a:sym typeface="Calibri"/>
            </a:endParaRPr>
          </a:p>
        </p:txBody>
      </p:sp>
      <p:sp>
        <p:nvSpPr>
          <p:cNvPr id="92" name="Google Shape;92;p1"/>
          <p:cNvSpPr txBox="1"/>
          <p:nvPr/>
        </p:nvSpPr>
        <p:spPr>
          <a:xfrm>
            <a:off x="317994" y="13498812"/>
            <a:ext cx="15190000" cy="3427432"/>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Intro:</a:t>
            </a:r>
            <a:r>
              <a:rPr b="0" i="0" lang="en-US" sz="5914" u="none" cap="none" strike="noStrike">
                <a:solidFill>
                  <a:srgbClr val="000000"/>
                </a:solidFill>
                <a:latin typeface="Calibri"/>
                <a:ea typeface="Calibri"/>
                <a:cs typeface="Calibri"/>
                <a:sym typeface="Calibri"/>
              </a:rPr>
              <a:t> </a:t>
            </a:r>
            <a:r>
              <a:rPr b="0" i="0" lang="en-US" sz="4670" u="none" cap="none" strike="noStrike">
                <a:solidFill>
                  <a:srgbClr val="000000"/>
                </a:solidFill>
                <a:latin typeface="Calibri"/>
                <a:ea typeface="Calibri"/>
                <a:cs typeface="Calibri"/>
                <a:sym typeface="Calibri"/>
              </a:rPr>
              <a:t>What combination of print temperature, extrusion rate, printhead speed, and layer height produces the best parts using the Orbital S1 robotic arm 3D Printer?</a:t>
            </a:r>
            <a:endParaRPr/>
          </a:p>
          <a:p>
            <a:pPr indent="0" lvl="0" marL="0" marR="0" rtl="0" algn="l">
              <a:lnSpc>
                <a:spcPct val="100000"/>
              </a:lnSpc>
              <a:spcBef>
                <a:spcPts val="0"/>
              </a:spcBef>
              <a:spcAft>
                <a:spcPts val="0"/>
              </a:spcAft>
              <a:buNone/>
            </a:pPr>
            <a:r>
              <a:t/>
            </a:r>
            <a:endParaRPr b="0" i="0" sz="4066" u="none" cap="none" strike="noStrike">
              <a:solidFill>
                <a:srgbClr val="000000"/>
              </a:solidFill>
              <a:latin typeface="Calibri"/>
              <a:ea typeface="Calibri"/>
              <a:cs typeface="Calibri"/>
              <a:sym typeface="Calibri"/>
            </a:endParaRPr>
          </a:p>
        </p:txBody>
      </p:sp>
      <p:sp>
        <p:nvSpPr>
          <p:cNvPr id="93" name="Google Shape;93;p1"/>
          <p:cNvSpPr txBox="1"/>
          <p:nvPr/>
        </p:nvSpPr>
        <p:spPr>
          <a:xfrm>
            <a:off x="317994" y="16974752"/>
            <a:ext cx="15190000" cy="7113698"/>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Background:</a:t>
            </a:r>
            <a:endParaRPr b="1" i="0" sz="7000" u="none" cap="none" strike="noStrike">
              <a:solidFill>
                <a:srgbClr val="7A4242"/>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4670" u="none" cap="none" strike="noStrike">
                <a:solidFill>
                  <a:schemeClr val="dk1"/>
                </a:solidFill>
                <a:latin typeface="Times New Roman"/>
                <a:ea typeface="Times New Roman"/>
                <a:cs typeface="Times New Roman"/>
                <a:sym typeface="Times New Roman"/>
              </a:rPr>
              <a:t>The robotic arm 3D printer used for this research is a kuka 6-axis robotic arm using software from Orbital Composites. This 3D printer is designed to enable large format, variable axis printing. Variable axis printing enables the printhead to rotate during the print, which allows for faster printing without the use of support material. The printer is still in the early stages of development and as such the methodology for producing quality prints still requires research. </a:t>
            </a:r>
            <a:endParaRPr b="0" i="0" sz="4066" u="none" cap="none" strike="noStrike">
              <a:solidFill>
                <a:srgbClr val="000000"/>
              </a:solidFill>
              <a:latin typeface="Calibri"/>
              <a:ea typeface="Calibri"/>
              <a:cs typeface="Calibri"/>
              <a:sym typeface="Calibri"/>
            </a:endParaRPr>
          </a:p>
        </p:txBody>
      </p:sp>
      <p:sp>
        <p:nvSpPr>
          <p:cNvPr id="94" name="Google Shape;94;p1"/>
          <p:cNvSpPr txBox="1"/>
          <p:nvPr/>
        </p:nvSpPr>
        <p:spPr>
          <a:xfrm>
            <a:off x="34662569" y="29659630"/>
            <a:ext cx="15755135" cy="1197335"/>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t/>
            </a:r>
            <a:endParaRPr b="0" i="0" sz="5914" u="none" cap="none" strike="noStrike">
              <a:solidFill>
                <a:schemeClr val="dk1"/>
              </a:solidFill>
              <a:latin typeface="Calibri"/>
              <a:ea typeface="Calibri"/>
              <a:cs typeface="Calibri"/>
              <a:sym typeface="Calibri"/>
            </a:endParaRPr>
          </a:p>
        </p:txBody>
      </p:sp>
      <p:sp>
        <p:nvSpPr>
          <p:cNvPr id="95" name="Google Shape;95;p1"/>
          <p:cNvSpPr txBox="1"/>
          <p:nvPr/>
        </p:nvSpPr>
        <p:spPr>
          <a:xfrm>
            <a:off x="16372426" y="7581821"/>
            <a:ext cx="17454300" cy="3688500"/>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Methodology: </a:t>
            </a:r>
            <a:endParaRPr b="1" i="0" sz="7000" u="none" cap="none" strike="noStrike">
              <a:solidFill>
                <a:srgbClr val="7A4242"/>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4670" u="none" cap="none" strike="noStrike">
                <a:solidFill>
                  <a:srgbClr val="000000"/>
                </a:solidFill>
                <a:latin typeface="Calibri"/>
                <a:ea typeface="Calibri"/>
                <a:cs typeface="Calibri"/>
                <a:sym typeface="Calibri"/>
              </a:rPr>
              <a:t>The methodology for printing using the robotic arm printer follows a </a:t>
            </a:r>
            <a:r>
              <a:rPr lang="en-US" sz="4670">
                <a:latin typeface="Calibri"/>
                <a:ea typeface="Calibri"/>
                <a:cs typeface="Calibri"/>
                <a:sym typeface="Calibri"/>
              </a:rPr>
              <a:t>five</a:t>
            </a:r>
            <a:r>
              <a:rPr b="0" i="0" lang="en-US" sz="4670" u="none" cap="none" strike="noStrike">
                <a:solidFill>
                  <a:srgbClr val="000000"/>
                </a:solidFill>
                <a:latin typeface="Calibri"/>
                <a:ea typeface="Calibri"/>
                <a:cs typeface="Calibri"/>
                <a:sym typeface="Calibri"/>
              </a:rPr>
              <a:t>-step process. </a:t>
            </a:r>
            <a:endParaRPr b="0" i="0" sz="467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5757" u="none" cap="none" strike="noStrike">
              <a:solidFill>
                <a:srgbClr val="000000"/>
              </a:solidFill>
              <a:latin typeface="Calibri"/>
              <a:ea typeface="Calibri"/>
              <a:cs typeface="Calibri"/>
              <a:sym typeface="Calibri"/>
            </a:endParaRPr>
          </a:p>
        </p:txBody>
      </p:sp>
      <p:sp>
        <p:nvSpPr>
          <p:cNvPr id="96" name="Google Shape;96;p1"/>
          <p:cNvSpPr txBox="1"/>
          <p:nvPr/>
        </p:nvSpPr>
        <p:spPr>
          <a:xfrm>
            <a:off x="34718112" y="16537556"/>
            <a:ext cx="16201500" cy="10373700"/>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Results: </a:t>
            </a:r>
            <a:endParaRPr/>
          </a:p>
          <a:p>
            <a:pPr indent="0" lvl="0" marL="0" marR="0" rtl="0" algn="l">
              <a:lnSpc>
                <a:spcPct val="100000"/>
              </a:lnSpc>
              <a:spcBef>
                <a:spcPts val="0"/>
              </a:spcBef>
              <a:spcAft>
                <a:spcPts val="0"/>
              </a:spcAft>
              <a:buNone/>
            </a:pPr>
            <a:r>
              <a:rPr b="0" i="0" lang="en-US" sz="4670" u="none" cap="none" strike="noStrike">
                <a:solidFill>
                  <a:srgbClr val="565656"/>
                </a:solidFill>
                <a:latin typeface="Calibri"/>
                <a:ea typeface="Calibri"/>
                <a:cs typeface="Calibri"/>
                <a:sym typeface="Calibri"/>
              </a:rPr>
              <a:t>The testing methodology produced allows for specimen printing with minimal warping or bending in the parts. This is achieved by first printing an anchor piece which bolts to the build plate. The test specimen is then printed on the anchor, allowing its warping forces to be absorbed and producing a flat print. The method for locating the prints was also developed during the research. This method involves using the robot arm as a probe, which gives the approximate coordinates for the desired location of the part. These coordinates can then be used in Octopuz to ensure the part prints in the correct place.</a:t>
            </a:r>
            <a:endParaRPr b="0" i="0" sz="4670" u="none" cap="none" strike="noStrike">
              <a:solidFill>
                <a:srgbClr val="565656"/>
              </a:solidFill>
              <a:latin typeface="Calibri"/>
              <a:ea typeface="Calibri"/>
              <a:cs typeface="Calibri"/>
              <a:sym typeface="Calibri"/>
            </a:endParaRPr>
          </a:p>
          <a:p>
            <a:pPr indent="-461541" lvl="0" marL="711318" marR="0" rtl="0" algn="l">
              <a:lnSpc>
                <a:spcPct val="100000"/>
              </a:lnSpc>
              <a:spcBef>
                <a:spcPts val="0"/>
              </a:spcBef>
              <a:spcAft>
                <a:spcPts val="0"/>
              </a:spcAft>
              <a:buClr>
                <a:srgbClr val="000000"/>
              </a:buClr>
              <a:buSzPts val="3000"/>
              <a:buFont typeface="Calibri"/>
              <a:buNone/>
            </a:pPr>
            <a:r>
              <a:t/>
            </a:r>
            <a:endParaRPr b="0" i="0" sz="5914"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None/>
            </a:pPr>
            <a:r>
              <a:t/>
            </a:r>
            <a:endParaRPr b="0" i="0" sz="5914" u="none" cap="none" strike="noStrike">
              <a:solidFill>
                <a:srgbClr val="000000"/>
              </a:solidFill>
              <a:latin typeface="Calibri"/>
              <a:ea typeface="Calibri"/>
              <a:cs typeface="Calibri"/>
              <a:sym typeface="Calibri"/>
            </a:endParaRPr>
          </a:p>
        </p:txBody>
      </p:sp>
      <p:sp>
        <p:nvSpPr>
          <p:cNvPr id="97" name="Google Shape;97;p1"/>
          <p:cNvSpPr txBox="1"/>
          <p:nvPr/>
        </p:nvSpPr>
        <p:spPr>
          <a:xfrm>
            <a:off x="34553205" y="25109012"/>
            <a:ext cx="16549500" cy="4239900"/>
          </a:xfrm>
          <a:prstGeom prst="rect">
            <a:avLst/>
          </a:prstGeom>
          <a:noFill/>
          <a:ln>
            <a:noFill/>
          </a:ln>
        </p:spPr>
        <p:txBody>
          <a:bodyPr anchorCtr="0" anchor="t" bIns="142200" lIns="142200" spcFirstLastPara="1" rIns="142200" wrap="square" tIns="142200">
            <a:spAutoFit/>
          </a:bodyPr>
          <a:lstStyle/>
          <a:p>
            <a:pPr indent="0" lvl="0" marL="0" marR="0" rtl="0" algn="l">
              <a:lnSpc>
                <a:spcPct val="100000"/>
              </a:lnSpc>
              <a:spcBef>
                <a:spcPts val="0"/>
              </a:spcBef>
              <a:spcAft>
                <a:spcPts val="0"/>
              </a:spcAft>
              <a:buNone/>
            </a:pPr>
            <a:r>
              <a:rPr b="1" i="0" lang="en-US" sz="7000" u="none" cap="none" strike="noStrike">
                <a:solidFill>
                  <a:srgbClr val="7A4242"/>
                </a:solidFill>
                <a:latin typeface="Calibri"/>
                <a:ea typeface="Calibri"/>
                <a:cs typeface="Calibri"/>
                <a:sym typeface="Calibri"/>
              </a:rPr>
              <a:t>Conclusion:</a:t>
            </a:r>
            <a:endParaRPr b="1" i="0" sz="7000" u="none" cap="none" strike="noStrike">
              <a:solidFill>
                <a:srgbClr val="7A4242"/>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4670" u="none" cap="none" strike="noStrike">
                <a:solidFill>
                  <a:srgbClr val="000000"/>
                </a:solidFill>
                <a:latin typeface="Calibri"/>
                <a:ea typeface="Calibri"/>
                <a:cs typeface="Calibri"/>
                <a:sym typeface="Calibri"/>
              </a:rPr>
              <a:t>This research conducted allowed for the development of a process for printing parts in very specific locations on the build plate, as well as a methodology for creating and testing specimens using the robotic arm printer. </a:t>
            </a:r>
            <a:endParaRPr b="0" i="0" sz="4066" u="none" cap="none" strike="noStrike">
              <a:solidFill>
                <a:srgbClr val="000000"/>
              </a:solidFill>
              <a:latin typeface="Calibri"/>
              <a:ea typeface="Calibri"/>
              <a:cs typeface="Calibri"/>
              <a:sym typeface="Calibri"/>
            </a:endParaRPr>
          </a:p>
        </p:txBody>
      </p:sp>
      <p:cxnSp>
        <p:nvCxnSpPr>
          <p:cNvPr id="98" name="Google Shape;98;p1"/>
          <p:cNvCxnSpPr/>
          <p:nvPr/>
        </p:nvCxnSpPr>
        <p:spPr>
          <a:xfrm rot="10800000">
            <a:off x="395626" y="16763600"/>
            <a:ext cx="15664600" cy="0"/>
          </a:xfrm>
          <a:prstGeom prst="straightConnector1">
            <a:avLst/>
          </a:prstGeom>
          <a:noFill/>
          <a:ln cap="flat" cmpd="sng" w="76200">
            <a:solidFill>
              <a:srgbClr val="63191F"/>
            </a:solidFill>
            <a:prstDash val="dot"/>
            <a:round/>
            <a:headEnd len="sm" w="sm" type="none"/>
            <a:tailEnd len="sm" w="sm" type="none"/>
          </a:ln>
        </p:spPr>
      </p:cxnSp>
      <p:cxnSp>
        <p:nvCxnSpPr>
          <p:cNvPr id="99" name="Google Shape;99;p1"/>
          <p:cNvCxnSpPr/>
          <p:nvPr/>
        </p:nvCxnSpPr>
        <p:spPr>
          <a:xfrm>
            <a:off x="34262455" y="29659613"/>
            <a:ext cx="16601700" cy="27600"/>
          </a:xfrm>
          <a:prstGeom prst="straightConnector1">
            <a:avLst/>
          </a:prstGeom>
          <a:noFill/>
          <a:ln cap="flat" cmpd="sng" w="76200">
            <a:solidFill>
              <a:srgbClr val="63191F"/>
            </a:solidFill>
            <a:prstDash val="dot"/>
            <a:round/>
            <a:headEnd len="sm" w="sm" type="none"/>
            <a:tailEnd len="sm" w="sm" type="none"/>
          </a:ln>
        </p:spPr>
      </p:cxnSp>
      <p:cxnSp>
        <p:nvCxnSpPr>
          <p:cNvPr id="100" name="Google Shape;100;p1"/>
          <p:cNvCxnSpPr/>
          <p:nvPr/>
        </p:nvCxnSpPr>
        <p:spPr>
          <a:xfrm rot="10800000">
            <a:off x="42240" y="13289445"/>
            <a:ext cx="16183065" cy="35000"/>
          </a:xfrm>
          <a:prstGeom prst="straightConnector1">
            <a:avLst/>
          </a:prstGeom>
          <a:noFill/>
          <a:ln cap="flat" cmpd="sng" w="76200">
            <a:solidFill>
              <a:srgbClr val="63191F"/>
            </a:solidFill>
            <a:prstDash val="dot"/>
            <a:round/>
            <a:headEnd len="sm" w="sm" type="none"/>
            <a:tailEnd len="sm" w="sm" type="none"/>
          </a:ln>
        </p:spPr>
      </p:cxnSp>
      <p:sp>
        <p:nvSpPr>
          <p:cNvPr id="101" name="Google Shape;101;p1"/>
          <p:cNvSpPr/>
          <p:nvPr/>
        </p:nvSpPr>
        <p:spPr>
          <a:xfrm>
            <a:off x="17294930" y="10804071"/>
            <a:ext cx="16188461" cy="2247190"/>
          </a:xfrm>
          <a:prstGeom prst="flowChartProcess">
            <a:avLst/>
          </a:prstGeom>
          <a:solidFill>
            <a:srgbClr val="63191F"/>
          </a:solidFill>
          <a:ln cap="flat" cmpd="sng" w="25400">
            <a:solidFill>
              <a:srgbClr val="63191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6000" u="none" cap="none" strike="noStrike">
                <a:solidFill>
                  <a:srgbClr val="F9C940"/>
                </a:solidFill>
                <a:latin typeface="Arial"/>
                <a:ea typeface="Arial"/>
                <a:cs typeface="Arial"/>
                <a:sym typeface="Arial"/>
              </a:rPr>
              <a:t>Create a solid model in Solidworks </a:t>
            </a:r>
            <a:endParaRPr/>
          </a:p>
        </p:txBody>
      </p:sp>
      <p:sp>
        <p:nvSpPr>
          <p:cNvPr id="102" name="Google Shape;102;p1"/>
          <p:cNvSpPr/>
          <p:nvPr/>
        </p:nvSpPr>
        <p:spPr>
          <a:xfrm>
            <a:off x="24708900" y="13210932"/>
            <a:ext cx="1137062" cy="1669272"/>
          </a:xfrm>
          <a:prstGeom prst="downArrow">
            <a:avLst>
              <a:gd fmla="val 50000" name="adj1"/>
              <a:gd fmla="val 50000" name="adj2"/>
            </a:avLst>
          </a:prstGeom>
          <a:solidFill>
            <a:srgbClr val="63191F"/>
          </a:solidFill>
          <a:ln cap="flat" cmpd="sng" w="25400">
            <a:solidFill>
              <a:srgbClr val="31538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2610" u="none" cap="none" strike="noStrike">
              <a:solidFill>
                <a:schemeClr val="lt1"/>
              </a:solidFill>
              <a:latin typeface="Arial"/>
              <a:ea typeface="Arial"/>
              <a:cs typeface="Arial"/>
              <a:sym typeface="Arial"/>
            </a:endParaRPr>
          </a:p>
        </p:txBody>
      </p:sp>
      <p:sp>
        <p:nvSpPr>
          <p:cNvPr id="103" name="Google Shape;103;p1"/>
          <p:cNvSpPr/>
          <p:nvPr/>
        </p:nvSpPr>
        <p:spPr>
          <a:xfrm>
            <a:off x="17294930" y="15184427"/>
            <a:ext cx="16188461" cy="2247190"/>
          </a:xfrm>
          <a:prstGeom prst="flowChartProcess">
            <a:avLst/>
          </a:prstGeom>
          <a:solidFill>
            <a:srgbClr val="63191F"/>
          </a:solidFill>
          <a:ln cap="flat" cmpd="sng" w="25400">
            <a:solidFill>
              <a:srgbClr val="63191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6000" u="none" cap="none" strike="noStrike">
                <a:solidFill>
                  <a:srgbClr val="F9C940"/>
                </a:solidFill>
                <a:latin typeface="Arial"/>
                <a:ea typeface="Arial"/>
                <a:cs typeface="Arial"/>
                <a:sym typeface="Arial"/>
              </a:rPr>
              <a:t>Slice model for 3D printing in Simplify3D</a:t>
            </a:r>
            <a:endParaRPr/>
          </a:p>
        </p:txBody>
      </p:sp>
      <p:sp>
        <p:nvSpPr>
          <p:cNvPr id="104" name="Google Shape;104;p1"/>
          <p:cNvSpPr/>
          <p:nvPr/>
        </p:nvSpPr>
        <p:spPr>
          <a:xfrm>
            <a:off x="17294930" y="19513854"/>
            <a:ext cx="16188461" cy="2247190"/>
          </a:xfrm>
          <a:prstGeom prst="flowChartProcess">
            <a:avLst/>
          </a:prstGeom>
          <a:solidFill>
            <a:srgbClr val="63191F"/>
          </a:solidFill>
          <a:ln cap="flat" cmpd="sng" w="25400">
            <a:solidFill>
              <a:srgbClr val="63191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6000" u="none" cap="none" strike="noStrike">
                <a:solidFill>
                  <a:srgbClr val="F9C940"/>
                </a:solidFill>
                <a:latin typeface="Arial"/>
                <a:ea typeface="Arial"/>
                <a:cs typeface="Arial"/>
                <a:sym typeface="Arial"/>
              </a:rPr>
              <a:t>Import Slice to Octopuz and create point cloud</a:t>
            </a:r>
            <a:endParaRPr/>
          </a:p>
        </p:txBody>
      </p:sp>
      <p:sp>
        <p:nvSpPr>
          <p:cNvPr id="105" name="Google Shape;105;p1"/>
          <p:cNvSpPr/>
          <p:nvPr/>
        </p:nvSpPr>
        <p:spPr>
          <a:xfrm>
            <a:off x="17294930" y="23961962"/>
            <a:ext cx="16188461" cy="2247190"/>
          </a:xfrm>
          <a:prstGeom prst="flowChartProcess">
            <a:avLst/>
          </a:prstGeom>
          <a:solidFill>
            <a:srgbClr val="63191F"/>
          </a:solidFill>
          <a:ln cap="flat" cmpd="sng" w="25400">
            <a:solidFill>
              <a:srgbClr val="63191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6000" u="none" cap="none" strike="noStrike">
                <a:solidFill>
                  <a:srgbClr val="F9C940"/>
                </a:solidFill>
                <a:latin typeface="Arial"/>
                <a:ea typeface="Arial"/>
                <a:cs typeface="Arial"/>
                <a:sym typeface="Arial"/>
              </a:rPr>
              <a:t>Import code to linux computer</a:t>
            </a:r>
            <a:endParaRPr/>
          </a:p>
        </p:txBody>
      </p:sp>
      <p:sp>
        <p:nvSpPr>
          <p:cNvPr id="106" name="Google Shape;106;p1"/>
          <p:cNvSpPr/>
          <p:nvPr/>
        </p:nvSpPr>
        <p:spPr>
          <a:xfrm>
            <a:off x="24708900" y="17579571"/>
            <a:ext cx="1137062" cy="1669272"/>
          </a:xfrm>
          <a:prstGeom prst="downArrow">
            <a:avLst>
              <a:gd fmla="val 50000" name="adj1"/>
              <a:gd fmla="val 50000" name="adj2"/>
            </a:avLst>
          </a:prstGeom>
          <a:solidFill>
            <a:srgbClr val="63191F"/>
          </a:solidFill>
          <a:ln cap="flat" cmpd="sng" w="25400">
            <a:solidFill>
              <a:srgbClr val="31538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2610" u="none" cap="none" strike="noStrike">
              <a:solidFill>
                <a:schemeClr val="lt1"/>
              </a:solidFill>
              <a:latin typeface="Arial"/>
              <a:ea typeface="Arial"/>
              <a:cs typeface="Arial"/>
              <a:sym typeface="Arial"/>
            </a:endParaRPr>
          </a:p>
        </p:txBody>
      </p:sp>
      <p:sp>
        <p:nvSpPr>
          <p:cNvPr id="107" name="Google Shape;107;p1"/>
          <p:cNvSpPr/>
          <p:nvPr/>
        </p:nvSpPr>
        <p:spPr>
          <a:xfrm>
            <a:off x="24708900" y="22026055"/>
            <a:ext cx="1137062" cy="1669272"/>
          </a:xfrm>
          <a:prstGeom prst="downArrow">
            <a:avLst>
              <a:gd fmla="val 50000" name="adj1"/>
              <a:gd fmla="val 50000" name="adj2"/>
            </a:avLst>
          </a:prstGeom>
          <a:solidFill>
            <a:srgbClr val="63191F"/>
          </a:solidFill>
          <a:ln cap="flat" cmpd="sng" w="25400">
            <a:solidFill>
              <a:srgbClr val="31538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2610" u="none" cap="none" strike="noStrike">
              <a:solidFill>
                <a:schemeClr val="lt1"/>
              </a:solidFill>
              <a:latin typeface="Arial"/>
              <a:ea typeface="Arial"/>
              <a:cs typeface="Arial"/>
              <a:sym typeface="Arial"/>
            </a:endParaRPr>
          </a:p>
        </p:txBody>
      </p:sp>
      <p:sp>
        <p:nvSpPr>
          <p:cNvPr id="108" name="Google Shape;108;p1"/>
          <p:cNvSpPr/>
          <p:nvPr/>
        </p:nvSpPr>
        <p:spPr>
          <a:xfrm>
            <a:off x="24704326" y="26393913"/>
            <a:ext cx="1137062" cy="1669272"/>
          </a:xfrm>
          <a:prstGeom prst="downArrow">
            <a:avLst>
              <a:gd fmla="val 50000" name="adj1"/>
              <a:gd fmla="val 50000" name="adj2"/>
            </a:avLst>
          </a:prstGeom>
          <a:solidFill>
            <a:srgbClr val="63191F"/>
          </a:solidFill>
          <a:ln cap="flat" cmpd="sng" w="25400">
            <a:solidFill>
              <a:srgbClr val="31538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2610" u="none" cap="none" strike="noStrike">
              <a:solidFill>
                <a:schemeClr val="lt1"/>
              </a:solidFill>
              <a:latin typeface="Arial"/>
              <a:ea typeface="Arial"/>
              <a:cs typeface="Arial"/>
              <a:sym typeface="Arial"/>
            </a:endParaRPr>
          </a:p>
        </p:txBody>
      </p:sp>
      <p:sp>
        <p:nvSpPr>
          <p:cNvPr id="109" name="Google Shape;109;p1"/>
          <p:cNvSpPr/>
          <p:nvPr/>
        </p:nvSpPr>
        <p:spPr>
          <a:xfrm>
            <a:off x="17294930" y="28327171"/>
            <a:ext cx="16188461" cy="2247190"/>
          </a:xfrm>
          <a:prstGeom prst="flowChartProcess">
            <a:avLst/>
          </a:prstGeom>
          <a:solidFill>
            <a:srgbClr val="63191F"/>
          </a:solidFill>
          <a:ln cap="flat" cmpd="sng" w="25400">
            <a:solidFill>
              <a:srgbClr val="63191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6000" u="none" cap="none" strike="noStrike">
                <a:solidFill>
                  <a:srgbClr val="F9C940"/>
                </a:solidFill>
                <a:latin typeface="Arial"/>
                <a:ea typeface="Arial"/>
                <a:cs typeface="Arial"/>
                <a:sym typeface="Arial"/>
              </a:rPr>
              <a:t>Use linux to</a:t>
            </a:r>
            <a:r>
              <a:rPr lang="en-US" sz="6000">
                <a:solidFill>
                  <a:srgbClr val="F9C940"/>
                </a:solidFill>
              </a:rPr>
              <a:t> control print</a:t>
            </a:r>
            <a:endParaRPr/>
          </a:p>
        </p:txBody>
      </p:sp>
      <p:cxnSp>
        <p:nvCxnSpPr>
          <p:cNvPr id="110" name="Google Shape;110;p1"/>
          <p:cNvCxnSpPr/>
          <p:nvPr/>
        </p:nvCxnSpPr>
        <p:spPr>
          <a:xfrm>
            <a:off x="34239296" y="25071749"/>
            <a:ext cx="16601700" cy="27600"/>
          </a:xfrm>
          <a:prstGeom prst="straightConnector1">
            <a:avLst/>
          </a:prstGeom>
          <a:noFill/>
          <a:ln cap="flat" cmpd="sng" w="76200">
            <a:solidFill>
              <a:srgbClr val="63191F"/>
            </a:solidFill>
            <a:prstDash val="dot"/>
            <a:round/>
            <a:headEnd len="sm" w="sm" type="none"/>
            <a:tailEnd len="sm" w="sm" type="none"/>
          </a:ln>
        </p:spPr>
      </p:cxnSp>
      <p:pic>
        <p:nvPicPr>
          <p:cNvPr id="111" name="Google Shape;111;p1"/>
          <p:cNvPicPr preferRelativeResize="0"/>
          <p:nvPr/>
        </p:nvPicPr>
        <p:blipFill>
          <a:blip r:embed="rId4">
            <a:alphaModFix/>
          </a:blip>
          <a:stretch>
            <a:fillRect/>
          </a:stretch>
        </p:blipFill>
        <p:spPr>
          <a:xfrm>
            <a:off x="34760713" y="8041613"/>
            <a:ext cx="15240000" cy="6981825"/>
          </a:xfrm>
          <a:prstGeom prst="rect">
            <a:avLst/>
          </a:prstGeom>
          <a:noFill/>
          <a:ln>
            <a:noFill/>
          </a:ln>
        </p:spPr>
      </p:pic>
      <p:pic>
        <p:nvPicPr>
          <p:cNvPr id="112" name="Google Shape;112;p1"/>
          <p:cNvPicPr preferRelativeResize="0"/>
          <p:nvPr/>
        </p:nvPicPr>
        <p:blipFill>
          <a:blip r:embed="rId5">
            <a:alphaModFix/>
          </a:blip>
          <a:stretch>
            <a:fillRect/>
          </a:stretch>
        </p:blipFill>
        <p:spPr>
          <a:xfrm>
            <a:off x="573273" y="25108997"/>
            <a:ext cx="14679448" cy="6725018"/>
          </a:xfrm>
          <a:prstGeom prst="rect">
            <a:avLst/>
          </a:prstGeom>
          <a:noFill/>
          <a:ln>
            <a:noFill/>
          </a:ln>
        </p:spPr>
      </p:pic>
      <p:cxnSp>
        <p:nvCxnSpPr>
          <p:cNvPr id="113" name="Google Shape;113;p1"/>
          <p:cNvCxnSpPr/>
          <p:nvPr/>
        </p:nvCxnSpPr>
        <p:spPr>
          <a:xfrm>
            <a:off x="34427096" y="16749799"/>
            <a:ext cx="16601700" cy="27600"/>
          </a:xfrm>
          <a:prstGeom prst="straightConnector1">
            <a:avLst/>
          </a:prstGeom>
          <a:noFill/>
          <a:ln cap="flat" cmpd="sng" w="76200">
            <a:solidFill>
              <a:srgbClr val="63191F"/>
            </a:solidFill>
            <a:prstDash val="dot"/>
            <a:round/>
            <a:headEnd len="sm" w="sm" type="none"/>
            <a:tailEnd len="sm" w="sm" type="none"/>
          </a:ln>
        </p:spPr>
      </p:cxnSp>
      <p:sp>
        <p:nvSpPr>
          <p:cNvPr id="114" name="Google Shape;114;p1"/>
          <p:cNvSpPr txBox="1"/>
          <p:nvPr/>
        </p:nvSpPr>
        <p:spPr>
          <a:xfrm>
            <a:off x="34760725" y="15184425"/>
            <a:ext cx="156057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4800">
                <a:latin typeface="Calibri"/>
                <a:ea typeface="Calibri"/>
                <a:cs typeface="Calibri"/>
                <a:sym typeface="Calibri"/>
              </a:rPr>
              <a:t>Anchor print to hold specimens</a:t>
            </a:r>
            <a:endParaRPr sz="4800">
              <a:latin typeface="Calibri"/>
              <a:ea typeface="Calibri"/>
              <a:cs typeface="Calibri"/>
              <a:sym typeface="Calibri"/>
            </a:endParaRPr>
          </a:p>
        </p:txBody>
      </p:sp>
      <p:sp>
        <p:nvSpPr>
          <p:cNvPr id="115" name="Google Shape;115;p1"/>
          <p:cNvSpPr txBox="1"/>
          <p:nvPr/>
        </p:nvSpPr>
        <p:spPr>
          <a:xfrm>
            <a:off x="511100" y="32257325"/>
            <a:ext cx="148038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4800">
                <a:latin typeface="Calibri"/>
                <a:ea typeface="Calibri"/>
                <a:cs typeface="Calibri"/>
                <a:sym typeface="Calibri"/>
              </a:rPr>
              <a:t>Orbital S1 Printer</a:t>
            </a:r>
            <a:endParaRPr sz="4800">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2017-04-28T18:27:40Z</dcterms:created>
  <dc:creator>Christa R Anderson</dc:creator>
</cp:coreProperties>
</file>